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wmf" ContentType="image/x-wmf"/>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9"/>
  </p:notesMasterIdLst>
  <p:handoutMasterIdLst>
    <p:handoutMasterId r:id="rId70"/>
  </p:handoutMasterIdLst>
  <p:sldIdLst>
    <p:sldId id="372" r:id="rId2"/>
    <p:sldId id="333" r:id="rId3"/>
    <p:sldId id="334" r:id="rId4"/>
    <p:sldId id="335" r:id="rId5"/>
    <p:sldId id="375" r:id="rId6"/>
    <p:sldId id="300" r:id="rId7"/>
    <p:sldId id="257" r:id="rId8"/>
    <p:sldId id="258" r:id="rId9"/>
    <p:sldId id="259" r:id="rId10"/>
    <p:sldId id="260" r:id="rId11"/>
    <p:sldId id="261" r:id="rId12"/>
    <p:sldId id="262" r:id="rId13"/>
    <p:sldId id="264" r:id="rId14"/>
    <p:sldId id="365" r:id="rId15"/>
    <p:sldId id="364" r:id="rId16"/>
    <p:sldId id="368" r:id="rId17"/>
    <p:sldId id="367" r:id="rId18"/>
    <p:sldId id="265" r:id="rId19"/>
    <p:sldId id="271" r:id="rId20"/>
    <p:sldId id="376" r:id="rId21"/>
    <p:sldId id="272" r:id="rId22"/>
    <p:sldId id="274" r:id="rId23"/>
    <p:sldId id="339" r:id="rId24"/>
    <p:sldId id="357" r:id="rId25"/>
    <p:sldId id="275" r:id="rId26"/>
    <p:sldId id="358" r:id="rId27"/>
    <p:sldId id="277" r:id="rId28"/>
    <p:sldId id="361" r:id="rId29"/>
    <p:sldId id="276" r:id="rId30"/>
    <p:sldId id="278" r:id="rId31"/>
    <p:sldId id="279" r:id="rId32"/>
    <p:sldId id="280" r:id="rId33"/>
    <p:sldId id="341" r:id="rId34"/>
    <p:sldId id="281" r:id="rId35"/>
    <p:sldId id="336" r:id="rId36"/>
    <p:sldId id="369" r:id="rId37"/>
    <p:sldId id="283" r:id="rId38"/>
    <p:sldId id="360" r:id="rId39"/>
    <p:sldId id="359" r:id="rId40"/>
    <p:sldId id="362" r:id="rId41"/>
    <p:sldId id="363" r:id="rId42"/>
    <p:sldId id="284" r:id="rId43"/>
    <p:sldId id="285" r:id="rId44"/>
    <p:sldId id="286" r:id="rId45"/>
    <p:sldId id="340" r:id="rId46"/>
    <p:sldId id="289" r:id="rId47"/>
    <p:sldId id="342" r:id="rId48"/>
    <p:sldId id="288" r:id="rId49"/>
    <p:sldId id="298" r:id="rId50"/>
    <p:sldId id="337" r:id="rId51"/>
    <p:sldId id="370" r:id="rId52"/>
    <p:sldId id="371" r:id="rId53"/>
    <p:sldId id="385" r:id="rId54"/>
    <p:sldId id="386" r:id="rId55"/>
    <p:sldId id="387" r:id="rId56"/>
    <p:sldId id="388" r:id="rId57"/>
    <p:sldId id="389" r:id="rId58"/>
    <p:sldId id="390" r:id="rId59"/>
    <p:sldId id="391" r:id="rId60"/>
    <p:sldId id="263" r:id="rId61"/>
    <p:sldId id="392" r:id="rId62"/>
    <p:sldId id="393" r:id="rId63"/>
    <p:sldId id="266" r:id="rId64"/>
    <p:sldId id="267" r:id="rId65"/>
    <p:sldId id="268" r:id="rId66"/>
    <p:sldId id="269" r:id="rId67"/>
    <p:sldId id="394" r:id="rId68"/>
  </p:sldIdLst>
  <p:sldSz cx="9144000" cy="6858000" type="screen4x3"/>
  <p:notesSz cx="6831013" cy="9396413"/>
  <p:defaultTextStyle>
    <a:defPPr>
      <a:defRPr lang="en-US"/>
    </a:defPPr>
    <a:lvl1pPr algn="l" rtl="0" eaLnBrk="0" fontAlgn="base" hangingPunct="0">
      <a:spcBef>
        <a:spcPct val="20000"/>
      </a:spcBef>
      <a:spcAft>
        <a:spcPct val="0"/>
      </a:spcAft>
      <a:defRPr sz="3200" kern="1200">
        <a:solidFill>
          <a:schemeClr val="accent2"/>
        </a:solidFill>
        <a:latin typeface="Comic Sans MS" pitchFamily="66" charset="0"/>
        <a:ea typeface="+mn-ea"/>
        <a:cs typeface="+mn-cs"/>
      </a:defRPr>
    </a:lvl1pPr>
    <a:lvl2pPr marL="457200" algn="l" rtl="0" eaLnBrk="0" fontAlgn="base" hangingPunct="0">
      <a:spcBef>
        <a:spcPct val="20000"/>
      </a:spcBef>
      <a:spcAft>
        <a:spcPct val="0"/>
      </a:spcAft>
      <a:defRPr sz="3200" kern="1200">
        <a:solidFill>
          <a:schemeClr val="accent2"/>
        </a:solidFill>
        <a:latin typeface="Comic Sans MS" pitchFamily="66" charset="0"/>
        <a:ea typeface="+mn-ea"/>
        <a:cs typeface="+mn-cs"/>
      </a:defRPr>
    </a:lvl2pPr>
    <a:lvl3pPr marL="914400" algn="l" rtl="0" eaLnBrk="0" fontAlgn="base" hangingPunct="0">
      <a:spcBef>
        <a:spcPct val="20000"/>
      </a:spcBef>
      <a:spcAft>
        <a:spcPct val="0"/>
      </a:spcAft>
      <a:defRPr sz="3200" kern="1200">
        <a:solidFill>
          <a:schemeClr val="accent2"/>
        </a:solidFill>
        <a:latin typeface="Comic Sans MS" pitchFamily="66" charset="0"/>
        <a:ea typeface="+mn-ea"/>
        <a:cs typeface="+mn-cs"/>
      </a:defRPr>
    </a:lvl3pPr>
    <a:lvl4pPr marL="1371600" algn="l" rtl="0" eaLnBrk="0" fontAlgn="base" hangingPunct="0">
      <a:spcBef>
        <a:spcPct val="20000"/>
      </a:spcBef>
      <a:spcAft>
        <a:spcPct val="0"/>
      </a:spcAft>
      <a:defRPr sz="3200" kern="1200">
        <a:solidFill>
          <a:schemeClr val="accent2"/>
        </a:solidFill>
        <a:latin typeface="Comic Sans MS" pitchFamily="66" charset="0"/>
        <a:ea typeface="+mn-ea"/>
        <a:cs typeface="+mn-cs"/>
      </a:defRPr>
    </a:lvl4pPr>
    <a:lvl5pPr marL="1828800" algn="l" rtl="0" eaLnBrk="0" fontAlgn="base" hangingPunct="0">
      <a:spcBef>
        <a:spcPct val="20000"/>
      </a:spcBef>
      <a:spcAft>
        <a:spcPct val="0"/>
      </a:spcAft>
      <a:defRPr sz="3200" kern="1200">
        <a:solidFill>
          <a:schemeClr val="accent2"/>
        </a:solidFill>
        <a:latin typeface="Comic Sans MS" pitchFamily="66" charset="0"/>
        <a:ea typeface="+mn-ea"/>
        <a:cs typeface="+mn-cs"/>
      </a:defRPr>
    </a:lvl5pPr>
    <a:lvl6pPr marL="2286000" algn="l" defTabSz="914400" rtl="0" eaLnBrk="1" latinLnBrk="0" hangingPunct="1">
      <a:defRPr sz="3200" kern="1200">
        <a:solidFill>
          <a:schemeClr val="accent2"/>
        </a:solidFill>
        <a:latin typeface="Comic Sans MS" pitchFamily="66" charset="0"/>
        <a:ea typeface="+mn-ea"/>
        <a:cs typeface="+mn-cs"/>
      </a:defRPr>
    </a:lvl6pPr>
    <a:lvl7pPr marL="2743200" algn="l" defTabSz="914400" rtl="0" eaLnBrk="1" latinLnBrk="0" hangingPunct="1">
      <a:defRPr sz="3200" kern="1200">
        <a:solidFill>
          <a:schemeClr val="accent2"/>
        </a:solidFill>
        <a:latin typeface="Comic Sans MS" pitchFamily="66" charset="0"/>
        <a:ea typeface="+mn-ea"/>
        <a:cs typeface="+mn-cs"/>
      </a:defRPr>
    </a:lvl7pPr>
    <a:lvl8pPr marL="3200400" algn="l" defTabSz="914400" rtl="0" eaLnBrk="1" latinLnBrk="0" hangingPunct="1">
      <a:defRPr sz="3200" kern="1200">
        <a:solidFill>
          <a:schemeClr val="accent2"/>
        </a:solidFill>
        <a:latin typeface="Comic Sans MS" pitchFamily="66" charset="0"/>
        <a:ea typeface="+mn-ea"/>
        <a:cs typeface="+mn-cs"/>
      </a:defRPr>
    </a:lvl8pPr>
    <a:lvl9pPr marL="3657600" algn="l" defTabSz="914400" rtl="0" eaLnBrk="1" latinLnBrk="0" hangingPunct="1">
      <a:defRPr sz="3200" kern="1200">
        <a:solidFill>
          <a:schemeClr val="accent2"/>
        </a:solidFill>
        <a:latin typeface="Comic Sans MS" pitchFamily="6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59">
          <p15:clr>
            <a:srgbClr val="A4A3A4"/>
          </p15:clr>
        </p15:guide>
        <p15:guide id="2" pos="215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F9933"/>
    <a:srgbClr val="FF66FF"/>
    <a:srgbClr val="339933"/>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66" autoAdjust="0"/>
    <p:restoredTop sz="90929"/>
  </p:normalViewPr>
  <p:slideViewPr>
    <p:cSldViewPr>
      <p:cViewPr varScale="1">
        <p:scale>
          <a:sx n="96" d="100"/>
          <a:sy n="96" d="100"/>
        </p:scale>
        <p:origin x="174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8" d="100"/>
          <a:sy n="58" d="100"/>
        </p:scale>
        <p:origin x="-1770" y="-78"/>
      </p:cViewPr>
      <p:guideLst>
        <p:guide orient="horz" pos="2959"/>
        <p:guide pos="2152"/>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77"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75"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customXml" Target="../customXml/item2.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6068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solidFill>
                  <a:schemeClr val="tx1"/>
                </a:solidFill>
                <a:latin typeface="Times New Roman" charset="0"/>
              </a:defRPr>
            </a:lvl1pPr>
          </a:lstStyle>
          <a:p>
            <a:pPr>
              <a:defRPr/>
            </a:pPr>
            <a:endParaRPr lang="en-US"/>
          </a:p>
        </p:txBody>
      </p:sp>
      <p:sp>
        <p:nvSpPr>
          <p:cNvPr id="6147" name="Rectangle 3"/>
          <p:cNvSpPr>
            <a:spLocks noGrp="1" noChangeArrowheads="1"/>
          </p:cNvSpPr>
          <p:nvPr>
            <p:ph type="dt" sz="quarter" idx="1"/>
          </p:nvPr>
        </p:nvSpPr>
        <p:spPr bwMode="auto">
          <a:xfrm>
            <a:off x="3870325" y="0"/>
            <a:ext cx="296068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solidFill>
                  <a:schemeClr val="tx1"/>
                </a:solidFill>
                <a:latin typeface="Times New Roman" charset="0"/>
              </a:defRPr>
            </a:lvl1pPr>
          </a:lstStyle>
          <a:p>
            <a:pPr>
              <a:defRPr/>
            </a:pPr>
            <a:endParaRPr lang="en-US"/>
          </a:p>
        </p:txBody>
      </p:sp>
      <p:sp>
        <p:nvSpPr>
          <p:cNvPr id="6148" name="Rectangle 4"/>
          <p:cNvSpPr>
            <a:spLocks noGrp="1" noChangeArrowheads="1"/>
          </p:cNvSpPr>
          <p:nvPr>
            <p:ph type="ftr" sz="quarter" idx="2"/>
          </p:nvPr>
        </p:nvSpPr>
        <p:spPr bwMode="auto">
          <a:xfrm>
            <a:off x="0" y="8926513"/>
            <a:ext cx="296068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a:solidFill>
                  <a:schemeClr val="tx1"/>
                </a:solidFill>
                <a:latin typeface="Times New Roman" charset="0"/>
              </a:defRPr>
            </a:lvl1pPr>
          </a:lstStyle>
          <a:p>
            <a:pPr>
              <a:defRPr/>
            </a:pPr>
            <a:endParaRPr lang="en-US"/>
          </a:p>
        </p:txBody>
      </p:sp>
      <p:sp>
        <p:nvSpPr>
          <p:cNvPr id="6149" name="Rectangle 5"/>
          <p:cNvSpPr>
            <a:spLocks noGrp="1" noChangeArrowheads="1"/>
          </p:cNvSpPr>
          <p:nvPr>
            <p:ph type="sldNum" sz="quarter" idx="3"/>
          </p:nvPr>
        </p:nvSpPr>
        <p:spPr bwMode="auto">
          <a:xfrm>
            <a:off x="3870325" y="8926513"/>
            <a:ext cx="296068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solidFill>
                  <a:schemeClr val="tx1"/>
                </a:solidFill>
                <a:latin typeface="Times New Roman" charset="0"/>
              </a:defRPr>
            </a:lvl1pPr>
          </a:lstStyle>
          <a:p>
            <a:pPr>
              <a:defRPr/>
            </a:pPr>
            <a:fld id="{1F7D003E-43BD-48D2-8220-8F20D19DAEFE}" type="slidenum">
              <a:rPr lang="en-US"/>
              <a:pPr>
                <a:defRPr/>
              </a:pPr>
              <a:t>‹#›</a:t>
            </a:fld>
            <a:endParaRPr lang="en-US"/>
          </a:p>
        </p:txBody>
      </p:sp>
    </p:spTree>
    <p:extLst>
      <p:ext uri="{BB962C8B-B14F-4D97-AF65-F5344CB8AC3E}">
        <p14:creationId xmlns:p14="http://schemas.microsoft.com/office/powerpoint/2010/main" val="40974306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6068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solidFill>
                  <a:schemeClr val="tx1"/>
                </a:solidFill>
                <a:latin typeface="Times New Roman" charset="0"/>
              </a:defRPr>
            </a:lvl1pPr>
          </a:lstStyle>
          <a:p>
            <a:pPr>
              <a:defRPr/>
            </a:pPr>
            <a:endParaRPr lang="en-US"/>
          </a:p>
        </p:txBody>
      </p:sp>
      <p:sp>
        <p:nvSpPr>
          <p:cNvPr id="5123" name="Rectangle 3"/>
          <p:cNvSpPr>
            <a:spLocks noGrp="1" noChangeArrowheads="1"/>
          </p:cNvSpPr>
          <p:nvPr>
            <p:ph type="dt" idx="1"/>
          </p:nvPr>
        </p:nvSpPr>
        <p:spPr bwMode="auto">
          <a:xfrm>
            <a:off x="3870325" y="0"/>
            <a:ext cx="296068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solidFill>
                  <a:schemeClr val="tx1"/>
                </a:solidFill>
                <a:latin typeface="Times New Roman"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066800" y="704850"/>
            <a:ext cx="4699000" cy="352425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11225" y="4464050"/>
            <a:ext cx="5008563" cy="4227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926513"/>
            <a:ext cx="296068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a:solidFill>
                  <a:schemeClr val="tx1"/>
                </a:solidFill>
                <a:latin typeface="Times New Roman" charset="0"/>
              </a:defRPr>
            </a:lvl1pPr>
          </a:lstStyle>
          <a:p>
            <a:pPr>
              <a:defRPr/>
            </a:pPr>
            <a:endParaRPr lang="en-US"/>
          </a:p>
        </p:txBody>
      </p:sp>
      <p:sp>
        <p:nvSpPr>
          <p:cNvPr id="5127" name="Rectangle 7"/>
          <p:cNvSpPr>
            <a:spLocks noGrp="1" noChangeArrowheads="1"/>
          </p:cNvSpPr>
          <p:nvPr>
            <p:ph type="sldNum" sz="quarter" idx="5"/>
          </p:nvPr>
        </p:nvSpPr>
        <p:spPr bwMode="auto">
          <a:xfrm>
            <a:off x="3870325" y="8926513"/>
            <a:ext cx="296068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solidFill>
                  <a:schemeClr val="tx1"/>
                </a:solidFill>
                <a:latin typeface="Times New Roman" charset="0"/>
              </a:defRPr>
            </a:lvl1pPr>
          </a:lstStyle>
          <a:p>
            <a:pPr>
              <a:defRPr/>
            </a:pPr>
            <a:fld id="{149A53AF-2D2E-41E3-A687-1C5F877C64A1}" type="slidenum">
              <a:rPr lang="en-US"/>
              <a:pPr>
                <a:defRPr/>
              </a:pPr>
              <a:t>‹#›</a:t>
            </a:fld>
            <a:endParaRPr lang="en-US"/>
          </a:p>
        </p:txBody>
      </p:sp>
    </p:spTree>
    <p:extLst>
      <p:ext uri="{BB962C8B-B14F-4D97-AF65-F5344CB8AC3E}">
        <p14:creationId xmlns:p14="http://schemas.microsoft.com/office/powerpoint/2010/main" val="39426787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Prof. Busch - LSU</a:t>
            </a:r>
          </a:p>
        </p:txBody>
      </p:sp>
      <p:sp>
        <p:nvSpPr>
          <p:cNvPr id="6" name="Rectangle 6"/>
          <p:cNvSpPr>
            <a:spLocks noGrp="1" noChangeArrowheads="1"/>
          </p:cNvSpPr>
          <p:nvPr>
            <p:ph type="sldNum" sz="quarter" idx="12"/>
          </p:nvPr>
        </p:nvSpPr>
        <p:spPr>
          <a:ln/>
        </p:spPr>
        <p:txBody>
          <a:bodyPr/>
          <a:lstStyle>
            <a:lvl1pPr>
              <a:defRPr/>
            </a:lvl1pPr>
          </a:lstStyle>
          <a:p>
            <a:pPr>
              <a:defRPr/>
            </a:pPr>
            <a:fld id="{CBA37206-642D-40C5-A28D-20F6A1A488D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Prof. Busch - LSU</a:t>
            </a:r>
          </a:p>
        </p:txBody>
      </p:sp>
      <p:sp>
        <p:nvSpPr>
          <p:cNvPr id="6" name="Rectangle 6"/>
          <p:cNvSpPr>
            <a:spLocks noGrp="1" noChangeArrowheads="1"/>
          </p:cNvSpPr>
          <p:nvPr>
            <p:ph type="sldNum" sz="quarter" idx="12"/>
          </p:nvPr>
        </p:nvSpPr>
        <p:spPr>
          <a:ln/>
        </p:spPr>
        <p:txBody>
          <a:bodyPr/>
          <a:lstStyle>
            <a:lvl1pPr>
              <a:defRPr/>
            </a:lvl1pPr>
          </a:lstStyle>
          <a:p>
            <a:pPr>
              <a:defRPr/>
            </a:pPr>
            <a:fld id="{B97BC7C0-84EB-4586-9D8B-9EAAED38E08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52400"/>
            <a:ext cx="2209800"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152400"/>
            <a:ext cx="647700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Prof. Busch - LSU</a:t>
            </a:r>
          </a:p>
        </p:txBody>
      </p:sp>
      <p:sp>
        <p:nvSpPr>
          <p:cNvPr id="6" name="Rectangle 6"/>
          <p:cNvSpPr>
            <a:spLocks noGrp="1" noChangeArrowheads="1"/>
          </p:cNvSpPr>
          <p:nvPr>
            <p:ph type="sldNum" sz="quarter" idx="12"/>
          </p:nvPr>
        </p:nvSpPr>
        <p:spPr>
          <a:ln/>
        </p:spPr>
        <p:txBody>
          <a:bodyPr/>
          <a:lstStyle>
            <a:lvl1pPr>
              <a:defRPr/>
            </a:lvl1pPr>
          </a:lstStyle>
          <a:p>
            <a:pPr>
              <a:defRPr/>
            </a:pPr>
            <a:fld id="{9B442319-F819-49B4-A4AB-55F3CB861FF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Prof. Busch - LSU</a:t>
            </a:r>
          </a:p>
        </p:txBody>
      </p:sp>
      <p:sp>
        <p:nvSpPr>
          <p:cNvPr id="6" name="Rectangle 6"/>
          <p:cNvSpPr>
            <a:spLocks noGrp="1" noChangeArrowheads="1"/>
          </p:cNvSpPr>
          <p:nvPr>
            <p:ph type="sldNum" sz="quarter" idx="12"/>
          </p:nvPr>
        </p:nvSpPr>
        <p:spPr>
          <a:ln/>
        </p:spPr>
        <p:txBody>
          <a:bodyPr/>
          <a:lstStyle>
            <a:lvl1pPr>
              <a:defRPr/>
            </a:lvl1pPr>
          </a:lstStyle>
          <a:p>
            <a:pPr>
              <a:defRPr/>
            </a:pPr>
            <a:fld id="{DB20A16A-949E-4151-A9E3-2E348278E44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Prof. Busch - LSU</a:t>
            </a:r>
          </a:p>
        </p:txBody>
      </p:sp>
      <p:sp>
        <p:nvSpPr>
          <p:cNvPr id="6" name="Rectangle 6"/>
          <p:cNvSpPr>
            <a:spLocks noGrp="1" noChangeArrowheads="1"/>
          </p:cNvSpPr>
          <p:nvPr>
            <p:ph type="sldNum" sz="quarter" idx="12"/>
          </p:nvPr>
        </p:nvSpPr>
        <p:spPr>
          <a:ln/>
        </p:spPr>
        <p:txBody>
          <a:bodyPr/>
          <a:lstStyle>
            <a:lvl1pPr>
              <a:defRPr/>
            </a:lvl1pPr>
          </a:lstStyle>
          <a:p>
            <a:pPr>
              <a:defRPr/>
            </a:pPr>
            <a:fld id="{F77F9566-62B8-4A5B-B8F1-3EE5AAEBDD4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838200"/>
            <a:ext cx="43434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838200"/>
            <a:ext cx="43434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Prof. Busch - LSU</a:t>
            </a:r>
          </a:p>
        </p:txBody>
      </p:sp>
      <p:sp>
        <p:nvSpPr>
          <p:cNvPr id="7" name="Rectangle 6"/>
          <p:cNvSpPr>
            <a:spLocks noGrp="1" noChangeArrowheads="1"/>
          </p:cNvSpPr>
          <p:nvPr>
            <p:ph type="sldNum" sz="quarter" idx="12"/>
          </p:nvPr>
        </p:nvSpPr>
        <p:spPr>
          <a:ln/>
        </p:spPr>
        <p:txBody>
          <a:bodyPr/>
          <a:lstStyle>
            <a:lvl1pPr>
              <a:defRPr/>
            </a:lvl1pPr>
          </a:lstStyle>
          <a:p>
            <a:pPr>
              <a:defRPr/>
            </a:pPr>
            <a:fld id="{9F52448D-C166-48F4-9C99-2CEDB72CD7C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Prof. Busch - LSU</a:t>
            </a:r>
          </a:p>
        </p:txBody>
      </p:sp>
      <p:sp>
        <p:nvSpPr>
          <p:cNvPr id="9" name="Rectangle 6"/>
          <p:cNvSpPr>
            <a:spLocks noGrp="1" noChangeArrowheads="1"/>
          </p:cNvSpPr>
          <p:nvPr>
            <p:ph type="sldNum" sz="quarter" idx="12"/>
          </p:nvPr>
        </p:nvSpPr>
        <p:spPr>
          <a:ln/>
        </p:spPr>
        <p:txBody>
          <a:bodyPr/>
          <a:lstStyle>
            <a:lvl1pPr>
              <a:defRPr/>
            </a:lvl1pPr>
          </a:lstStyle>
          <a:p>
            <a:pPr>
              <a:defRPr/>
            </a:pPr>
            <a:fld id="{62AE7A84-F55B-4C83-8A07-4833E052CFC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Prof. Busch - LSU</a:t>
            </a:r>
          </a:p>
        </p:txBody>
      </p:sp>
      <p:sp>
        <p:nvSpPr>
          <p:cNvPr id="5" name="Rectangle 6"/>
          <p:cNvSpPr>
            <a:spLocks noGrp="1" noChangeArrowheads="1"/>
          </p:cNvSpPr>
          <p:nvPr>
            <p:ph type="sldNum" sz="quarter" idx="12"/>
          </p:nvPr>
        </p:nvSpPr>
        <p:spPr>
          <a:ln/>
        </p:spPr>
        <p:txBody>
          <a:bodyPr/>
          <a:lstStyle>
            <a:lvl1pPr>
              <a:defRPr/>
            </a:lvl1pPr>
          </a:lstStyle>
          <a:p>
            <a:pPr>
              <a:defRPr/>
            </a:pPr>
            <a:fld id="{278DC19C-46FA-4B25-85D4-9618293CA3B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Prof. Busch - LSU</a:t>
            </a:r>
          </a:p>
        </p:txBody>
      </p:sp>
      <p:sp>
        <p:nvSpPr>
          <p:cNvPr id="4" name="Rectangle 6"/>
          <p:cNvSpPr>
            <a:spLocks noGrp="1" noChangeArrowheads="1"/>
          </p:cNvSpPr>
          <p:nvPr>
            <p:ph type="sldNum" sz="quarter" idx="12"/>
          </p:nvPr>
        </p:nvSpPr>
        <p:spPr>
          <a:ln/>
        </p:spPr>
        <p:txBody>
          <a:bodyPr/>
          <a:lstStyle>
            <a:lvl1pPr>
              <a:defRPr/>
            </a:lvl1pPr>
          </a:lstStyle>
          <a:p>
            <a:pPr>
              <a:defRPr/>
            </a:pPr>
            <a:fld id="{D886D662-D277-4A64-9858-634AAB31D29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Prof. Busch - LSU</a:t>
            </a:r>
          </a:p>
        </p:txBody>
      </p:sp>
      <p:sp>
        <p:nvSpPr>
          <p:cNvPr id="7" name="Rectangle 6"/>
          <p:cNvSpPr>
            <a:spLocks noGrp="1" noChangeArrowheads="1"/>
          </p:cNvSpPr>
          <p:nvPr>
            <p:ph type="sldNum" sz="quarter" idx="12"/>
          </p:nvPr>
        </p:nvSpPr>
        <p:spPr>
          <a:ln/>
        </p:spPr>
        <p:txBody>
          <a:bodyPr/>
          <a:lstStyle>
            <a:lvl1pPr>
              <a:defRPr/>
            </a:lvl1pPr>
          </a:lstStyle>
          <a:p>
            <a:pPr>
              <a:defRPr/>
            </a:pPr>
            <a:fld id="{4CA1746F-668D-4AF4-B361-2AE87592379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Prof. Busch - LSU</a:t>
            </a:r>
          </a:p>
        </p:txBody>
      </p:sp>
      <p:sp>
        <p:nvSpPr>
          <p:cNvPr id="7" name="Rectangle 6"/>
          <p:cNvSpPr>
            <a:spLocks noGrp="1" noChangeArrowheads="1"/>
          </p:cNvSpPr>
          <p:nvPr>
            <p:ph type="sldNum" sz="quarter" idx="12"/>
          </p:nvPr>
        </p:nvSpPr>
        <p:spPr>
          <a:ln/>
        </p:spPr>
        <p:txBody>
          <a:bodyPr/>
          <a:lstStyle>
            <a:lvl1pPr>
              <a:defRPr/>
            </a:lvl1pPr>
          </a:lstStyle>
          <a:p>
            <a:pPr>
              <a:defRPr/>
            </a:pPr>
            <a:fld id="{8F8ABDCF-56AD-4B5A-86C4-E5F22A82E0B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bwMode="auto">
          <a:xfrm>
            <a:off x="152400" y="152400"/>
            <a:ext cx="88392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40963" name="Rectangle 3"/>
          <p:cNvSpPr>
            <a:spLocks noGrp="1" noChangeArrowheads="1"/>
          </p:cNvSpPr>
          <p:nvPr>
            <p:ph type="body" idx="1"/>
          </p:nvPr>
        </p:nvSpPr>
        <p:spPr bwMode="auto">
          <a:xfrm>
            <a:off x="152400" y="838200"/>
            <a:ext cx="88392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52400" y="65532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400">
                <a:solidFill>
                  <a:schemeClr val="tx1"/>
                </a:solidFill>
                <a:latin typeface="Times New Roman" charset="0"/>
              </a:defRPr>
            </a:lvl1pPr>
          </a:lstStyle>
          <a:p>
            <a:pPr>
              <a:defRPr/>
            </a:pPr>
            <a:endParaRPr lang="en-US"/>
          </a:p>
        </p:txBody>
      </p:sp>
      <p:sp>
        <p:nvSpPr>
          <p:cNvPr id="1029" name="Rectangle 5"/>
          <p:cNvSpPr>
            <a:spLocks noGrp="1" noChangeArrowheads="1"/>
          </p:cNvSpPr>
          <p:nvPr>
            <p:ph type="ftr" sz="quarter" idx="3"/>
          </p:nvPr>
        </p:nvSpPr>
        <p:spPr bwMode="auto">
          <a:xfrm>
            <a:off x="3124200" y="6553200"/>
            <a:ext cx="289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400">
                <a:solidFill>
                  <a:schemeClr val="tx1"/>
                </a:solidFill>
                <a:latin typeface="Times New Roman" charset="0"/>
              </a:defRPr>
            </a:lvl1pPr>
          </a:lstStyle>
          <a:p>
            <a:pPr>
              <a:defRPr/>
            </a:pPr>
            <a:r>
              <a:rPr lang="en-US"/>
              <a:t>Prof. Busch - LSU</a:t>
            </a:r>
          </a:p>
        </p:txBody>
      </p:sp>
      <p:sp>
        <p:nvSpPr>
          <p:cNvPr id="1030" name="Rectangle 6"/>
          <p:cNvSpPr>
            <a:spLocks noGrp="1" noChangeArrowheads="1"/>
          </p:cNvSpPr>
          <p:nvPr>
            <p:ph type="sldNum" sz="quarter" idx="4"/>
          </p:nvPr>
        </p:nvSpPr>
        <p:spPr bwMode="auto">
          <a:xfrm>
            <a:off x="7086600" y="65532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a:solidFill>
                  <a:schemeClr val="tx1"/>
                </a:solidFill>
                <a:latin typeface="Times New Roman" charset="0"/>
              </a:defRPr>
            </a:lvl1pPr>
          </a:lstStyle>
          <a:p>
            <a:pPr>
              <a:defRPr/>
            </a:pPr>
            <a:fld id="{C2D19E95-3F72-4CBB-B069-54CA43D296C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Comic Sans MS" pitchFamily="66" charset="0"/>
        </a:defRPr>
      </a:lvl2pPr>
      <a:lvl3pPr algn="ctr" rtl="0" eaLnBrk="0" fontAlgn="base" hangingPunct="0">
        <a:spcBef>
          <a:spcPct val="0"/>
        </a:spcBef>
        <a:spcAft>
          <a:spcPct val="0"/>
        </a:spcAft>
        <a:defRPr sz="3600">
          <a:solidFill>
            <a:schemeClr val="tx2"/>
          </a:solidFill>
          <a:latin typeface="Comic Sans MS" pitchFamily="66" charset="0"/>
        </a:defRPr>
      </a:lvl3pPr>
      <a:lvl4pPr algn="ctr" rtl="0" eaLnBrk="0" fontAlgn="base" hangingPunct="0">
        <a:spcBef>
          <a:spcPct val="0"/>
        </a:spcBef>
        <a:spcAft>
          <a:spcPct val="0"/>
        </a:spcAft>
        <a:defRPr sz="3600">
          <a:solidFill>
            <a:schemeClr val="tx2"/>
          </a:solidFill>
          <a:latin typeface="Comic Sans MS" pitchFamily="66" charset="0"/>
        </a:defRPr>
      </a:lvl4pPr>
      <a:lvl5pPr algn="ctr" rtl="0" eaLnBrk="0" fontAlgn="base" hangingPunct="0">
        <a:spcBef>
          <a:spcPct val="0"/>
        </a:spcBef>
        <a:spcAft>
          <a:spcPct val="0"/>
        </a:spcAft>
        <a:defRPr sz="3600">
          <a:solidFill>
            <a:schemeClr val="tx2"/>
          </a:solidFill>
          <a:latin typeface="Comic Sans MS" pitchFamily="66" charset="0"/>
        </a:defRPr>
      </a:lvl5pPr>
      <a:lvl6pPr marL="457200" algn="ctr" rtl="0" eaLnBrk="0" fontAlgn="base" hangingPunct="0">
        <a:spcBef>
          <a:spcPct val="0"/>
        </a:spcBef>
        <a:spcAft>
          <a:spcPct val="0"/>
        </a:spcAft>
        <a:defRPr sz="3600">
          <a:solidFill>
            <a:schemeClr val="tx2"/>
          </a:solidFill>
          <a:latin typeface="Comic Sans MS" pitchFamily="66" charset="0"/>
        </a:defRPr>
      </a:lvl6pPr>
      <a:lvl7pPr marL="914400" algn="ctr" rtl="0" eaLnBrk="0" fontAlgn="base" hangingPunct="0">
        <a:spcBef>
          <a:spcPct val="0"/>
        </a:spcBef>
        <a:spcAft>
          <a:spcPct val="0"/>
        </a:spcAft>
        <a:defRPr sz="3600">
          <a:solidFill>
            <a:schemeClr val="tx2"/>
          </a:solidFill>
          <a:latin typeface="Comic Sans MS" pitchFamily="66" charset="0"/>
        </a:defRPr>
      </a:lvl7pPr>
      <a:lvl8pPr marL="1371600" algn="ctr" rtl="0" eaLnBrk="0" fontAlgn="base" hangingPunct="0">
        <a:spcBef>
          <a:spcPct val="0"/>
        </a:spcBef>
        <a:spcAft>
          <a:spcPct val="0"/>
        </a:spcAft>
        <a:defRPr sz="3600">
          <a:solidFill>
            <a:schemeClr val="tx2"/>
          </a:solidFill>
          <a:latin typeface="Comic Sans MS" pitchFamily="66" charset="0"/>
        </a:defRPr>
      </a:lvl8pPr>
      <a:lvl9pPr marL="1828800" algn="ctr" rtl="0" eaLnBrk="0" fontAlgn="base" hangingPunct="0">
        <a:spcBef>
          <a:spcPct val="0"/>
        </a:spcBef>
        <a:spcAft>
          <a:spcPct val="0"/>
        </a:spcAft>
        <a:defRPr sz="3600">
          <a:solidFill>
            <a:schemeClr val="tx2"/>
          </a:solidFill>
          <a:latin typeface="Comic Sans MS" pitchFamily="66" charset="0"/>
        </a:defRPr>
      </a:lvl9pPr>
    </p:titleStyle>
    <p:bodyStyle>
      <a:lvl1pPr marL="342900" indent="-342900" algn="l" rtl="0" eaLnBrk="0" fontAlgn="base" hangingPunct="0">
        <a:spcBef>
          <a:spcPct val="20000"/>
        </a:spcBef>
        <a:spcAft>
          <a:spcPct val="0"/>
        </a:spcAft>
        <a:buChar char="•"/>
        <a:defRPr sz="3200">
          <a:solidFill>
            <a:schemeClr val="accent2"/>
          </a:solidFill>
          <a:latin typeface="+mn-lt"/>
          <a:ea typeface="+mn-ea"/>
          <a:cs typeface="+mn-cs"/>
        </a:defRPr>
      </a:lvl1pPr>
      <a:lvl2pPr marL="742950" indent="-285750" algn="l" rtl="0" eaLnBrk="0" fontAlgn="base" hangingPunct="0">
        <a:spcBef>
          <a:spcPct val="20000"/>
        </a:spcBef>
        <a:spcAft>
          <a:spcPct val="0"/>
        </a:spcAft>
        <a:buChar char="–"/>
        <a:defRPr sz="2800">
          <a:solidFill>
            <a:schemeClr val="accent2"/>
          </a:solidFill>
          <a:latin typeface="+mn-lt"/>
        </a:defRPr>
      </a:lvl2pPr>
      <a:lvl3pPr marL="1143000" indent="-228600" algn="l" rtl="0" eaLnBrk="0" fontAlgn="base" hangingPunct="0">
        <a:spcBef>
          <a:spcPct val="20000"/>
        </a:spcBef>
        <a:spcAft>
          <a:spcPct val="0"/>
        </a:spcAft>
        <a:buChar char="•"/>
        <a:defRPr sz="2400">
          <a:solidFill>
            <a:schemeClr val="accent2"/>
          </a:solidFill>
          <a:latin typeface="+mn-lt"/>
        </a:defRPr>
      </a:lvl3pPr>
      <a:lvl4pPr marL="1600200" indent="-228600" algn="l" rtl="0" eaLnBrk="0" fontAlgn="base" hangingPunct="0">
        <a:spcBef>
          <a:spcPct val="20000"/>
        </a:spcBef>
        <a:spcAft>
          <a:spcPct val="0"/>
        </a:spcAft>
        <a:buChar char="–"/>
        <a:defRPr sz="2000">
          <a:solidFill>
            <a:schemeClr val="accent2"/>
          </a:solidFill>
          <a:latin typeface="+mn-lt"/>
        </a:defRPr>
      </a:lvl4pPr>
      <a:lvl5pPr marL="2057400" indent="-228600" algn="l" rtl="0" eaLnBrk="0" fontAlgn="base" hangingPunct="0">
        <a:spcBef>
          <a:spcPct val="20000"/>
        </a:spcBef>
        <a:spcAft>
          <a:spcPct val="0"/>
        </a:spcAft>
        <a:buChar char="»"/>
        <a:defRPr sz="2000">
          <a:solidFill>
            <a:schemeClr val="accent2"/>
          </a:solidFill>
          <a:latin typeface="+mn-lt"/>
        </a:defRPr>
      </a:lvl5pPr>
      <a:lvl6pPr marL="2514600" indent="-228600" algn="l" rtl="0" eaLnBrk="0" fontAlgn="base" hangingPunct="0">
        <a:spcBef>
          <a:spcPct val="20000"/>
        </a:spcBef>
        <a:spcAft>
          <a:spcPct val="0"/>
        </a:spcAft>
        <a:defRPr>
          <a:solidFill>
            <a:schemeClr val="accent2"/>
          </a:solidFill>
          <a:latin typeface="+mn-lt"/>
        </a:defRPr>
      </a:lvl6pPr>
      <a:lvl7pPr marL="2971800" indent="-228600" algn="l" rtl="0" eaLnBrk="0" fontAlgn="base" hangingPunct="0">
        <a:spcBef>
          <a:spcPct val="20000"/>
        </a:spcBef>
        <a:spcAft>
          <a:spcPct val="0"/>
        </a:spcAft>
        <a:defRPr>
          <a:solidFill>
            <a:schemeClr val="accent2"/>
          </a:solidFill>
          <a:latin typeface="+mn-lt"/>
        </a:defRPr>
      </a:lvl7pPr>
      <a:lvl8pPr marL="3429000" indent="-228600" algn="l" rtl="0" eaLnBrk="0" fontAlgn="base" hangingPunct="0">
        <a:spcBef>
          <a:spcPct val="20000"/>
        </a:spcBef>
        <a:spcAft>
          <a:spcPct val="0"/>
        </a:spcAft>
        <a:defRPr>
          <a:solidFill>
            <a:schemeClr val="accent2"/>
          </a:solidFill>
          <a:latin typeface="+mn-lt"/>
        </a:defRPr>
      </a:lvl8pPr>
      <a:lvl9pPr marL="3886200" indent="-228600" algn="l" rtl="0" eaLnBrk="0" fontAlgn="base" hangingPunct="0">
        <a:spcBef>
          <a:spcPct val="20000"/>
        </a:spcBef>
        <a:spcAft>
          <a:spcPct val="0"/>
        </a:spcAft>
        <a:defRPr>
          <a:solidFill>
            <a:schemeClr val="accent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7.wmf"/><Relationship Id="rId5" Type="http://schemas.openxmlformats.org/officeDocument/2006/relationships/oleObject" Target="../embeddings/oleObject15.bin"/><Relationship Id="rId4" Type="http://schemas.openxmlformats.org/officeDocument/2006/relationships/image" Target="../media/image16.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20.bin"/><Relationship Id="rId13" Type="http://schemas.openxmlformats.org/officeDocument/2006/relationships/image" Target="../media/image24.wmf"/><Relationship Id="rId18" Type="http://schemas.openxmlformats.org/officeDocument/2006/relationships/oleObject" Target="../embeddings/oleObject25.bin"/><Relationship Id="rId3" Type="http://schemas.openxmlformats.org/officeDocument/2006/relationships/image" Target="../media/image19.wmf"/><Relationship Id="rId21" Type="http://schemas.openxmlformats.org/officeDocument/2006/relationships/oleObject" Target="../embeddings/oleObject27.bin"/><Relationship Id="rId7" Type="http://schemas.openxmlformats.org/officeDocument/2006/relationships/image" Target="../media/image21.wmf"/><Relationship Id="rId12" Type="http://schemas.openxmlformats.org/officeDocument/2006/relationships/oleObject" Target="../embeddings/oleObject22.bin"/><Relationship Id="rId17" Type="http://schemas.openxmlformats.org/officeDocument/2006/relationships/image" Target="../media/image26.wmf"/><Relationship Id="rId2" Type="http://schemas.openxmlformats.org/officeDocument/2006/relationships/oleObject" Target="../embeddings/oleObject17.bin"/><Relationship Id="rId16" Type="http://schemas.openxmlformats.org/officeDocument/2006/relationships/oleObject" Target="../embeddings/oleObject24.bin"/><Relationship Id="rId20" Type="http://schemas.openxmlformats.org/officeDocument/2006/relationships/oleObject" Target="../embeddings/oleObject26.bin"/><Relationship Id="rId1" Type="http://schemas.openxmlformats.org/officeDocument/2006/relationships/slideLayout" Target="../slideLayouts/slideLayout2.xml"/><Relationship Id="rId6" Type="http://schemas.openxmlformats.org/officeDocument/2006/relationships/oleObject" Target="../embeddings/oleObject19.bin"/><Relationship Id="rId11" Type="http://schemas.openxmlformats.org/officeDocument/2006/relationships/image" Target="../media/image23.wmf"/><Relationship Id="rId5" Type="http://schemas.openxmlformats.org/officeDocument/2006/relationships/image" Target="../media/image20.wmf"/><Relationship Id="rId15" Type="http://schemas.openxmlformats.org/officeDocument/2006/relationships/image" Target="../media/image25.wmf"/><Relationship Id="rId23" Type="http://schemas.openxmlformats.org/officeDocument/2006/relationships/oleObject" Target="../embeddings/oleObject29.bin"/><Relationship Id="rId10" Type="http://schemas.openxmlformats.org/officeDocument/2006/relationships/oleObject" Target="../embeddings/oleObject21.bin"/><Relationship Id="rId19" Type="http://schemas.openxmlformats.org/officeDocument/2006/relationships/image" Target="../media/image27.wmf"/><Relationship Id="rId4" Type="http://schemas.openxmlformats.org/officeDocument/2006/relationships/oleObject" Target="../embeddings/oleObject18.bin"/><Relationship Id="rId9" Type="http://schemas.openxmlformats.org/officeDocument/2006/relationships/image" Target="../media/image22.wmf"/><Relationship Id="rId14" Type="http://schemas.openxmlformats.org/officeDocument/2006/relationships/oleObject" Target="../embeddings/oleObject23.bin"/><Relationship Id="rId22" Type="http://schemas.openxmlformats.org/officeDocument/2006/relationships/oleObject" Target="../embeddings/oleObject28.bin"/></Relationships>
</file>

<file path=ppt/slides/_rels/slide13.xml.rels><?xml version="1.0" encoding="UTF-8" standalone="yes"?>
<Relationships xmlns="http://schemas.openxmlformats.org/package/2006/relationships"><Relationship Id="rId13" Type="http://schemas.openxmlformats.org/officeDocument/2006/relationships/image" Target="../media/image25.wmf"/><Relationship Id="rId18" Type="http://schemas.openxmlformats.org/officeDocument/2006/relationships/oleObject" Target="../embeddings/oleObject39.bin"/><Relationship Id="rId26" Type="http://schemas.openxmlformats.org/officeDocument/2006/relationships/oleObject" Target="../embeddings/oleObject45.bin"/><Relationship Id="rId21" Type="http://schemas.openxmlformats.org/officeDocument/2006/relationships/oleObject" Target="../embeddings/oleObject42.bin"/><Relationship Id="rId34" Type="http://schemas.openxmlformats.org/officeDocument/2006/relationships/oleObject" Target="../embeddings/oleObject50.bin"/><Relationship Id="rId7" Type="http://schemas.openxmlformats.org/officeDocument/2006/relationships/image" Target="../media/image22.wmf"/><Relationship Id="rId12" Type="http://schemas.openxmlformats.org/officeDocument/2006/relationships/oleObject" Target="../embeddings/oleObject35.bin"/><Relationship Id="rId17" Type="http://schemas.openxmlformats.org/officeDocument/2006/relationships/oleObject" Target="../embeddings/oleObject38.bin"/><Relationship Id="rId25" Type="http://schemas.openxmlformats.org/officeDocument/2006/relationships/image" Target="../media/image29.wmf"/><Relationship Id="rId33" Type="http://schemas.openxmlformats.org/officeDocument/2006/relationships/image" Target="../media/image27.wmf"/><Relationship Id="rId38" Type="http://schemas.openxmlformats.org/officeDocument/2006/relationships/oleObject" Target="../embeddings/oleObject54.bin"/><Relationship Id="rId2" Type="http://schemas.openxmlformats.org/officeDocument/2006/relationships/oleObject" Target="../embeddings/oleObject30.bin"/><Relationship Id="rId16" Type="http://schemas.openxmlformats.org/officeDocument/2006/relationships/oleObject" Target="../embeddings/oleObject37.bin"/><Relationship Id="rId20" Type="http://schemas.openxmlformats.org/officeDocument/2006/relationships/oleObject" Target="../embeddings/oleObject41.bin"/><Relationship Id="rId29" Type="http://schemas.openxmlformats.org/officeDocument/2006/relationships/oleObject" Target="../embeddings/oleObject47.bin"/><Relationship Id="rId1" Type="http://schemas.openxmlformats.org/officeDocument/2006/relationships/slideLayout" Target="../slideLayouts/slideLayout2.xml"/><Relationship Id="rId6" Type="http://schemas.openxmlformats.org/officeDocument/2006/relationships/oleObject" Target="../embeddings/oleObject32.bin"/><Relationship Id="rId11" Type="http://schemas.openxmlformats.org/officeDocument/2006/relationships/image" Target="../media/image24.wmf"/><Relationship Id="rId24" Type="http://schemas.openxmlformats.org/officeDocument/2006/relationships/oleObject" Target="../embeddings/oleObject44.bin"/><Relationship Id="rId32" Type="http://schemas.openxmlformats.org/officeDocument/2006/relationships/oleObject" Target="../embeddings/oleObject49.bin"/><Relationship Id="rId37" Type="http://schemas.openxmlformats.org/officeDocument/2006/relationships/oleObject" Target="../embeddings/oleObject53.bin"/><Relationship Id="rId5" Type="http://schemas.openxmlformats.org/officeDocument/2006/relationships/image" Target="../media/image21.wmf"/><Relationship Id="rId15" Type="http://schemas.openxmlformats.org/officeDocument/2006/relationships/image" Target="../media/image26.wmf"/><Relationship Id="rId23" Type="http://schemas.openxmlformats.org/officeDocument/2006/relationships/oleObject" Target="../embeddings/oleObject43.bin"/><Relationship Id="rId28" Type="http://schemas.openxmlformats.org/officeDocument/2006/relationships/oleObject" Target="../embeddings/oleObject46.bin"/><Relationship Id="rId36" Type="http://schemas.openxmlformats.org/officeDocument/2006/relationships/oleObject" Target="../embeddings/oleObject52.bin"/><Relationship Id="rId10" Type="http://schemas.openxmlformats.org/officeDocument/2006/relationships/oleObject" Target="../embeddings/oleObject34.bin"/><Relationship Id="rId19" Type="http://schemas.openxmlformats.org/officeDocument/2006/relationships/oleObject" Target="../embeddings/oleObject40.bin"/><Relationship Id="rId31" Type="http://schemas.openxmlformats.org/officeDocument/2006/relationships/image" Target="../media/image31.wmf"/><Relationship Id="rId4" Type="http://schemas.openxmlformats.org/officeDocument/2006/relationships/oleObject" Target="../embeddings/oleObject31.bin"/><Relationship Id="rId9" Type="http://schemas.openxmlformats.org/officeDocument/2006/relationships/image" Target="../media/image23.wmf"/><Relationship Id="rId14" Type="http://schemas.openxmlformats.org/officeDocument/2006/relationships/oleObject" Target="../embeddings/oleObject36.bin"/><Relationship Id="rId22" Type="http://schemas.openxmlformats.org/officeDocument/2006/relationships/image" Target="../media/image28.wmf"/><Relationship Id="rId27" Type="http://schemas.openxmlformats.org/officeDocument/2006/relationships/image" Target="../media/image30.wmf"/><Relationship Id="rId30" Type="http://schemas.openxmlformats.org/officeDocument/2006/relationships/oleObject" Target="../embeddings/oleObject48.bin"/><Relationship Id="rId35" Type="http://schemas.openxmlformats.org/officeDocument/2006/relationships/oleObject" Target="../embeddings/oleObject51.bin"/><Relationship Id="rId8" Type="http://schemas.openxmlformats.org/officeDocument/2006/relationships/oleObject" Target="../embeddings/oleObject33.bin"/><Relationship Id="rId3" Type="http://schemas.openxmlformats.org/officeDocument/2006/relationships/image" Target="../media/image20.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58.bin"/><Relationship Id="rId13" Type="http://schemas.openxmlformats.org/officeDocument/2006/relationships/image" Target="../media/image31.wmf"/><Relationship Id="rId18" Type="http://schemas.openxmlformats.org/officeDocument/2006/relationships/oleObject" Target="../embeddings/oleObject65.bin"/><Relationship Id="rId26" Type="http://schemas.openxmlformats.org/officeDocument/2006/relationships/oleObject" Target="../embeddings/oleObject70.bin"/><Relationship Id="rId3" Type="http://schemas.openxmlformats.org/officeDocument/2006/relationships/image" Target="../media/image28.wmf"/><Relationship Id="rId21" Type="http://schemas.openxmlformats.org/officeDocument/2006/relationships/oleObject" Target="../embeddings/oleObject67.bin"/><Relationship Id="rId7" Type="http://schemas.openxmlformats.org/officeDocument/2006/relationships/image" Target="../media/image29.wmf"/><Relationship Id="rId12" Type="http://schemas.openxmlformats.org/officeDocument/2006/relationships/oleObject" Target="../embeddings/oleObject61.bin"/><Relationship Id="rId17" Type="http://schemas.openxmlformats.org/officeDocument/2006/relationships/oleObject" Target="../embeddings/oleObject64.bin"/><Relationship Id="rId25" Type="http://schemas.openxmlformats.org/officeDocument/2006/relationships/image" Target="../media/image22.wmf"/><Relationship Id="rId2" Type="http://schemas.openxmlformats.org/officeDocument/2006/relationships/oleObject" Target="../embeddings/oleObject55.bin"/><Relationship Id="rId16" Type="http://schemas.openxmlformats.org/officeDocument/2006/relationships/oleObject" Target="../embeddings/oleObject63.bin"/><Relationship Id="rId20" Type="http://schemas.openxmlformats.org/officeDocument/2006/relationships/image" Target="../media/image26.wmf"/><Relationship Id="rId1" Type="http://schemas.openxmlformats.org/officeDocument/2006/relationships/slideLayout" Target="../slideLayouts/slideLayout2.xml"/><Relationship Id="rId6" Type="http://schemas.openxmlformats.org/officeDocument/2006/relationships/oleObject" Target="../embeddings/oleObject57.bin"/><Relationship Id="rId11" Type="http://schemas.openxmlformats.org/officeDocument/2006/relationships/oleObject" Target="../embeddings/oleObject60.bin"/><Relationship Id="rId24" Type="http://schemas.openxmlformats.org/officeDocument/2006/relationships/oleObject" Target="../embeddings/oleObject69.bin"/><Relationship Id="rId5" Type="http://schemas.openxmlformats.org/officeDocument/2006/relationships/image" Target="../media/image20.wmf"/><Relationship Id="rId15" Type="http://schemas.openxmlformats.org/officeDocument/2006/relationships/image" Target="../media/image27.wmf"/><Relationship Id="rId23" Type="http://schemas.openxmlformats.org/officeDocument/2006/relationships/image" Target="../media/image21.wmf"/><Relationship Id="rId10" Type="http://schemas.openxmlformats.org/officeDocument/2006/relationships/oleObject" Target="../embeddings/oleObject59.bin"/><Relationship Id="rId19" Type="http://schemas.openxmlformats.org/officeDocument/2006/relationships/oleObject" Target="../embeddings/oleObject66.bin"/><Relationship Id="rId4" Type="http://schemas.openxmlformats.org/officeDocument/2006/relationships/oleObject" Target="../embeddings/oleObject56.bin"/><Relationship Id="rId9" Type="http://schemas.openxmlformats.org/officeDocument/2006/relationships/image" Target="../media/image30.wmf"/><Relationship Id="rId14" Type="http://schemas.openxmlformats.org/officeDocument/2006/relationships/oleObject" Target="../embeddings/oleObject62.bin"/><Relationship Id="rId22" Type="http://schemas.openxmlformats.org/officeDocument/2006/relationships/oleObject" Target="../embeddings/oleObject68.bin"/><Relationship Id="rId27" Type="http://schemas.openxmlformats.org/officeDocument/2006/relationships/image" Target="../media/image25.wmf"/></Relationships>
</file>

<file path=ppt/slides/_rels/slide15.xml.rels><?xml version="1.0" encoding="UTF-8" standalone="yes"?>
<Relationships xmlns="http://schemas.openxmlformats.org/package/2006/relationships"><Relationship Id="rId13" Type="http://schemas.openxmlformats.org/officeDocument/2006/relationships/image" Target="../media/image25.wmf"/><Relationship Id="rId18" Type="http://schemas.openxmlformats.org/officeDocument/2006/relationships/oleObject" Target="../embeddings/oleObject80.bin"/><Relationship Id="rId26" Type="http://schemas.openxmlformats.org/officeDocument/2006/relationships/oleObject" Target="../embeddings/oleObject86.bin"/><Relationship Id="rId3" Type="http://schemas.openxmlformats.org/officeDocument/2006/relationships/image" Target="../media/image20.wmf"/><Relationship Id="rId21" Type="http://schemas.openxmlformats.org/officeDocument/2006/relationships/oleObject" Target="../embeddings/oleObject83.bin"/><Relationship Id="rId34" Type="http://schemas.openxmlformats.org/officeDocument/2006/relationships/oleObject" Target="../embeddings/oleObject91.bin"/><Relationship Id="rId7" Type="http://schemas.openxmlformats.org/officeDocument/2006/relationships/image" Target="../media/image22.wmf"/><Relationship Id="rId12" Type="http://schemas.openxmlformats.org/officeDocument/2006/relationships/oleObject" Target="../embeddings/oleObject76.bin"/><Relationship Id="rId17" Type="http://schemas.openxmlformats.org/officeDocument/2006/relationships/oleObject" Target="../embeddings/oleObject79.bin"/><Relationship Id="rId25" Type="http://schemas.openxmlformats.org/officeDocument/2006/relationships/image" Target="../media/image29.wmf"/><Relationship Id="rId33" Type="http://schemas.openxmlformats.org/officeDocument/2006/relationships/oleObject" Target="../embeddings/oleObject90.bin"/><Relationship Id="rId2" Type="http://schemas.openxmlformats.org/officeDocument/2006/relationships/oleObject" Target="../embeddings/oleObject71.bin"/><Relationship Id="rId16" Type="http://schemas.openxmlformats.org/officeDocument/2006/relationships/oleObject" Target="../embeddings/oleObject78.bin"/><Relationship Id="rId20" Type="http://schemas.openxmlformats.org/officeDocument/2006/relationships/oleObject" Target="../embeddings/oleObject82.bin"/><Relationship Id="rId29" Type="http://schemas.openxmlformats.org/officeDocument/2006/relationships/image" Target="../media/image31.wmf"/><Relationship Id="rId1" Type="http://schemas.openxmlformats.org/officeDocument/2006/relationships/slideLayout" Target="../slideLayouts/slideLayout2.xml"/><Relationship Id="rId6" Type="http://schemas.openxmlformats.org/officeDocument/2006/relationships/oleObject" Target="../embeddings/oleObject73.bin"/><Relationship Id="rId11" Type="http://schemas.openxmlformats.org/officeDocument/2006/relationships/image" Target="../media/image24.wmf"/><Relationship Id="rId24" Type="http://schemas.openxmlformats.org/officeDocument/2006/relationships/oleObject" Target="../embeddings/oleObject85.bin"/><Relationship Id="rId32" Type="http://schemas.openxmlformats.org/officeDocument/2006/relationships/image" Target="../media/image27.wmf"/><Relationship Id="rId5" Type="http://schemas.openxmlformats.org/officeDocument/2006/relationships/image" Target="../media/image21.wmf"/><Relationship Id="rId15" Type="http://schemas.openxmlformats.org/officeDocument/2006/relationships/image" Target="../media/image26.wmf"/><Relationship Id="rId23" Type="http://schemas.openxmlformats.org/officeDocument/2006/relationships/oleObject" Target="../embeddings/oleObject84.bin"/><Relationship Id="rId28" Type="http://schemas.openxmlformats.org/officeDocument/2006/relationships/oleObject" Target="../embeddings/oleObject87.bin"/><Relationship Id="rId36" Type="http://schemas.openxmlformats.org/officeDocument/2006/relationships/oleObject" Target="../embeddings/oleObject93.bin"/><Relationship Id="rId10" Type="http://schemas.openxmlformats.org/officeDocument/2006/relationships/oleObject" Target="../embeddings/oleObject75.bin"/><Relationship Id="rId19" Type="http://schemas.openxmlformats.org/officeDocument/2006/relationships/oleObject" Target="../embeddings/oleObject81.bin"/><Relationship Id="rId31" Type="http://schemas.openxmlformats.org/officeDocument/2006/relationships/oleObject" Target="../embeddings/oleObject89.bin"/><Relationship Id="rId4" Type="http://schemas.openxmlformats.org/officeDocument/2006/relationships/oleObject" Target="../embeddings/oleObject72.bin"/><Relationship Id="rId9" Type="http://schemas.openxmlformats.org/officeDocument/2006/relationships/image" Target="../media/image23.wmf"/><Relationship Id="rId14" Type="http://schemas.openxmlformats.org/officeDocument/2006/relationships/oleObject" Target="../embeddings/oleObject77.bin"/><Relationship Id="rId22" Type="http://schemas.openxmlformats.org/officeDocument/2006/relationships/image" Target="../media/image32.wmf"/><Relationship Id="rId27" Type="http://schemas.openxmlformats.org/officeDocument/2006/relationships/image" Target="../media/image30.wmf"/><Relationship Id="rId30" Type="http://schemas.openxmlformats.org/officeDocument/2006/relationships/oleObject" Target="../embeddings/oleObject88.bin"/><Relationship Id="rId35" Type="http://schemas.openxmlformats.org/officeDocument/2006/relationships/oleObject" Target="../embeddings/oleObject92.bin"/><Relationship Id="rId8" Type="http://schemas.openxmlformats.org/officeDocument/2006/relationships/oleObject" Target="../embeddings/oleObject74.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97.bin"/><Relationship Id="rId13" Type="http://schemas.openxmlformats.org/officeDocument/2006/relationships/oleObject" Target="../embeddings/oleObject100.bin"/><Relationship Id="rId18" Type="http://schemas.openxmlformats.org/officeDocument/2006/relationships/image" Target="../media/image31.wmf"/><Relationship Id="rId3" Type="http://schemas.openxmlformats.org/officeDocument/2006/relationships/image" Target="../media/image32.wmf"/><Relationship Id="rId21" Type="http://schemas.openxmlformats.org/officeDocument/2006/relationships/image" Target="../media/image27.wmf"/><Relationship Id="rId7" Type="http://schemas.openxmlformats.org/officeDocument/2006/relationships/image" Target="../media/image21.wmf"/><Relationship Id="rId12" Type="http://schemas.openxmlformats.org/officeDocument/2006/relationships/oleObject" Target="../embeddings/oleObject99.bin"/><Relationship Id="rId17" Type="http://schemas.openxmlformats.org/officeDocument/2006/relationships/oleObject" Target="../embeddings/oleObject102.bin"/><Relationship Id="rId25" Type="http://schemas.openxmlformats.org/officeDocument/2006/relationships/oleObject" Target="../embeddings/oleObject107.bin"/><Relationship Id="rId2" Type="http://schemas.openxmlformats.org/officeDocument/2006/relationships/oleObject" Target="../embeddings/oleObject94.bin"/><Relationship Id="rId16" Type="http://schemas.openxmlformats.org/officeDocument/2006/relationships/image" Target="../media/image30.wmf"/><Relationship Id="rId20" Type="http://schemas.openxmlformats.org/officeDocument/2006/relationships/oleObject" Target="../embeddings/oleObject104.bin"/><Relationship Id="rId1" Type="http://schemas.openxmlformats.org/officeDocument/2006/relationships/slideLayout" Target="../slideLayouts/slideLayout2.xml"/><Relationship Id="rId6" Type="http://schemas.openxmlformats.org/officeDocument/2006/relationships/oleObject" Target="../embeddings/oleObject96.bin"/><Relationship Id="rId11" Type="http://schemas.openxmlformats.org/officeDocument/2006/relationships/image" Target="../media/image25.wmf"/><Relationship Id="rId24" Type="http://schemas.openxmlformats.org/officeDocument/2006/relationships/image" Target="../media/image26.wmf"/><Relationship Id="rId5" Type="http://schemas.openxmlformats.org/officeDocument/2006/relationships/image" Target="../media/image20.wmf"/><Relationship Id="rId15" Type="http://schemas.openxmlformats.org/officeDocument/2006/relationships/oleObject" Target="../embeddings/oleObject101.bin"/><Relationship Id="rId23" Type="http://schemas.openxmlformats.org/officeDocument/2006/relationships/oleObject" Target="../embeddings/oleObject106.bin"/><Relationship Id="rId10" Type="http://schemas.openxmlformats.org/officeDocument/2006/relationships/oleObject" Target="../embeddings/oleObject98.bin"/><Relationship Id="rId19" Type="http://schemas.openxmlformats.org/officeDocument/2006/relationships/oleObject" Target="../embeddings/oleObject103.bin"/><Relationship Id="rId4" Type="http://schemas.openxmlformats.org/officeDocument/2006/relationships/oleObject" Target="../embeddings/oleObject95.bin"/><Relationship Id="rId9" Type="http://schemas.openxmlformats.org/officeDocument/2006/relationships/image" Target="../media/image22.wmf"/><Relationship Id="rId14" Type="http://schemas.openxmlformats.org/officeDocument/2006/relationships/image" Target="../media/image29.wmf"/><Relationship Id="rId22" Type="http://schemas.openxmlformats.org/officeDocument/2006/relationships/oleObject" Target="../embeddings/oleObject105.bin"/></Relationships>
</file>

<file path=ppt/slides/_rels/slide17.xml.rels><?xml version="1.0" encoding="UTF-8" standalone="yes"?>
<Relationships xmlns="http://schemas.openxmlformats.org/package/2006/relationships"><Relationship Id="rId13" Type="http://schemas.openxmlformats.org/officeDocument/2006/relationships/oleObject" Target="../embeddings/oleObject114.bin"/><Relationship Id="rId18" Type="http://schemas.openxmlformats.org/officeDocument/2006/relationships/image" Target="../media/image39.wmf"/><Relationship Id="rId26" Type="http://schemas.openxmlformats.org/officeDocument/2006/relationships/image" Target="../media/image43.wmf"/><Relationship Id="rId3" Type="http://schemas.openxmlformats.org/officeDocument/2006/relationships/image" Target="../media/image33.wmf"/><Relationship Id="rId21" Type="http://schemas.openxmlformats.org/officeDocument/2006/relationships/oleObject" Target="../embeddings/oleObject119.bin"/><Relationship Id="rId34" Type="http://schemas.openxmlformats.org/officeDocument/2006/relationships/oleObject" Target="../embeddings/oleObject126.bin"/><Relationship Id="rId7" Type="http://schemas.openxmlformats.org/officeDocument/2006/relationships/image" Target="../media/image35.wmf"/><Relationship Id="rId12" Type="http://schemas.openxmlformats.org/officeDocument/2006/relationships/oleObject" Target="../embeddings/oleObject113.bin"/><Relationship Id="rId17" Type="http://schemas.openxmlformats.org/officeDocument/2006/relationships/oleObject" Target="../embeddings/oleObject117.bin"/><Relationship Id="rId25" Type="http://schemas.openxmlformats.org/officeDocument/2006/relationships/oleObject" Target="../embeddings/oleObject121.bin"/><Relationship Id="rId33" Type="http://schemas.openxmlformats.org/officeDocument/2006/relationships/oleObject" Target="../embeddings/oleObject125.bin"/><Relationship Id="rId2" Type="http://schemas.openxmlformats.org/officeDocument/2006/relationships/oleObject" Target="../embeddings/oleObject108.bin"/><Relationship Id="rId16" Type="http://schemas.openxmlformats.org/officeDocument/2006/relationships/image" Target="../media/image38.wmf"/><Relationship Id="rId20" Type="http://schemas.openxmlformats.org/officeDocument/2006/relationships/image" Target="../media/image40.wmf"/><Relationship Id="rId29" Type="http://schemas.openxmlformats.org/officeDocument/2006/relationships/oleObject" Target="../embeddings/oleObject123.bin"/><Relationship Id="rId1" Type="http://schemas.openxmlformats.org/officeDocument/2006/relationships/slideLayout" Target="../slideLayouts/slideLayout7.xml"/><Relationship Id="rId6" Type="http://schemas.openxmlformats.org/officeDocument/2006/relationships/oleObject" Target="../embeddings/oleObject110.bin"/><Relationship Id="rId11" Type="http://schemas.openxmlformats.org/officeDocument/2006/relationships/image" Target="../media/image37.wmf"/><Relationship Id="rId24" Type="http://schemas.openxmlformats.org/officeDocument/2006/relationships/image" Target="../media/image42.wmf"/><Relationship Id="rId32" Type="http://schemas.openxmlformats.org/officeDocument/2006/relationships/image" Target="../media/image46.wmf"/><Relationship Id="rId5" Type="http://schemas.openxmlformats.org/officeDocument/2006/relationships/image" Target="../media/image34.wmf"/><Relationship Id="rId15" Type="http://schemas.openxmlformats.org/officeDocument/2006/relationships/oleObject" Target="../embeddings/oleObject116.bin"/><Relationship Id="rId23" Type="http://schemas.openxmlformats.org/officeDocument/2006/relationships/oleObject" Target="../embeddings/oleObject120.bin"/><Relationship Id="rId28" Type="http://schemas.openxmlformats.org/officeDocument/2006/relationships/image" Target="../media/image44.wmf"/><Relationship Id="rId36" Type="http://schemas.openxmlformats.org/officeDocument/2006/relationships/image" Target="../media/image47.wmf"/><Relationship Id="rId10" Type="http://schemas.openxmlformats.org/officeDocument/2006/relationships/oleObject" Target="../embeddings/oleObject112.bin"/><Relationship Id="rId19" Type="http://schemas.openxmlformats.org/officeDocument/2006/relationships/oleObject" Target="../embeddings/oleObject118.bin"/><Relationship Id="rId31" Type="http://schemas.openxmlformats.org/officeDocument/2006/relationships/oleObject" Target="../embeddings/oleObject124.bin"/><Relationship Id="rId4" Type="http://schemas.openxmlformats.org/officeDocument/2006/relationships/oleObject" Target="../embeddings/oleObject109.bin"/><Relationship Id="rId9" Type="http://schemas.openxmlformats.org/officeDocument/2006/relationships/image" Target="../media/image36.wmf"/><Relationship Id="rId14" Type="http://schemas.openxmlformats.org/officeDocument/2006/relationships/oleObject" Target="../embeddings/oleObject115.bin"/><Relationship Id="rId22" Type="http://schemas.openxmlformats.org/officeDocument/2006/relationships/image" Target="../media/image41.wmf"/><Relationship Id="rId27" Type="http://schemas.openxmlformats.org/officeDocument/2006/relationships/oleObject" Target="../embeddings/oleObject122.bin"/><Relationship Id="rId30" Type="http://schemas.openxmlformats.org/officeDocument/2006/relationships/image" Target="../media/image45.wmf"/><Relationship Id="rId35" Type="http://schemas.openxmlformats.org/officeDocument/2006/relationships/oleObject" Target="../embeddings/oleObject127.bin"/><Relationship Id="rId8" Type="http://schemas.openxmlformats.org/officeDocument/2006/relationships/oleObject" Target="../embeddings/oleObject111.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31.bin"/><Relationship Id="rId13" Type="http://schemas.openxmlformats.org/officeDocument/2006/relationships/image" Target="../media/image51.wmf"/><Relationship Id="rId18" Type="http://schemas.openxmlformats.org/officeDocument/2006/relationships/image" Target="../media/image45.wmf"/><Relationship Id="rId3" Type="http://schemas.openxmlformats.org/officeDocument/2006/relationships/image" Target="../media/image48.wmf"/><Relationship Id="rId21" Type="http://schemas.openxmlformats.org/officeDocument/2006/relationships/image" Target="../media/image46.wmf"/><Relationship Id="rId7" Type="http://schemas.openxmlformats.org/officeDocument/2006/relationships/image" Target="../media/image21.wmf"/><Relationship Id="rId12" Type="http://schemas.openxmlformats.org/officeDocument/2006/relationships/oleObject" Target="../embeddings/oleObject133.bin"/><Relationship Id="rId17" Type="http://schemas.openxmlformats.org/officeDocument/2006/relationships/oleObject" Target="../embeddings/oleObject136.bin"/><Relationship Id="rId2" Type="http://schemas.openxmlformats.org/officeDocument/2006/relationships/oleObject" Target="../embeddings/oleObject128.bin"/><Relationship Id="rId16" Type="http://schemas.openxmlformats.org/officeDocument/2006/relationships/oleObject" Target="../embeddings/oleObject135.bin"/><Relationship Id="rId20" Type="http://schemas.openxmlformats.org/officeDocument/2006/relationships/oleObject" Target="../embeddings/oleObject138.bin"/><Relationship Id="rId1" Type="http://schemas.openxmlformats.org/officeDocument/2006/relationships/slideLayout" Target="../slideLayouts/slideLayout7.xml"/><Relationship Id="rId6" Type="http://schemas.openxmlformats.org/officeDocument/2006/relationships/oleObject" Target="../embeddings/oleObject130.bin"/><Relationship Id="rId11" Type="http://schemas.openxmlformats.org/officeDocument/2006/relationships/image" Target="../media/image50.wmf"/><Relationship Id="rId5" Type="http://schemas.openxmlformats.org/officeDocument/2006/relationships/image" Target="../media/image20.wmf"/><Relationship Id="rId15" Type="http://schemas.openxmlformats.org/officeDocument/2006/relationships/image" Target="../media/image33.wmf"/><Relationship Id="rId23" Type="http://schemas.openxmlformats.org/officeDocument/2006/relationships/image" Target="../media/image52.wmf"/><Relationship Id="rId10" Type="http://schemas.openxmlformats.org/officeDocument/2006/relationships/oleObject" Target="../embeddings/oleObject132.bin"/><Relationship Id="rId19" Type="http://schemas.openxmlformats.org/officeDocument/2006/relationships/oleObject" Target="../embeddings/oleObject137.bin"/><Relationship Id="rId4" Type="http://schemas.openxmlformats.org/officeDocument/2006/relationships/oleObject" Target="../embeddings/oleObject129.bin"/><Relationship Id="rId9" Type="http://schemas.openxmlformats.org/officeDocument/2006/relationships/image" Target="../media/image49.wmf"/><Relationship Id="rId14" Type="http://schemas.openxmlformats.org/officeDocument/2006/relationships/oleObject" Target="../embeddings/oleObject134.bin"/><Relationship Id="rId22" Type="http://schemas.openxmlformats.org/officeDocument/2006/relationships/oleObject" Target="../embeddings/oleObject139.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3.wmf"/><Relationship Id="rId7" Type="http://schemas.openxmlformats.org/officeDocument/2006/relationships/image" Target="../media/image55.wmf"/><Relationship Id="rId2" Type="http://schemas.openxmlformats.org/officeDocument/2006/relationships/oleObject" Target="../embeddings/oleObject140.bin"/><Relationship Id="rId1" Type="http://schemas.openxmlformats.org/officeDocument/2006/relationships/slideLayout" Target="../slideLayouts/slideLayout7.xml"/><Relationship Id="rId6" Type="http://schemas.openxmlformats.org/officeDocument/2006/relationships/oleObject" Target="../embeddings/oleObject142.bin"/><Relationship Id="rId5" Type="http://schemas.openxmlformats.org/officeDocument/2006/relationships/image" Target="../media/image54.wmf"/><Relationship Id="rId4" Type="http://schemas.openxmlformats.org/officeDocument/2006/relationships/oleObject" Target="../embeddings/oleObject141.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46.bin"/><Relationship Id="rId13" Type="http://schemas.openxmlformats.org/officeDocument/2006/relationships/image" Target="../media/image59.wmf"/><Relationship Id="rId3" Type="http://schemas.openxmlformats.org/officeDocument/2006/relationships/image" Target="../media/image56.wmf"/><Relationship Id="rId7" Type="http://schemas.openxmlformats.org/officeDocument/2006/relationships/image" Target="../media/image58.wmf"/><Relationship Id="rId12" Type="http://schemas.openxmlformats.org/officeDocument/2006/relationships/oleObject" Target="../embeddings/oleObject148.bin"/><Relationship Id="rId17" Type="http://schemas.openxmlformats.org/officeDocument/2006/relationships/image" Target="../media/image34.wmf"/><Relationship Id="rId2" Type="http://schemas.openxmlformats.org/officeDocument/2006/relationships/oleObject" Target="../embeddings/oleObject143.bin"/><Relationship Id="rId16" Type="http://schemas.openxmlformats.org/officeDocument/2006/relationships/oleObject" Target="../embeddings/oleObject150.bin"/><Relationship Id="rId1" Type="http://schemas.openxmlformats.org/officeDocument/2006/relationships/slideLayout" Target="../slideLayouts/slideLayout7.xml"/><Relationship Id="rId6" Type="http://schemas.openxmlformats.org/officeDocument/2006/relationships/oleObject" Target="../embeddings/oleObject145.bin"/><Relationship Id="rId11" Type="http://schemas.openxmlformats.org/officeDocument/2006/relationships/image" Target="../media/image38.wmf"/><Relationship Id="rId5" Type="http://schemas.openxmlformats.org/officeDocument/2006/relationships/image" Target="../media/image57.wmf"/><Relationship Id="rId15" Type="http://schemas.openxmlformats.org/officeDocument/2006/relationships/image" Target="../media/image60.wmf"/><Relationship Id="rId10" Type="http://schemas.openxmlformats.org/officeDocument/2006/relationships/oleObject" Target="../embeddings/oleObject147.bin"/><Relationship Id="rId4" Type="http://schemas.openxmlformats.org/officeDocument/2006/relationships/oleObject" Target="../embeddings/oleObject144.bin"/><Relationship Id="rId9" Type="http://schemas.openxmlformats.org/officeDocument/2006/relationships/image" Target="../media/image35.wmf"/><Relationship Id="rId14" Type="http://schemas.openxmlformats.org/officeDocument/2006/relationships/oleObject" Target="../embeddings/oleObject149.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54.bin"/><Relationship Id="rId13" Type="http://schemas.openxmlformats.org/officeDocument/2006/relationships/oleObject" Target="../embeddings/oleObject157.bin"/><Relationship Id="rId18" Type="http://schemas.openxmlformats.org/officeDocument/2006/relationships/image" Target="../media/image41.wmf"/><Relationship Id="rId3" Type="http://schemas.openxmlformats.org/officeDocument/2006/relationships/image" Target="../media/image61.wmf"/><Relationship Id="rId21" Type="http://schemas.openxmlformats.org/officeDocument/2006/relationships/oleObject" Target="../embeddings/oleObject161.bin"/><Relationship Id="rId7" Type="http://schemas.openxmlformats.org/officeDocument/2006/relationships/image" Target="../media/image62.wmf"/><Relationship Id="rId12" Type="http://schemas.openxmlformats.org/officeDocument/2006/relationships/image" Target="../media/image38.wmf"/><Relationship Id="rId17" Type="http://schemas.openxmlformats.org/officeDocument/2006/relationships/oleObject" Target="../embeddings/oleObject159.bin"/><Relationship Id="rId2" Type="http://schemas.openxmlformats.org/officeDocument/2006/relationships/oleObject" Target="../embeddings/oleObject151.bin"/><Relationship Id="rId16" Type="http://schemas.openxmlformats.org/officeDocument/2006/relationships/image" Target="../media/image40.wmf"/><Relationship Id="rId20" Type="http://schemas.openxmlformats.org/officeDocument/2006/relationships/image" Target="../media/image42.wmf"/><Relationship Id="rId1" Type="http://schemas.openxmlformats.org/officeDocument/2006/relationships/slideLayout" Target="../slideLayouts/slideLayout7.xml"/><Relationship Id="rId6" Type="http://schemas.openxmlformats.org/officeDocument/2006/relationships/oleObject" Target="../embeddings/oleObject153.bin"/><Relationship Id="rId11" Type="http://schemas.openxmlformats.org/officeDocument/2006/relationships/oleObject" Target="../embeddings/oleObject156.bin"/><Relationship Id="rId5" Type="http://schemas.openxmlformats.org/officeDocument/2006/relationships/image" Target="../media/image58.wmf"/><Relationship Id="rId15" Type="http://schemas.openxmlformats.org/officeDocument/2006/relationships/oleObject" Target="../embeddings/oleObject158.bin"/><Relationship Id="rId10" Type="http://schemas.openxmlformats.org/officeDocument/2006/relationships/image" Target="../media/image35.wmf"/><Relationship Id="rId19" Type="http://schemas.openxmlformats.org/officeDocument/2006/relationships/oleObject" Target="../embeddings/oleObject160.bin"/><Relationship Id="rId4" Type="http://schemas.openxmlformats.org/officeDocument/2006/relationships/oleObject" Target="../embeddings/oleObject152.bin"/><Relationship Id="rId9" Type="http://schemas.openxmlformats.org/officeDocument/2006/relationships/oleObject" Target="../embeddings/oleObject155.bin"/><Relationship Id="rId14" Type="http://schemas.openxmlformats.org/officeDocument/2006/relationships/image" Target="../media/image39.wmf"/><Relationship Id="rId22" Type="http://schemas.openxmlformats.org/officeDocument/2006/relationships/image" Target="../media/image43.wmf"/></Relationships>
</file>

<file path=ppt/slides/_rels/slide24.xml.rels><?xml version="1.0" encoding="UTF-8" standalone="yes"?>
<Relationships xmlns="http://schemas.openxmlformats.org/package/2006/relationships"><Relationship Id="rId8" Type="http://schemas.openxmlformats.org/officeDocument/2006/relationships/image" Target="../media/image38.wmf"/><Relationship Id="rId13" Type="http://schemas.openxmlformats.org/officeDocument/2006/relationships/oleObject" Target="../embeddings/oleObject168.bin"/><Relationship Id="rId18" Type="http://schemas.openxmlformats.org/officeDocument/2006/relationships/image" Target="../media/image43.wmf"/><Relationship Id="rId26" Type="http://schemas.openxmlformats.org/officeDocument/2006/relationships/image" Target="../media/image66.wmf"/><Relationship Id="rId3" Type="http://schemas.openxmlformats.org/officeDocument/2006/relationships/image" Target="../media/image58.wmf"/><Relationship Id="rId21" Type="http://schemas.openxmlformats.org/officeDocument/2006/relationships/oleObject" Target="../embeddings/oleObject172.bin"/><Relationship Id="rId7" Type="http://schemas.openxmlformats.org/officeDocument/2006/relationships/oleObject" Target="../embeddings/oleObject165.bin"/><Relationship Id="rId12" Type="http://schemas.openxmlformats.org/officeDocument/2006/relationships/image" Target="../media/image40.wmf"/><Relationship Id="rId17" Type="http://schemas.openxmlformats.org/officeDocument/2006/relationships/oleObject" Target="../embeddings/oleObject170.bin"/><Relationship Id="rId25" Type="http://schemas.openxmlformats.org/officeDocument/2006/relationships/oleObject" Target="../embeddings/oleObject174.bin"/><Relationship Id="rId2" Type="http://schemas.openxmlformats.org/officeDocument/2006/relationships/oleObject" Target="../embeddings/oleObject162.bin"/><Relationship Id="rId16" Type="http://schemas.openxmlformats.org/officeDocument/2006/relationships/image" Target="../media/image42.wmf"/><Relationship Id="rId20" Type="http://schemas.openxmlformats.org/officeDocument/2006/relationships/image" Target="../media/image62.wmf"/><Relationship Id="rId29" Type="http://schemas.openxmlformats.org/officeDocument/2006/relationships/oleObject" Target="../embeddings/oleObject176.bin"/><Relationship Id="rId1" Type="http://schemas.openxmlformats.org/officeDocument/2006/relationships/slideLayout" Target="../slideLayouts/slideLayout7.xml"/><Relationship Id="rId6" Type="http://schemas.openxmlformats.org/officeDocument/2006/relationships/image" Target="../media/image35.wmf"/><Relationship Id="rId11" Type="http://schemas.openxmlformats.org/officeDocument/2006/relationships/oleObject" Target="../embeddings/oleObject167.bin"/><Relationship Id="rId24" Type="http://schemas.openxmlformats.org/officeDocument/2006/relationships/image" Target="../media/image65.wmf"/><Relationship Id="rId5" Type="http://schemas.openxmlformats.org/officeDocument/2006/relationships/oleObject" Target="../embeddings/oleObject164.bin"/><Relationship Id="rId15" Type="http://schemas.openxmlformats.org/officeDocument/2006/relationships/oleObject" Target="../embeddings/oleObject169.bin"/><Relationship Id="rId23" Type="http://schemas.openxmlformats.org/officeDocument/2006/relationships/oleObject" Target="../embeddings/oleObject173.bin"/><Relationship Id="rId28" Type="http://schemas.openxmlformats.org/officeDocument/2006/relationships/image" Target="../media/image67.wmf"/><Relationship Id="rId10" Type="http://schemas.openxmlformats.org/officeDocument/2006/relationships/image" Target="../media/image39.wmf"/><Relationship Id="rId19" Type="http://schemas.openxmlformats.org/officeDocument/2006/relationships/oleObject" Target="../embeddings/oleObject171.bin"/><Relationship Id="rId4" Type="http://schemas.openxmlformats.org/officeDocument/2006/relationships/oleObject" Target="../embeddings/oleObject163.bin"/><Relationship Id="rId9" Type="http://schemas.openxmlformats.org/officeDocument/2006/relationships/oleObject" Target="../embeddings/oleObject166.bin"/><Relationship Id="rId14" Type="http://schemas.openxmlformats.org/officeDocument/2006/relationships/image" Target="../media/image63.wmf"/><Relationship Id="rId22" Type="http://schemas.openxmlformats.org/officeDocument/2006/relationships/image" Target="../media/image64.wmf"/><Relationship Id="rId27" Type="http://schemas.openxmlformats.org/officeDocument/2006/relationships/oleObject" Target="../embeddings/oleObject175.bin"/><Relationship Id="rId30" Type="http://schemas.openxmlformats.org/officeDocument/2006/relationships/image" Target="../media/image68.w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80.bin"/><Relationship Id="rId13" Type="http://schemas.openxmlformats.org/officeDocument/2006/relationships/image" Target="../media/image35.wmf"/><Relationship Id="rId18" Type="http://schemas.openxmlformats.org/officeDocument/2006/relationships/oleObject" Target="../embeddings/oleObject185.bin"/><Relationship Id="rId26" Type="http://schemas.openxmlformats.org/officeDocument/2006/relationships/oleObject" Target="../embeddings/oleObject189.bin"/><Relationship Id="rId3" Type="http://schemas.openxmlformats.org/officeDocument/2006/relationships/image" Target="../media/image69.wmf"/><Relationship Id="rId21" Type="http://schemas.openxmlformats.org/officeDocument/2006/relationships/image" Target="../media/image63.wmf"/><Relationship Id="rId7" Type="http://schemas.openxmlformats.org/officeDocument/2006/relationships/image" Target="../media/image70.wmf"/><Relationship Id="rId12" Type="http://schemas.openxmlformats.org/officeDocument/2006/relationships/oleObject" Target="../embeddings/oleObject182.bin"/><Relationship Id="rId17" Type="http://schemas.openxmlformats.org/officeDocument/2006/relationships/image" Target="../media/image40.wmf"/><Relationship Id="rId25" Type="http://schemas.openxmlformats.org/officeDocument/2006/relationships/image" Target="../media/image73.wmf"/><Relationship Id="rId2" Type="http://schemas.openxmlformats.org/officeDocument/2006/relationships/oleObject" Target="../embeddings/oleObject177.bin"/><Relationship Id="rId16" Type="http://schemas.openxmlformats.org/officeDocument/2006/relationships/oleObject" Target="../embeddings/oleObject184.bin"/><Relationship Id="rId20" Type="http://schemas.openxmlformats.org/officeDocument/2006/relationships/oleObject" Target="../embeddings/oleObject186.bin"/><Relationship Id="rId1" Type="http://schemas.openxmlformats.org/officeDocument/2006/relationships/slideLayout" Target="../slideLayouts/slideLayout7.xml"/><Relationship Id="rId6" Type="http://schemas.openxmlformats.org/officeDocument/2006/relationships/oleObject" Target="../embeddings/oleObject179.bin"/><Relationship Id="rId11" Type="http://schemas.openxmlformats.org/officeDocument/2006/relationships/image" Target="../media/image72.wmf"/><Relationship Id="rId24" Type="http://schemas.openxmlformats.org/officeDocument/2006/relationships/oleObject" Target="../embeddings/oleObject188.bin"/><Relationship Id="rId5" Type="http://schemas.openxmlformats.org/officeDocument/2006/relationships/image" Target="../media/image58.wmf"/><Relationship Id="rId15" Type="http://schemas.openxmlformats.org/officeDocument/2006/relationships/image" Target="../media/image39.wmf"/><Relationship Id="rId23" Type="http://schemas.openxmlformats.org/officeDocument/2006/relationships/image" Target="../media/image43.wmf"/><Relationship Id="rId10" Type="http://schemas.openxmlformats.org/officeDocument/2006/relationships/oleObject" Target="../embeddings/oleObject181.bin"/><Relationship Id="rId19" Type="http://schemas.openxmlformats.org/officeDocument/2006/relationships/image" Target="../media/image42.wmf"/><Relationship Id="rId4" Type="http://schemas.openxmlformats.org/officeDocument/2006/relationships/oleObject" Target="../embeddings/oleObject178.bin"/><Relationship Id="rId9" Type="http://schemas.openxmlformats.org/officeDocument/2006/relationships/image" Target="../media/image71.wmf"/><Relationship Id="rId14" Type="http://schemas.openxmlformats.org/officeDocument/2006/relationships/oleObject" Target="../embeddings/oleObject183.bin"/><Relationship Id="rId22" Type="http://schemas.openxmlformats.org/officeDocument/2006/relationships/oleObject" Target="../embeddings/oleObject187.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93.bin"/><Relationship Id="rId13" Type="http://schemas.openxmlformats.org/officeDocument/2006/relationships/image" Target="../media/image35.wmf"/><Relationship Id="rId18" Type="http://schemas.openxmlformats.org/officeDocument/2006/relationships/oleObject" Target="../embeddings/oleObject198.bin"/><Relationship Id="rId3" Type="http://schemas.openxmlformats.org/officeDocument/2006/relationships/image" Target="../media/image74.wmf"/><Relationship Id="rId7" Type="http://schemas.openxmlformats.org/officeDocument/2006/relationships/image" Target="../media/image58.wmf"/><Relationship Id="rId12" Type="http://schemas.openxmlformats.org/officeDocument/2006/relationships/oleObject" Target="../embeddings/oleObject195.bin"/><Relationship Id="rId17" Type="http://schemas.openxmlformats.org/officeDocument/2006/relationships/image" Target="../media/image42.wmf"/><Relationship Id="rId2" Type="http://schemas.openxmlformats.org/officeDocument/2006/relationships/oleObject" Target="../embeddings/oleObject190.bin"/><Relationship Id="rId16" Type="http://schemas.openxmlformats.org/officeDocument/2006/relationships/oleObject" Target="../embeddings/oleObject197.bin"/><Relationship Id="rId20" Type="http://schemas.openxmlformats.org/officeDocument/2006/relationships/oleObject" Target="../embeddings/oleObject199.bin"/><Relationship Id="rId1" Type="http://schemas.openxmlformats.org/officeDocument/2006/relationships/slideLayout" Target="../slideLayouts/slideLayout7.xml"/><Relationship Id="rId6" Type="http://schemas.openxmlformats.org/officeDocument/2006/relationships/oleObject" Target="../embeddings/oleObject192.bin"/><Relationship Id="rId11" Type="http://schemas.openxmlformats.org/officeDocument/2006/relationships/image" Target="../media/image71.wmf"/><Relationship Id="rId5" Type="http://schemas.openxmlformats.org/officeDocument/2006/relationships/image" Target="../media/image75.wmf"/><Relationship Id="rId15" Type="http://schemas.openxmlformats.org/officeDocument/2006/relationships/image" Target="../media/image40.wmf"/><Relationship Id="rId10" Type="http://schemas.openxmlformats.org/officeDocument/2006/relationships/oleObject" Target="../embeddings/oleObject194.bin"/><Relationship Id="rId19" Type="http://schemas.openxmlformats.org/officeDocument/2006/relationships/image" Target="../media/image63.wmf"/><Relationship Id="rId4" Type="http://schemas.openxmlformats.org/officeDocument/2006/relationships/oleObject" Target="../embeddings/oleObject191.bin"/><Relationship Id="rId9" Type="http://schemas.openxmlformats.org/officeDocument/2006/relationships/image" Target="../media/image70.wmf"/><Relationship Id="rId14" Type="http://schemas.openxmlformats.org/officeDocument/2006/relationships/oleObject" Target="../embeddings/oleObject196.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203.bin"/><Relationship Id="rId3" Type="http://schemas.openxmlformats.org/officeDocument/2006/relationships/image" Target="../media/image76.wmf"/><Relationship Id="rId7" Type="http://schemas.openxmlformats.org/officeDocument/2006/relationships/image" Target="../media/image71.wmf"/><Relationship Id="rId2" Type="http://schemas.openxmlformats.org/officeDocument/2006/relationships/oleObject" Target="../embeddings/oleObject200.bin"/><Relationship Id="rId1" Type="http://schemas.openxmlformats.org/officeDocument/2006/relationships/slideLayout" Target="../slideLayouts/slideLayout7.xml"/><Relationship Id="rId6" Type="http://schemas.openxmlformats.org/officeDocument/2006/relationships/oleObject" Target="../embeddings/oleObject202.bin"/><Relationship Id="rId11" Type="http://schemas.openxmlformats.org/officeDocument/2006/relationships/image" Target="../media/image63.wmf"/><Relationship Id="rId5" Type="http://schemas.openxmlformats.org/officeDocument/2006/relationships/image" Target="../media/image58.wmf"/><Relationship Id="rId10" Type="http://schemas.openxmlformats.org/officeDocument/2006/relationships/oleObject" Target="../embeddings/oleObject204.bin"/><Relationship Id="rId4" Type="http://schemas.openxmlformats.org/officeDocument/2006/relationships/oleObject" Target="../embeddings/oleObject201.bin"/><Relationship Id="rId9" Type="http://schemas.openxmlformats.org/officeDocument/2006/relationships/image" Target="../media/image42.w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208.bin"/><Relationship Id="rId13" Type="http://schemas.openxmlformats.org/officeDocument/2006/relationships/oleObject" Target="../embeddings/oleObject212.bin"/><Relationship Id="rId3" Type="http://schemas.openxmlformats.org/officeDocument/2006/relationships/image" Target="../media/image72.wmf"/><Relationship Id="rId7" Type="http://schemas.openxmlformats.org/officeDocument/2006/relationships/image" Target="../media/image70.wmf"/><Relationship Id="rId12" Type="http://schemas.openxmlformats.org/officeDocument/2006/relationships/oleObject" Target="../embeddings/oleObject211.bin"/><Relationship Id="rId2" Type="http://schemas.openxmlformats.org/officeDocument/2006/relationships/oleObject" Target="../embeddings/oleObject205.bin"/><Relationship Id="rId1" Type="http://schemas.openxmlformats.org/officeDocument/2006/relationships/slideLayout" Target="../slideLayouts/slideLayout7.xml"/><Relationship Id="rId6" Type="http://schemas.openxmlformats.org/officeDocument/2006/relationships/oleObject" Target="../embeddings/oleObject207.bin"/><Relationship Id="rId11" Type="http://schemas.openxmlformats.org/officeDocument/2006/relationships/oleObject" Target="../embeddings/oleObject210.bin"/><Relationship Id="rId5" Type="http://schemas.openxmlformats.org/officeDocument/2006/relationships/image" Target="../media/image58.wmf"/><Relationship Id="rId10" Type="http://schemas.openxmlformats.org/officeDocument/2006/relationships/oleObject" Target="../embeddings/oleObject209.bin"/><Relationship Id="rId4" Type="http://schemas.openxmlformats.org/officeDocument/2006/relationships/oleObject" Target="../embeddings/oleObject206.bin"/><Relationship Id="rId9" Type="http://schemas.openxmlformats.org/officeDocument/2006/relationships/image" Target="../media/image71.wmf"/></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216.bin"/><Relationship Id="rId13" Type="http://schemas.openxmlformats.org/officeDocument/2006/relationships/image" Target="../media/image35.wmf"/><Relationship Id="rId18" Type="http://schemas.openxmlformats.org/officeDocument/2006/relationships/oleObject" Target="../embeddings/oleObject221.bin"/><Relationship Id="rId3" Type="http://schemas.openxmlformats.org/officeDocument/2006/relationships/image" Target="../media/image77.wmf"/><Relationship Id="rId21" Type="http://schemas.openxmlformats.org/officeDocument/2006/relationships/image" Target="../media/image63.wmf"/><Relationship Id="rId7" Type="http://schemas.openxmlformats.org/officeDocument/2006/relationships/image" Target="../media/image70.wmf"/><Relationship Id="rId12" Type="http://schemas.openxmlformats.org/officeDocument/2006/relationships/oleObject" Target="../embeddings/oleObject218.bin"/><Relationship Id="rId17" Type="http://schemas.openxmlformats.org/officeDocument/2006/relationships/image" Target="../media/image40.wmf"/><Relationship Id="rId2" Type="http://schemas.openxmlformats.org/officeDocument/2006/relationships/oleObject" Target="../embeddings/oleObject213.bin"/><Relationship Id="rId16" Type="http://schemas.openxmlformats.org/officeDocument/2006/relationships/oleObject" Target="../embeddings/oleObject220.bin"/><Relationship Id="rId20" Type="http://schemas.openxmlformats.org/officeDocument/2006/relationships/oleObject" Target="../embeddings/oleObject222.bin"/><Relationship Id="rId1" Type="http://schemas.openxmlformats.org/officeDocument/2006/relationships/slideLayout" Target="../slideLayouts/slideLayout7.xml"/><Relationship Id="rId6" Type="http://schemas.openxmlformats.org/officeDocument/2006/relationships/oleObject" Target="../embeddings/oleObject215.bin"/><Relationship Id="rId11" Type="http://schemas.openxmlformats.org/officeDocument/2006/relationships/image" Target="../media/image71.wmf"/><Relationship Id="rId5" Type="http://schemas.openxmlformats.org/officeDocument/2006/relationships/image" Target="../media/image58.wmf"/><Relationship Id="rId15" Type="http://schemas.openxmlformats.org/officeDocument/2006/relationships/image" Target="../media/image39.wmf"/><Relationship Id="rId23" Type="http://schemas.openxmlformats.org/officeDocument/2006/relationships/image" Target="../media/image43.wmf"/><Relationship Id="rId10" Type="http://schemas.openxmlformats.org/officeDocument/2006/relationships/oleObject" Target="../embeddings/oleObject217.bin"/><Relationship Id="rId19" Type="http://schemas.openxmlformats.org/officeDocument/2006/relationships/image" Target="../media/image42.wmf"/><Relationship Id="rId4" Type="http://schemas.openxmlformats.org/officeDocument/2006/relationships/oleObject" Target="../embeddings/oleObject214.bin"/><Relationship Id="rId9" Type="http://schemas.openxmlformats.org/officeDocument/2006/relationships/image" Target="../media/image72.wmf"/><Relationship Id="rId14" Type="http://schemas.openxmlformats.org/officeDocument/2006/relationships/oleObject" Target="../embeddings/oleObject219.bin"/><Relationship Id="rId22" Type="http://schemas.openxmlformats.org/officeDocument/2006/relationships/oleObject" Target="../embeddings/oleObject223.bin"/></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7.wmf"/><Relationship Id="rId3" Type="http://schemas.openxmlformats.org/officeDocument/2006/relationships/image" Target="../media/image2.wmf"/><Relationship Id="rId7" Type="http://schemas.openxmlformats.org/officeDocument/2006/relationships/image" Target="../media/image4.wmf"/><Relationship Id="rId12" Type="http://schemas.openxmlformats.org/officeDocument/2006/relationships/oleObject" Target="../embeddings/oleObject6.bin"/><Relationship Id="rId2" Type="http://schemas.openxmlformats.org/officeDocument/2006/relationships/oleObject" Target="../embeddings/oleObject1.bin"/><Relationship Id="rId1" Type="http://schemas.openxmlformats.org/officeDocument/2006/relationships/slideLayout" Target="../slideLayouts/slideLayout7.xml"/><Relationship Id="rId6" Type="http://schemas.openxmlformats.org/officeDocument/2006/relationships/oleObject" Target="../embeddings/oleObject3.bin"/><Relationship Id="rId11" Type="http://schemas.openxmlformats.org/officeDocument/2006/relationships/image" Target="../media/image6.wmf"/><Relationship Id="rId5" Type="http://schemas.openxmlformats.org/officeDocument/2006/relationships/image" Target="../media/image3.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5.wmf"/></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227.bin"/><Relationship Id="rId13" Type="http://schemas.openxmlformats.org/officeDocument/2006/relationships/image" Target="../media/image35.wmf"/><Relationship Id="rId18" Type="http://schemas.openxmlformats.org/officeDocument/2006/relationships/oleObject" Target="../embeddings/oleObject232.bin"/><Relationship Id="rId3" Type="http://schemas.openxmlformats.org/officeDocument/2006/relationships/image" Target="../media/image78.wmf"/><Relationship Id="rId21" Type="http://schemas.openxmlformats.org/officeDocument/2006/relationships/image" Target="../media/image63.wmf"/><Relationship Id="rId7" Type="http://schemas.openxmlformats.org/officeDocument/2006/relationships/image" Target="../media/image70.wmf"/><Relationship Id="rId12" Type="http://schemas.openxmlformats.org/officeDocument/2006/relationships/oleObject" Target="../embeddings/oleObject229.bin"/><Relationship Id="rId17" Type="http://schemas.openxmlformats.org/officeDocument/2006/relationships/image" Target="../media/image40.wmf"/><Relationship Id="rId2" Type="http://schemas.openxmlformats.org/officeDocument/2006/relationships/oleObject" Target="../embeddings/oleObject224.bin"/><Relationship Id="rId16" Type="http://schemas.openxmlformats.org/officeDocument/2006/relationships/oleObject" Target="../embeddings/oleObject231.bin"/><Relationship Id="rId20" Type="http://schemas.openxmlformats.org/officeDocument/2006/relationships/oleObject" Target="../embeddings/oleObject233.bin"/><Relationship Id="rId1" Type="http://schemas.openxmlformats.org/officeDocument/2006/relationships/slideLayout" Target="../slideLayouts/slideLayout7.xml"/><Relationship Id="rId6" Type="http://schemas.openxmlformats.org/officeDocument/2006/relationships/oleObject" Target="../embeddings/oleObject226.bin"/><Relationship Id="rId11" Type="http://schemas.openxmlformats.org/officeDocument/2006/relationships/image" Target="../media/image71.wmf"/><Relationship Id="rId5" Type="http://schemas.openxmlformats.org/officeDocument/2006/relationships/image" Target="../media/image58.wmf"/><Relationship Id="rId15" Type="http://schemas.openxmlformats.org/officeDocument/2006/relationships/image" Target="../media/image39.wmf"/><Relationship Id="rId23" Type="http://schemas.openxmlformats.org/officeDocument/2006/relationships/image" Target="../media/image43.wmf"/><Relationship Id="rId10" Type="http://schemas.openxmlformats.org/officeDocument/2006/relationships/oleObject" Target="../embeddings/oleObject228.bin"/><Relationship Id="rId19" Type="http://schemas.openxmlformats.org/officeDocument/2006/relationships/image" Target="../media/image42.wmf"/><Relationship Id="rId4" Type="http://schemas.openxmlformats.org/officeDocument/2006/relationships/oleObject" Target="../embeddings/oleObject225.bin"/><Relationship Id="rId9" Type="http://schemas.openxmlformats.org/officeDocument/2006/relationships/image" Target="../media/image72.wmf"/><Relationship Id="rId14" Type="http://schemas.openxmlformats.org/officeDocument/2006/relationships/oleObject" Target="../embeddings/oleObject230.bin"/><Relationship Id="rId22" Type="http://schemas.openxmlformats.org/officeDocument/2006/relationships/oleObject" Target="../embeddings/oleObject234.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238.bin"/><Relationship Id="rId13" Type="http://schemas.openxmlformats.org/officeDocument/2006/relationships/image" Target="../media/image35.wmf"/><Relationship Id="rId18" Type="http://schemas.openxmlformats.org/officeDocument/2006/relationships/oleObject" Target="../embeddings/oleObject243.bin"/><Relationship Id="rId3" Type="http://schemas.openxmlformats.org/officeDocument/2006/relationships/image" Target="../media/image79.wmf"/><Relationship Id="rId21" Type="http://schemas.openxmlformats.org/officeDocument/2006/relationships/image" Target="../media/image63.wmf"/><Relationship Id="rId7" Type="http://schemas.openxmlformats.org/officeDocument/2006/relationships/image" Target="../media/image70.wmf"/><Relationship Id="rId12" Type="http://schemas.openxmlformats.org/officeDocument/2006/relationships/oleObject" Target="../embeddings/oleObject240.bin"/><Relationship Id="rId17" Type="http://schemas.openxmlformats.org/officeDocument/2006/relationships/image" Target="../media/image40.wmf"/><Relationship Id="rId2" Type="http://schemas.openxmlformats.org/officeDocument/2006/relationships/oleObject" Target="../embeddings/oleObject235.bin"/><Relationship Id="rId16" Type="http://schemas.openxmlformats.org/officeDocument/2006/relationships/oleObject" Target="../embeddings/oleObject242.bin"/><Relationship Id="rId20" Type="http://schemas.openxmlformats.org/officeDocument/2006/relationships/oleObject" Target="../embeddings/oleObject244.bin"/><Relationship Id="rId1" Type="http://schemas.openxmlformats.org/officeDocument/2006/relationships/slideLayout" Target="../slideLayouts/slideLayout7.xml"/><Relationship Id="rId6" Type="http://schemas.openxmlformats.org/officeDocument/2006/relationships/oleObject" Target="../embeddings/oleObject237.bin"/><Relationship Id="rId11" Type="http://schemas.openxmlformats.org/officeDocument/2006/relationships/image" Target="../media/image71.wmf"/><Relationship Id="rId5" Type="http://schemas.openxmlformats.org/officeDocument/2006/relationships/image" Target="../media/image58.wmf"/><Relationship Id="rId15" Type="http://schemas.openxmlformats.org/officeDocument/2006/relationships/image" Target="../media/image39.wmf"/><Relationship Id="rId23" Type="http://schemas.openxmlformats.org/officeDocument/2006/relationships/image" Target="../media/image43.wmf"/><Relationship Id="rId10" Type="http://schemas.openxmlformats.org/officeDocument/2006/relationships/oleObject" Target="../embeddings/oleObject239.bin"/><Relationship Id="rId19" Type="http://schemas.openxmlformats.org/officeDocument/2006/relationships/image" Target="../media/image42.wmf"/><Relationship Id="rId4" Type="http://schemas.openxmlformats.org/officeDocument/2006/relationships/oleObject" Target="../embeddings/oleObject236.bin"/><Relationship Id="rId9" Type="http://schemas.openxmlformats.org/officeDocument/2006/relationships/image" Target="../media/image72.wmf"/><Relationship Id="rId14" Type="http://schemas.openxmlformats.org/officeDocument/2006/relationships/oleObject" Target="../embeddings/oleObject241.bin"/><Relationship Id="rId22" Type="http://schemas.openxmlformats.org/officeDocument/2006/relationships/oleObject" Target="../embeddings/oleObject245.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249.bin"/><Relationship Id="rId13" Type="http://schemas.openxmlformats.org/officeDocument/2006/relationships/image" Target="../media/image82.wmf"/><Relationship Id="rId18" Type="http://schemas.openxmlformats.org/officeDocument/2006/relationships/oleObject" Target="../embeddings/oleObject254.bin"/><Relationship Id="rId26" Type="http://schemas.openxmlformats.org/officeDocument/2006/relationships/oleObject" Target="../embeddings/oleObject258.bin"/><Relationship Id="rId3" Type="http://schemas.openxmlformats.org/officeDocument/2006/relationships/image" Target="../media/image80.wmf"/><Relationship Id="rId21" Type="http://schemas.openxmlformats.org/officeDocument/2006/relationships/image" Target="../media/image40.wmf"/><Relationship Id="rId7" Type="http://schemas.openxmlformats.org/officeDocument/2006/relationships/image" Target="../media/image58.wmf"/><Relationship Id="rId12" Type="http://schemas.openxmlformats.org/officeDocument/2006/relationships/oleObject" Target="../embeddings/oleObject251.bin"/><Relationship Id="rId17" Type="http://schemas.openxmlformats.org/officeDocument/2006/relationships/image" Target="../media/image35.wmf"/><Relationship Id="rId25" Type="http://schemas.openxmlformats.org/officeDocument/2006/relationships/image" Target="../media/image63.wmf"/><Relationship Id="rId2" Type="http://schemas.openxmlformats.org/officeDocument/2006/relationships/oleObject" Target="../embeddings/oleObject246.bin"/><Relationship Id="rId16" Type="http://schemas.openxmlformats.org/officeDocument/2006/relationships/oleObject" Target="../embeddings/oleObject253.bin"/><Relationship Id="rId20" Type="http://schemas.openxmlformats.org/officeDocument/2006/relationships/oleObject" Target="../embeddings/oleObject255.bin"/><Relationship Id="rId1" Type="http://schemas.openxmlformats.org/officeDocument/2006/relationships/slideLayout" Target="../slideLayouts/slideLayout7.xml"/><Relationship Id="rId6" Type="http://schemas.openxmlformats.org/officeDocument/2006/relationships/oleObject" Target="../embeddings/oleObject248.bin"/><Relationship Id="rId11" Type="http://schemas.openxmlformats.org/officeDocument/2006/relationships/image" Target="../media/image72.wmf"/><Relationship Id="rId24" Type="http://schemas.openxmlformats.org/officeDocument/2006/relationships/oleObject" Target="../embeddings/oleObject257.bin"/><Relationship Id="rId5" Type="http://schemas.openxmlformats.org/officeDocument/2006/relationships/image" Target="../media/image81.wmf"/><Relationship Id="rId15" Type="http://schemas.openxmlformats.org/officeDocument/2006/relationships/image" Target="../media/image71.wmf"/><Relationship Id="rId23" Type="http://schemas.openxmlformats.org/officeDocument/2006/relationships/image" Target="../media/image42.wmf"/><Relationship Id="rId10" Type="http://schemas.openxmlformats.org/officeDocument/2006/relationships/oleObject" Target="../embeddings/oleObject250.bin"/><Relationship Id="rId19" Type="http://schemas.openxmlformats.org/officeDocument/2006/relationships/image" Target="../media/image39.wmf"/><Relationship Id="rId4" Type="http://schemas.openxmlformats.org/officeDocument/2006/relationships/oleObject" Target="../embeddings/oleObject247.bin"/><Relationship Id="rId9" Type="http://schemas.openxmlformats.org/officeDocument/2006/relationships/image" Target="../media/image70.wmf"/><Relationship Id="rId14" Type="http://schemas.openxmlformats.org/officeDocument/2006/relationships/oleObject" Target="../embeddings/oleObject252.bin"/><Relationship Id="rId22" Type="http://schemas.openxmlformats.org/officeDocument/2006/relationships/oleObject" Target="../embeddings/oleObject256.bin"/><Relationship Id="rId27" Type="http://schemas.openxmlformats.org/officeDocument/2006/relationships/image" Target="../media/image43.wmf"/></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262.bin"/><Relationship Id="rId13" Type="http://schemas.openxmlformats.org/officeDocument/2006/relationships/image" Target="../media/image71.wmf"/><Relationship Id="rId18" Type="http://schemas.openxmlformats.org/officeDocument/2006/relationships/oleObject" Target="../embeddings/oleObject267.bin"/><Relationship Id="rId3" Type="http://schemas.openxmlformats.org/officeDocument/2006/relationships/image" Target="../media/image83.wmf"/><Relationship Id="rId21" Type="http://schemas.openxmlformats.org/officeDocument/2006/relationships/image" Target="../media/image42.wmf"/><Relationship Id="rId7" Type="http://schemas.openxmlformats.org/officeDocument/2006/relationships/image" Target="../media/image58.wmf"/><Relationship Id="rId12" Type="http://schemas.openxmlformats.org/officeDocument/2006/relationships/oleObject" Target="../embeddings/oleObject264.bin"/><Relationship Id="rId17" Type="http://schemas.openxmlformats.org/officeDocument/2006/relationships/image" Target="../media/image39.wmf"/><Relationship Id="rId25" Type="http://schemas.openxmlformats.org/officeDocument/2006/relationships/image" Target="../media/image43.wmf"/><Relationship Id="rId2" Type="http://schemas.openxmlformats.org/officeDocument/2006/relationships/oleObject" Target="../embeddings/oleObject259.bin"/><Relationship Id="rId16" Type="http://schemas.openxmlformats.org/officeDocument/2006/relationships/oleObject" Target="../embeddings/oleObject266.bin"/><Relationship Id="rId20" Type="http://schemas.openxmlformats.org/officeDocument/2006/relationships/oleObject" Target="../embeddings/oleObject268.bin"/><Relationship Id="rId1" Type="http://schemas.openxmlformats.org/officeDocument/2006/relationships/slideLayout" Target="../slideLayouts/slideLayout7.xml"/><Relationship Id="rId6" Type="http://schemas.openxmlformats.org/officeDocument/2006/relationships/oleObject" Target="../embeddings/oleObject261.bin"/><Relationship Id="rId11" Type="http://schemas.openxmlformats.org/officeDocument/2006/relationships/image" Target="../media/image72.wmf"/><Relationship Id="rId24" Type="http://schemas.openxmlformats.org/officeDocument/2006/relationships/oleObject" Target="../embeddings/oleObject270.bin"/><Relationship Id="rId5" Type="http://schemas.openxmlformats.org/officeDocument/2006/relationships/image" Target="../media/image81.wmf"/><Relationship Id="rId15" Type="http://schemas.openxmlformats.org/officeDocument/2006/relationships/image" Target="../media/image35.wmf"/><Relationship Id="rId23" Type="http://schemas.openxmlformats.org/officeDocument/2006/relationships/image" Target="../media/image63.wmf"/><Relationship Id="rId10" Type="http://schemas.openxmlformats.org/officeDocument/2006/relationships/oleObject" Target="../embeddings/oleObject263.bin"/><Relationship Id="rId19" Type="http://schemas.openxmlformats.org/officeDocument/2006/relationships/image" Target="../media/image40.wmf"/><Relationship Id="rId4" Type="http://schemas.openxmlformats.org/officeDocument/2006/relationships/oleObject" Target="../embeddings/oleObject260.bin"/><Relationship Id="rId9" Type="http://schemas.openxmlformats.org/officeDocument/2006/relationships/image" Target="../media/image70.wmf"/><Relationship Id="rId14" Type="http://schemas.openxmlformats.org/officeDocument/2006/relationships/oleObject" Target="../embeddings/oleObject265.bin"/><Relationship Id="rId22" Type="http://schemas.openxmlformats.org/officeDocument/2006/relationships/oleObject" Target="../embeddings/oleObject269.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274.bin"/><Relationship Id="rId13" Type="http://schemas.openxmlformats.org/officeDocument/2006/relationships/image" Target="../media/image87.wmf"/><Relationship Id="rId18" Type="http://schemas.openxmlformats.org/officeDocument/2006/relationships/oleObject" Target="../embeddings/oleObject279.bin"/><Relationship Id="rId3" Type="http://schemas.openxmlformats.org/officeDocument/2006/relationships/image" Target="../media/image9.wmf"/><Relationship Id="rId7" Type="http://schemas.openxmlformats.org/officeDocument/2006/relationships/image" Target="../media/image84.wmf"/><Relationship Id="rId12" Type="http://schemas.openxmlformats.org/officeDocument/2006/relationships/oleObject" Target="../embeddings/oleObject276.bin"/><Relationship Id="rId17" Type="http://schemas.openxmlformats.org/officeDocument/2006/relationships/image" Target="../media/image89.wmf"/><Relationship Id="rId2" Type="http://schemas.openxmlformats.org/officeDocument/2006/relationships/oleObject" Target="../embeddings/oleObject271.bin"/><Relationship Id="rId16" Type="http://schemas.openxmlformats.org/officeDocument/2006/relationships/oleObject" Target="../embeddings/oleObject278.bin"/><Relationship Id="rId1" Type="http://schemas.openxmlformats.org/officeDocument/2006/relationships/slideLayout" Target="../slideLayouts/slideLayout6.xml"/><Relationship Id="rId6" Type="http://schemas.openxmlformats.org/officeDocument/2006/relationships/oleObject" Target="../embeddings/oleObject273.bin"/><Relationship Id="rId11" Type="http://schemas.openxmlformats.org/officeDocument/2006/relationships/image" Target="../media/image86.wmf"/><Relationship Id="rId5" Type="http://schemas.openxmlformats.org/officeDocument/2006/relationships/image" Target="../media/image55.wmf"/><Relationship Id="rId15" Type="http://schemas.openxmlformats.org/officeDocument/2006/relationships/image" Target="../media/image88.wmf"/><Relationship Id="rId10" Type="http://schemas.openxmlformats.org/officeDocument/2006/relationships/oleObject" Target="../embeddings/oleObject275.bin"/><Relationship Id="rId19" Type="http://schemas.openxmlformats.org/officeDocument/2006/relationships/image" Target="../media/image90.wmf"/><Relationship Id="rId4" Type="http://schemas.openxmlformats.org/officeDocument/2006/relationships/oleObject" Target="../embeddings/oleObject272.bin"/><Relationship Id="rId9" Type="http://schemas.openxmlformats.org/officeDocument/2006/relationships/image" Target="../media/image85.wmf"/><Relationship Id="rId14" Type="http://schemas.openxmlformats.org/officeDocument/2006/relationships/oleObject" Target="../embeddings/oleObject277.bin"/></Relationships>
</file>

<file path=ppt/slides/_rels/slide36.x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oleObject" Target="../embeddings/oleObject280.bin"/><Relationship Id="rId1" Type="http://schemas.openxmlformats.org/officeDocument/2006/relationships/slideLayout" Target="../slideLayouts/slideLayout7.xml"/><Relationship Id="rId5" Type="http://schemas.openxmlformats.org/officeDocument/2006/relationships/image" Target="../media/image92.wmf"/><Relationship Id="rId4" Type="http://schemas.openxmlformats.org/officeDocument/2006/relationships/oleObject" Target="../embeddings/oleObject281.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oleObject" Target="../embeddings/oleObject282.bin"/><Relationship Id="rId1" Type="http://schemas.openxmlformats.org/officeDocument/2006/relationships/slideLayout" Target="../slideLayouts/slideLayout7.xml"/><Relationship Id="rId6" Type="http://schemas.openxmlformats.org/officeDocument/2006/relationships/oleObject" Target="../embeddings/oleObject285.bin"/><Relationship Id="rId5" Type="http://schemas.openxmlformats.org/officeDocument/2006/relationships/oleObject" Target="../embeddings/oleObject284.bin"/><Relationship Id="rId4" Type="http://schemas.openxmlformats.org/officeDocument/2006/relationships/oleObject" Target="../embeddings/oleObject283.bin"/></Relationships>
</file>

<file path=ppt/slides/_rels/slide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7.bin"/><Relationship Id="rId1" Type="http://schemas.openxmlformats.org/officeDocument/2006/relationships/slideLayout" Target="../slideLayouts/slideLayout7.xml"/><Relationship Id="rId5" Type="http://schemas.openxmlformats.org/officeDocument/2006/relationships/image" Target="../media/image9.wmf"/><Relationship Id="rId4" Type="http://schemas.openxmlformats.org/officeDocument/2006/relationships/oleObject" Target="../embeddings/oleObject8.bin"/></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289.bin"/><Relationship Id="rId13" Type="http://schemas.openxmlformats.org/officeDocument/2006/relationships/image" Target="../media/image99.wmf"/><Relationship Id="rId3" Type="http://schemas.openxmlformats.org/officeDocument/2006/relationships/image" Target="../media/image94.wmf"/><Relationship Id="rId7" Type="http://schemas.openxmlformats.org/officeDocument/2006/relationships/image" Target="../media/image96.wmf"/><Relationship Id="rId12" Type="http://schemas.openxmlformats.org/officeDocument/2006/relationships/oleObject" Target="../embeddings/oleObject291.bin"/><Relationship Id="rId17" Type="http://schemas.openxmlformats.org/officeDocument/2006/relationships/image" Target="../media/image101.wmf"/><Relationship Id="rId2" Type="http://schemas.openxmlformats.org/officeDocument/2006/relationships/oleObject" Target="../embeddings/oleObject286.bin"/><Relationship Id="rId16" Type="http://schemas.openxmlformats.org/officeDocument/2006/relationships/oleObject" Target="../embeddings/oleObject293.bin"/><Relationship Id="rId1" Type="http://schemas.openxmlformats.org/officeDocument/2006/relationships/slideLayout" Target="../slideLayouts/slideLayout7.xml"/><Relationship Id="rId6" Type="http://schemas.openxmlformats.org/officeDocument/2006/relationships/oleObject" Target="../embeddings/oleObject288.bin"/><Relationship Id="rId11" Type="http://schemas.openxmlformats.org/officeDocument/2006/relationships/image" Target="../media/image98.wmf"/><Relationship Id="rId5" Type="http://schemas.openxmlformats.org/officeDocument/2006/relationships/image" Target="../media/image95.wmf"/><Relationship Id="rId15" Type="http://schemas.openxmlformats.org/officeDocument/2006/relationships/image" Target="../media/image100.wmf"/><Relationship Id="rId10" Type="http://schemas.openxmlformats.org/officeDocument/2006/relationships/oleObject" Target="../embeddings/oleObject290.bin"/><Relationship Id="rId4" Type="http://schemas.openxmlformats.org/officeDocument/2006/relationships/oleObject" Target="../embeddings/oleObject287.bin"/><Relationship Id="rId9" Type="http://schemas.openxmlformats.org/officeDocument/2006/relationships/image" Target="../media/image97.wmf"/><Relationship Id="rId14" Type="http://schemas.openxmlformats.org/officeDocument/2006/relationships/oleObject" Target="../embeddings/oleObject292.bin"/></Relationships>
</file>

<file path=ppt/slides/_rels/slide41.x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oleObject" Target="../embeddings/oleObject294.bin"/><Relationship Id="rId1" Type="http://schemas.openxmlformats.org/officeDocument/2006/relationships/slideLayout" Target="../slideLayouts/slideLayout7.xml"/><Relationship Id="rId4" Type="http://schemas.openxmlformats.org/officeDocument/2006/relationships/oleObject" Target="../embeddings/oleObject295.bin"/></Relationships>
</file>

<file path=ppt/slides/_rels/slide42.x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oleObject" Target="../embeddings/oleObject296.bin"/><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04.wmf"/><Relationship Id="rId7" Type="http://schemas.openxmlformats.org/officeDocument/2006/relationships/image" Target="../media/image103.wmf"/><Relationship Id="rId2" Type="http://schemas.openxmlformats.org/officeDocument/2006/relationships/oleObject" Target="../embeddings/oleObject297.bin"/><Relationship Id="rId1" Type="http://schemas.openxmlformats.org/officeDocument/2006/relationships/slideLayout" Target="../slideLayouts/slideLayout7.xml"/><Relationship Id="rId6" Type="http://schemas.openxmlformats.org/officeDocument/2006/relationships/oleObject" Target="../embeddings/oleObject299.bin"/><Relationship Id="rId5" Type="http://schemas.openxmlformats.org/officeDocument/2006/relationships/image" Target="../media/image9.wmf"/><Relationship Id="rId4" Type="http://schemas.openxmlformats.org/officeDocument/2006/relationships/oleObject" Target="../embeddings/oleObject298.bin"/></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303.bin"/><Relationship Id="rId13" Type="http://schemas.openxmlformats.org/officeDocument/2006/relationships/image" Target="../media/image103.wmf"/><Relationship Id="rId3" Type="http://schemas.openxmlformats.org/officeDocument/2006/relationships/image" Target="../media/image105.wmf"/><Relationship Id="rId7" Type="http://schemas.openxmlformats.org/officeDocument/2006/relationships/image" Target="../media/image107.wmf"/><Relationship Id="rId12" Type="http://schemas.openxmlformats.org/officeDocument/2006/relationships/oleObject" Target="../embeddings/oleObject305.bin"/><Relationship Id="rId2" Type="http://schemas.openxmlformats.org/officeDocument/2006/relationships/oleObject" Target="../embeddings/oleObject300.bin"/><Relationship Id="rId1" Type="http://schemas.openxmlformats.org/officeDocument/2006/relationships/slideLayout" Target="../slideLayouts/slideLayout7.xml"/><Relationship Id="rId6" Type="http://schemas.openxmlformats.org/officeDocument/2006/relationships/oleObject" Target="../embeddings/oleObject302.bin"/><Relationship Id="rId11" Type="http://schemas.openxmlformats.org/officeDocument/2006/relationships/image" Target="../media/image109.wmf"/><Relationship Id="rId5" Type="http://schemas.openxmlformats.org/officeDocument/2006/relationships/image" Target="../media/image106.wmf"/><Relationship Id="rId15" Type="http://schemas.openxmlformats.org/officeDocument/2006/relationships/image" Target="../media/image110.wmf"/><Relationship Id="rId10" Type="http://schemas.openxmlformats.org/officeDocument/2006/relationships/oleObject" Target="../embeddings/oleObject304.bin"/><Relationship Id="rId4" Type="http://schemas.openxmlformats.org/officeDocument/2006/relationships/oleObject" Target="../embeddings/oleObject301.bin"/><Relationship Id="rId9" Type="http://schemas.openxmlformats.org/officeDocument/2006/relationships/image" Target="../media/image108.wmf"/><Relationship Id="rId14" Type="http://schemas.openxmlformats.org/officeDocument/2006/relationships/oleObject" Target="../embeddings/oleObject306.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310.bin"/><Relationship Id="rId13" Type="http://schemas.openxmlformats.org/officeDocument/2006/relationships/image" Target="../media/image116.wmf"/><Relationship Id="rId18" Type="http://schemas.openxmlformats.org/officeDocument/2006/relationships/image" Target="../media/image118.wmf"/><Relationship Id="rId3" Type="http://schemas.openxmlformats.org/officeDocument/2006/relationships/image" Target="../media/image111.wmf"/><Relationship Id="rId7" Type="http://schemas.openxmlformats.org/officeDocument/2006/relationships/image" Target="../media/image113.wmf"/><Relationship Id="rId12" Type="http://schemas.openxmlformats.org/officeDocument/2006/relationships/oleObject" Target="../embeddings/oleObject312.bin"/><Relationship Id="rId17" Type="http://schemas.openxmlformats.org/officeDocument/2006/relationships/oleObject" Target="../embeddings/oleObject315.bin"/><Relationship Id="rId2" Type="http://schemas.openxmlformats.org/officeDocument/2006/relationships/oleObject" Target="../embeddings/oleObject307.bin"/><Relationship Id="rId16" Type="http://schemas.openxmlformats.org/officeDocument/2006/relationships/oleObject" Target="../embeddings/oleObject314.bin"/><Relationship Id="rId20" Type="http://schemas.openxmlformats.org/officeDocument/2006/relationships/image" Target="../media/image119.wmf"/><Relationship Id="rId1" Type="http://schemas.openxmlformats.org/officeDocument/2006/relationships/slideLayout" Target="../slideLayouts/slideLayout7.xml"/><Relationship Id="rId6" Type="http://schemas.openxmlformats.org/officeDocument/2006/relationships/oleObject" Target="../embeddings/oleObject309.bin"/><Relationship Id="rId11" Type="http://schemas.openxmlformats.org/officeDocument/2006/relationships/image" Target="../media/image115.wmf"/><Relationship Id="rId5" Type="http://schemas.openxmlformats.org/officeDocument/2006/relationships/image" Target="../media/image112.wmf"/><Relationship Id="rId15" Type="http://schemas.openxmlformats.org/officeDocument/2006/relationships/image" Target="../media/image117.wmf"/><Relationship Id="rId10" Type="http://schemas.openxmlformats.org/officeDocument/2006/relationships/oleObject" Target="../embeddings/oleObject311.bin"/><Relationship Id="rId19" Type="http://schemas.openxmlformats.org/officeDocument/2006/relationships/oleObject" Target="../embeddings/oleObject316.bin"/><Relationship Id="rId4" Type="http://schemas.openxmlformats.org/officeDocument/2006/relationships/oleObject" Target="../embeddings/oleObject308.bin"/><Relationship Id="rId9" Type="http://schemas.openxmlformats.org/officeDocument/2006/relationships/image" Target="../media/image114.wmf"/><Relationship Id="rId14" Type="http://schemas.openxmlformats.org/officeDocument/2006/relationships/oleObject" Target="../embeddings/oleObject313.bin"/></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320.bin"/><Relationship Id="rId3" Type="http://schemas.openxmlformats.org/officeDocument/2006/relationships/image" Target="../media/image120.wmf"/><Relationship Id="rId7" Type="http://schemas.openxmlformats.org/officeDocument/2006/relationships/image" Target="../media/image121.wmf"/><Relationship Id="rId2" Type="http://schemas.openxmlformats.org/officeDocument/2006/relationships/oleObject" Target="../embeddings/oleObject317.bin"/><Relationship Id="rId1" Type="http://schemas.openxmlformats.org/officeDocument/2006/relationships/slideLayout" Target="../slideLayouts/slideLayout7.xml"/><Relationship Id="rId6" Type="http://schemas.openxmlformats.org/officeDocument/2006/relationships/oleObject" Target="../embeddings/oleObject319.bin"/><Relationship Id="rId11" Type="http://schemas.openxmlformats.org/officeDocument/2006/relationships/image" Target="../media/image113.wmf"/><Relationship Id="rId5" Type="http://schemas.openxmlformats.org/officeDocument/2006/relationships/image" Target="../media/image90.wmf"/><Relationship Id="rId10" Type="http://schemas.openxmlformats.org/officeDocument/2006/relationships/oleObject" Target="../embeddings/oleObject321.bin"/><Relationship Id="rId4" Type="http://schemas.openxmlformats.org/officeDocument/2006/relationships/oleObject" Target="../embeddings/oleObject318.bin"/><Relationship Id="rId9" Type="http://schemas.openxmlformats.org/officeDocument/2006/relationships/image" Target="../media/image122.wmf"/></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325.bin"/><Relationship Id="rId13" Type="http://schemas.openxmlformats.org/officeDocument/2006/relationships/image" Target="../media/image117.wmf"/><Relationship Id="rId18" Type="http://schemas.openxmlformats.org/officeDocument/2006/relationships/oleObject" Target="../embeddings/oleObject330.bin"/><Relationship Id="rId3" Type="http://schemas.openxmlformats.org/officeDocument/2006/relationships/image" Target="../media/image123.wmf"/><Relationship Id="rId21" Type="http://schemas.openxmlformats.org/officeDocument/2006/relationships/oleObject" Target="../embeddings/oleObject332.bin"/><Relationship Id="rId7" Type="http://schemas.openxmlformats.org/officeDocument/2006/relationships/image" Target="../media/image115.wmf"/><Relationship Id="rId12" Type="http://schemas.openxmlformats.org/officeDocument/2006/relationships/oleObject" Target="../embeddings/oleObject327.bin"/><Relationship Id="rId17" Type="http://schemas.openxmlformats.org/officeDocument/2006/relationships/image" Target="../media/image121.wmf"/><Relationship Id="rId2" Type="http://schemas.openxmlformats.org/officeDocument/2006/relationships/oleObject" Target="../embeddings/oleObject322.bin"/><Relationship Id="rId16" Type="http://schemas.openxmlformats.org/officeDocument/2006/relationships/oleObject" Target="../embeddings/oleObject329.bin"/><Relationship Id="rId20" Type="http://schemas.openxmlformats.org/officeDocument/2006/relationships/image" Target="../media/image125.wmf"/><Relationship Id="rId1" Type="http://schemas.openxmlformats.org/officeDocument/2006/relationships/slideLayout" Target="../slideLayouts/slideLayout7.xml"/><Relationship Id="rId6" Type="http://schemas.openxmlformats.org/officeDocument/2006/relationships/oleObject" Target="../embeddings/oleObject324.bin"/><Relationship Id="rId11" Type="http://schemas.openxmlformats.org/officeDocument/2006/relationships/image" Target="../media/image124.wmf"/><Relationship Id="rId5" Type="http://schemas.openxmlformats.org/officeDocument/2006/relationships/image" Target="../media/image114.wmf"/><Relationship Id="rId15" Type="http://schemas.openxmlformats.org/officeDocument/2006/relationships/image" Target="../media/image122.wmf"/><Relationship Id="rId10" Type="http://schemas.openxmlformats.org/officeDocument/2006/relationships/oleObject" Target="../embeddings/oleObject326.bin"/><Relationship Id="rId19" Type="http://schemas.openxmlformats.org/officeDocument/2006/relationships/oleObject" Target="../embeddings/oleObject331.bin"/><Relationship Id="rId4" Type="http://schemas.openxmlformats.org/officeDocument/2006/relationships/oleObject" Target="../embeddings/oleObject323.bin"/><Relationship Id="rId9" Type="http://schemas.openxmlformats.org/officeDocument/2006/relationships/image" Target="../media/image116.wmf"/><Relationship Id="rId14" Type="http://schemas.openxmlformats.org/officeDocument/2006/relationships/oleObject" Target="../embeddings/oleObject328.bin"/><Relationship Id="rId22" Type="http://schemas.openxmlformats.org/officeDocument/2006/relationships/image" Target="../media/image113.wmf"/></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336.bin"/><Relationship Id="rId3" Type="http://schemas.openxmlformats.org/officeDocument/2006/relationships/image" Target="../media/image125.wmf"/><Relationship Id="rId7" Type="http://schemas.openxmlformats.org/officeDocument/2006/relationships/image" Target="../media/image127.wmf"/><Relationship Id="rId2" Type="http://schemas.openxmlformats.org/officeDocument/2006/relationships/oleObject" Target="../embeddings/oleObject333.bin"/><Relationship Id="rId1" Type="http://schemas.openxmlformats.org/officeDocument/2006/relationships/slideLayout" Target="../slideLayouts/slideLayout7.xml"/><Relationship Id="rId6" Type="http://schemas.openxmlformats.org/officeDocument/2006/relationships/oleObject" Target="../embeddings/oleObject335.bin"/><Relationship Id="rId5" Type="http://schemas.openxmlformats.org/officeDocument/2006/relationships/image" Target="../media/image126.wmf"/><Relationship Id="rId4" Type="http://schemas.openxmlformats.org/officeDocument/2006/relationships/oleObject" Target="../embeddings/oleObject334.bin"/><Relationship Id="rId9" Type="http://schemas.openxmlformats.org/officeDocument/2006/relationships/image" Target="../media/image128.wmf"/></Relationships>
</file>

<file path=ppt/slides/_rels/slide49.x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oleObject" Target="../embeddings/oleObject337.bin"/><Relationship Id="rId1" Type="http://schemas.openxmlformats.org/officeDocument/2006/relationships/slideLayout" Target="../slideLayouts/slideLayout7.xml"/><Relationship Id="rId5" Type="http://schemas.openxmlformats.org/officeDocument/2006/relationships/image" Target="../media/image9.wmf"/><Relationship Id="rId4" Type="http://schemas.openxmlformats.org/officeDocument/2006/relationships/oleObject" Target="../embeddings/oleObject338.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339.bin"/><Relationship Id="rId1" Type="http://schemas.openxmlformats.org/officeDocument/2006/relationships/slideLayout" Target="../slideLayouts/slideLayout7.xml"/><Relationship Id="rId5" Type="http://schemas.openxmlformats.org/officeDocument/2006/relationships/image" Target="../media/image130.wmf"/><Relationship Id="rId4" Type="http://schemas.openxmlformats.org/officeDocument/2006/relationships/oleObject" Target="../embeddings/oleObject340.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oleObject" Target="../embeddings/oleObject10.bin"/><Relationship Id="rId4" Type="http://schemas.openxmlformats.org/officeDocument/2006/relationships/image" Target="../media/image11.wmf"/></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wmf"/><Relationship Id="rId5" Type="http://schemas.openxmlformats.org/officeDocument/2006/relationships/oleObject" Target="../embeddings/oleObject12.bin"/><Relationship Id="rId4" Type="http://schemas.openxmlformats.org/officeDocument/2006/relationships/image" Target="../media/image1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Slide Number Placeholder 5"/>
          <p:cNvSpPr>
            <a:spLocks noGrp="1"/>
          </p:cNvSpPr>
          <p:nvPr>
            <p:ph type="sldNum" sz="quarter" idx="12"/>
          </p:nvPr>
        </p:nvSpPr>
        <p:spPr>
          <a:noFill/>
        </p:spPr>
        <p:txBody>
          <a:bodyPr/>
          <a:lstStyle/>
          <a:p>
            <a:fld id="{C7D271A8-F097-4E9D-A25B-6C9F69D931D5}" type="slidenum">
              <a:rPr lang="en-US" smtClean="0"/>
              <a:pPr/>
              <a:t>1</a:t>
            </a:fld>
            <a:endParaRPr lang="en-US"/>
          </a:p>
        </p:txBody>
      </p:sp>
      <p:sp>
        <p:nvSpPr>
          <p:cNvPr id="41988" name="Rectangle 2050"/>
          <p:cNvSpPr>
            <a:spLocks noGrp="1" noChangeArrowheads="1"/>
          </p:cNvSpPr>
          <p:nvPr>
            <p:ph type="ctrTitle"/>
          </p:nvPr>
        </p:nvSpPr>
        <p:spPr>
          <a:xfrm>
            <a:off x="685800" y="2286000"/>
            <a:ext cx="7772400" cy="1143000"/>
          </a:xfrm>
        </p:spPr>
        <p:txBody>
          <a:bodyPr/>
          <a:lstStyle/>
          <a:p>
            <a:r>
              <a:rPr lang="en-US" sz="4400" dirty="0"/>
              <a:t>Pumping Lemma</a:t>
            </a:r>
          </a:p>
        </p:txBody>
      </p:sp>
      <p:sp>
        <p:nvSpPr>
          <p:cNvPr id="41989" name="Rectangle 2051"/>
          <p:cNvSpPr>
            <a:spLocks noGrp="1" noChangeArrowheads="1"/>
          </p:cNvSpPr>
          <p:nvPr>
            <p:ph type="subTitle" idx="1"/>
          </p:nvPr>
        </p:nvSpPr>
        <p:spPr>
          <a:xfrm>
            <a:off x="1371600" y="3886200"/>
            <a:ext cx="6781800" cy="1752600"/>
          </a:xfrm>
        </p:spPr>
        <p:txBody>
          <a:bodyPr/>
          <a:lstStyle/>
          <a:p>
            <a:pPr lvl="0"/>
            <a:r>
              <a:rPr lang="en-US" sz="2800" dirty="0">
                <a:solidFill>
                  <a:srgbClr val="3333CC"/>
                </a:solidFill>
              </a:rPr>
              <a:t>Course Instructor: Mr. </a:t>
            </a:r>
            <a:r>
              <a:rPr lang="en-US" sz="2800">
                <a:solidFill>
                  <a:srgbClr val="3333CC"/>
                </a:solidFill>
              </a:rPr>
              <a:t>Hashim Ayub</a:t>
            </a:r>
            <a:endParaRPr lang="en-US" sz="2800" dirty="0">
              <a:solidFill>
                <a:srgbClr val="3333CC"/>
              </a:solidFill>
            </a:endParaRPr>
          </a:p>
        </p:txBody>
      </p:sp>
      <p:sp>
        <p:nvSpPr>
          <p:cNvPr id="6" name="Footer Placeholder 3"/>
          <p:cNvSpPr txBox="1">
            <a:spLocks/>
          </p:cNvSpPr>
          <p:nvPr/>
        </p:nvSpPr>
        <p:spPr bwMode="auto">
          <a:xfrm>
            <a:off x="3124200" y="6019800"/>
            <a:ext cx="28956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chemeClr val="tx1"/>
                </a:solidFill>
                <a:effectLst/>
                <a:uLnTx/>
                <a:uFillTx/>
                <a:latin typeface="Times New Roman" charset="0"/>
                <a:ea typeface="+mn-ea"/>
                <a:cs typeface="+mn-cs"/>
              </a:rPr>
              <a:t>Book: Prof. Sipser-MIT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chemeClr val="tx1"/>
                </a:solidFill>
                <a:effectLst/>
                <a:uLnTx/>
                <a:uFillTx/>
                <a:latin typeface="Times New Roman" charset="0"/>
                <a:ea typeface="+mn-ea"/>
                <a:cs typeface="+mn-cs"/>
              </a:rPr>
              <a:t>Slides: Prof. Busch - LSU</a:t>
            </a:r>
            <a:endParaRPr kumimoji="0" lang="en-US" sz="1400" b="0" i="0" u="none" strike="noStrike" kern="1200" cap="none" spc="0" normalizeH="0" baseline="0" noProof="0" dirty="0">
              <a:ln>
                <a:noFill/>
              </a:ln>
              <a:solidFill>
                <a:schemeClr val="tx1"/>
              </a:solidFill>
              <a:effectLst/>
              <a:uLnTx/>
              <a:uFillTx/>
              <a:latin typeface="Times New Roman" charset="0"/>
              <a:ea typeface="+mn-ea"/>
              <a:cs typeface="+mn-cs"/>
            </a:endParaRPr>
          </a:p>
        </p:txBody>
      </p:sp>
      <p:pic>
        <p:nvPicPr>
          <p:cNvPr id="41991" name="Picture 7" descr="http://t1.gstatic.com/images?q=tbn:ANd9GcRkwiFYtg1KH39Wkite_1L16dnPqWA7bFveLeNOO9lXRtUM2mR7vA"/>
          <p:cNvPicPr>
            <a:picLocks noChangeAspect="1" noChangeArrowheads="1"/>
          </p:cNvPicPr>
          <p:nvPr/>
        </p:nvPicPr>
        <p:blipFill>
          <a:blip r:embed="rId2" cstate="print"/>
          <a:srcRect/>
          <a:stretch>
            <a:fillRect/>
          </a:stretch>
        </p:blipFill>
        <p:spPr bwMode="auto">
          <a:xfrm>
            <a:off x="6172200" y="457200"/>
            <a:ext cx="2390775" cy="12573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3223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Slide Number Placeholder 5"/>
          <p:cNvSpPr>
            <a:spLocks noGrp="1"/>
          </p:cNvSpPr>
          <p:nvPr>
            <p:ph type="sldNum" sz="quarter" idx="12"/>
          </p:nvPr>
        </p:nvSpPr>
        <p:spPr>
          <a:noFill/>
        </p:spPr>
        <p:txBody>
          <a:bodyPr/>
          <a:lstStyle/>
          <a:p>
            <a:fld id="{890502A2-59DD-482F-ABEC-4297E187A1F9}" type="slidenum">
              <a:rPr lang="en-US" smtClean="0"/>
              <a:pPr/>
              <a:t>10</a:t>
            </a:fld>
            <a:endParaRPr lang="en-US"/>
          </a:p>
        </p:txBody>
      </p:sp>
      <p:sp>
        <p:nvSpPr>
          <p:cNvPr id="5127" name="Rectangle 2"/>
          <p:cNvSpPr>
            <a:spLocks noGrp="1" noChangeArrowheads="1"/>
          </p:cNvSpPr>
          <p:nvPr>
            <p:ph type="title"/>
          </p:nvPr>
        </p:nvSpPr>
        <p:spPr/>
        <p:txBody>
          <a:bodyPr/>
          <a:lstStyle/>
          <a:p>
            <a:r>
              <a:rPr lang="en-US"/>
              <a:t>The Pigeonhole Principle</a:t>
            </a:r>
          </a:p>
        </p:txBody>
      </p:sp>
      <p:sp>
        <p:nvSpPr>
          <p:cNvPr id="5128" name="Rectangle 3"/>
          <p:cNvSpPr>
            <a:spLocks noGrp="1" noChangeArrowheads="1"/>
          </p:cNvSpPr>
          <p:nvPr>
            <p:ph type="body" idx="1"/>
          </p:nvPr>
        </p:nvSpPr>
        <p:spPr/>
        <p:txBody>
          <a:bodyPr/>
          <a:lstStyle/>
          <a:p>
            <a:pPr>
              <a:buFontTx/>
              <a:buNone/>
            </a:pPr>
            <a:r>
              <a:rPr lang="en-US"/>
              <a:t> </a:t>
            </a:r>
          </a:p>
        </p:txBody>
      </p:sp>
      <p:pic>
        <p:nvPicPr>
          <p:cNvPr id="5129" name="Picture 4" descr="pigeon"/>
          <p:cNvPicPr>
            <a:picLocks noChangeAspect="1" noChangeArrowheads="1"/>
          </p:cNvPicPr>
          <p:nvPr/>
        </p:nvPicPr>
        <p:blipFill>
          <a:blip r:embed="rId2" cstate="print">
            <a:grayscl/>
          </a:blip>
          <a:srcRect/>
          <a:stretch>
            <a:fillRect/>
          </a:stretch>
        </p:blipFill>
        <p:spPr bwMode="auto">
          <a:xfrm>
            <a:off x="457200" y="5257800"/>
            <a:ext cx="914400" cy="685800"/>
          </a:xfrm>
          <a:prstGeom prst="rect">
            <a:avLst/>
          </a:prstGeom>
          <a:noFill/>
          <a:ln w="9525">
            <a:noFill/>
            <a:miter lim="800000"/>
            <a:headEnd/>
            <a:tailEnd/>
          </a:ln>
        </p:spPr>
      </p:pic>
      <p:pic>
        <p:nvPicPr>
          <p:cNvPr id="5130" name="Picture 5" descr="pigeon"/>
          <p:cNvPicPr>
            <a:picLocks noChangeAspect="1" noChangeArrowheads="1"/>
          </p:cNvPicPr>
          <p:nvPr/>
        </p:nvPicPr>
        <p:blipFill>
          <a:blip r:embed="rId2" cstate="print">
            <a:grayscl/>
          </a:blip>
          <a:srcRect/>
          <a:stretch>
            <a:fillRect/>
          </a:stretch>
        </p:blipFill>
        <p:spPr bwMode="auto">
          <a:xfrm>
            <a:off x="2514600" y="5257800"/>
            <a:ext cx="914400" cy="685800"/>
          </a:xfrm>
          <a:prstGeom prst="rect">
            <a:avLst/>
          </a:prstGeom>
          <a:noFill/>
          <a:ln w="9525">
            <a:noFill/>
            <a:miter lim="800000"/>
            <a:headEnd/>
            <a:tailEnd/>
          </a:ln>
        </p:spPr>
      </p:pic>
      <p:pic>
        <p:nvPicPr>
          <p:cNvPr id="5131" name="Picture 6" descr="pigeon"/>
          <p:cNvPicPr>
            <a:picLocks noChangeAspect="1" noChangeArrowheads="1"/>
          </p:cNvPicPr>
          <p:nvPr/>
        </p:nvPicPr>
        <p:blipFill>
          <a:blip r:embed="rId2" cstate="print">
            <a:grayscl/>
          </a:blip>
          <a:srcRect/>
          <a:stretch>
            <a:fillRect/>
          </a:stretch>
        </p:blipFill>
        <p:spPr bwMode="auto">
          <a:xfrm>
            <a:off x="6477000" y="5410200"/>
            <a:ext cx="914400" cy="685800"/>
          </a:xfrm>
          <a:prstGeom prst="rect">
            <a:avLst/>
          </a:prstGeom>
          <a:noFill/>
          <a:ln w="9525">
            <a:noFill/>
            <a:miter lim="800000"/>
            <a:headEnd/>
            <a:tailEnd/>
          </a:ln>
        </p:spPr>
      </p:pic>
      <p:pic>
        <p:nvPicPr>
          <p:cNvPr id="5132" name="Picture 7" descr="pigeon"/>
          <p:cNvPicPr>
            <a:picLocks noChangeAspect="1" noChangeArrowheads="1"/>
          </p:cNvPicPr>
          <p:nvPr/>
        </p:nvPicPr>
        <p:blipFill>
          <a:blip r:embed="rId2" cstate="print">
            <a:grayscl/>
          </a:blip>
          <a:srcRect/>
          <a:stretch>
            <a:fillRect/>
          </a:stretch>
        </p:blipFill>
        <p:spPr bwMode="auto">
          <a:xfrm>
            <a:off x="6172200" y="4953000"/>
            <a:ext cx="914400" cy="685800"/>
          </a:xfrm>
          <a:prstGeom prst="rect">
            <a:avLst/>
          </a:prstGeom>
          <a:noFill/>
          <a:ln w="9525">
            <a:noFill/>
            <a:miter lim="800000"/>
            <a:headEnd/>
            <a:tailEnd/>
          </a:ln>
        </p:spPr>
      </p:pic>
      <p:sp>
        <p:nvSpPr>
          <p:cNvPr id="5133" name="AutoShape 9"/>
          <p:cNvSpPr>
            <a:spLocks noChangeArrowheads="1"/>
          </p:cNvSpPr>
          <p:nvPr/>
        </p:nvSpPr>
        <p:spPr bwMode="auto">
          <a:xfrm>
            <a:off x="457200" y="4876800"/>
            <a:ext cx="1214438" cy="1214438"/>
          </a:xfrm>
          <a:prstGeom prst="cube">
            <a:avLst>
              <a:gd name="adj" fmla="val 25000"/>
            </a:avLst>
          </a:prstGeom>
          <a:noFill/>
          <a:ln w="9525">
            <a:solidFill>
              <a:schemeClr val="tx1"/>
            </a:solidFill>
            <a:miter lim="800000"/>
            <a:headEnd/>
            <a:tailEnd type="none" w="lg" len="lg"/>
          </a:ln>
        </p:spPr>
        <p:txBody>
          <a:bodyPr wrap="none" anchor="ctr">
            <a:spAutoFit/>
          </a:bodyPr>
          <a:lstStyle/>
          <a:p>
            <a:endParaRPr lang="en-US"/>
          </a:p>
        </p:txBody>
      </p:sp>
      <p:sp>
        <p:nvSpPr>
          <p:cNvPr id="5134" name="AutoShape 10"/>
          <p:cNvSpPr>
            <a:spLocks noChangeArrowheads="1"/>
          </p:cNvSpPr>
          <p:nvPr/>
        </p:nvSpPr>
        <p:spPr bwMode="auto">
          <a:xfrm>
            <a:off x="2514600" y="4876800"/>
            <a:ext cx="1214438" cy="1214438"/>
          </a:xfrm>
          <a:prstGeom prst="cube">
            <a:avLst>
              <a:gd name="adj" fmla="val 25000"/>
            </a:avLst>
          </a:prstGeom>
          <a:noFill/>
          <a:ln w="9525">
            <a:solidFill>
              <a:schemeClr val="tx1"/>
            </a:solidFill>
            <a:miter lim="800000"/>
            <a:headEnd/>
            <a:tailEnd type="none" w="lg" len="lg"/>
          </a:ln>
        </p:spPr>
        <p:txBody>
          <a:bodyPr wrap="none" anchor="ctr">
            <a:spAutoFit/>
          </a:bodyPr>
          <a:lstStyle/>
          <a:p>
            <a:endParaRPr lang="en-US"/>
          </a:p>
        </p:txBody>
      </p:sp>
      <p:sp>
        <p:nvSpPr>
          <p:cNvPr id="5135" name="AutoShape 11"/>
          <p:cNvSpPr>
            <a:spLocks noChangeArrowheads="1"/>
          </p:cNvSpPr>
          <p:nvPr/>
        </p:nvSpPr>
        <p:spPr bwMode="auto">
          <a:xfrm>
            <a:off x="6324600" y="4876800"/>
            <a:ext cx="1214438" cy="1214438"/>
          </a:xfrm>
          <a:prstGeom prst="cube">
            <a:avLst>
              <a:gd name="adj" fmla="val 25000"/>
            </a:avLst>
          </a:prstGeom>
          <a:noFill/>
          <a:ln w="9525">
            <a:solidFill>
              <a:schemeClr val="tx1"/>
            </a:solidFill>
            <a:miter lim="800000"/>
            <a:headEnd/>
            <a:tailEnd type="none" w="lg" len="lg"/>
          </a:ln>
        </p:spPr>
        <p:txBody>
          <a:bodyPr wrap="none" anchor="ctr">
            <a:spAutoFit/>
          </a:bodyPr>
          <a:lstStyle/>
          <a:p>
            <a:endParaRPr lang="en-US"/>
          </a:p>
        </p:txBody>
      </p:sp>
      <p:sp>
        <p:nvSpPr>
          <p:cNvPr id="5136" name="Text Box 12"/>
          <p:cNvSpPr txBox="1">
            <a:spLocks noChangeArrowheads="1"/>
          </p:cNvSpPr>
          <p:nvPr/>
        </p:nvSpPr>
        <p:spPr bwMode="auto">
          <a:xfrm>
            <a:off x="4419600" y="5105400"/>
            <a:ext cx="1301750" cy="579438"/>
          </a:xfrm>
          <a:prstGeom prst="rect">
            <a:avLst/>
          </a:prstGeom>
          <a:noFill/>
          <a:ln w="9525">
            <a:noFill/>
            <a:miter lim="800000"/>
            <a:headEnd/>
            <a:tailEnd type="none" w="lg" len="lg"/>
          </a:ln>
        </p:spPr>
        <p:txBody>
          <a:bodyPr wrap="none">
            <a:spAutoFit/>
          </a:bodyPr>
          <a:lstStyle/>
          <a:p>
            <a:r>
              <a:rPr lang="en-US"/>
              <a:t>...........</a:t>
            </a:r>
          </a:p>
        </p:txBody>
      </p:sp>
      <p:sp>
        <p:nvSpPr>
          <p:cNvPr id="5137" name="Text Box 13"/>
          <p:cNvSpPr txBox="1">
            <a:spLocks noChangeArrowheads="1"/>
          </p:cNvSpPr>
          <p:nvPr/>
        </p:nvSpPr>
        <p:spPr bwMode="auto">
          <a:xfrm>
            <a:off x="762000" y="1143000"/>
            <a:ext cx="1579563" cy="579438"/>
          </a:xfrm>
          <a:prstGeom prst="rect">
            <a:avLst/>
          </a:prstGeom>
          <a:noFill/>
          <a:ln w="9525">
            <a:noFill/>
            <a:miter lim="800000"/>
            <a:headEnd/>
            <a:tailEnd type="none" w="lg" len="lg"/>
          </a:ln>
        </p:spPr>
        <p:txBody>
          <a:bodyPr wrap="none">
            <a:spAutoFit/>
          </a:bodyPr>
          <a:lstStyle/>
          <a:p>
            <a:r>
              <a:rPr lang="en-US"/>
              <a:t>pigeons</a:t>
            </a:r>
          </a:p>
        </p:txBody>
      </p:sp>
      <p:sp>
        <p:nvSpPr>
          <p:cNvPr id="5138" name="Text Box 14"/>
          <p:cNvSpPr txBox="1">
            <a:spLocks noChangeArrowheads="1"/>
          </p:cNvSpPr>
          <p:nvPr/>
        </p:nvSpPr>
        <p:spPr bwMode="auto">
          <a:xfrm>
            <a:off x="762000" y="1981200"/>
            <a:ext cx="2362200" cy="579438"/>
          </a:xfrm>
          <a:prstGeom prst="rect">
            <a:avLst/>
          </a:prstGeom>
          <a:noFill/>
          <a:ln w="9525">
            <a:noFill/>
            <a:miter lim="800000"/>
            <a:headEnd/>
            <a:tailEnd type="none" w="lg" len="lg"/>
          </a:ln>
        </p:spPr>
        <p:txBody>
          <a:bodyPr wrap="none">
            <a:spAutoFit/>
          </a:bodyPr>
          <a:lstStyle/>
          <a:p>
            <a:r>
              <a:rPr lang="en-US"/>
              <a:t>pigeonholes</a:t>
            </a:r>
          </a:p>
        </p:txBody>
      </p:sp>
      <p:graphicFrame>
        <p:nvGraphicFramePr>
          <p:cNvPr id="5122" name="Object 15"/>
          <p:cNvGraphicFramePr>
            <a:graphicFrameLocks noChangeAspect="1"/>
          </p:cNvGraphicFramePr>
          <p:nvPr/>
        </p:nvGraphicFramePr>
        <p:xfrm>
          <a:off x="304800" y="1371600"/>
          <a:ext cx="290513" cy="304800"/>
        </p:xfrm>
        <a:graphic>
          <a:graphicData uri="http://schemas.openxmlformats.org/presentationml/2006/ole">
            <mc:AlternateContent xmlns:mc="http://schemas.openxmlformats.org/markup-compatibility/2006">
              <mc:Choice xmlns:v="urn:schemas-microsoft-com:vml" Requires="v">
                <p:oleObj name="Equation" r:id="rId3" imgW="291960" imgH="304560" progId="Equation.3">
                  <p:embed/>
                </p:oleObj>
              </mc:Choice>
              <mc:Fallback>
                <p:oleObj name="Equation" r:id="rId3" imgW="291960" imgH="304560"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371600"/>
                        <a:ext cx="290513"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3" name="Object 16"/>
          <p:cNvGraphicFramePr>
            <a:graphicFrameLocks noChangeAspect="1"/>
          </p:cNvGraphicFramePr>
          <p:nvPr/>
        </p:nvGraphicFramePr>
        <p:xfrm>
          <a:off x="292100" y="2197100"/>
          <a:ext cx="393700" cy="304800"/>
        </p:xfrm>
        <a:graphic>
          <a:graphicData uri="http://schemas.openxmlformats.org/presentationml/2006/ole">
            <mc:AlternateContent xmlns:mc="http://schemas.openxmlformats.org/markup-compatibility/2006">
              <mc:Choice xmlns:v="urn:schemas-microsoft-com:vml" Requires="v">
                <p:oleObj name="Equation" r:id="rId5" imgW="393480" imgH="304560" progId="Equation.3">
                  <p:embed/>
                </p:oleObj>
              </mc:Choice>
              <mc:Fallback>
                <p:oleObj name="Equation" r:id="rId5" imgW="393480" imgH="304560" progId="Equation.3">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100" y="2197100"/>
                        <a:ext cx="3937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4" name="Object 17"/>
          <p:cNvGraphicFramePr>
            <a:graphicFrameLocks noChangeAspect="1"/>
          </p:cNvGraphicFramePr>
          <p:nvPr/>
        </p:nvGraphicFramePr>
        <p:xfrm>
          <a:off x="1143000" y="2895600"/>
          <a:ext cx="1155700" cy="315913"/>
        </p:xfrm>
        <a:graphic>
          <a:graphicData uri="http://schemas.openxmlformats.org/presentationml/2006/ole">
            <mc:AlternateContent xmlns:mc="http://schemas.openxmlformats.org/markup-compatibility/2006">
              <mc:Choice xmlns:v="urn:schemas-microsoft-com:vml" Requires="v">
                <p:oleObj name="Equation" r:id="rId7" imgW="1155600" imgH="317160" progId="Equation.3">
                  <p:embed/>
                </p:oleObj>
              </mc:Choice>
              <mc:Fallback>
                <p:oleObj name="Equation" r:id="rId7" imgW="1155600" imgH="317160"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3000" y="2895600"/>
                        <a:ext cx="1155700" cy="315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9" name="Line 18"/>
          <p:cNvSpPr>
            <a:spLocks noChangeShapeType="1"/>
          </p:cNvSpPr>
          <p:nvPr/>
        </p:nvSpPr>
        <p:spPr bwMode="auto">
          <a:xfrm>
            <a:off x="6172200" y="3581400"/>
            <a:ext cx="762000" cy="1066800"/>
          </a:xfrm>
          <a:prstGeom prst="line">
            <a:avLst/>
          </a:prstGeom>
          <a:noFill/>
          <a:ln w="9525">
            <a:solidFill>
              <a:schemeClr val="tx1"/>
            </a:solidFill>
            <a:round/>
            <a:headEnd/>
            <a:tailEnd type="triangle" w="lg" len="lg"/>
          </a:ln>
        </p:spPr>
        <p:txBody>
          <a:bodyPr anchor="ctr">
            <a:spAutoFit/>
          </a:bodyPr>
          <a:lstStyle/>
          <a:p>
            <a:endParaRPr lang="en-US"/>
          </a:p>
        </p:txBody>
      </p:sp>
      <p:sp>
        <p:nvSpPr>
          <p:cNvPr id="5140" name="Text Box 19"/>
          <p:cNvSpPr txBox="1">
            <a:spLocks noChangeArrowheads="1"/>
          </p:cNvSpPr>
          <p:nvPr/>
        </p:nvSpPr>
        <p:spPr bwMode="auto">
          <a:xfrm>
            <a:off x="3886200" y="2286000"/>
            <a:ext cx="4589463" cy="1163638"/>
          </a:xfrm>
          <a:prstGeom prst="rect">
            <a:avLst/>
          </a:prstGeom>
          <a:noFill/>
          <a:ln w="9525">
            <a:noFill/>
            <a:miter lim="800000"/>
            <a:headEnd/>
            <a:tailEnd type="none" w="lg" len="lg"/>
          </a:ln>
        </p:spPr>
        <p:txBody>
          <a:bodyPr wrap="none">
            <a:spAutoFit/>
          </a:bodyPr>
          <a:lstStyle/>
          <a:p>
            <a:r>
              <a:rPr lang="en-US"/>
              <a:t>There is a pigeonhole</a:t>
            </a:r>
          </a:p>
          <a:p>
            <a:r>
              <a:rPr lang="en-US"/>
              <a:t> with at least 2 pigeons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Slide Number Placeholder 5"/>
          <p:cNvSpPr>
            <a:spLocks noGrp="1"/>
          </p:cNvSpPr>
          <p:nvPr>
            <p:ph type="sldNum" sz="quarter" idx="12"/>
          </p:nvPr>
        </p:nvSpPr>
        <p:spPr>
          <a:noFill/>
        </p:spPr>
        <p:txBody>
          <a:bodyPr/>
          <a:lstStyle/>
          <a:p>
            <a:fld id="{FDAEF0B9-08DA-48C3-83E8-C2A213B30D97}" type="slidenum">
              <a:rPr lang="en-US" smtClean="0"/>
              <a:pPr/>
              <a:t>11</a:t>
            </a:fld>
            <a:endParaRPr lang="en-US"/>
          </a:p>
        </p:txBody>
      </p:sp>
      <p:sp>
        <p:nvSpPr>
          <p:cNvPr id="45060" name="Rectangle 2"/>
          <p:cNvSpPr>
            <a:spLocks noGrp="1" noChangeArrowheads="1"/>
          </p:cNvSpPr>
          <p:nvPr>
            <p:ph type="ctrTitle"/>
          </p:nvPr>
        </p:nvSpPr>
        <p:spPr>
          <a:xfrm>
            <a:off x="685800" y="2286000"/>
            <a:ext cx="7772400" cy="1143000"/>
          </a:xfrm>
        </p:spPr>
        <p:txBody>
          <a:bodyPr/>
          <a:lstStyle/>
          <a:p>
            <a:r>
              <a:rPr lang="en-US" sz="4400"/>
              <a:t>The Pigeonhole Principle</a:t>
            </a:r>
            <a:br>
              <a:rPr lang="en-US" sz="4400"/>
            </a:br>
            <a:br>
              <a:rPr lang="en-US" sz="4400"/>
            </a:br>
            <a:r>
              <a:rPr lang="en-US" sz="4400"/>
              <a:t>and </a:t>
            </a:r>
            <a:br>
              <a:rPr lang="en-US" sz="4400"/>
            </a:br>
            <a:br>
              <a:rPr lang="en-US" sz="4400"/>
            </a:br>
            <a:r>
              <a:rPr lang="en-US" sz="4400"/>
              <a:t>DFAs</a:t>
            </a:r>
          </a:p>
        </p:txBody>
      </p:sp>
      <p:sp>
        <p:nvSpPr>
          <p:cNvPr id="45061" name="Rectangle 3"/>
          <p:cNvSpPr>
            <a:spLocks noGrp="1" noChangeArrowheads="1"/>
          </p:cNvSpPr>
          <p:nvPr>
            <p:ph type="subTitle" idx="1"/>
          </p:nvPr>
        </p:nvSpPr>
        <p:spPr/>
        <p:txBody>
          <a:bodyPr/>
          <a:lstStyle/>
          <a:p>
            <a:r>
              <a:rPr lang="en-US"/>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0" name="Slide Number Placeholder 5"/>
          <p:cNvSpPr>
            <a:spLocks noGrp="1"/>
          </p:cNvSpPr>
          <p:nvPr>
            <p:ph type="sldNum" sz="quarter" idx="12"/>
          </p:nvPr>
        </p:nvSpPr>
        <p:spPr>
          <a:noFill/>
        </p:spPr>
        <p:txBody>
          <a:bodyPr/>
          <a:lstStyle/>
          <a:p>
            <a:fld id="{CC04F970-5E2F-407D-8485-618C4D69CC94}" type="slidenum">
              <a:rPr lang="en-US" smtClean="0"/>
              <a:pPr/>
              <a:t>12</a:t>
            </a:fld>
            <a:endParaRPr lang="en-US"/>
          </a:p>
        </p:txBody>
      </p:sp>
      <p:sp>
        <p:nvSpPr>
          <p:cNvPr id="6161" name="Rectangle 3"/>
          <p:cNvSpPr>
            <a:spLocks noGrp="1" noChangeArrowheads="1"/>
          </p:cNvSpPr>
          <p:nvPr>
            <p:ph type="body" idx="1"/>
          </p:nvPr>
        </p:nvSpPr>
        <p:spPr/>
        <p:txBody>
          <a:bodyPr/>
          <a:lstStyle/>
          <a:p>
            <a:pPr>
              <a:buFontTx/>
              <a:buNone/>
            </a:pPr>
            <a:r>
              <a:rPr lang="en-US"/>
              <a:t> </a:t>
            </a:r>
          </a:p>
        </p:txBody>
      </p:sp>
      <p:sp>
        <p:nvSpPr>
          <p:cNvPr id="6162" name="Text Box 20"/>
          <p:cNvSpPr txBox="1">
            <a:spLocks noChangeArrowheads="1"/>
          </p:cNvSpPr>
          <p:nvPr/>
        </p:nvSpPr>
        <p:spPr bwMode="auto">
          <a:xfrm>
            <a:off x="1371600" y="1981200"/>
            <a:ext cx="6243638" cy="579438"/>
          </a:xfrm>
          <a:prstGeom prst="rect">
            <a:avLst/>
          </a:prstGeom>
          <a:noFill/>
          <a:ln w="9525">
            <a:noFill/>
            <a:miter lim="800000"/>
            <a:headEnd/>
            <a:tailEnd type="none" w="lg" len="lg"/>
          </a:ln>
        </p:spPr>
        <p:txBody>
          <a:bodyPr wrap="none">
            <a:spAutoFit/>
          </a:bodyPr>
          <a:lstStyle/>
          <a:p>
            <a:r>
              <a:rPr lang="en-US"/>
              <a:t>Consider a DFA with       states </a:t>
            </a:r>
          </a:p>
        </p:txBody>
      </p:sp>
      <p:graphicFrame>
        <p:nvGraphicFramePr>
          <p:cNvPr id="6146" name="Object 21"/>
          <p:cNvGraphicFramePr>
            <a:graphicFrameLocks noChangeAspect="1"/>
          </p:cNvGraphicFramePr>
          <p:nvPr/>
        </p:nvGraphicFramePr>
        <p:xfrm>
          <a:off x="5532438" y="2070100"/>
          <a:ext cx="277812" cy="406400"/>
        </p:xfrm>
        <a:graphic>
          <a:graphicData uri="http://schemas.openxmlformats.org/presentationml/2006/ole">
            <mc:AlternateContent xmlns:mc="http://schemas.openxmlformats.org/markup-compatibility/2006">
              <mc:Choice xmlns:v="urn:schemas-microsoft-com:vml" Requires="v">
                <p:oleObj name="Equation" r:id="rId2" imgW="279360" imgH="406080" progId="Equation.3">
                  <p:embed/>
                </p:oleObj>
              </mc:Choice>
              <mc:Fallback>
                <p:oleObj name="Equation" r:id="rId2" imgW="279360" imgH="406080" progId="Equation.3">
                  <p:embed/>
                  <p:pic>
                    <p:nvPicPr>
                      <p:cNvPr id="0" name="Object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2438" y="2070100"/>
                        <a:ext cx="277812"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63" name="Oval 47"/>
          <p:cNvSpPr>
            <a:spLocks noChangeArrowheads="1"/>
          </p:cNvSpPr>
          <p:nvPr/>
        </p:nvSpPr>
        <p:spPr bwMode="auto">
          <a:xfrm>
            <a:off x="1539875" y="4622800"/>
            <a:ext cx="609600" cy="6096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6164" name="Oval 48"/>
          <p:cNvSpPr>
            <a:spLocks noChangeArrowheads="1"/>
          </p:cNvSpPr>
          <p:nvPr/>
        </p:nvSpPr>
        <p:spPr bwMode="auto">
          <a:xfrm>
            <a:off x="3276600" y="4648200"/>
            <a:ext cx="609600" cy="6096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6165" name="Oval 49"/>
          <p:cNvSpPr>
            <a:spLocks noChangeArrowheads="1"/>
          </p:cNvSpPr>
          <p:nvPr/>
        </p:nvSpPr>
        <p:spPr bwMode="auto">
          <a:xfrm>
            <a:off x="6934200" y="4648200"/>
            <a:ext cx="609600" cy="6096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6166" name="Oval 50"/>
          <p:cNvSpPr>
            <a:spLocks noChangeArrowheads="1"/>
          </p:cNvSpPr>
          <p:nvPr/>
        </p:nvSpPr>
        <p:spPr bwMode="auto">
          <a:xfrm>
            <a:off x="6781800" y="4495800"/>
            <a:ext cx="914400" cy="914400"/>
          </a:xfrm>
          <a:prstGeom prst="ellipse">
            <a:avLst/>
          </a:prstGeom>
          <a:noFill/>
          <a:ln w="9525">
            <a:solidFill>
              <a:schemeClr val="tx1"/>
            </a:solidFill>
            <a:round/>
            <a:headEnd/>
            <a:tailEnd type="none" w="lg" len="lg"/>
          </a:ln>
        </p:spPr>
        <p:txBody>
          <a:bodyPr anchor="ctr">
            <a:spAutoFit/>
          </a:bodyPr>
          <a:lstStyle/>
          <a:p>
            <a:endParaRPr lang="en-US"/>
          </a:p>
        </p:txBody>
      </p:sp>
      <p:sp>
        <p:nvSpPr>
          <p:cNvPr id="6167" name="Line 51"/>
          <p:cNvSpPr>
            <a:spLocks noChangeShapeType="1"/>
          </p:cNvSpPr>
          <p:nvPr/>
        </p:nvSpPr>
        <p:spPr bwMode="auto">
          <a:xfrm>
            <a:off x="1006475" y="4927600"/>
            <a:ext cx="533400" cy="0"/>
          </a:xfrm>
          <a:prstGeom prst="line">
            <a:avLst/>
          </a:prstGeom>
          <a:noFill/>
          <a:ln w="9525">
            <a:solidFill>
              <a:schemeClr val="tx1"/>
            </a:solidFill>
            <a:round/>
            <a:headEnd/>
            <a:tailEnd type="triangle" w="lg" len="lg"/>
          </a:ln>
        </p:spPr>
        <p:txBody>
          <a:bodyPr wrap="none" anchor="ctr">
            <a:spAutoFit/>
          </a:bodyPr>
          <a:lstStyle/>
          <a:p>
            <a:endParaRPr lang="en-US"/>
          </a:p>
        </p:txBody>
      </p:sp>
      <p:graphicFrame>
        <p:nvGraphicFramePr>
          <p:cNvPr id="6147" name="Object 56"/>
          <p:cNvGraphicFramePr>
            <a:graphicFrameLocks noChangeAspect="1"/>
          </p:cNvGraphicFramePr>
          <p:nvPr/>
        </p:nvGraphicFramePr>
        <p:xfrm>
          <a:off x="1616075" y="4622800"/>
          <a:ext cx="381000" cy="520700"/>
        </p:xfrm>
        <a:graphic>
          <a:graphicData uri="http://schemas.openxmlformats.org/presentationml/2006/ole">
            <mc:AlternateContent xmlns:mc="http://schemas.openxmlformats.org/markup-compatibility/2006">
              <mc:Choice xmlns:v="urn:schemas-microsoft-com:vml" Requires="v">
                <p:oleObj name="Equation" r:id="rId4" imgW="380880" imgH="520560" progId="Equation.3">
                  <p:embed/>
                </p:oleObj>
              </mc:Choice>
              <mc:Fallback>
                <p:oleObj name="Equation" r:id="rId4" imgW="380880" imgH="520560" progId="Equation.3">
                  <p:embed/>
                  <p:pic>
                    <p:nvPicPr>
                      <p:cNvPr id="0" name="Object 5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6075" y="4622800"/>
                        <a:ext cx="381000"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8" name="Object 57"/>
          <p:cNvGraphicFramePr>
            <a:graphicFrameLocks noChangeAspect="1"/>
          </p:cNvGraphicFramePr>
          <p:nvPr/>
        </p:nvGraphicFramePr>
        <p:xfrm>
          <a:off x="3398838" y="4648200"/>
          <a:ext cx="442912" cy="520700"/>
        </p:xfrm>
        <a:graphic>
          <a:graphicData uri="http://schemas.openxmlformats.org/presentationml/2006/ole">
            <mc:AlternateContent xmlns:mc="http://schemas.openxmlformats.org/markup-compatibility/2006">
              <mc:Choice xmlns:v="urn:schemas-microsoft-com:vml" Requires="v">
                <p:oleObj name="Equation" r:id="rId6" imgW="444240" imgH="520560" progId="Equation.3">
                  <p:embed/>
                </p:oleObj>
              </mc:Choice>
              <mc:Fallback>
                <p:oleObj name="Equation" r:id="rId6" imgW="444240" imgH="520560" progId="Equation.3">
                  <p:embed/>
                  <p:pic>
                    <p:nvPicPr>
                      <p:cNvPr id="0" name="Object 5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98838" y="4648200"/>
                        <a:ext cx="442912"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9" name="Object 58"/>
          <p:cNvGraphicFramePr>
            <a:graphicFrameLocks noChangeAspect="1"/>
          </p:cNvGraphicFramePr>
          <p:nvPr/>
        </p:nvGraphicFramePr>
        <p:xfrm>
          <a:off x="5105400" y="4648200"/>
          <a:ext cx="430213" cy="531813"/>
        </p:xfrm>
        <a:graphic>
          <a:graphicData uri="http://schemas.openxmlformats.org/presentationml/2006/ole">
            <mc:AlternateContent xmlns:mc="http://schemas.openxmlformats.org/markup-compatibility/2006">
              <mc:Choice xmlns:v="urn:schemas-microsoft-com:vml" Requires="v">
                <p:oleObj name="Equation" r:id="rId8" imgW="431640" imgH="533160" progId="Equation.3">
                  <p:embed/>
                </p:oleObj>
              </mc:Choice>
              <mc:Fallback>
                <p:oleObj name="Equation" r:id="rId8" imgW="431640" imgH="533160" progId="Equation.3">
                  <p:embed/>
                  <p:pic>
                    <p:nvPicPr>
                      <p:cNvPr id="0" name="Object 5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05400" y="4648200"/>
                        <a:ext cx="430213"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0" name="Object 62"/>
          <p:cNvGraphicFramePr>
            <a:graphicFrameLocks noChangeAspect="1"/>
          </p:cNvGraphicFramePr>
          <p:nvPr/>
        </p:nvGraphicFramePr>
        <p:xfrm>
          <a:off x="2590800" y="4572000"/>
          <a:ext cx="265113" cy="279400"/>
        </p:xfrm>
        <a:graphic>
          <a:graphicData uri="http://schemas.openxmlformats.org/presentationml/2006/ole">
            <mc:AlternateContent xmlns:mc="http://schemas.openxmlformats.org/markup-compatibility/2006">
              <mc:Choice xmlns:v="urn:schemas-microsoft-com:vml" Requires="v">
                <p:oleObj name="Equation" r:id="rId10" imgW="266400" imgH="279360" progId="Equation.3">
                  <p:embed/>
                </p:oleObj>
              </mc:Choice>
              <mc:Fallback>
                <p:oleObj name="Equation" r:id="rId10" imgW="266400" imgH="279360" progId="Equation.3">
                  <p:embed/>
                  <p:pic>
                    <p:nvPicPr>
                      <p:cNvPr id="0" name="Object 6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90800" y="4572000"/>
                        <a:ext cx="265113"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1" name="Object 63"/>
          <p:cNvGraphicFramePr>
            <a:graphicFrameLocks noChangeAspect="1"/>
          </p:cNvGraphicFramePr>
          <p:nvPr/>
        </p:nvGraphicFramePr>
        <p:xfrm>
          <a:off x="1828800" y="3352800"/>
          <a:ext cx="252413" cy="392113"/>
        </p:xfrm>
        <a:graphic>
          <a:graphicData uri="http://schemas.openxmlformats.org/presentationml/2006/ole">
            <mc:AlternateContent xmlns:mc="http://schemas.openxmlformats.org/markup-compatibility/2006">
              <mc:Choice xmlns:v="urn:schemas-microsoft-com:vml" Requires="v">
                <p:oleObj name="Equation" r:id="rId12" imgW="253800" imgH="393480" progId="Equation.3">
                  <p:embed/>
                </p:oleObj>
              </mc:Choice>
              <mc:Fallback>
                <p:oleObj name="Equation" r:id="rId12" imgW="253800" imgH="393480" progId="Equation.3">
                  <p:embed/>
                  <p:pic>
                    <p:nvPicPr>
                      <p:cNvPr id="0" name="Object 6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3352800"/>
                        <a:ext cx="252413"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68" name="Line 70"/>
          <p:cNvSpPr>
            <a:spLocks noChangeShapeType="1"/>
          </p:cNvSpPr>
          <p:nvPr/>
        </p:nvSpPr>
        <p:spPr bwMode="auto">
          <a:xfrm>
            <a:off x="2133600" y="4953000"/>
            <a:ext cx="1143000" cy="0"/>
          </a:xfrm>
          <a:prstGeom prst="line">
            <a:avLst/>
          </a:prstGeom>
          <a:noFill/>
          <a:ln w="9525">
            <a:solidFill>
              <a:schemeClr val="tx1"/>
            </a:solidFill>
            <a:round/>
            <a:headEnd/>
            <a:tailEnd type="triangle" w="lg" len="lg"/>
          </a:ln>
        </p:spPr>
        <p:txBody>
          <a:bodyPr wrap="none" anchor="ctr">
            <a:spAutoFit/>
          </a:bodyPr>
          <a:lstStyle/>
          <a:p>
            <a:endParaRPr lang="en-US"/>
          </a:p>
        </p:txBody>
      </p:sp>
      <p:graphicFrame>
        <p:nvGraphicFramePr>
          <p:cNvPr id="6152" name="Object 74"/>
          <p:cNvGraphicFramePr>
            <a:graphicFrameLocks noChangeAspect="1"/>
          </p:cNvGraphicFramePr>
          <p:nvPr/>
        </p:nvGraphicFramePr>
        <p:xfrm>
          <a:off x="6992938" y="4622800"/>
          <a:ext cx="479425" cy="571500"/>
        </p:xfrm>
        <a:graphic>
          <a:graphicData uri="http://schemas.openxmlformats.org/presentationml/2006/ole">
            <mc:AlternateContent xmlns:mc="http://schemas.openxmlformats.org/markup-compatibility/2006">
              <mc:Choice xmlns:v="urn:schemas-microsoft-com:vml" Requires="v">
                <p:oleObj name="Equation" r:id="rId14" imgW="482400" imgH="571320" progId="Equation.3">
                  <p:embed/>
                </p:oleObj>
              </mc:Choice>
              <mc:Fallback>
                <p:oleObj name="Equation" r:id="rId14" imgW="482400" imgH="571320" progId="Equation.3">
                  <p:embed/>
                  <p:pic>
                    <p:nvPicPr>
                      <p:cNvPr id="0" name="Object 7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992938" y="4622800"/>
                        <a:ext cx="479425"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69" name="Oval 75"/>
          <p:cNvSpPr>
            <a:spLocks noChangeArrowheads="1"/>
          </p:cNvSpPr>
          <p:nvPr/>
        </p:nvSpPr>
        <p:spPr bwMode="auto">
          <a:xfrm>
            <a:off x="5029200" y="4648200"/>
            <a:ext cx="609600" cy="6096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6170" name="Line 76"/>
          <p:cNvSpPr>
            <a:spLocks noChangeShapeType="1"/>
          </p:cNvSpPr>
          <p:nvPr/>
        </p:nvSpPr>
        <p:spPr bwMode="auto">
          <a:xfrm>
            <a:off x="3886200" y="4953000"/>
            <a:ext cx="1143000" cy="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6171" name="Line 77"/>
          <p:cNvSpPr>
            <a:spLocks noChangeShapeType="1"/>
          </p:cNvSpPr>
          <p:nvPr/>
        </p:nvSpPr>
        <p:spPr bwMode="auto">
          <a:xfrm>
            <a:off x="5638800" y="4953000"/>
            <a:ext cx="1143000" cy="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6172" name="Freeform 78"/>
          <p:cNvSpPr>
            <a:spLocks/>
          </p:cNvSpPr>
          <p:nvPr/>
        </p:nvSpPr>
        <p:spPr bwMode="auto">
          <a:xfrm>
            <a:off x="1498600" y="3797300"/>
            <a:ext cx="800100" cy="850900"/>
          </a:xfrm>
          <a:custGeom>
            <a:avLst/>
            <a:gdLst>
              <a:gd name="T0" fmla="*/ 766127513 w 504"/>
              <a:gd name="T1" fmla="*/ 1350803532 h 536"/>
              <a:gd name="T2" fmla="*/ 1249997594 w 504"/>
              <a:gd name="T3" fmla="*/ 504031219 h 536"/>
              <a:gd name="T4" fmla="*/ 645160042 w 504"/>
              <a:gd name="T5" fmla="*/ 20161247 h 536"/>
              <a:gd name="T6" fmla="*/ 40322503 w 504"/>
              <a:gd name="T7" fmla="*/ 383063675 h 536"/>
              <a:gd name="T8" fmla="*/ 403225002 w 504"/>
              <a:gd name="T9" fmla="*/ 1350803532 h 536"/>
              <a:gd name="T10" fmla="*/ 0 60000 65536"/>
              <a:gd name="T11" fmla="*/ 0 60000 65536"/>
              <a:gd name="T12" fmla="*/ 0 60000 65536"/>
              <a:gd name="T13" fmla="*/ 0 60000 65536"/>
              <a:gd name="T14" fmla="*/ 0 60000 65536"/>
              <a:gd name="T15" fmla="*/ 0 w 504"/>
              <a:gd name="T16" fmla="*/ 0 h 536"/>
              <a:gd name="T17" fmla="*/ 504 w 504"/>
              <a:gd name="T18" fmla="*/ 536 h 536"/>
            </a:gdLst>
            <a:ahLst/>
            <a:cxnLst>
              <a:cxn ang="T10">
                <a:pos x="T0" y="T1"/>
              </a:cxn>
              <a:cxn ang="T11">
                <a:pos x="T2" y="T3"/>
              </a:cxn>
              <a:cxn ang="T12">
                <a:pos x="T4" y="T5"/>
              </a:cxn>
              <a:cxn ang="T13">
                <a:pos x="T6" y="T7"/>
              </a:cxn>
              <a:cxn ang="T14">
                <a:pos x="T8" y="T9"/>
              </a:cxn>
            </a:cxnLst>
            <a:rect l="T15" t="T16" r="T17" b="T18"/>
            <a:pathLst>
              <a:path w="504" h="536">
                <a:moveTo>
                  <a:pt x="304" y="536"/>
                </a:moveTo>
                <a:cubicBezTo>
                  <a:pt x="404" y="412"/>
                  <a:pt x="504" y="288"/>
                  <a:pt x="496" y="200"/>
                </a:cubicBezTo>
                <a:cubicBezTo>
                  <a:pt x="488" y="112"/>
                  <a:pt x="336" y="16"/>
                  <a:pt x="256" y="8"/>
                </a:cubicBezTo>
                <a:cubicBezTo>
                  <a:pt x="176" y="0"/>
                  <a:pt x="32" y="64"/>
                  <a:pt x="16" y="152"/>
                </a:cubicBezTo>
                <a:cubicBezTo>
                  <a:pt x="0" y="240"/>
                  <a:pt x="80" y="388"/>
                  <a:pt x="160" y="536"/>
                </a:cubicBezTo>
              </a:path>
            </a:pathLst>
          </a:custGeom>
          <a:noFill/>
          <a:ln w="9525">
            <a:solidFill>
              <a:schemeClr val="tx1"/>
            </a:solidFill>
            <a:round/>
            <a:headEnd/>
            <a:tailEnd type="triangle" w="lg" len="lg"/>
          </a:ln>
        </p:spPr>
        <p:txBody>
          <a:bodyPr wrap="none" anchor="ctr">
            <a:spAutoFit/>
          </a:bodyPr>
          <a:lstStyle/>
          <a:p>
            <a:endParaRPr lang="en-US"/>
          </a:p>
        </p:txBody>
      </p:sp>
      <p:sp>
        <p:nvSpPr>
          <p:cNvPr id="6173" name="Freeform 79"/>
          <p:cNvSpPr>
            <a:spLocks/>
          </p:cNvSpPr>
          <p:nvPr/>
        </p:nvSpPr>
        <p:spPr bwMode="auto">
          <a:xfrm>
            <a:off x="3200400" y="3810000"/>
            <a:ext cx="800100" cy="850900"/>
          </a:xfrm>
          <a:custGeom>
            <a:avLst/>
            <a:gdLst>
              <a:gd name="T0" fmla="*/ 766127513 w 504"/>
              <a:gd name="T1" fmla="*/ 1350803532 h 536"/>
              <a:gd name="T2" fmla="*/ 1249997594 w 504"/>
              <a:gd name="T3" fmla="*/ 504031219 h 536"/>
              <a:gd name="T4" fmla="*/ 645160042 w 504"/>
              <a:gd name="T5" fmla="*/ 20161247 h 536"/>
              <a:gd name="T6" fmla="*/ 40322503 w 504"/>
              <a:gd name="T7" fmla="*/ 383063675 h 536"/>
              <a:gd name="T8" fmla="*/ 403225002 w 504"/>
              <a:gd name="T9" fmla="*/ 1350803532 h 536"/>
              <a:gd name="T10" fmla="*/ 0 60000 65536"/>
              <a:gd name="T11" fmla="*/ 0 60000 65536"/>
              <a:gd name="T12" fmla="*/ 0 60000 65536"/>
              <a:gd name="T13" fmla="*/ 0 60000 65536"/>
              <a:gd name="T14" fmla="*/ 0 60000 65536"/>
              <a:gd name="T15" fmla="*/ 0 w 504"/>
              <a:gd name="T16" fmla="*/ 0 h 536"/>
              <a:gd name="T17" fmla="*/ 504 w 504"/>
              <a:gd name="T18" fmla="*/ 536 h 536"/>
            </a:gdLst>
            <a:ahLst/>
            <a:cxnLst>
              <a:cxn ang="T10">
                <a:pos x="T0" y="T1"/>
              </a:cxn>
              <a:cxn ang="T11">
                <a:pos x="T2" y="T3"/>
              </a:cxn>
              <a:cxn ang="T12">
                <a:pos x="T4" y="T5"/>
              </a:cxn>
              <a:cxn ang="T13">
                <a:pos x="T6" y="T7"/>
              </a:cxn>
              <a:cxn ang="T14">
                <a:pos x="T8" y="T9"/>
              </a:cxn>
            </a:cxnLst>
            <a:rect l="T15" t="T16" r="T17" b="T18"/>
            <a:pathLst>
              <a:path w="504" h="536">
                <a:moveTo>
                  <a:pt x="304" y="536"/>
                </a:moveTo>
                <a:cubicBezTo>
                  <a:pt x="404" y="412"/>
                  <a:pt x="504" y="288"/>
                  <a:pt x="496" y="200"/>
                </a:cubicBezTo>
                <a:cubicBezTo>
                  <a:pt x="488" y="112"/>
                  <a:pt x="336" y="16"/>
                  <a:pt x="256" y="8"/>
                </a:cubicBezTo>
                <a:cubicBezTo>
                  <a:pt x="176" y="0"/>
                  <a:pt x="32" y="64"/>
                  <a:pt x="16" y="152"/>
                </a:cubicBezTo>
                <a:cubicBezTo>
                  <a:pt x="0" y="240"/>
                  <a:pt x="80" y="388"/>
                  <a:pt x="160" y="536"/>
                </a:cubicBezTo>
              </a:path>
            </a:pathLst>
          </a:custGeom>
          <a:noFill/>
          <a:ln w="9525">
            <a:solidFill>
              <a:schemeClr val="tx1"/>
            </a:solidFill>
            <a:round/>
            <a:headEnd/>
            <a:tailEnd type="triangle" w="lg" len="lg"/>
          </a:ln>
        </p:spPr>
        <p:txBody>
          <a:bodyPr wrap="none" anchor="ctr">
            <a:spAutoFit/>
          </a:bodyPr>
          <a:lstStyle/>
          <a:p>
            <a:endParaRPr lang="en-US"/>
          </a:p>
        </p:txBody>
      </p:sp>
      <p:sp>
        <p:nvSpPr>
          <p:cNvPr id="6174" name="Freeform 80"/>
          <p:cNvSpPr>
            <a:spLocks/>
          </p:cNvSpPr>
          <p:nvPr/>
        </p:nvSpPr>
        <p:spPr bwMode="auto">
          <a:xfrm>
            <a:off x="6819900" y="3556000"/>
            <a:ext cx="965200" cy="1016000"/>
          </a:xfrm>
          <a:custGeom>
            <a:avLst/>
            <a:gdLst>
              <a:gd name="T0" fmla="*/ 1028223734 w 608"/>
              <a:gd name="T1" fmla="*/ 1612899782 h 640"/>
              <a:gd name="T2" fmla="*/ 1512093540 w 608"/>
              <a:gd name="T3" fmla="*/ 645159952 h 640"/>
              <a:gd name="T4" fmla="*/ 907256283 w 608"/>
              <a:gd name="T5" fmla="*/ 40322497 h 640"/>
              <a:gd name="T6" fmla="*/ 60483751 w 608"/>
              <a:gd name="T7" fmla="*/ 403224945 h 640"/>
              <a:gd name="T8" fmla="*/ 544353730 w 608"/>
              <a:gd name="T9" fmla="*/ 1491932328 h 640"/>
              <a:gd name="T10" fmla="*/ 0 60000 65536"/>
              <a:gd name="T11" fmla="*/ 0 60000 65536"/>
              <a:gd name="T12" fmla="*/ 0 60000 65536"/>
              <a:gd name="T13" fmla="*/ 0 60000 65536"/>
              <a:gd name="T14" fmla="*/ 0 60000 65536"/>
              <a:gd name="T15" fmla="*/ 0 w 608"/>
              <a:gd name="T16" fmla="*/ 0 h 640"/>
              <a:gd name="T17" fmla="*/ 608 w 608"/>
              <a:gd name="T18" fmla="*/ 640 h 640"/>
            </a:gdLst>
            <a:ahLst/>
            <a:cxnLst>
              <a:cxn ang="T10">
                <a:pos x="T0" y="T1"/>
              </a:cxn>
              <a:cxn ang="T11">
                <a:pos x="T2" y="T3"/>
              </a:cxn>
              <a:cxn ang="T12">
                <a:pos x="T4" y="T5"/>
              </a:cxn>
              <a:cxn ang="T13">
                <a:pos x="T6" y="T7"/>
              </a:cxn>
              <a:cxn ang="T14">
                <a:pos x="T8" y="T9"/>
              </a:cxn>
            </a:cxnLst>
            <a:rect l="T15" t="T16" r="T17" b="T18"/>
            <a:pathLst>
              <a:path w="608" h="640">
                <a:moveTo>
                  <a:pt x="408" y="640"/>
                </a:moveTo>
                <a:cubicBezTo>
                  <a:pt x="508" y="500"/>
                  <a:pt x="608" y="360"/>
                  <a:pt x="600" y="256"/>
                </a:cubicBezTo>
                <a:cubicBezTo>
                  <a:pt x="592" y="152"/>
                  <a:pt x="456" y="32"/>
                  <a:pt x="360" y="16"/>
                </a:cubicBezTo>
                <a:cubicBezTo>
                  <a:pt x="264" y="0"/>
                  <a:pt x="48" y="64"/>
                  <a:pt x="24" y="160"/>
                </a:cubicBezTo>
                <a:cubicBezTo>
                  <a:pt x="0" y="256"/>
                  <a:pt x="108" y="424"/>
                  <a:pt x="216" y="592"/>
                </a:cubicBezTo>
              </a:path>
            </a:pathLst>
          </a:custGeom>
          <a:noFill/>
          <a:ln w="9525">
            <a:solidFill>
              <a:schemeClr val="tx1"/>
            </a:solidFill>
            <a:round/>
            <a:headEnd/>
            <a:tailEnd type="triangle" w="lg" len="lg"/>
          </a:ln>
        </p:spPr>
        <p:txBody>
          <a:bodyPr wrap="none" anchor="ctr">
            <a:spAutoFit/>
          </a:bodyPr>
          <a:lstStyle/>
          <a:p>
            <a:endParaRPr lang="en-US"/>
          </a:p>
        </p:txBody>
      </p:sp>
      <p:sp>
        <p:nvSpPr>
          <p:cNvPr id="6175" name="Freeform 81"/>
          <p:cNvSpPr>
            <a:spLocks/>
          </p:cNvSpPr>
          <p:nvPr/>
        </p:nvSpPr>
        <p:spPr bwMode="auto">
          <a:xfrm>
            <a:off x="5410200" y="5257800"/>
            <a:ext cx="1600200" cy="381000"/>
          </a:xfrm>
          <a:custGeom>
            <a:avLst/>
            <a:gdLst>
              <a:gd name="T0" fmla="*/ 2133866498 w 1200"/>
              <a:gd name="T1" fmla="*/ 150790755 h 304"/>
              <a:gd name="T2" fmla="*/ 1109610566 w 1200"/>
              <a:gd name="T3" fmla="*/ 452371051 h 304"/>
              <a:gd name="T4" fmla="*/ 0 w 1200"/>
              <a:gd name="T5" fmla="*/ 0 h 304"/>
              <a:gd name="T6" fmla="*/ 0 60000 65536"/>
              <a:gd name="T7" fmla="*/ 0 60000 65536"/>
              <a:gd name="T8" fmla="*/ 0 60000 65536"/>
              <a:gd name="T9" fmla="*/ 0 w 1200"/>
              <a:gd name="T10" fmla="*/ 0 h 304"/>
              <a:gd name="T11" fmla="*/ 1200 w 1200"/>
              <a:gd name="T12" fmla="*/ 304 h 304"/>
            </a:gdLst>
            <a:ahLst/>
            <a:cxnLst>
              <a:cxn ang="T6">
                <a:pos x="T0" y="T1"/>
              </a:cxn>
              <a:cxn ang="T7">
                <a:pos x="T2" y="T3"/>
              </a:cxn>
              <a:cxn ang="T8">
                <a:pos x="T4" y="T5"/>
              </a:cxn>
            </a:cxnLst>
            <a:rect l="T9" t="T10" r="T11" b="T12"/>
            <a:pathLst>
              <a:path w="1200" h="304">
                <a:moveTo>
                  <a:pt x="1200" y="96"/>
                </a:moveTo>
                <a:cubicBezTo>
                  <a:pt x="1012" y="200"/>
                  <a:pt x="824" y="304"/>
                  <a:pt x="624" y="288"/>
                </a:cubicBezTo>
                <a:cubicBezTo>
                  <a:pt x="424" y="272"/>
                  <a:pt x="212" y="136"/>
                  <a:pt x="0" y="0"/>
                </a:cubicBezTo>
              </a:path>
            </a:pathLst>
          </a:custGeom>
          <a:noFill/>
          <a:ln w="9525">
            <a:solidFill>
              <a:schemeClr val="tx1"/>
            </a:solidFill>
            <a:round/>
            <a:headEnd/>
            <a:tailEnd type="triangle" w="lg" len="lg"/>
          </a:ln>
        </p:spPr>
        <p:txBody>
          <a:bodyPr anchor="ctr">
            <a:spAutoFit/>
          </a:bodyPr>
          <a:lstStyle/>
          <a:p>
            <a:endParaRPr lang="en-US"/>
          </a:p>
        </p:txBody>
      </p:sp>
      <p:sp>
        <p:nvSpPr>
          <p:cNvPr id="6176" name="Freeform 82"/>
          <p:cNvSpPr>
            <a:spLocks/>
          </p:cNvSpPr>
          <p:nvPr/>
        </p:nvSpPr>
        <p:spPr bwMode="auto">
          <a:xfrm>
            <a:off x="3657600" y="5257800"/>
            <a:ext cx="1600200" cy="304800"/>
          </a:xfrm>
          <a:custGeom>
            <a:avLst/>
            <a:gdLst>
              <a:gd name="T0" fmla="*/ 2147483647 w 1008"/>
              <a:gd name="T1" fmla="*/ 0 h 192"/>
              <a:gd name="T2" fmla="*/ 1330642575 w 1008"/>
              <a:gd name="T3" fmla="*/ 483870045 h 192"/>
              <a:gd name="T4" fmla="*/ 0 w 1008"/>
              <a:gd name="T5" fmla="*/ 0 h 192"/>
              <a:gd name="T6" fmla="*/ 0 60000 65536"/>
              <a:gd name="T7" fmla="*/ 0 60000 65536"/>
              <a:gd name="T8" fmla="*/ 0 60000 65536"/>
              <a:gd name="T9" fmla="*/ 0 w 1008"/>
              <a:gd name="T10" fmla="*/ 0 h 192"/>
              <a:gd name="T11" fmla="*/ 1008 w 1008"/>
              <a:gd name="T12" fmla="*/ 192 h 192"/>
            </a:gdLst>
            <a:ahLst/>
            <a:cxnLst>
              <a:cxn ang="T6">
                <a:pos x="T0" y="T1"/>
              </a:cxn>
              <a:cxn ang="T7">
                <a:pos x="T2" y="T3"/>
              </a:cxn>
              <a:cxn ang="T8">
                <a:pos x="T4" y="T5"/>
              </a:cxn>
            </a:cxnLst>
            <a:rect l="T9" t="T10" r="T11" b="T12"/>
            <a:pathLst>
              <a:path w="1008" h="192">
                <a:moveTo>
                  <a:pt x="1008" y="0"/>
                </a:moveTo>
                <a:cubicBezTo>
                  <a:pt x="852" y="96"/>
                  <a:pt x="696" y="192"/>
                  <a:pt x="528" y="192"/>
                </a:cubicBezTo>
                <a:cubicBezTo>
                  <a:pt x="360" y="192"/>
                  <a:pt x="180" y="96"/>
                  <a:pt x="0" y="0"/>
                </a:cubicBezTo>
              </a:path>
            </a:pathLst>
          </a:custGeom>
          <a:noFill/>
          <a:ln w="9525">
            <a:solidFill>
              <a:schemeClr val="tx1"/>
            </a:solidFill>
            <a:round/>
            <a:headEnd/>
            <a:tailEnd type="triangle" w="lg" len="lg"/>
          </a:ln>
        </p:spPr>
        <p:txBody>
          <a:bodyPr wrap="none" anchor="ctr">
            <a:spAutoFit/>
          </a:bodyPr>
          <a:lstStyle/>
          <a:p>
            <a:endParaRPr lang="en-US"/>
          </a:p>
        </p:txBody>
      </p:sp>
      <p:graphicFrame>
        <p:nvGraphicFramePr>
          <p:cNvPr id="6153" name="Object 83"/>
          <p:cNvGraphicFramePr>
            <a:graphicFrameLocks noChangeAspect="1"/>
          </p:cNvGraphicFramePr>
          <p:nvPr/>
        </p:nvGraphicFramePr>
        <p:xfrm>
          <a:off x="3517900" y="3371850"/>
          <a:ext cx="227013" cy="354013"/>
        </p:xfrm>
        <a:graphic>
          <a:graphicData uri="http://schemas.openxmlformats.org/presentationml/2006/ole">
            <mc:AlternateContent xmlns:mc="http://schemas.openxmlformats.org/markup-compatibility/2006">
              <mc:Choice xmlns:v="urn:schemas-microsoft-com:vml" Requires="v">
                <p:oleObj name="Equation" r:id="rId16" imgW="228600" imgH="355320" progId="Equation.3">
                  <p:embed/>
                </p:oleObj>
              </mc:Choice>
              <mc:Fallback>
                <p:oleObj name="Equation" r:id="rId16" imgW="228600" imgH="355320" progId="Equation.3">
                  <p:embed/>
                  <p:pic>
                    <p:nvPicPr>
                      <p:cNvPr id="0" name="Object 8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17900" y="3371850"/>
                        <a:ext cx="227013" cy="354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4" name="Object 84"/>
          <p:cNvGraphicFramePr>
            <a:graphicFrameLocks noChangeAspect="1"/>
          </p:cNvGraphicFramePr>
          <p:nvPr/>
        </p:nvGraphicFramePr>
        <p:xfrm>
          <a:off x="4273550" y="4565650"/>
          <a:ext cx="239713" cy="252413"/>
        </p:xfrm>
        <a:graphic>
          <a:graphicData uri="http://schemas.openxmlformats.org/presentationml/2006/ole">
            <mc:AlternateContent xmlns:mc="http://schemas.openxmlformats.org/markup-compatibility/2006">
              <mc:Choice xmlns:v="urn:schemas-microsoft-com:vml" Requires="v">
                <p:oleObj name="Equation" r:id="rId18" imgW="241200" imgH="253800" progId="Equation.3">
                  <p:embed/>
                </p:oleObj>
              </mc:Choice>
              <mc:Fallback>
                <p:oleObj name="Equation" r:id="rId18" imgW="241200" imgH="253800" progId="Equation.3">
                  <p:embed/>
                  <p:pic>
                    <p:nvPicPr>
                      <p:cNvPr id="0" name="Object 8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273550" y="4565650"/>
                        <a:ext cx="239713" cy="252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5" name="Object 85"/>
          <p:cNvGraphicFramePr>
            <a:graphicFrameLocks noChangeAspect="1"/>
          </p:cNvGraphicFramePr>
          <p:nvPr/>
        </p:nvGraphicFramePr>
        <p:xfrm>
          <a:off x="6019800" y="4495800"/>
          <a:ext cx="252413" cy="392113"/>
        </p:xfrm>
        <a:graphic>
          <a:graphicData uri="http://schemas.openxmlformats.org/presentationml/2006/ole">
            <mc:AlternateContent xmlns:mc="http://schemas.openxmlformats.org/markup-compatibility/2006">
              <mc:Choice xmlns:v="urn:schemas-microsoft-com:vml" Requires="v">
                <p:oleObj name="Equation" r:id="rId20" imgW="253800" imgH="393480" progId="Equation.3">
                  <p:embed/>
                </p:oleObj>
              </mc:Choice>
              <mc:Fallback>
                <p:oleObj name="Equation" r:id="rId20" imgW="253800" imgH="393480" progId="Equation.3">
                  <p:embed/>
                  <p:pic>
                    <p:nvPicPr>
                      <p:cNvPr id="0" name="Object 8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19800" y="4495800"/>
                        <a:ext cx="252413"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6" name="Object 86"/>
          <p:cNvGraphicFramePr>
            <a:graphicFrameLocks noChangeAspect="1"/>
          </p:cNvGraphicFramePr>
          <p:nvPr/>
        </p:nvGraphicFramePr>
        <p:xfrm>
          <a:off x="7162800" y="3124200"/>
          <a:ext cx="252413" cy="392113"/>
        </p:xfrm>
        <a:graphic>
          <a:graphicData uri="http://schemas.openxmlformats.org/presentationml/2006/ole">
            <mc:AlternateContent xmlns:mc="http://schemas.openxmlformats.org/markup-compatibility/2006">
              <mc:Choice xmlns:v="urn:schemas-microsoft-com:vml" Requires="v">
                <p:oleObj name="Equation" r:id="rId21" imgW="253800" imgH="393480" progId="Equation.3">
                  <p:embed/>
                </p:oleObj>
              </mc:Choice>
              <mc:Fallback>
                <p:oleObj name="Equation" r:id="rId21" imgW="253800" imgH="393480" progId="Equation.3">
                  <p:embed/>
                  <p:pic>
                    <p:nvPicPr>
                      <p:cNvPr id="0" name="Object 8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62800" y="3124200"/>
                        <a:ext cx="252413"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7" name="Object 87"/>
          <p:cNvGraphicFramePr>
            <a:graphicFrameLocks noChangeAspect="1"/>
          </p:cNvGraphicFramePr>
          <p:nvPr/>
        </p:nvGraphicFramePr>
        <p:xfrm>
          <a:off x="4343400" y="5638800"/>
          <a:ext cx="265113" cy="279400"/>
        </p:xfrm>
        <a:graphic>
          <a:graphicData uri="http://schemas.openxmlformats.org/presentationml/2006/ole">
            <mc:AlternateContent xmlns:mc="http://schemas.openxmlformats.org/markup-compatibility/2006">
              <mc:Choice xmlns:v="urn:schemas-microsoft-com:vml" Requires="v">
                <p:oleObj name="Equation" r:id="rId22" imgW="266400" imgH="279360" progId="Equation.3">
                  <p:embed/>
                </p:oleObj>
              </mc:Choice>
              <mc:Fallback>
                <p:oleObj name="Equation" r:id="rId22" imgW="266400" imgH="279360" progId="Equation.3">
                  <p:embed/>
                  <p:pic>
                    <p:nvPicPr>
                      <p:cNvPr id="0" name="Object 8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43400" y="5638800"/>
                        <a:ext cx="265113"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8" name="Object 88"/>
          <p:cNvGraphicFramePr>
            <a:graphicFrameLocks noChangeAspect="1"/>
          </p:cNvGraphicFramePr>
          <p:nvPr/>
        </p:nvGraphicFramePr>
        <p:xfrm>
          <a:off x="6096000" y="5715000"/>
          <a:ext cx="265113" cy="279400"/>
        </p:xfrm>
        <a:graphic>
          <a:graphicData uri="http://schemas.openxmlformats.org/presentationml/2006/ole">
            <mc:AlternateContent xmlns:mc="http://schemas.openxmlformats.org/markup-compatibility/2006">
              <mc:Choice xmlns:v="urn:schemas-microsoft-com:vml" Requires="v">
                <p:oleObj name="Equation" r:id="rId23" imgW="266400" imgH="279360" progId="Equation.3">
                  <p:embed/>
                </p:oleObj>
              </mc:Choice>
              <mc:Fallback>
                <p:oleObj name="Equation" r:id="rId23" imgW="266400" imgH="279360" progId="Equation.3">
                  <p:embed/>
                  <p:pic>
                    <p:nvPicPr>
                      <p:cNvPr id="0" name="Object 8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96000" y="5715000"/>
                        <a:ext cx="265113"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6" name="Slide Number Placeholder 5"/>
          <p:cNvSpPr>
            <a:spLocks noGrp="1"/>
          </p:cNvSpPr>
          <p:nvPr>
            <p:ph type="sldNum" sz="quarter" idx="12"/>
          </p:nvPr>
        </p:nvSpPr>
        <p:spPr>
          <a:noFill/>
        </p:spPr>
        <p:txBody>
          <a:bodyPr/>
          <a:lstStyle/>
          <a:p>
            <a:fld id="{F75F704D-AC6D-41EF-A655-B6950339D853}" type="slidenum">
              <a:rPr lang="en-US" smtClean="0"/>
              <a:pPr/>
              <a:t>13</a:t>
            </a:fld>
            <a:endParaRPr lang="en-US"/>
          </a:p>
        </p:txBody>
      </p:sp>
      <p:sp>
        <p:nvSpPr>
          <p:cNvPr id="7197" name="Text Box 35"/>
          <p:cNvSpPr txBox="1">
            <a:spLocks noChangeArrowheads="1"/>
          </p:cNvSpPr>
          <p:nvPr/>
        </p:nvSpPr>
        <p:spPr bwMode="auto">
          <a:xfrm>
            <a:off x="76200" y="304800"/>
            <a:ext cx="6962775" cy="579438"/>
          </a:xfrm>
          <a:prstGeom prst="rect">
            <a:avLst/>
          </a:prstGeom>
          <a:noFill/>
          <a:ln w="9525">
            <a:noFill/>
            <a:miter lim="800000"/>
            <a:headEnd/>
            <a:tailEnd type="none" w="lg" len="lg"/>
          </a:ln>
        </p:spPr>
        <p:txBody>
          <a:bodyPr wrap="none">
            <a:spAutoFit/>
          </a:bodyPr>
          <a:lstStyle/>
          <a:p>
            <a:r>
              <a:rPr lang="en-US"/>
              <a:t>Consider the walk of a “long’’ string:</a:t>
            </a:r>
          </a:p>
        </p:txBody>
      </p:sp>
      <p:sp>
        <p:nvSpPr>
          <p:cNvPr id="7198" name="Oval 36"/>
          <p:cNvSpPr>
            <a:spLocks noChangeArrowheads="1"/>
          </p:cNvSpPr>
          <p:nvPr/>
        </p:nvSpPr>
        <p:spPr bwMode="auto">
          <a:xfrm>
            <a:off x="1539875" y="5232400"/>
            <a:ext cx="609600" cy="6096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7199" name="Oval 37"/>
          <p:cNvSpPr>
            <a:spLocks noChangeArrowheads="1"/>
          </p:cNvSpPr>
          <p:nvPr/>
        </p:nvSpPr>
        <p:spPr bwMode="auto">
          <a:xfrm>
            <a:off x="3276600" y="5257800"/>
            <a:ext cx="609600" cy="6096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7200" name="Oval 38"/>
          <p:cNvSpPr>
            <a:spLocks noChangeArrowheads="1"/>
          </p:cNvSpPr>
          <p:nvPr/>
        </p:nvSpPr>
        <p:spPr bwMode="auto">
          <a:xfrm>
            <a:off x="6934200" y="5257800"/>
            <a:ext cx="609600" cy="6096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7201" name="Oval 39"/>
          <p:cNvSpPr>
            <a:spLocks noChangeArrowheads="1"/>
          </p:cNvSpPr>
          <p:nvPr/>
        </p:nvSpPr>
        <p:spPr bwMode="auto">
          <a:xfrm>
            <a:off x="6781800" y="5105400"/>
            <a:ext cx="914400" cy="914400"/>
          </a:xfrm>
          <a:prstGeom prst="ellipse">
            <a:avLst/>
          </a:prstGeom>
          <a:noFill/>
          <a:ln w="9525">
            <a:solidFill>
              <a:schemeClr val="tx1"/>
            </a:solidFill>
            <a:round/>
            <a:headEnd/>
            <a:tailEnd type="none" w="lg" len="lg"/>
          </a:ln>
        </p:spPr>
        <p:txBody>
          <a:bodyPr anchor="ctr">
            <a:spAutoFit/>
          </a:bodyPr>
          <a:lstStyle/>
          <a:p>
            <a:endParaRPr lang="en-US"/>
          </a:p>
        </p:txBody>
      </p:sp>
      <p:sp>
        <p:nvSpPr>
          <p:cNvPr id="7202" name="Line 40"/>
          <p:cNvSpPr>
            <a:spLocks noChangeShapeType="1"/>
          </p:cNvSpPr>
          <p:nvPr/>
        </p:nvSpPr>
        <p:spPr bwMode="auto">
          <a:xfrm>
            <a:off x="1006475" y="5537200"/>
            <a:ext cx="533400" cy="0"/>
          </a:xfrm>
          <a:prstGeom prst="line">
            <a:avLst/>
          </a:prstGeom>
          <a:noFill/>
          <a:ln w="9525">
            <a:solidFill>
              <a:schemeClr val="tx1"/>
            </a:solidFill>
            <a:round/>
            <a:headEnd/>
            <a:tailEnd type="triangle" w="lg" len="lg"/>
          </a:ln>
        </p:spPr>
        <p:txBody>
          <a:bodyPr wrap="none" anchor="ctr">
            <a:spAutoFit/>
          </a:bodyPr>
          <a:lstStyle/>
          <a:p>
            <a:endParaRPr lang="en-US"/>
          </a:p>
        </p:txBody>
      </p:sp>
      <p:graphicFrame>
        <p:nvGraphicFramePr>
          <p:cNvPr id="7170" name="Object 41"/>
          <p:cNvGraphicFramePr>
            <a:graphicFrameLocks noChangeAspect="1"/>
          </p:cNvGraphicFramePr>
          <p:nvPr/>
        </p:nvGraphicFramePr>
        <p:xfrm>
          <a:off x="1616075" y="5232400"/>
          <a:ext cx="381000" cy="520700"/>
        </p:xfrm>
        <a:graphic>
          <a:graphicData uri="http://schemas.openxmlformats.org/presentationml/2006/ole">
            <mc:AlternateContent xmlns:mc="http://schemas.openxmlformats.org/markup-compatibility/2006">
              <mc:Choice xmlns:v="urn:schemas-microsoft-com:vml" Requires="v">
                <p:oleObj name="Equation" r:id="rId2" imgW="380880" imgH="520560" progId="Equation.3">
                  <p:embed/>
                </p:oleObj>
              </mc:Choice>
              <mc:Fallback>
                <p:oleObj name="Equation" r:id="rId2" imgW="380880" imgH="520560" progId="Equation.3">
                  <p:embed/>
                  <p:pic>
                    <p:nvPicPr>
                      <p:cNvPr id="0" name="Object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6075" y="5232400"/>
                        <a:ext cx="381000"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1" name="Object 42"/>
          <p:cNvGraphicFramePr>
            <a:graphicFrameLocks noChangeAspect="1"/>
          </p:cNvGraphicFramePr>
          <p:nvPr/>
        </p:nvGraphicFramePr>
        <p:xfrm>
          <a:off x="3398838" y="5257800"/>
          <a:ext cx="442912" cy="520700"/>
        </p:xfrm>
        <a:graphic>
          <a:graphicData uri="http://schemas.openxmlformats.org/presentationml/2006/ole">
            <mc:AlternateContent xmlns:mc="http://schemas.openxmlformats.org/markup-compatibility/2006">
              <mc:Choice xmlns:v="urn:schemas-microsoft-com:vml" Requires="v">
                <p:oleObj name="Equation" r:id="rId4" imgW="444240" imgH="520560" progId="Equation.3">
                  <p:embed/>
                </p:oleObj>
              </mc:Choice>
              <mc:Fallback>
                <p:oleObj name="Equation" r:id="rId4" imgW="444240" imgH="520560" progId="Equation.3">
                  <p:embed/>
                  <p:pic>
                    <p:nvPicPr>
                      <p:cNvPr id="0" name="Object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8838" y="5257800"/>
                        <a:ext cx="442912"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2" name="Object 43"/>
          <p:cNvGraphicFramePr>
            <a:graphicFrameLocks noChangeAspect="1"/>
          </p:cNvGraphicFramePr>
          <p:nvPr/>
        </p:nvGraphicFramePr>
        <p:xfrm>
          <a:off x="5105400" y="5257800"/>
          <a:ext cx="430213" cy="531813"/>
        </p:xfrm>
        <a:graphic>
          <a:graphicData uri="http://schemas.openxmlformats.org/presentationml/2006/ole">
            <mc:AlternateContent xmlns:mc="http://schemas.openxmlformats.org/markup-compatibility/2006">
              <mc:Choice xmlns:v="urn:schemas-microsoft-com:vml" Requires="v">
                <p:oleObj name="Equation" r:id="rId6" imgW="431640" imgH="533160" progId="Equation.3">
                  <p:embed/>
                </p:oleObj>
              </mc:Choice>
              <mc:Fallback>
                <p:oleObj name="Equation" r:id="rId6" imgW="431640" imgH="533160" progId="Equation.3">
                  <p:embed/>
                  <p:pic>
                    <p:nvPicPr>
                      <p:cNvPr id="0" name="Object 4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5400" y="5257800"/>
                        <a:ext cx="430213"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3" name="Object 44"/>
          <p:cNvGraphicFramePr>
            <a:graphicFrameLocks noChangeAspect="1"/>
          </p:cNvGraphicFramePr>
          <p:nvPr/>
        </p:nvGraphicFramePr>
        <p:xfrm>
          <a:off x="2590800" y="5181600"/>
          <a:ext cx="265113" cy="279400"/>
        </p:xfrm>
        <a:graphic>
          <a:graphicData uri="http://schemas.openxmlformats.org/presentationml/2006/ole">
            <mc:AlternateContent xmlns:mc="http://schemas.openxmlformats.org/markup-compatibility/2006">
              <mc:Choice xmlns:v="urn:schemas-microsoft-com:vml" Requires="v">
                <p:oleObj name="Equation" r:id="rId8" imgW="266400" imgH="279360" progId="Equation.3">
                  <p:embed/>
                </p:oleObj>
              </mc:Choice>
              <mc:Fallback>
                <p:oleObj name="Equation" r:id="rId8" imgW="266400" imgH="279360" progId="Equation.3">
                  <p:embed/>
                  <p:pic>
                    <p:nvPicPr>
                      <p:cNvPr id="0" name="Object 4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90800" y="5181600"/>
                        <a:ext cx="265113"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4" name="Object 45"/>
          <p:cNvGraphicFramePr>
            <a:graphicFrameLocks noChangeAspect="1"/>
          </p:cNvGraphicFramePr>
          <p:nvPr/>
        </p:nvGraphicFramePr>
        <p:xfrm>
          <a:off x="1828800" y="3962400"/>
          <a:ext cx="252413" cy="392113"/>
        </p:xfrm>
        <a:graphic>
          <a:graphicData uri="http://schemas.openxmlformats.org/presentationml/2006/ole">
            <mc:AlternateContent xmlns:mc="http://schemas.openxmlformats.org/markup-compatibility/2006">
              <mc:Choice xmlns:v="urn:schemas-microsoft-com:vml" Requires="v">
                <p:oleObj name="Equation" r:id="rId10" imgW="253800" imgH="393480" progId="Equation.3">
                  <p:embed/>
                </p:oleObj>
              </mc:Choice>
              <mc:Fallback>
                <p:oleObj name="Equation" r:id="rId10" imgW="253800" imgH="393480" progId="Equation.3">
                  <p:embed/>
                  <p:pic>
                    <p:nvPicPr>
                      <p:cNvPr id="0" name="Object 4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28800" y="3962400"/>
                        <a:ext cx="252413"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03" name="Line 46"/>
          <p:cNvSpPr>
            <a:spLocks noChangeShapeType="1"/>
          </p:cNvSpPr>
          <p:nvPr/>
        </p:nvSpPr>
        <p:spPr bwMode="auto">
          <a:xfrm>
            <a:off x="2133600" y="5562600"/>
            <a:ext cx="1143000" cy="0"/>
          </a:xfrm>
          <a:prstGeom prst="line">
            <a:avLst/>
          </a:prstGeom>
          <a:noFill/>
          <a:ln w="9525">
            <a:solidFill>
              <a:schemeClr val="tx1"/>
            </a:solidFill>
            <a:round/>
            <a:headEnd/>
            <a:tailEnd type="triangle" w="lg" len="lg"/>
          </a:ln>
        </p:spPr>
        <p:txBody>
          <a:bodyPr wrap="none" anchor="ctr">
            <a:spAutoFit/>
          </a:bodyPr>
          <a:lstStyle/>
          <a:p>
            <a:endParaRPr lang="en-US"/>
          </a:p>
        </p:txBody>
      </p:sp>
      <p:graphicFrame>
        <p:nvGraphicFramePr>
          <p:cNvPr id="7175" name="Object 47"/>
          <p:cNvGraphicFramePr>
            <a:graphicFrameLocks noChangeAspect="1"/>
          </p:cNvGraphicFramePr>
          <p:nvPr/>
        </p:nvGraphicFramePr>
        <p:xfrm>
          <a:off x="6991350" y="5232400"/>
          <a:ext cx="481013" cy="571500"/>
        </p:xfrm>
        <a:graphic>
          <a:graphicData uri="http://schemas.openxmlformats.org/presentationml/2006/ole">
            <mc:AlternateContent xmlns:mc="http://schemas.openxmlformats.org/markup-compatibility/2006">
              <mc:Choice xmlns:v="urn:schemas-microsoft-com:vml" Requires="v">
                <p:oleObj name="Equation" r:id="rId12" imgW="482400" imgH="571320" progId="Equation.3">
                  <p:embed/>
                </p:oleObj>
              </mc:Choice>
              <mc:Fallback>
                <p:oleObj name="Equation" r:id="rId12" imgW="482400" imgH="571320" progId="Equation.3">
                  <p:embed/>
                  <p:pic>
                    <p:nvPicPr>
                      <p:cNvPr id="0" name="Object 4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991350" y="5232400"/>
                        <a:ext cx="481013"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04" name="Oval 48"/>
          <p:cNvSpPr>
            <a:spLocks noChangeArrowheads="1"/>
          </p:cNvSpPr>
          <p:nvPr/>
        </p:nvSpPr>
        <p:spPr bwMode="auto">
          <a:xfrm>
            <a:off x="5029200" y="5257800"/>
            <a:ext cx="609600" cy="6096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7205" name="Line 49"/>
          <p:cNvSpPr>
            <a:spLocks noChangeShapeType="1"/>
          </p:cNvSpPr>
          <p:nvPr/>
        </p:nvSpPr>
        <p:spPr bwMode="auto">
          <a:xfrm>
            <a:off x="3886200" y="5562600"/>
            <a:ext cx="1143000" cy="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7206" name="Line 50"/>
          <p:cNvSpPr>
            <a:spLocks noChangeShapeType="1"/>
          </p:cNvSpPr>
          <p:nvPr/>
        </p:nvSpPr>
        <p:spPr bwMode="auto">
          <a:xfrm>
            <a:off x="5638800" y="5562600"/>
            <a:ext cx="1143000" cy="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7207" name="Freeform 51"/>
          <p:cNvSpPr>
            <a:spLocks/>
          </p:cNvSpPr>
          <p:nvPr/>
        </p:nvSpPr>
        <p:spPr bwMode="auto">
          <a:xfrm>
            <a:off x="1498600" y="4406900"/>
            <a:ext cx="800100" cy="850900"/>
          </a:xfrm>
          <a:custGeom>
            <a:avLst/>
            <a:gdLst>
              <a:gd name="T0" fmla="*/ 766127513 w 504"/>
              <a:gd name="T1" fmla="*/ 1350803532 h 536"/>
              <a:gd name="T2" fmla="*/ 1249997594 w 504"/>
              <a:gd name="T3" fmla="*/ 504031219 h 536"/>
              <a:gd name="T4" fmla="*/ 645160042 w 504"/>
              <a:gd name="T5" fmla="*/ 20161247 h 536"/>
              <a:gd name="T6" fmla="*/ 40322503 w 504"/>
              <a:gd name="T7" fmla="*/ 383063675 h 536"/>
              <a:gd name="T8" fmla="*/ 403225002 w 504"/>
              <a:gd name="T9" fmla="*/ 1350803532 h 536"/>
              <a:gd name="T10" fmla="*/ 0 60000 65536"/>
              <a:gd name="T11" fmla="*/ 0 60000 65536"/>
              <a:gd name="T12" fmla="*/ 0 60000 65536"/>
              <a:gd name="T13" fmla="*/ 0 60000 65536"/>
              <a:gd name="T14" fmla="*/ 0 60000 65536"/>
              <a:gd name="T15" fmla="*/ 0 w 504"/>
              <a:gd name="T16" fmla="*/ 0 h 536"/>
              <a:gd name="T17" fmla="*/ 504 w 504"/>
              <a:gd name="T18" fmla="*/ 536 h 536"/>
            </a:gdLst>
            <a:ahLst/>
            <a:cxnLst>
              <a:cxn ang="T10">
                <a:pos x="T0" y="T1"/>
              </a:cxn>
              <a:cxn ang="T11">
                <a:pos x="T2" y="T3"/>
              </a:cxn>
              <a:cxn ang="T12">
                <a:pos x="T4" y="T5"/>
              </a:cxn>
              <a:cxn ang="T13">
                <a:pos x="T6" y="T7"/>
              </a:cxn>
              <a:cxn ang="T14">
                <a:pos x="T8" y="T9"/>
              </a:cxn>
            </a:cxnLst>
            <a:rect l="T15" t="T16" r="T17" b="T18"/>
            <a:pathLst>
              <a:path w="504" h="536">
                <a:moveTo>
                  <a:pt x="304" y="536"/>
                </a:moveTo>
                <a:cubicBezTo>
                  <a:pt x="404" y="412"/>
                  <a:pt x="504" y="288"/>
                  <a:pt x="496" y="200"/>
                </a:cubicBezTo>
                <a:cubicBezTo>
                  <a:pt x="488" y="112"/>
                  <a:pt x="336" y="16"/>
                  <a:pt x="256" y="8"/>
                </a:cubicBezTo>
                <a:cubicBezTo>
                  <a:pt x="176" y="0"/>
                  <a:pt x="32" y="64"/>
                  <a:pt x="16" y="152"/>
                </a:cubicBezTo>
                <a:cubicBezTo>
                  <a:pt x="0" y="240"/>
                  <a:pt x="80" y="388"/>
                  <a:pt x="160" y="536"/>
                </a:cubicBezTo>
              </a:path>
            </a:pathLst>
          </a:custGeom>
          <a:noFill/>
          <a:ln w="9525">
            <a:solidFill>
              <a:schemeClr val="tx1"/>
            </a:solidFill>
            <a:round/>
            <a:headEnd/>
            <a:tailEnd type="triangle" w="lg" len="lg"/>
          </a:ln>
        </p:spPr>
        <p:txBody>
          <a:bodyPr wrap="none" anchor="ctr">
            <a:spAutoFit/>
          </a:bodyPr>
          <a:lstStyle/>
          <a:p>
            <a:endParaRPr lang="en-US"/>
          </a:p>
        </p:txBody>
      </p:sp>
      <p:sp>
        <p:nvSpPr>
          <p:cNvPr id="7208" name="Freeform 52"/>
          <p:cNvSpPr>
            <a:spLocks/>
          </p:cNvSpPr>
          <p:nvPr/>
        </p:nvSpPr>
        <p:spPr bwMode="auto">
          <a:xfrm>
            <a:off x="3200400" y="4419600"/>
            <a:ext cx="800100" cy="850900"/>
          </a:xfrm>
          <a:custGeom>
            <a:avLst/>
            <a:gdLst>
              <a:gd name="T0" fmla="*/ 766127513 w 504"/>
              <a:gd name="T1" fmla="*/ 1350803532 h 536"/>
              <a:gd name="T2" fmla="*/ 1249997594 w 504"/>
              <a:gd name="T3" fmla="*/ 504031219 h 536"/>
              <a:gd name="T4" fmla="*/ 645160042 w 504"/>
              <a:gd name="T5" fmla="*/ 20161247 h 536"/>
              <a:gd name="T6" fmla="*/ 40322503 w 504"/>
              <a:gd name="T7" fmla="*/ 383063675 h 536"/>
              <a:gd name="T8" fmla="*/ 403225002 w 504"/>
              <a:gd name="T9" fmla="*/ 1350803532 h 536"/>
              <a:gd name="T10" fmla="*/ 0 60000 65536"/>
              <a:gd name="T11" fmla="*/ 0 60000 65536"/>
              <a:gd name="T12" fmla="*/ 0 60000 65536"/>
              <a:gd name="T13" fmla="*/ 0 60000 65536"/>
              <a:gd name="T14" fmla="*/ 0 60000 65536"/>
              <a:gd name="T15" fmla="*/ 0 w 504"/>
              <a:gd name="T16" fmla="*/ 0 h 536"/>
              <a:gd name="T17" fmla="*/ 504 w 504"/>
              <a:gd name="T18" fmla="*/ 536 h 536"/>
            </a:gdLst>
            <a:ahLst/>
            <a:cxnLst>
              <a:cxn ang="T10">
                <a:pos x="T0" y="T1"/>
              </a:cxn>
              <a:cxn ang="T11">
                <a:pos x="T2" y="T3"/>
              </a:cxn>
              <a:cxn ang="T12">
                <a:pos x="T4" y="T5"/>
              </a:cxn>
              <a:cxn ang="T13">
                <a:pos x="T6" y="T7"/>
              </a:cxn>
              <a:cxn ang="T14">
                <a:pos x="T8" y="T9"/>
              </a:cxn>
            </a:cxnLst>
            <a:rect l="T15" t="T16" r="T17" b="T18"/>
            <a:pathLst>
              <a:path w="504" h="536">
                <a:moveTo>
                  <a:pt x="304" y="536"/>
                </a:moveTo>
                <a:cubicBezTo>
                  <a:pt x="404" y="412"/>
                  <a:pt x="504" y="288"/>
                  <a:pt x="496" y="200"/>
                </a:cubicBezTo>
                <a:cubicBezTo>
                  <a:pt x="488" y="112"/>
                  <a:pt x="336" y="16"/>
                  <a:pt x="256" y="8"/>
                </a:cubicBezTo>
                <a:cubicBezTo>
                  <a:pt x="176" y="0"/>
                  <a:pt x="32" y="64"/>
                  <a:pt x="16" y="152"/>
                </a:cubicBezTo>
                <a:cubicBezTo>
                  <a:pt x="0" y="240"/>
                  <a:pt x="80" y="388"/>
                  <a:pt x="160" y="536"/>
                </a:cubicBezTo>
              </a:path>
            </a:pathLst>
          </a:custGeom>
          <a:noFill/>
          <a:ln w="9525">
            <a:solidFill>
              <a:schemeClr val="tx1"/>
            </a:solidFill>
            <a:round/>
            <a:headEnd/>
            <a:tailEnd type="triangle" w="lg" len="lg"/>
          </a:ln>
        </p:spPr>
        <p:txBody>
          <a:bodyPr wrap="none" anchor="ctr">
            <a:spAutoFit/>
          </a:bodyPr>
          <a:lstStyle/>
          <a:p>
            <a:endParaRPr lang="en-US"/>
          </a:p>
        </p:txBody>
      </p:sp>
      <p:sp>
        <p:nvSpPr>
          <p:cNvPr id="7209" name="Freeform 53"/>
          <p:cNvSpPr>
            <a:spLocks/>
          </p:cNvSpPr>
          <p:nvPr/>
        </p:nvSpPr>
        <p:spPr bwMode="auto">
          <a:xfrm>
            <a:off x="6819900" y="4165600"/>
            <a:ext cx="965200" cy="1016000"/>
          </a:xfrm>
          <a:custGeom>
            <a:avLst/>
            <a:gdLst>
              <a:gd name="T0" fmla="*/ 1028223734 w 608"/>
              <a:gd name="T1" fmla="*/ 1612899782 h 640"/>
              <a:gd name="T2" fmla="*/ 1512093540 w 608"/>
              <a:gd name="T3" fmla="*/ 645159952 h 640"/>
              <a:gd name="T4" fmla="*/ 907256283 w 608"/>
              <a:gd name="T5" fmla="*/ 40322497 h 640"/>
              <a:gd name="T6" fmla="*/ 60483751 w 608"/>
              <a:gd name="T7" fmla="*/ 403224945 h 640"/>
              <a:gd name="T8" fmla="*/ 544353730 w 608"/>
              <a:gd name="T9" fmla="*/ 1491932328 h 640"/>
              <a:gd name="T10" fmla="*/ 0 60000 65536"/>
              <a:gd name="T11" fmla="*/ 0 60000 65536"/>
              <a:gd name="T12" fmla="*/ 0 60000 65536"/>
              <a:gd name="T13" fmla="*/ 0 60000 65536"/>
              <a:gd name="T14" fmla="*/ 0 60000 65536"/>
              <a:gd name="T15" fmla="*/ 0 w 608"/>
              <a:gd name="T16" fmla="*/ 0 h 640"/>
              <a:gd name="T17" fmla="*/ 608 w 608"/>
              <a:gd name="T18" fmla="*/ 640 h 640"/>
            </a:gdLst>
            <a:ahLst/>
            <a:cxnLst>
              <a:cxn ang="T10">
                <a:pos x="T0" y="T1"/>
              </a:cxn>
              <a:cxn ang="T11">
                <a:pos x="T2" y="T3"/>
              </a:cxn>
              <a:cxn ang="T12">
                <a:pos x="T4" y="T5"/>
              </a:cxn>
              <a:cxn ang="T13">
                <a:pos x="T6" y="T7"/>
              </a:cxn>
              <a:cxn ang="T14">
                <a:pos x="T8" y="T9"/>
              </a:cxn>
            </a:cxnLst>
            <a:rect l="T15" t="T16" r="T17" b="T18"/>
            <a:pathLst>
              <a:path w="608" h="640">
                <a:moveTo>
                  <a:pt x="408" y="640"/>
                </a:moveTo>
                <a:cubicBezTo>
                  <a:pt x="508" y="500"/>
                  <a:pt x="608" y="360"/>
                  <a:pt x="600" y="256"/>
                </a:cubicBezTo>
                <a:cubicBezTo>
                  <a:pt x="592" y="152"/>
                  <a:pt x="456" y="32"/>
                  <a:pt x="360" y="16"/>
                </a:cubicBezTo>
                <a:cubicBezTo>
                  <a:pt x="264" y="0"/>
                  <a:pt x="48" y="64"/>
                  <a:pt x="24" y="160"/>
                </a:cubicBezTo>
                <a:cubicBezTo>
                  <a:pt x="0" y="256"/>
                  <a:pt x="108" y="424"/>
                  <a:pt x="216" y="592"/>
                </a:cubicBezTo>
              </a:path>
            </a:pathLst>
          </a:custGeom>
          <a:noFill/>
          <a:ln w="9525">
            <a:solidFill>
              <a:schemeClr val="tx1"/>
            </a:solidFill>
            <a:round/>
            <a:headEnd/>
            <a:tailEnd type="triangle" w="lg" len="lg"/>
          </a:ln>
        </p:spPr>
        <p:txBody>
          <a:bodyPr wrap="none" anchor="ctr">
            <a:spAutoFit/>
          </a:bodyPr>
          <a:lstStyle/>
          <a:p>
            <a:endParaRPr lang="en-US"/>
          </a:p>
        </p:txBody>
      </p:sp>
      <p:sp>
        <p:nvSpPr>
          <p:cNvPr id="7210" name="Freeform 54"/>
          <p:cNvSpPr>
            <a:spLocks/>
          </p:cNvSpPr>
          <p:nvPr/>
        </p:nvSpPr>
        <p:spPr bwMode="auto">
          <a:xfrm>
            <a:off x="5410200" y="5867400"/>
            <a:ext cx="1600200" cy="381000"/>
          </a:xfrm>
          <a:custGeom>
            <a:avLst/>
            <a:gdLst>
              <a:gd name="T0" fmla="*/ 2133866498 w 1200"/>
              <a:gd name="T1" fmla="*/ 150790755 h 304"/>
              <a:gd name="T2" fmla="*/ 1109610566 w 1200"/>
              <a:gd name="T3" fmla="*/ 452371051 h 304"/>
              <a:gd name="T4" fmla="*/ 0 w 1200"/>
              <a:gd name="T5" fmla="*/ 0 h 304"/>
              <a:gd name="T6" fmla="*/ 0 60000 65536"/>
              <a:gd name="T7" fmla="*/ 0 60000 65536"/>
              <a:gd name="T8" fmla="*/ 0 60000 65536"/>
              <a:gd name="T9" fmla="*/ 0 w 1200"/>
              <a:gd name="T10" fmla="*/ 0 h 304"/>
              <a:gd name="T11" fmla="*/ 1200 w 1200"/>
              <a:gd name="T12" fmla="*/ 304 h 304"/>
            </a:gdLst>
            <a:ahLst/>
            <a:cxnLst>
              <a:cxn ang="T6">
                <a:pos x="T0" y="T1"/>
              </a:cxn>
              <a:cxn ang="T7">
                <a:pos x="T2" y="T3"/>
              </a:cxn>
              <a:cxn ang="T8">
                <a:pos x="T4" y="T5"/>
              </a:cxn>
            </a:cxnLst>
            <a:rect l="T9" t="T10" r="T11" b="T12"/>
            <a:pathLst>
              <a:path w="1200" h="304">
                <a:moveTo>
                  <a:pt x="1200" y="96"/>
                </a:moveTo>
                <a:cubicBezTo>
                  <a:pt x="1012" y="200"/>
                  <a:pt x="824" y="304"/>
                  <a:pt x="624" y="288"/>
                </a:cubicBezTo>
                <a:cubicBezTo>
                  <a:pt x="424" y="272"/>
                  <a:pt x="212" y="136"/>
                  <a:pt x="0" y="0"/>
                </a:cubicBezTo>
              </a:path>
            </a:pathLst>
          </a:custGeom>
          <a:noFill/>
          <a:ln w="9525">
            <a:solidFill>
              <a:schemeClr val="tx1"/>
            </a:solidFill>
            <a:round/>
            <a:headEnd/>
            <a:tailEnd type="triangle" w="lg" len="lg"/>
          </a:ln>
        </p:spPr>
        <p:txBody>
          <a:bodyPr anchor="ctr">
            <a:spAutoFit/>
          </a:bodyPr>
          <a:lstStyle/>
          <a:p>
            <a:endParaRPr lang="en-US"/>
          </a:p>
        </p:txBody>
      </p:sp>
      <p:sp>
        <p:nvSpPr>
          <p:cNvPr id="7211" name="Freeform 55"/>
          <p:cNvSpPr>
            <a:spLocks/>
          </p:cNvSpPr>
          <p:nvPr/>
        </p:nvSpPr>
        <p:spPr bwMode="auto">
          <a:xfrm>
            <a:off x="3657600" y="5867400"/>
            <a:ext cx="1600200" cy="304800"/>
          </a:xfrm>
          <a:custGeom>
            <a:avLst/>
            <a:gdLst>
              <a:gd name="T0" fmla="*/ 2147483647 w 1008"/>
              <a:gd name="T1" fmla="*/ 0 h 192"/>
              <a:gd name="T2" fmla="*/ 1330642575 w 1008"/>
              <a:gd name="T3" fmla="*/ 483870045 h 192"/>
              <a:gd name="T4" fmla="*/ 0 w 1008"/>
              <a:gd name="T5" fmla="*/ 0 h 192"/>
              <a:gd name="T6" fmla="*/ 0 60000 65536"/>
              <a:gd name="T7" fmla="*/ 0 60000 65536"/>
              <a:gd name="T8" fmla="*/ 0 60000 65536"/>
              <a:gd name="T9" fmla="*/ 0 w 1008"/>
              <a:gd name="T10" fmla="*/ 0 h 192"/>
              <a:gd name="T11" fmla="*/ 1008 w 1008"/>
              <a:gd name="T12" fmla="*/ 192 h 192"/>
            </a:gdLst>
            <a:ahLst/>
            <a:cxnLst>
              <a:cxn ang="T6">
                <a:pos x="T0" y="T1"/>
              </a:cxn>
              <a:cxn ang="T7">
                <a:pos x="T2" y="T3"/>
              </a:cxn>
              <a:cxn ang="T8">
                <a:pos x="T4" y="T5"/>
              </a:cxn>
            </a:cxnLst>
            <a:rect l="T9" t="T10" r="T11" b="T12"/>
            <a:pathLst>
              <a:path w="1008" h="192">
                <a:moveTo>
                  <a:pt x="1008" y="0"/>
                </a:moveTo>
                <a:cubicBezTo>
                  <a:pt x="852" y="96"/>
                  <a:pt x="696" y="192"/>
                  <a:pt x="528" y="192"/>
                </a:cubicBezTo>
                <a:cubicBezTo>
                  <a:pt x="360" y="192"/>
                  <a:pt x="180" y="96"/>
                  <a:pt x="0" y="0"/>
                </a:cubicBezTo>
              </a:path>
            </a:pathLst>
          </a:custGeom>
          <a:noFill/>
          <a:ln w="9525">
            <a:solidFill>
              <a:schemeClr val="tx1"/>
            </a:solidFill>
            <a:round/>
            <a:headEnd/>
            <a:tailEnd type="triangle" w="lg" len="lg"/>
          </a:ln>
        </p:spPr>
        <p:txBody>
          <a:bodyPr wrap="none" anchor="ctr">
            <a:spAutoFit/>
          </a:bodyPr>
          <a:lstStyle/>
          <a:p>
            <a:endParaRPr lang="en-US"/>
          </a:p>
        </p:txBody>
      </p:sp>
      <p:graphicFrame>
        <p:nvGraphicFramePr>
          <p:cNvPr id="7176" name="Object 56"/>
          <p:cNvGraphicFramePr>
            <a:graphicFrameLocks noChangeAspect="1"/>
          </p:cNvGraphicFramePr>
          <p:nvPr/>
        </p:nvGraphicFramePr>
        <p:xfrm>
          <a:off x="3517900" y="3983038"/>
          <a:ext cx="227013" cy="352425"/>
        </p:xfrm>
        <a:graphic>
          <a:graphicData uri="http://schemas.openxmlformats.org/presentationml/2006/ole">
            <mc:AlternateContent xmlns:mc="http://schemas.openxmlformats.org/markup-compatibility/2006">
              <mc:Choice xmlns:v="urn:schemas-microsoft-com:vml" Requires="v">
                <p:oleObj name="Equation" r:id="rId14" imgW="228600" imgH="355320" progId="Equation.3">
                  <p:embed/>
                </p:oleObj>
              </mc:Choice>
              <mc:Fallback>
                <p:oleObj name="Equation" r:id="rId14" imgW="228600" imgH="355320" progId="Equation.3">
                  <p:embed/>
                  <p:pic>
                    <p:nvPicPr>
                      <p:cNvPr id="0" name="Object 5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17900" y="3983038"/>
                        <a:ext cx="227013"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7" name="Object 57"/>
          <p:cNvGraphicFramePr>
            <a:graphicFrameLocks noChangeAspect="1"/>
          </p:cNvGraphicFramePr>
          <p:nvPr/>
        </p:nvGraphicFramePr>
        <p:xfrm>
          <a:off x="6019800" y="5105400"/>
          <a:ext cx="252413" cy="392113"/>
        </p:xfrm>
        <a:graphic>
          <a:graphicData uri="http://schemas.openxmlformats.org/presentationml/2006/ole">
            <mc:AlternateContent xmlns:mc="http://schemas.openxmlformats.org/markup-compatibility/2006">
              <mc:Choice xmlns:v="urn:schemas-microsoft-com:vml" Requires="v">
                <p:oleObj name="Equation" r:id="rId16" imgW="253800" imgH="393480" progId="Equation.3">
                  <p:embed/>
                </p:oleObj>
              </mc:Choice>
              <mc:Fallback>
                <p:oleObj name="Equation" r:id="rId16" imgW="253800" imgH="393480" progId="Equation.3">
                  <p:embed/>
                  <p:pic>
                    <p:nvPicPr>
                      <p:cNvPr id="0" name="Object 5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19800" y="5105400"/>
                        <a:ext cx="252413"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8" name="Object 58"/>
          <p:cNvGraphicFramePr>
            <a:graphicFrameLocks noChangeAspect="1"/>
          </p:cNvGraphicFramePr>
          <p:nvPr/>
        </p:nvGraphicFramePr>
        <p:xfrm>
          <a:off x="7162800" y="3733800"/>
          <a:ext cx="252413" cy="392113"/>
        </p:xfrm>
        <a:graphic>
          <a:graphicData uri="http://schemas.openxmlformats.org/presentationml/2006/ole">
            <mc:AlternateContent xmlns:mc="http://schemas.openxmlformats.org/markup-compatibility/2006">
              <mc:Choice xmlns:v="urn:schemas-microsoft-com:vml" Requires="v">
                <p:oleObj name="Equation" r:id="rId17" imgW="253800" imgH="393480" progId="Equation.3">
                  <p:embed/>
                </p:oleObj>
              </mc:Choice>
              <mc:Fallback>
                <p:oleObj name="Equation" r:id="rId17" imgW="253800" imgH="393480" progId="Equation.3">
                  <p:embed/>
                  <p:pic>
                    <p:nvPicPr>
                      <p:cNvPr id="0" name="Object 5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62800" y="3733800"/>
                        <a:ext cx="252413"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9" name="Object 59"/>
          <p:cNvGraphicFramePr>
            <a:graphicFrameLocks noChangeAspect="1"/>
          </p:cNvGraphicFramePr>
          <p:nvPr/>
        </p:nvGraphicFramePr>
        <p:xfrm>
          <a:off x="4343400" y="6248400"/>
          <a:ext cx="265113" cy="279400"/>
        </p:xfrm>
        <a:graphic>
          <a:graphicData uri="http://schemas.openxmlformats.org/presentationml/2006/ole">
            <mc:AlternateContent xmlns:mc="http://schemas.openxmlformats.org/markup-compatibility/2006">
              <mc:Choice xmlns:v="urn:schemas-microsoft-com:vml" Requires="v">
                <p:oleObj name="Equation" r:id="rId18" imgW="266400" imgH="279360" progId="Equation.3">
                  <p:embed/>
                </p:oleObj>
              </mc:Choice>
              <mc:Fallback>
                <p:oleObj name="Equation" r:id="rId18" imgW="266400" imgH="279360" progId="Equation.3">
                  <p:embed/>
                  <p:pic>
                    <p:nvPicPr>
                      <p:cNvPr id="0" name="Object 5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43400" y="6248400"/>
                        <a:ext cx="265113"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80" name="Object 60"/>
          <p:cNvGraphicFramePr>
            <a:graphicFrameLocks noChangeAspect="1"/>
          </p:cNvGraphicFramePr>
          <p:nvPr/>
        </p:nvGraphicFramePr>
        <p:xfrm>
          <a:off x="6096000" y="6324600"/>
          <a:ext cx="265113" cy="279400"/>
        </p:xfrm>
        <a:graphic>
          <a:graphicData uri="http://schemas.openxmlformats.org/presentationml/2006/ole">
            <mc:AlternateContent xmlns:mc="http://schemas.openxmlformats.org/markup-compatibility/2006">
              <mc:Choice xmlns:v="urn:schemas-microsoft-com:vml" Requires="v">
                <p:oleObj name="Equation" r:id="rId19" imgW="266400" imgH="279360" progId="Equation.3">
                  <p:embed/>
                </p:oleObj>
              </mc:Choice>
              <mc:Fallback>
                <p:oleObj name="Equation" r:id="rId19" imgW="266400" imgH="279360" progId="Equation.3">
                  <p:embed/>
                  <p:pic>
                    <p:nvPicPr>
                      <p:cNvPr id="0" name="Object 6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0" y="6324600"/>
                        <a:ext cx="265113"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81" name="Object 61"/>
          <p:cNvGraphicFramePr>
            <a:graphicFrameLocks noChangeAspect="1"/>
          </p:cNvGraphicFramePr>
          <p:nvPr/>
        </p:nvGraphicFramePr>
        <p:xfrm>
          <a:off x="4343400" y="5181600"/>
          <a:ext cx="265113" cy="279400"/>
        </p:xfrm>
        <a:graphic>
          <a:graphicData uri="http://schemas.openxmlformats.org/presentationml/2006/ole">
            <mc:AlternateContent xmlns:mc="http://schemas.openxmlformats.org/markup-compatibility/2006">
              <mc:Choice xmlns:v="urn:schemas-microsoft-com:vml" Requires="v">
                <p:oleObj name="Equation" r:id="rId20" imgW="266400" imgH="279360" progId="Equation.3">
                  <p:embed/>
                </p:oleObj>
              </mc:Choice>
              <mc:Fallback>
                <p:oleObj name="Equation" r:id="rId20" imgW="266400" imgH="279360" progId="Equation.3">
                  <p:embed/>
                  <p:pic>
                    <p:nvPicPr>
                      <p:cNvPr id="0" name="Object 6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43400" y="5181600"/>
                        <a:ext cx="265113"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12" name="Oval 64"/>
          <p:cNvSpPr>
            <a:spLocks noChangeArrowheads="1"/>
          </p:cNvSpPr>
          <p:nvPr/>
        </p:nvSpPr>
        <p:spPr bwMode="auto">
          <a:xfrm>
            <a:off x="1828800" y="2971800"/>
            <a:ext cx="457200" cy="457200"/>
          </a:xfrm>
          <a:prstGeom prst="ellipse">
            <a:avLst/>
          </a:prstGeom>
          <a:noFill/>
          <a:ln w="9525">
            <a:solidFill>
              <a:schemeClr val="tx1"/>
            </a:solidFill>
            <a:round/>
            <a:headEnd/>
            <a:tailEnd type="none" w="lg" len="lg"/>
          </a:ln>
        </p:spPr>
        <p:txBody>
          <a:bodyPr anchor="ctr">
            <a:spAutoFit/>
          </a:bodyPr>
          <a:lstStyle/>
          <a:p>
            <a:endParaRPr lang="en-US"/>
          </a:p>
        </p:txBody>
      </p:sp>
      <p:sp>
        <p:nvSpPr>
          <p:cNvPr id="7213" name="Freeform 65"/>
          <p:cNvSpPr>
            <a:spLocks/>
          </p:cNvSpPr>
          <p:nvPr/>
        </p:nvSpPr>
        <p:spPr bwMode="auto">
          <a:xfrm>
            <a:off x="1371600" y="4914900"/>
            <a:ext cx="5486400" cy="1549400"/>
          </a:xfrm>
          <a:custGeom>
            <a:avLst/>
            <a:gdLst>
              <a:gd name="T0" fmla="*/ 0 w 3456"/>
              <a:gd name="T1" fmla="*/ 302418774 h 976"/>
              <a:gd name="T2" fmla="*/ 2147483647 w 3456"/>
              <a:gd name="T3" fmla="*/ 302418774 h 976"/>
              <a:gd name="T4" fmla="*/ 2147483647 w 3456"/>
              <a:gd name="T5" fmla="*/ 302418774 h 976"/>
              <a:gd name="T6" fmla="*/ 2147483647 w 3456"/>
              <a:gd name="T7" fmla="*/ 2116931514 h 976"/>
              <a:gd name="T8" fmla="*/ 2147483647 w 3456"/>
              <a:gd name="T9" fmla="*/ 2147483647 h 976"/>
              <a:gd name="T10" fmla="*/ 2147483647 w 3456"/>
              <a:gd name="T11" fmla="*/ 786288752 h 976"/>
              <a:gd name="T12" fmla="*/ 2147483647 w 3456"/>
              <a:gd name="T13" fmla="*/ 665321282 h 976"/>
              <a:gd name="T14" fmla="*/ 2147483647 w 3456"/>
              <a:gd name="T15" fmla="*/ 665321282 h 976"/>
              <a:gd name="T16" fmla="*/ 0 60000 65536"/>
              <a:gd name="T17" fmla="*/ 0 60000 65536"/>
              <a:gd name="T18" fmla="*/ 0 60000 65536"/>
              <a:gd name="T19" fmla="*/ 0 60000 65536"/>
              <a:gd name="T20" fmla="*/ 0 60000 65536"/>
              <a:gd name="T21" fmla="*/ 0 60000 65536"/>
              <a:gd name="T22" fmla="*/ 0 60000 65536"/>
              <a:gd name="T23" fmla="*/ 0 60000 65536"/>
              <a:gd name="T24" fmla="*/ 0 w 3456"/>
              <a:gd name="T25" fmla="*/ 0 h 976"/>
              <a:gd name="T26" fmla="*/ 3456 w 3456"/>
              <a:gd name="T27" fmla="*/ 976 h 97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456" h="976">
                <a:moveTo>
                  <a:pt x="0" y="120"/>
                </a:moveTo>
                <a:cubicBezTo>
                  <a:pt x="360" y="120"/>
                  <a:pt x="720" y="120"/>
                  <a:pt x="1152" y="120"/>
                </a:cubicBezTo>
                <a:cubicBezTo>
                  <a:pt x="1584" y="120"/>
                  <a:pt x="2400" y="0"/>
                  <a:pt x="2592" y="120"/>
                </a:cubicBezTo>
                <a:cubicBezTo>
                  <a:pt x="2784" y="240"/>
                  <a:pt x="2472" y="712"/>
                  <a:pt x="2304" y="840"/>
                </a:cubicBezTo>
                <a:cubicBezTo>
                  <a:pt x="2136" y="968"/>
                  <a:pt x="1792" y="976"/>
                  <a:pt x="1584" y="888"/>
                </a:cubicBezTo>
                <a:cubicBezTo>
                  <a:pt x="1376" y="800"/>
                  <a:pt x="848" y="416"/>
                  <a:pt x="1056" y="312"/>
                </a:cubicBezTo>
                <a:cubicBezTo>
                  <a:pt x="1264" y="208"/>
                  <a:pt x="2432" y="272"/>
                  <a:pt x="2832" y="264"/>
                </a:cubicBezTo>
                <a:cubicBezTo>
                  <a:pt x="3232" y="256"/>
                  <a:pt x="3344" y="260"/>
                  <a:pt x="3456" y="264"/>
                </a:cubicBezTo>
              </a:path>
            </a:pathLst>
          </a:custGeom>
          <a:noFill/>
          <a:ln w="9525">
            <a:solidFill>
              <a:srgbClr val="FF0000"/>
            </a:solidFill>
            <a:round/>
            <a:headEnd/>
            <a:tailEnd type="triangle" w="lg" len="lg"/>
          </a:ln>
        </p:spPr>
        <p:txBody>
          <a:bodyPr wrap="none">
            <a:spAutoFit/>
          </a:bodyPr>
          <a:lstStyle/>
          <a:p>
            <a:endParaRPr lang="en-US"/>
          </a:p>
        </p:txBody>
      </p:sp>
      <p:graphicFrame>
        <p:nvGraphicFramePr>
          <p:cNvPr id="7182" name="Object 67"/>
          <p:cNvGraphicFramePr>
            <a:graphicFrameLocks noChangeAspect="1"/>
          </p:cNvGraphicFramePr>
          <p:nvPr/>
        </p:nvGraphicFramePr>
        <p:xfrm>
          <a:off x="7162800" y="304800"/>
          <a:ext cx="1371600" cy="461963"/>
        </p:xfrm>
        <a:graphic>
          <a:graphicData uri="http://schemas.openxmlformats.org/presentationml/2006/ole">
            <mc:AlternateContent xmlns:mc="http://schemas.openxmlformats.org/markup-compatibility/2006">
              <mc:Choice xmlns:v="urn:schemas-microsoft-com:vml" Requires="v">
                <p:oleObj name="Equation" r:id="rId21" imgW="1054080" imgH="355320" progId="Equation.3">
                  <p:embed/>
                </p:oleObj>
              </mc:Choice>
              <mc:Fallback>
                <p:oleObj name="Equation" r:id="rId21" imgW="1054080" imgH="355320" progId="Equation.3">
                  <p:embed/>
                  <p:pic>
                    <p:nvPicPr>
                      <p:cNvPr id="0" name="Object 6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162800" y="304800"/>
                        <a:ext cx="1371600"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14" name="Oval 68"/>
          <p:cNvSpPr>
            <a:spLocks noChangeArrowheads="1"/>
          </p:cNvSpPr>
          <p:nvPr/>
        </p:nvSpPr>
        <p:spPr bwMode="auto">
          <a:xfrm>
            <a:off x="2895600" y="2971800"/>
            <a:ext cx="457200" cy="457200"/>
          </a:xfrm>
          <a:prstGeom prst="ellipse">
            <a:avLst/>
          </a:prstGeom>
          <a:noFill/>
          <a:ln w="9525">
            <a:solidFill>
              <a:schemeClr val="tx1"/>
            </a:solidFill>
            <a:round/>
            <a:headEnd/>
            <a:tailEnd type="none" w="lg" len="lg"/>
          </a:ln>
        </p:spPr>
        <p:txBody>
          <a:bodyPr anchor="ctr">
            <a:spAutoFit/>
          </a:bodyPr>
          <a:lstStyle/>
          <a:p>
            <a:endParaRPr lang="en-US"/>
          </a:p>
        </p:txBody>
      </p:sp>
      <p:sp>
        <p:nvSpPr>
          <p:cNvPr id="7215" name="Oval 69"/>
          <p:cNvSpPr>
            <a:spLocks noChangeArrowheads="1"/>
          </p:cNvSpPr>
          <p:nvPr/>
        </p:nvSpPr>
        <p:spPr bwMode="auto">
          <a:xfrm>
            <a:off x="3886200" y="2971800"/>
            <a:ext cx="457200" cy="457200"/>
          </a:xfrm>
          <a:prstGeom prst="ellipse">
            <a:avLst/>
          </a:prstGeom>
          <a:noFill/>
          <a:ln w="9525">
            <a:solidFill>
              <a:schemeClr val="tx1"/>
            </a:solidFill>
            <a:round/>
            <a:headEnd/>
            <a:tailEnd type="none" w="lg" len="lg"/>
          </a:ln>
        </p:spPr>
        <p:txBody>
          <a:bodyPr anchor="ctr">
            <a:spAutoFit/>
          </a:bodyPr>
          <a:lstStyle/>
          <a:p>
            <a:endParaRPr lang="en-US"/>
          </a:p>
        </p:txBody>
      </p:sp>
      <p:sp>
        <p:nvSpPr>
          <p:cNvPr id="7216" name="Oval 70"/>
          <p:cNvSpPr>
            <a:spLocks noChangeArrowheads="1"/>
          </p:cNvSpPr>
          <p:nvPr/>
        </p:nvSpPr>
        <p:spPr bwMode="auto">
          <a:xfrm>
            <a:off x="4876800" y="2971800"/>
            <a:ext cx="457200" cy="457200"/>
          </a:xfrm>
          <a:prstGeom prst="ellipse">
            <a:avLst/>
          </a:prstGeom>
          <a:noFill/>
          <a:ln w="9525">
            <a:solidFill>
              <a:schemeClr val="tx1"/>
            </a:solidFill>
            <a:round/>
            <a:headEnd/>
            <a:tailEnd type="none" w="lg" len="lg"/>
          </a:ln>
        </p:spPr>
        <p:txBody>
          <a:bodyPr anchor="ctr">
            <a:spAutoFit/>
          </a:bodyPr>
          <a:lstStyle/>
          <a:p>
            <a:endParaRPr lang="en-US"/>
          </a:p>
        </p:txBody>
      </p:sp>
      <p:sp>
        <p:nvSpPr>
          <p:cNvPr id="7217" name="Oval 71"/>
          <p:cNvSpPr>
            <a:spLocks noChangeArrowheads="1"/>
          </p:cNvSpPr>
          <p:nvPr/>
        </p:nvSpPr>
        <p:spPr bwMode="auto">
          <a:xfrm>
            <a:off x="5943600" y="2971800"/>
            <a:ext cx="457200" cy="457200"/>
          </a:xfrm>
          <a:prstGeom prst="ellipse">
            <a:avLst/>
          </a:prstGeom>
          <a:noFill/>
          <a:ln w="9525">
            <a:solidFill>
              <a:schemeClr val="tx1"/>
            </a:solidFill>
            <a:round/>
            <a:headEnd/>
            <a:tailEnd type="none" w="lg" len="lg"/>
          </a:ln>
        </p:spPr>
        <p:txBody>
          <a:bodyPr anchor="ctr">
            <a:spAutoFit/>
          </a:bodyPr>
          <a:lstStyle/>
          <a:p>
            <a:endParaRPr lang="en-US"/>
          </a:p>
        </p:txBody>
      </p:sp>
      <p:sp>
        <p:nvSpPr>
          <p:cNvPr id="7218" name="Line 73"/>
          <p:cNvSpPr>
            <a:spLocks noChangeShapeType="1"/>
          </p:cNvSpPr>
          <p:nvPr/>
        </p:nvSpPr>
        <p:spPr bwMode="auto">
          <a:xfrm>
            <a:off x="2286000" y="3200400"/>
            <a:ext cx="609600" cy="0"/>
          </a:xfrm>
          <a:prstGeom prst="line">
            <a:avLst/>
          </a:prstGeom>
          <a:noFill/>
          <a:ln w="9525">
            <a:solidFill>
              <a:schemeClr val="tx1"/>
            </a:solidFill>
            <a:round/>
            <a:headEnd/>
            <a:tailEnd type="triangle" w="lg" len="lg"/>
          </a:ln>
        </p:spPr>
        <p:txBody>
          <a:bodyPr>
            <a:spAutoFit/>
          </a:bodyPr>
          <a:lstStyle/>
          <a:p>
            <a:endParaRPr lang="en-US"/>
          </a:p>
        </p:txBody>
      </p:sp>
      <p:sp>
        <p:nvSpPr>
          <p:cNvPr id="7219" name="Line 74"/>
          <p:cNvSpPr>
            <a:spLocks noChangeShapeType="1"/>
          </p:cNvSpPr>
          <p:nvPr/>
        </p:nvSpPr>
        <p:spPr bwMode="auto">
          <a:xfrm>
            <a:off x="3352800" y="3200400"/>
            <a:ext cx="533400" cy="0"/>
          </a:xfrm>
          <a:prstGeom prst="line">
            <a:avLst/>
          </a:prstGeom>
          <a:noFill/>
          <a:ln w="9525">
            <a:solidFill>
              <a:schemeClr val="tx1"/>
            </a:solidFill>
            <a:round/>
            <a:headEnd/>
            <a:tailEnd type="triangle" w="lg" len="lg"/>
          </a:ln>
        </p:spPr>
        <p:txBody>
          <a:bodyPr wrap="none">
            <a:spAutoFit/>
          </a:bodyPr>
          <a:lstStyle/>
          <a:p>
            <a:endParaRPr lang="en-US"/>
          </a:p>
        </p:txBody>
      </p:sp>
      <p:sp>
        <p:nvSpPr>
          <p:cNvPr id="7220" name="Line 75"/>
          <p:cNvSpPr>
            <a:spLocks noChangeShapeType="1"/>
          </p:cNvSpPr>
          <p:nvPr/>
        </p:nvSpPr>
        <p:spPr bwMode="auto">
          <a:xfrm>
            <a:off x="4343400" y="3200400"/>
            <a:ext cx="533400" cy="0"/>
          </a:xfrm>
          <a:prstGeom prst="line">
            <a:avLst/>
          </a:prstGeom>
          <a:noFill/>
          <a:ln w="9525">
            <a:solidFill>
              <a:schemeClr val="tx1"/>
            </a:solidFill>
            <a:round/>
            <a:headEnd/>
            <a:tailEnd type="triangle" w="lg" len="lg"/>
          </a:ln>
        </p:spPr>
        <p:txBody>
          <a:bodyPr wrap="none">
            <a:spAutoFit/>
          </a:bodyPr>
          <a:lstStyle/>
          <a:p>
            <a:endParaRPr lang="en-US"/>
          </a:p>
        </p:txBody>
      </p:sp>
      <p:sp>
        <p:nvSpPr>
          <p:cNvPr id="7221" name="Line 76"/>
          <p:cNvSpPr>
            <a:spLocks noChangeShapeType="1"/>
          </p:cNvSpPr>
          <p:nvPr/>
        </p:nvSpPr>
        <p:spPr bwMode="auto">
          <a:xfrm>
            <a:off x="5334000" y="3200400"/>
            <a:ext cx="609600" cy="0"/>
          </a:xfrm>
          <a:prstGeom prst="line">
            <a:avLst/>
          </a:prstGeom>
          <a:noFill/>
          <a:ln w="9525">
            <a:solidFill>
              <a:schemeClr val="tx1"/>
            </a:solidFill>
            <a:round/>
            <a:headEnd/>
            <a:tailEnd type="triangle" w="lg" len="lg"/>
          </a:ln>
        </p:spPr>
        <p:txBody>
          <a:bodyPr wrap="none">
            <a:spAutoFit/>
          </a:bodyPr>
          <a:lstStyle/>
          <a:p>
            <a:endParaRPr lang="en-US"/>
          </a:p>
        </p:txBody>
      </p:sp>
      <p:graphicFrame>
        <p:nvGraphicFramePr>
          <p:cNvPr id="7183" name="Object 77"/>
          <p:cNvGraphicFramePr>
            <a:graphicFrameLocks noChangeAspect="1"/>
          </p:cNvGraphicFramePr>
          <p:nvPr/>
        </p:nvGraphicFramePr>
        <p:xfrm>
          <a:off x="1905000" y="2971800"/>
          <a:ext cx="277813" cy="381000"/>
        </p:xfrm>
        <a:graphic>
          <a:graphicData uri="http://schemas.openxmlformats.org/presentationml/2006/ole">
            <mc:AlternateContent xmlns:mc="http://schemas.openxmlformats.org/markup-compatibility/2006">
              <mc:Choice xmlns:v="urn:schemas-microsoft-com:vml" Requires="v">
                <p:oleObj name="Equation" r:id="rId23" imgW="380880" imgH="520560" progId="Equation.3">
                  <p:embed/>
                </p:oleObj>
              </mc:Choice>
              <mc:Fallback>
                <p:oleObj name="Equation" r:id="rId23" imgW="380880" imgH="520560" progId="Equation.3">
                  <p:embed/>
                  <p:pic>
                    <p:nvPicPr>
                      <p:cNvPr id="0" name="Object 7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971800"/>
                        <a:ext cx="27781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84" name="Object 78"/>
          <p:cNvGraphicFramePr>
            <a:graphicFrameLocks noChangeAspect="1"/>
          </p:cNvGraphicFramePr>
          <p:nvPr/>
        </p:nvGraphicFramePr>
        <p:xfrm>
          <a:off x="2959100" y="2989263"/>
          <a:ext cx="304800" cy="344487"/>
        </p:xfrm>
        <a:graphic>
          <a:graphicData uri="http://schemas.openxmlformats.org/presentationml/2006/ole">
            <mc:AlternateContent xmlns:mc="http://schemas.openxmlformats.org/markup-compatibility/2006">
              <mc:Choice xmlns:v="urn:schemas-microsoft-com:vml" Requires="v">
                <p:oleObj name="Equation" r:id="rId24" imgW="419040" imgH="469800" progId="Equation.3">
                  <p:embed/>
                </p:oleObj>
              </mc:Choice>
              <mc:Fallback>
                <p:oleObj name="Equation" r:id="rId24" imgW="419040" imgH="469800" progId="Equation.3">
                  <p:embed/>
                  <p:pic>
                    <p:nvPicPr>
                      <p:cNvPr id="0" name="Object 78"/>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959100" y="2989263"/>
                        <a:ext cx="304800" cy="344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85" name="Object 79"/>
          <p:cNvGraphicFramePr>
            <a:graphicFrameLocks noChangeAspect="1"/>
          </p:cNvGraphicFramePr>
          <p:nvPr/>
        </p:nvGraphicFramePr>
        <p:xfrm>
          <a:off x="3957638" y="2984500"/>
          <a:ext cx="287337" cy="354013"/>
        </p:xfrm>
        <a:graphic>
          <a:graphicData uri="http://schemas.openxmlformats.org/presentationml/2006/ole">
            <mc:AlternateContent xmlns:mc="http://schemas.openxmlformats.org/markup-compatibility/2006">
              <mc:Choice xmlns:v="urn:schemas-microsoft-com:vml" Requires="v">
                <p:oleObj name="Equation" r:id="rId26" imgW="393480" imgH="482400" progId="Equation.3">
                  <p:embed/>
                </p:oleObj>
              </mc:Choice>
              <mc:Fallback>
                <p:oleObj name="Equation" r:id="rId26" imgW="393480" imgH="482400" progId="Equation.3">
                  <p:embed/>
                  <p:pic>
                    <p:nvPicPr>
                      <p:cNvPr id="0" name="Object 79"/>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957638" y="2984500"/>
                        <a:ext cx="287337" cy="354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86" name="Object 80"/>
          <p:cNvGraphicFramePr>
            <a:graphicFrameLocks noChangeAspect="1"/>
          </p:cNvGraphicFramePr>
          <p:nvPr/>
        </p:nvGraphicFramePr>
        <p:xfrm>
          <a:off x="4953000" y="2971800"/>
          <a:ext cx="304800" cy="344488"/>
        </p:xfrm>
        <a:graphic>
          <a:graphicData uri="http://schemas.openxmlformats.org/presentationml/2006/ole">
            <mc:AlternateContent xmlns:mc="http://schemas.openxmlformats.org/markup-compatibility/2006">
              <mc:Choice xmlns:v="urn:schemas-microsoft-com:vml" Requires="v">
                <p:oleObj name="Equation" r:id="rId28" imgW="419040" imgH="469800" progId="Equation.3">
                  <p:embed/>
                </p:oleObj>
              </mc:Choice>
              <mc:Fallback>
                <p:oleObj name="Equation" r:id="rId28" imgW="419040" imgH="469800" progId="Equation.3">
                  <p:embed/>
                  <p:pic>
                    <p:nvPicPr>
                      <p:cNvPr id="0" name="Object 80"/>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953000" y="2971800"/>
                        <a:ext cx="304800" cy="344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87" name="Object 81"/>
          <p:cNvGraphicFramePr>
            <a:graphicFrameLocks noChangeAspect="1"/>
          </p:cNvGraphicFramePr>
          <p:nvPr/>
        </p:nvGraphicFramePr>
        <p:xfrm>
          <a:off x="6019800" y="2971800"/>
          <a:ext cx="287338" cy="354013"/>
        </p:xfrm>
        <a:graphic>
          <a:graphicData uri="http://schemas.openxmlformats.org/presentationml/2006/ole">
            <mc:AlternateContent xmlns:mc="http://schemas.openxmlformats.org/markup-compatibility/2006">
              <mc:Choice xmlns:v="urn:schemas-microsoft-com:vml" Requires="v">
                <p:oleObj name="Equation" r:id="rId29" imgW="393480" imgH="482400" progId="Equation.3">
                  <p:embed/>
                </p:oleObj>
              </mc:Choice>
              <mc:Fallback>
                <p:oleObj name="Equation" r:id="rId29" imgW="393480" imgH="482400" progId="Equation.3">
                  <p:embed/>
                  <p:pic>
                    <p:nvPicPr>
                      <p:cNvPr id="0" name="Object 81"/>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019800" y="2971800"/>
                        <a:ext cx="287338" cy="354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22" name="Oval 82"/>
          <p:cNvSpPr>
            <a:spLocks noChangeArrowheads="1"/>
          </p:cNvSpPr>
          <p:nvPr/>
        </p:nvSpPr>
        <p:spPr bwMode="auto">
          <a:xfrm>
            <a:off x="7010400" y="2971800"/>
            <a:ext cx="457200" cy="457200"/>
          </a:xfrm>
          <a:prstGeom prst="ellipse">
            <a:avLst/>
          </a:prstGeom>
          <a:noFill/>
          <a:ln w="9525">
            <a:solidFill>
              <a:schemeClr val="tx1"/>
            </a:solidFill>
            <a:round/>
            <a:headEnd/>
            <a:tailEnd type="none" w="lg" len="lg"/>
          </a:ln>
        </p:spPr>
        <p:txBody>
          <a:bodyPr anchor="ctr">
            <a:spAutoFit/>
          </a:bodyPr>
          <a:lstStyle/>
          <a:p>
            <a:endParaRPr lang="en-US"/>
          </a:p>
        </p:txBody>
      </p:sp>
      <p:sp>
        <p:nvSpPr>
          <p:cNvPr id="7223" name="Line 83"/>
          <p:cNvSpPr>
            <a:spLocks noChangeShapeType="1"/>
          </p:cNvSpPr>
          <p:nvPr/>
        </p:nvSpPr>
        <p:spPr bwMode="auto">
          <a:xfrm>
            <a:off x="6400800" y="3200400"/>
            <a:ext cx="609600" cy="0"/>
          </a:xfrm>
          <a:prstGeom prst="line">
            <a:avLst/>
          </a:prstGeom>
          <a:noFill/>
          <a:ln w="9525">
            <a:solidFill>
              <a:schemeClr val="tx1"/>
            </a:solidFill>
            <a:round/>
            <a:headEnd/>
            <a:tailEnd type="triangle" w="lg" len="lg"/>
          </a:ln>
        </p:spPr>
        <p:txBody>
          <a:bodyPr wrap="none">
            <a:spAutoFit/>
          </a:bodyPr>
          <a:lstStyle/>
          <a:p>
            <a:endParaRPr lang="en-US"/>
          </a:p>
        </p:txBody>
      </p:sp>
      <p:graphicFrame>
        <p:nvGraphicFramePr>
          <p:cNvPr id="7188" name="Object 85"/>
          <p:cNvGraphicFramePr>
            <a:graphicFrameLocks noChangeAspect="1"/>
          </p:cNvGraphicFramePr>
          <p:nvPr/>
        </p:nvGraphicFramePr>
        <p:xfrm>
          <a:off x="7086600" y="2971800"/>
          <a:ext cx="306388" cy="344488"/>
        </p:xfrm>
        <a:graphic>
          <a:graphicData uri="http://schemas.openxmlformats.org/presentationml/2006/ole">
            <mc:AlternateContent xmlns:mc="http://schemas.openxmlformats.org/markup-compatibility/2006">
              <mc:Choice xmlns:v="urn:schemas-microsoft-com:vml" Requires="v">
                <p:oleObj name="Equation" r:id="rId30" imgW="419040" imgH="469800" progId="Equation.3">
                  <p:embed/>
                </p:oleObj>
              </mc:Choice>
              <mc:Fallback>
                <p:oleObj name="Equation" r:id="rId30" imgW="419040" imgH="469800" progId="Equation.3">
                  <p:embed/>
                  <p:pic>
                    <p:nvPicPr>
                      <p:cNvPr id="0" name="Object 85"/>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7086600" y="2971800"/>
                        <a:ext cx="306388" cy="344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89" name="Object 88"/>
          <p:cNvGraphicFramePr>
            <a:graphicFrameLocks noChangeAspect="1"/>
          </p:cNvGraphicFramePr>
          <p:nvPr/>
        </p:nvGraphicFramePr>
        <p:xfrm>
          <a:off x="2438400" y="2895600"/>
          <a:ext cx="241300" cy="254000"/>
        </p:xfrm>
        <a:graphic>
          <a:graphicData uri="http://schemas.openxmlformats.org/presentationml/2006/ole">
            <mc:AlternateContent xmlns:mc="http://schemas.openxmlformats.org/markup-compatibility/2006">
              <mc:Choice xmlns:v="urn:schemas-microsoft-com:vml" Requires="v">
                <p:oleObj name="Equation" r:id="rId32" imgW="241200" imgH="253800" progId="Equation.3">
                  <p:embed/>
                </p:oleObj>
              </mc:Choice>
              <mc:Fallback>
                <p:oleObj name="Equation" r:id="rId32" imgW="241200" imgH="253800" progId="Equation.3">
                  <p:embed/>
                  <p:pic>
                    <p:nvPicPr>
                      <p:cNvPr id="0" name="Object 88"/>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438400" y="2895600"/>
                        <a:ext cx="241300" cy="25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90" name="Object 89"/>
          <p:cNvGraphicFramePr>
            <a:graphicFrameLocks noChangeAspect="1"/>
          </p:cNvGraphicFramePr>
          <p:nvPr/>
        </p:nvGraphicFramePr>
        <p:xfrm>
          <a:off x="3505200" y="2895600"/>
          <a:ext cx="241300" cy="254000"/>
        </p:xfrm>
        <a:graphic>
          <a:graphicData uri="http://schemas.openxmlformats.org/presentationml/2006/ole">
            <mc:AlternateContent xmlns:mc="http://schemas.openxmlformats.org/markup-compatibility/2006">
              <mc:Choice xmlns:v="urn:schemas-microsoft-com:vml" Requires="v">
                <p:oleObj name="Equation" r:id="rId34" imgW="241200" imgH="253800" progId="Equation.3">
                  <p:embed/>
                </p:oleObj>
              </mc:Choice>
              <mc:Fallback>
                <p:oleObj name="Equation" r:id="rId34" imgW="241200" imgH="253800" progId="Equation.3">
                  <p:embed/>
                  <p:pic>
                    <p:nvPicPr>
                      <p:cNvPr id="0" name="Object 89"/>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505200" y="2895600"/>
                        <a:ext cx="241300" cy="25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91" name="Object 90"/>
          <p:cNvGraphicFramePr>
            <a:graphicFrameLocks noChangeAspect="1"/>
          </p:cNvGraphicFramePr>
          <p:nvPr/>
        </p:nvGraphicFramePr>
        <p:xfrm>
          <a:off x="4419600" y="2895600"/>
          <a:ext cx="241300" cy="254000"/>
        </p:xfrm>
        <a:graphic>
          <a:graphicData uri="http://schemas.openxmlformats.org/presentationml/2006/ole">
            <mc:AlternateContent xmlns:mc="http://schemas.openxmlformats.org/markup-compatibility/2006">
              <mc:Choice xmlns:v="urn:schemas-microsoft-com:vml" Requires="v">
                <p:oleObj name="Equation" r:id="rId35" imgW="241200" imgH="253800" progId="Equation.3">
                  <p:embed/>
                </p:oleObj>
              </mc:Choice>
              <mc:Fallback>
                <p:oleObj name="Equation" r:id="rId35" imgW="241200" imgH="253800" progId="Equation.3">
                  <p:embed/>
                  <p:pic>
                    <p:nvPicPr>
                      <p:cNvPr id="0" name="Object 90"/>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419600" y="2895600"/>
                        <a:ext cx="241300" cy="25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92" name="Object 91"/>
          <p:cNvGraphicFramePr>
            <a:graphicFrameLocks noChangeAspect="1"/>
          </p:cNvGraphicFramePr>
          <p:nvPr/>
        </p:nvGraphicFramePr>
        <p:xfrm>
          <a:off x="5410200" y="2895600"/>
          <a:ext cx="241300" cy="254000"/>
        </p:xfrm>
        <a:graphic>
          <a:graphicData uri="http://schemas.openxmlformats.org/presentationml/2006/ole">
            <mc:AlternateContent xmlns:mc="http://schemas.openxmlformats.org/markup-compatibility/2006">
              <mc:Choice xmlns:v="urn:schemas-microsoft-com:vml" Requires="v">
                <p:oleObj name="Equation" r:id="rId36" imgW="241200" imgH="253800" progId="Equation.3">
                  <p:embed/>
                </p:oleObj>
              </mc:Choice>
              <mc:Fallback>
                <p:oleObj name="Equation" r:id="rId36" imgW="241200" imgH="253800" progId="Equation.3">
                  <p:embed/>
                  <p:pic>
                    <p:nvPicPr>
                      <p:cNvPr id="0" name="Object 91"/>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5410200" y="2895600"/>
                        <a:ext cx="241300" cy="25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93" name="Object 92"/>
          <p:cNvGraphicFramePr>
            <a:graphicFrameLocks noChangeAspect="1"/>
          </p:cNvGraphicFramePr>
          <p:nvPr/>
        </p:nvGraphicFramePr>
        <p:xfrm>
          <a:off x="6559550" y="2844800"/>
          <a:ext cx="228600" cy="355600"/>
        </p:xfrm>
        <a:graphic>
          <a:graphicData uri="http://schemas.openxmlformats.org/presentationml/2006/ole">
            <mc:AlternateContent xmlns:mc="http://schemas.openxmlformats.org/markup-compatibility/2006">
              <mc:Choice xmlns:v="urn:schemas-microsoft-com:vml" Requires="v">
                <p:oleObj name="Equation" r:id="rId37" imgW="228600" imgH="355320" progId="Equation.3">
                  <p:embed/>
                </p:oleObj>
              </mc:Choice>
              <mc:Fallback>
                <p:oleObj name="Equation" r:id="rId37" imgW="228600" imgH="355320" progId="Equation.3">
                  <p:embed/>
                  <p:pic>
                    <p:nvPicPr>
                      <p:cNvPr id="0" name="Object 9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559550" y="2844800"/>
                        <a:ext cx="2286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24" name="Rectangle 94"/>
          <p:cNvSpPr>
            <a:spLocks noChangeArrowheads="1"/>
          </p:cNvSpPr>
          <p:nvPr/>
        </p:nvSpPr>
        <p:spPr bwMode="auto">
          <a:xfrm>
            <a:off x="2819400" y="2667000"/>
            <a:ext cx="609600" cy="990600"/>
          </a:xfrm>
          <a:prstGeom prst="rect">
            <a:avLst/>
          </a:prstGeom>
          <a:noFill/>
          <a:ln w="9525">
            <a:solidFill>
              <a:srgbClr val="FF00FF"/>
            </a:solidFill>
            <a:miter lim="800000"/>
            <a:headEnd/>
            <a:tailEnd type="none" w="lg" len="lg"/>
          </a:ln>
        </p:spPr>
        <p:txBody>
          <a:bodyPr wrap="none" anchor="ctr">
            <a:spAutoFit/>
          </a:bodyPr>
          <a:lstStyle/>
          <a:p>
            <a:endParaRPr lang="en-US"/>
          </a:p>
        </p:txBody>
      </p:sp>
      <p:sp>
        <p:nvSpPr>
          <p:cNvPr id="7225" name="Rectangle 95"/>
          <p:cNvSpPr>
            <a:spLocks noChangeArrowheads="1"/>
          </p:cNvSpPr>
          <p:nvPr/>
        </p:nvSpPr>
        <p:spPr bwMode="auto">
          <a:xfrm>
            <a:off x="4800600" y="2667000"/>
            <a:ext cx="609600" cy="990600"/>
          </a:xfrm>
          <a:prstGeom prst="rect">
            <a:avLst/>
          </a:prstGeom>
          <a:noFill/>
          <a:ln w="9525">
            <a:solidFill>
              <a:srgbClr val="FF00FF"/>
            </a:solidFill>
            <a:miter lim="800000"/>
            <a:headEnd/>
            <a:tailEnd type="none" w="lg" len="lg"/>
          </a:ln>
        </p:spPr>
        <p:txBody>
          <a:bodyPr wrap="none" anchor="ctr">
            <a:spAutoFit/>
          </a:bodyPr>
          <a:lstStyle/>
          <a:p>
            <a:endParaRPr lang="en-US"/>
          </a:p>
        </p:txBody>
      </p:sp>
      <p:sp>
        <p:nvSpPr>
          <p:cNvPr id="7226" name="Text Box 96"/>
          <p:cNvSpPr txBox="1">
            <a:spLocks noChangeArrowheads="1"/>
          </p:cNvSpPr>
          <p:nvPr/>
        </p:nvSpPr>
        <p:spPr bwMode="auto">
          <a:xfrm>
            <a:off x="914400" y="1981200"/>
            <a:ext cx="6592888" cy="579438"/>
          </a:xfrm>
          <a:prstGeom prst="rect">
            <a:avLst/>
          </a:prstGeom>
          <a:noFill/>
          <a:ln w="9525">
            <a:noFill/>
            <a:miter lim="800000"/>
            <a:headEnd/>
            <a:tailEnd type="none" w="lg" len="lg"/>
          </a:ln>
        </p:spPr>
        <p:txBody>
          <a:bodyPr wrap="none">
            <a:spAutoFit/>
          </a:bodyPr>
          <a:lstStyle/>
          <a:p>
            <a:r>
              <a:rPr lang="en-US">
                <a:solidFill>
                  <a:srgbClr val="FF3300"/>
                </a:solidFill>
              </a:rPr>
              <a:t>A state is repeated in the walk of</a:t>
            </a:r>
          </a:p>
        </p:txBody>
      </p:sp>
      <p:sp>
        <p:nvSpPr>
          <p:cNvPr id="7227" name="Text Box 98"/>
          <p:cNvSpPr txBox="1">
            <a:spLocks noChangeArrowheads="1"/>
          </p:cNvSpPr>
          <p:nvPr/>
        </p:nvSpPr>
        <p:spPr bwMode="auto">
          <a:xfrm>
            <a:off x="2971800" y="762000"/>
            <a:ext cx="3617913" cy="579438"/>
          </a:xfrm>
          <a:prstGeom prst="rect">
            <a:avLst/>
          </a:prstGeom>
          <a:noFill/>
          <a:ln w="9525">
            <a:noFill/>
            <a:miter lim="800000"/>
            <a:headEnd/>
            <a:tailEnd type="none" w="lg" len="lg"/>
          </a:ln>
        </p:spPr>
        <p:txBody>
          <a:bodyPr wrap="none">
            <a:spAutoFit/>
          </a:bodyPr>
          <a:lstStyle/>
          <a:p>
            <a:r>
              <a:rPr lang="en-US"/>
              <a:t>(length at least 4)</a:t>
            </a:r>
          </a:p>
        </p:txBody>
      </p:sp>
      <p:graphicFrame>
        <p:nvGraphicFramePr>
          <p:cNvPr id="7194" name="Object 99"/>
          <p:cNvGraphicFramePr>
            <a:graphicFrameLocks noChangeAspect="1"/>
          </p:cNvGraphicFramePr>
          <p:nvPr/>
        </p:nvGraphicFramePr>
        <p:xfrm>
          <a:off x="7543800" y="2057400"/>
          <a:ext cx="1371600" cy="461963"/>
        </p:xfrm>
        <a:graphic>
          <a:graphicData uri="http://schemas.openxmlformats.org/presentationml/2006/ole">
            <mc:AlternateContent xmlns:mc="http://schemas.openxmlformats.org/markup-compatibility/2006">
              <mc:Choice xmlns:v="urn:schemas-microsoft-com:vml" Requires="v">
                <p:oleObj name="Equation" r:id="rId38" imgW="1054080" imgH="355320" progId="Equation.3">
                  <p:embed/>
                </p:oleObj>
              </mc:Choice>
              <mc:Fallback>
                <p:oleObj name="Equation" r:id="rId38" imgW="1054080" imgH="355320" progId="Equation.3">
                  <p:embed/>
                  <p:pic>
                    <p:nvPicPr>
                      <p:cNvPr id="0" name="Object 9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543800" y="2057400"/>
                        <a:ext cx="1371600"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1" name="Slide Number Placeholder 5"/>
          <p:cNvSpPr>
            <a:spLocks noGrp="1"/>
          </p:cNvSpPr>
          <p:nvPr>
            <p:ph type="sldNum" sz="quarter" idx="12"/>
          </p:nvPr>
        </p:nvSpPr>
        <p:spPr>
          <a:noFill/>
        </p:spPr>
        <p:txBody>
          <a:bodyPr/>
          <a:lstStyle/>
          <a:p>
            <a:fld id="{A9E8C39F-7C90-4829-91D3-73866F2500E8}" type="slidenum">
              <a:rPr lang="en-US" smtClean="0"/>
              <a:pPr/>
              <a:t>14</a:t>
            </a:fld>
            <a:endParaRPr lang="en-US"/>
          </a:p>
        </p:txBody>
      </p:sp>
      <p:sp>
        <p:nvSpPr>
          <p:cNvPr id="8212" name="Oval 29"/>
          <p:cNvSpPr>
            <a:spLocks noChangeArrowheads="1"/>
          </p:cNvSpPr>
          <p:nvPr/>
        </p:nvSpPr>
        <p:spPr bwMode="auto">
          <a:xfrm>
            <a:off x="2819400" y="2971800"/>
            <a:ext cx="457200" cy="4572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8194" name="Object 0"/>
          <p:cNvGraphicFramePr>
            <a:graphicFrameLocks noChangeAspect="1"/>
          </p:cNvGraphicFramePr>
          <p:nvPr/>
        </p:nvGraphicFramePr>
        <p:xfrm>
          <a:off x="6172200" y="2057400"/>
          <a:ext cx="1371600" cy="461963"/>
        </p:xfrm>
        <a:graphic>
          <a:graphicData uri="http://schemas.openxmlformats.org/presentationml/2006/ole">
            <mc:AlternateContent xmlns:mc="http://schemas.openxmlformats.org/markup-compatibility/2006">
              <mc:Choice xmlns:v="urn:schemas-microsoft-com:vml" Requires="v">
                <p:oleObj name="Equation" r:id="rId2" imgW="1054080" imgH="355320" progId="Equation.3">
                  <p:embed/>
                </p:oleObj>
              </mc:Choice>
              <mc:Fallback>
                <p:oleObj name="Equation" r:id="rId2" imgW="1054080" imgH="355320" progId="Equation.3">
                  <p:embed/>
                  <p:pic>
                    <p:nvPicPr>
                      <p:cNvPr id="0" name="Object 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2057400"/>
                        <a:ext cx="1371600"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13" name="Oval 32"/>
          <p:cNvSpPr>
            <a:spLocks noChangeArrowheads="1"/>
          </p:cNvSpPr>
          <p:nvPr/>
        </p:nvSpPr>
        <p:spPr bwMode="auto">
          <a:xfrm>
            <a:off x="3886200" y="2971800"/>
            <a:ext cx="457200" cy="457200"/>
          </a:xfrm>
          <a:prstGeom prst="ellipse">
            <a:avLst/>
          </a:prstGeom>
          <a:noFill/>
          <a:ln w="9525">
            <a:solidFill>
              <a:schemeClr val="tx1"/>
            </a:solidFill>
            <a:round/>
            <a:headEnd/>
            <a:tailEnd type="none" w="lg" len="lg"/>
          </a:ln>
        </p:spPr>
        <p:txBody>
          <a:bodyPr anchor="ctr">
            <a:spAutoFit/>
          </a:bodyPr>
          <a:lstStyle/>
          <a:p>
            <a:endParaRPr lang="en-US"/>
          </a:p>
        </p:txBody>
      </p:sp>
      <p:sp>
        <p:nvSpPr>
          <p:cNvPr id="8214" name="Oval 33"/>
          <p:cNvSpPr>
            <a:spLocks noChangeArrowheads="1"/>
          </p:cNvSpPr>
          <p:nvPr/>
        </p:nvSpPr>
        <p:spPr bwMode="auto">
          <a:xfrm>
            <a:off x="4876800" y="2971800"/>
            <a:ext cx="457200" cy="457200"/>
          </a:xfrm>
          <a:prstGeom prst="ellipse">
            <a:avLst/>
          </a:prstGeom>
          <a:noFill/>
          <a:ln w="9525">
            <a:solidFill>
              <a:schemeClr val="tx1"/>
            </a:solidFill>
            <a:round/>
            <a:headEnd/>
            <a:tailEnd type="none" w="lg" len="lg"/>
          </a:ln>
        </p:spPr>
        <p:txBody>
          <a:bodyPr anchor="ctr">
            <a:spAutoFit/>
          </a:bodyPr>
          <a:lstStyle/>
          <a:p>
            <a:endParaRPr lang="en-US"/>
          </a:p>
        </p:txBody>
      </p:sp>
      <p:sp>
        <p:nvSpPr>
          <p:cNvPr id="8215" name="Oval 34"/>
          <p:cNvSpPr>
            <a:spLocks noChangeArrowheads="1"/>
          </p:cNvSpPr>
          <p:nvPr/>
        </p:nvSpPr>
        <p:spPr bwMode="auto">
          <a:xfrm>
            <a:off x="5867400" y="2971800"/>
            <a:ext cx="457200" cy="457200"/>
          </a:xfrm>
          <a:prstGeom prst="ellipse">
            <a:avLst/>
          </a:prstGeom>
          <a:noFill/>
          <a:ln w="9525">
            <a:solidFill>
              <a:schemeClr val="tx1"/>
            </a:solidFill>
            <a:round/>
            <a:headEnd/>
            <a:tailEnd type="none" w="lg" len="lg"/>
          </a:ln>
        </p:spPr>
        <p:txBody>
          <a:bodyPr anchor="ctr">
            <a:spAutoFit/>
          </a:bodyPr>
          <a:lstStyle/>
          <a:p>
            <a:endParaRPr lang="en-US"/>
          </a:p>
        </p:txBody>
      </p:sp>
      <p:sp>
        <p:nvSpPr>
          <p:cNvPr id="8216" name="Oval 35"/>
          <p:cNvSpPr>
            <a:spLocks noChangeArrowheads="1"/>
          </p:cNvSpPr>
          <p:nvPr/>
        </p:nvSpPr>
        <p:spPr bwMode="auto">
          <a:xfrm>
            <a:off x="6934200" y="2971800"/>
            <a:ext cx="457200" cy="457200"/>
          </a:xfrm>
          <a:prstGeom prst="ellipse">
            <a:avLst/>
          </a:prstGeom>
          <a:noFill/>
          <a:ln w="9525">
            <a:solidFill>
              <a:schemeClr val="tx1"/>
            </a:solidFill>
            <a:round/>
            <a:headEnd/>
            <a:tailEnd type="none" w="lg" len="lg"/>
          </a:ln>
        </p:spPr>
        <p:txBody>
          <a:bodyPr anchor="ctr">
            <a:spAutoFit/>
          </a:bodyPr>
          <a:lstStyle/>
          <a:p>
            <a:endParaRPr lang="en-US"/>
          </a:p>
        </p:txBody>
      </p:sp>
      <p:sp>
        <p:nvSpPr>
          <p:cNvPr id="8217" name="Line 36"/>
          <p:cNvSpPr>
            <a:spLocks noChangeShapeType="1"/>
          </p:cNvSpPr>
          <p:nvPr/>
        </p:nvSpPr>
        <p:spPr bwMode="auto">
          <a:xfrm>
            <a:off x="3276600" y="3200400"/>
            <a:ext cx="609600" cy="0"/>
          </a:xfrm>
          <a:prstGeom prst="line">
            <a:avLst/>
          </a:prstGeom>
          <a:noFill/>
          <a:ln w="9525">
            <a:solidFill>
              <a:schemeClr val="tx1"/>
            </a:solidFill>
            <a:round/>
            <a:headEnd/>
            <a:tailEnd type="triangle" w="lg" len="lg"/>
          </a:ln>
        </p:spPr>
        <p:txBody>
          <a:bodyPr>
            <a:spAutoFit/>
          </a:bodyPr>
          <a:lstStyle/>
          <a:p>
            <a:endParaRPr lang="en-US"/>
          </a:p>
        </p:txBody>
      </p:sp>
      <p:sp>
        <p:nvSpPr>
          <p:cNvPr id="8218" name="Line 37"/>
          <p:cNvSpPr>
            <a:spLocks noChangeShapeType="1"/>
          </p:cNvSpPr>
          <p:nvPr/>
        </p:nvSpPr>
        <p:spPr bwMode="auto">
          <a:xfrm>
            <a:off x="4343400" y="3200400"/>
            <a:ext cx="533400" cy="0"/>
          </a:xfrm>
          <a:prstGeom prst="line">
            <a:avLst/>
          </a:prstGeom>
          <a:noFill/>
          <a:ln w="9525">
            <a:solidFill>
              <a:schemeClr val="tx1"/>
            </a:solidFill>
            <a:round/>
            <a:headEnd/>
            <a:tailEnd type="triangle" w="lg" len="lg"/>
          </a:ln>
        </p:spPr>
        <p:txBody>
          <a:bodyPr wrap="none">
            <a:spAutoFit/>
          </a:bodyPr>
          <a:lstStyle/>
          <a:p>
            <a:endParaRPr lang="en-US"/>
          </a:p>
        </p:txBody>
      </p:sp>
      <p:sp>
        <p:nvSpPr>
          <p:cNvPr id="8219" name="Line 38"/>
          <p:cNvSpPr>
            <a:spLocks noChangeShapeType="1"/>
          </p:cNvSpPr>
          <p:nvPr/>
        </p:nvSpPr>
        <p:spPr bwMode="auto">
          <a:xfrm>
            <a:off x="5334000" y="3200400"/>
            <a:ext cx="533400" cy="0"/>
          </a:xfrm>
          <a:prstGeom prst="line">
            <a:avLst/>
          </a:prstGeom>
          <a:noFill/>
          <a:ln w="9525">
            <a:solidFill>
              <a:schemeClr val="tx1"/>
            </a:solidFill>
            <a:round/>
            <a:headEnd/>
            <a:tailEnd type="triangle" w="lg" len="lg"/>
          </a:ln>
        </p:spPr>
        <p:txBody>
          <a:bodyPr wrap="none">
            <a:spAutoFit/>
          </a:bodyPr>
          <a:lstStyle/>
          <a:p>
            <a:endParaRPr lang="en-US"/>
          </a:p>
        </p:txBody>
      </p:sp>
      <p:sp>
        <p:nvSpPr>
          <p:cNvPr id="8220" name="Line 39"/>
          <p:cNvSpPr>
            <a:spLocks noChangeShapeType="1"/>
          </p:cNvSpPr>
          <p:nvPr/>
        </p:nvSpPr>
        <p:spPr bwMode="auto">
          <a:xfrm>
            <a:off x="6324600" y="3200400"/>
            <a:ext cx="609600" cy="0"/>
          </a:xfrm>
          <a:prstGeom prst="line">
            <a:avLst/>
          </a:prstGeom>
          <a:noFill/>
          <a:ln w="9525">
            <a:solidFill>
              <a:schemeClr val="tx1"/>
            </a:solidFill>
            <a:round/>
            <a:headEnd/>
            <a:tailEnd type="triangle" w="lg" len="lg"/>
          </a:ln>
        </p:spPr>
        <p:txBody>
          <a:bodyPr wrap="none">
            <a:spAutoFit/>
          </a:bodyPr>
          <a:lstStyle/>
          <a:p>
            <a:endParaRPr lang="en-US"/>
          </a:p>
        </p:txBody>
      </p:sp>
      <p:graphicFrame>
        <p:nvGraphicFramePr>
          <p:cNvPr id="8195" name="Object 1"/>
          <p:cNvGraphicFramePr>
            <a:graphicFrameLocks noChangeAspect="1"/>
          </p:cNvGraphicFramePr>
          <p:nvPr/>
        </p:nvGraphicFramePr>
        <p:xfrm>
          <a:off x="2895600" y="2971800"/>
          <a:ext cx="277813" cy="381000"/>
        </p:xfrm>
        <a:graphic>
          <a:graphicData uri="http://schemas.openxmlformats.org/presentationml/2006/ole">
            <mc:AlternateContent xmlns:mc="http://schemas.openxmlformats.org/markup-compatibility/2006">
              <mc:Choice xmlns:v="urn:schemas-microsoft-com:vml" Requires="v">
                <p:oleObj name="Equation" r:id="rId4" imgW="380880" imgH="520560" progId="Equation.3">
                  <p:embed/>
                </p:oleObj>
              </mc:Choice>
              <mc:Fallback>
                <p:oleObj name="Equation" r:id="rId4" imgW="380880" imgH="52056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2971800"/>
                        <a:ext cx="27781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6" name="Object 2"/>
          <p:cNvGraphicFramePr>
            <a:graphicFrameLocks noChangeAspect="1"/>
          </p:cNvGraphicFramePr>
          <p:nvPr/>
        </p:nvGraphicFramePr>
        <p:xfrm>
          <a:off x="3949700" y="2989263"/>
          <a:ext cx="304800" cy="344487"/>
        </p:xfrm>
        <a:graphic>
          <a:graphicData uri="http://schemas.openxmlformats.org/presentationml/2006/ole">
            <mc:AlternateContent xmlns:mc="http://schemas.openxmlformats.org/markup-compatibility/2006">
              <mc:Choice xmlns:v="urn:schemas-microsoft-com:vml" Requires="v">
                <p:oleObj name="Equation" r:id="rId6" imgW="419040" imgH="469800" progId="Equation.3">
                  <p:embed/>
                </p:oleObj>
              </mc:Choice>
              <mc:Fallback>
                <p:oleObj name="Equation" r:id="rId6" imgW="419040" imgH="469800" progId="Equation.3">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49700" y="2989263"/>
                        <a:ext cx="304800" cy="344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7" name="Object 3"/>
          <p:cNvGraphicFramePr>
            <a:graphicFrameLocks noChangeAspect="1"/>
          </p:cNvGraphicFramePr>
          <p:nvPr/>
        </p:nvGraphicFramePr>
        <p:xfrm>
          <a:off x="4948238" y="2984500"/>
          <a:ext cx="287337" cy="354013"/>
        </p:xfrm>
        <a:graphic>
          <a:graphicData uri="http://schemas.openxmlformats.org/presentationml/2006/ole">
            <mc:AlternateContent xmlns:mc="http://schemas.openxmlformats.org/markup-compatibility/2006">
              <mc:Choice xmlns:v="urn:schemas-microsoft-com:vml" Requires="v">
                <p:oleObj name="Equation" r:id="rId8" imgW="393480" imgH="482400" progId="Equation.3">
                  <p:embed/>
                </p:oleObj>
              </mc:Choice>
              <mc:Fallback>
                <p:oleObj name="Equation" r:id="rId8" imgW="393480" imgH="482400" progId="Equation.3">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8238" y="2984500"/>
                        <a:ext cx="287337" cy="354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8" name="Object 4"/>
          <p:cNvGraphicFramePr>
            <a:graphicFrameLocks noChangeAspect="1"/>
          </p:cNvGraphicFramePr>
          <p:nvPr/>
        </p:nvGraphicFramePr>
        <p:xfrm>
          <a:off x="5943600" y="2971800"/>
          <a:ext cx="304800" cy="344488"/>
        </p:xfrm>
        <a:graphic>
          <a:graphicData uri="http://schemas.openxmlformats.org/presentationml/2006/ole">
            <mc:AlternateContent xmlns:mc="http://schemas.openxmlformats.org/markup-compatibility/2006">
              <mc:Choice xmlns:v="urn:schemas-microsoft-com:vml" Requires="v">
                <p:oleObj name="Equation" r:id="rId10" imgW="419040" imgH="469800" progId="Equation.3">
                  <p:embed/>
                </p:oleObj>
              </mc:Choice>
              <mc:Fallback>
                <p:oleObj name="Equation" r:id="rId10" imgW="419040" imgH="4698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43600" y="2971800"/>
                        <a:ext cx="304800" cy="344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9" name="Object 5"/>
          <p:cNvGraphicFramePr>
            <a:graphicFrameLocks noChangeAspect="1"/>
          </p:cNvGraphicFramePr>
          <p:nvPr/>
        </p:nvGraphicFramePr>
        <p:xfrm>
          <a:off x="7010400" y="2971800"/>
          <a:ext cx="287338" cy="354013"/>
        </p:xfrm>
        <a:graphic>
          <a:graphicData uri="http://schemas.openxmlformats.org/presentationml/2006/ole">
            <mc:AlternateContent xmlns:mc="http://schemas.openxmlformats.org/markup-compatibility/2006">
              <mc:Choice xmlns:v="urn:schemas-microsoft-com:vml" Requires="v">
                <p:oleObj name="Equation" r:id="rId11" imgW="393480" imgH="482400" progId="Equation.3">
                  <p:embed/>
                </p:oleObj>
              </mc:Choice>
              <mc:Fallback>
                <p:oleObj name="Equation" r:id="rId11" imgW="393480" imgH="4824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10400" y="2971800"/>
                        <a:ext cx="287338" cy="354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21" name="Oval 45"/>
          <p:cNvSpPr>
            <a:spLocks noChangeArrowheads="1"/>
          </p:cNvSpPr>
          <p:nvPr/>
        </p:nvSpPr>
        <p:spPr bwMode="auto">
          <a:xfrm>
            <a:off x="8001000" y="2971800"/>
            <a:ext cx="457200" cy="457200"/>
          </a:xfrm>
          <a:prstGeom prst="ellipse">
            <a:avLst/>
          </a:prstGeom>
          <a:noFill/>
          <a:ln w="9525">
            <a:solidFill>
              <a:schemeClr val="tx1"/>
            </a:solidFill>
            <a:round/>
            <a:headEnd/>
            <a:tailEnd type="none" w="lg" len="lg"/>
          </a:ln>
        </p:spPr>
        <p:txBody>
          <a:bodyPr anchor="ctr">
            <a:spAutoFit/>
          </a:bodyPr>
          <a:lstStyle/>
          <a:p>
            <a:endParaRPr lang="en-US"/>
          </a:p>
        </p:txBody>
      </p:sp>
      <p:sp>
        <p:nvSpPr>
          <p:cNvPr id="8222" name="Line 46"/>
          <p:cNvSpPr>
            <a:spLocks noChangeShapeType="1"/>
          </p:cNvSpPr>
          <p:nvPr/>
        </p:nvSpPr>
        <p:spPr bwMode="auto">
          <a:xfrm>
            <a:off x="7391400" y="3200400"/>
            <a:ext cx="609600" cy="0"/>
          </a:xfrm>
          <a:prstGeom prst="line">
            <a:avLst/>
          </a:prstGeom>
          <a:noFill/>
          <a:ln w="9525">
            <a:solidFill>
              <a:schemeClr val="tx1"/>
            </a:solidFill>
            <a:round/>
            <a:headEnd/>
            <a:tailEnd type="triangle" w="lg" len="lg"/>
          </a:ln>
        </p:spPr>
        <p:txBody>
          <a:bodyPr wrap="none">
            <a:spAutoFit/>
          </a:bodyPr>
          <a:lstStyle/>
          <a:p>
            <a:endParaRPr lang="en-US"/>
          </a:p>
        </p:txBody>
      </p:sp>
      <p:graphicFrame>
        <p:nvGraphicFramePr>
          <p:cNvPr id="8200" name="Object 6"/>
          <p:cNvGraphicFramePr>
            <a:graphicFrameLocks noChangeAspect="1"/>
          </p:cNvGraphicFramePr>
          <p:nvPr/>
        </p:nvGraphicFramePr>
        <p:xfrm>
          <a:off x="8077200" y="2971800"/>
          <a:ext cx="306388" cy="344488"/>
        </p:xfrm>
        <a:graphic>
          <a:graphicData uri="http://schemas.openxmlformats.org/presentationml/2006/ole">
            <mc:AlternateContent xmlns:mc="http://schemas.openxmlformats.org/markup-compatibility/2006">
              <mc:Choice xmlns:v="urn:schemas-microsoft-com:vml" Requires="v">
                <p:oleObj name="Equation" r:id="rId12" imgW="419040" imgH="469800" progId="Equation.3">
                  <p:embed/>
                </p:oleObj>
              </mc:Choice>
              <mc:Fallback>
                <p:oleObj name="Equation" r:id="rId12" imgW="419040" imgH="469800" progId="Equation.3">
                  <p:embed/>
                  <p:pic>
                    <p:nvPicPr>
                      <p:cNvPr id="0"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077200" y="2971800"/>
                        <a:ext cx="306388" cy="344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01" name="Object 7"/>
          <p:cNvGraphicFramePr>
            <a:graphicFrameLocks noChangeAspect="1"/>
          </p:cNvGraphicFramePr>
          <p:nvPr/>
        </p:nvGraphicFramePr>
        <p:xfrm>
          <a:off x="3429000" y="2895600"/>
          <a:ext cx="241300" cy="254000"/>
        </p:xfrm>
        <a:graphic>
          <a:graphicData uri="http://schemas.openxmlformats.org/presentationml/2006/ole">
            <mc:AlternateContent xmlns:mc="http://schemas.openxmlformats.org/markup-compatibility/2006">
              <mc:Choice xmlns:v="urn:schemas-microsoft-com:vml" Requires="v">
                <p:oleObj name="Equation" r:id="rId14" imgW="241200" imgH="253800" progId="Equation.3">
                  <p:embed/>
                </p:oleObj>
              </mc:Choice>
              <mc:Fallback>
                <p:oleObj name="Equation" r:id="rId14" imgW="241200" imgH="253800" progId="Equation.3">
                  <p:embed/>
                  <p:pic>
                    <p:nvPicPr>
                      <p:cNvPr id="0" name="Object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29000" y="2895600"/>
                        <a:ext cx="241300" cy="25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02" name="Object 8"/>
          <p:cNvGraphicFramePr>
            <a:graphicFrameLocks noChangeAspect="1"/>
          </p:cNvGraphicFramePr>
          <p:nvPr/>
        </p:nvGraphicFramePr>
        <p:xfrm>
          <a:off x="4495800" y="2895600"/>
          <a:ext cx="241300" cy="254000"/>
        </p:xfrm>
        <a:graphic>
          <a:graphicData uri="http://schemas.openxmlformats.org/presentationml/2006/ole">
            <mc:AlternateContent xmlns:mc="http://schemas.openxmlformats.org/markup-compatibility/2006">
              <mc:Choice xmlns:v="urn:schemas-microsoft-com:vml" Requires="v">
                <p:oleObj name="Equation" r:id="rId16" imgW="241200" imgH="253800" progId="Equation.3">
                  <p:embed/>
                </p:oleObj>
              </mc:Choice>
              <mc:Fallback>
                <p:oleObj name="Equation" r:id="rId16" imgW="241200" imgH="253800" progId="Equation.3">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95800" y="2895600"/>
                        <a:ext cx="241300" cy="25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03" name="Object 9"/>
          <p:cNvGraphicFramePr>
            <a:graphicFrameLocks noChangeAspect="1"/>
          </p:cNvGraphicFramePr>
          <p:nvPr/>
        </p:nvGraphicFramePr>
        <p:xfrm>
          <a:off x="5410200" y="2895600"/>
          <a:ext cx="241300" cy="254000"/>
        </p:xfrm>
        <a:graphic>
          <a:graphicData uri="http://schemas.openxmlformats.org/presentationml/2006/ole">
            <mc:AlternateContent xmlns:mc="http://schemas.openxmlformats.org/markup-compatibility/2006">
              <mc:Choice xmlns:v="urn:schemas-microsoft-com:vml" Requires="v">
                <p:oleObj name="Equation" r:id="rId17" imgW="241200" imgH="253800" progId="Equation.3">
                  <p:embed/>
                </p:oleObj>
              </mc:Choice>
              <mc:Fallback>
                <p:oleObj name="Equation" r:id="rId17" imgW="241200" imgH="253800" progId="Equation.3">
                  <p:embed/>
                  <p:pic>
                    <p:nvPicPr>
                      <p:cNvPr id="0" name="Object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410200" y="2895600"/>
                        <a:ext cx="241300" cy="25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04" name="Object 10"/>
          <p:cNvGraphicFramePr>
            <a:graphicFrameLocks noChangeAspect="1"/>
          </p:cNvGraphicFramePr>
          <p:nvPr/>
        </p:nvGraphicFramePr>
        <p:xfrm>
          <a:off x="6400800" y="2895600"/>
          <a:ext cx="241300" cy="254000"/>
        </p:xfrm>
        <a:graphic>
          <a:graphicData uri="http://schemas.openxmlformats.org/presentationml/2006/ole">
            <mc:AlternateContent xmlns:mc="http://schemas.openxmlformats.org/markup-compatibility/2006">
              <mc:Choice xmlns:v="urn:schemas-microsoft-com:vml" Requires="v">
                <p:oleObj name="Equation" r:id="rId18" imgW="241200" imgH="253800" progId="Equation.3">
                  <p:embed/>
                </p:oleObj>
              </mc:Choice>
              <mc:Fallback>
                <p:oleObj name="Equation" r:id="rId18" imgW="241200" imgH="253800" progId="Equation.3">
                  <p:embed/>
                  <p:pic>
                    <p:nvPicPr>
                      <p:cNvPr id="0"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400800" y="2895600"/>
                        <a:ext cx="241300" cy="25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05" name="Object 11"/>
          <p:cNvGraphicFramePr>
            <a:graphicFrameLocks noChangeAspect="1"/>
          </p:cNvGraphicFramePr>
          <p:nvPr/>
        </p:nvGraphicFramePr>
        <p:xfrm>
          <a:off x="7550150" y="2844800"/>
          <a:ext cx="228600" cy="355600"/>
        </p:xfrm>
        <a:graphic>
          <a:graphicData uri="http://schemas.openxmlformats.org/presentationml/2006/ole">
            <mc:AlternateContent xmlns:mc="http://schemas.openxmlformats.org/markup-compatibility/2006">
              <mc:Choice xmlns:v="urn:schemas-microsoft-com:vml" Requires="v">
                <p:oleObj name="Equation" r:id="rId19" imgW="228600" imgH="355320" progId="Equation.3">
                  <p:embed/>
                </p:oleObj>
              </mc:Choice>
              <mc:Fallback>
                <p:oleObj name="Equation" r:id="rId19" imgW="228600" imgH="355320" progId="Equation.3">
                  <p:embed/>
                  <p:pic>
                    <p:nvPicPr>
                      <p:cNvPr id="0" name="Object 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550150" y="2844800"/>
                        <a:ext cx="2286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23" name="Oval 57"/>
          <p:cNvSpPr>
            <a:spLocks noChangeArrowheads="1"/>
          </p:cNvSpPr>
          <p:nvPr/>
        </p:nvSpPr>
        <p:spPr bwMode="auto">
          <a:xfrm>
            <a:off x="2819400" y="5181600"/>
            <a:ext cx="609600" cy="6096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8224" name="Oval 58"/>
          <p:cNvSpPr>
            <a:spLocks noChangeArrowheads="1"/>
          </p:cNvSpPr>
          <p:nvPr/>
        </p:nvSpPr>
        <p:spPr bwMode="auto">
          <a:xfrm>
            <a:off x="4449763" y="5181600"/>
            <a:ext cx="609600" cy="6096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8225" name="Oval 59"/>
          <p:cNvSpPr>
            <a:spLocks noChangeArrowheads="1"/>
          </p:cNvSpPr>
          <p:nvPr/>
        </p:nvSpPr>
        <p:spPr bwMode="auto">
          <a:xfrm>
            <a:off x="7924800" y="5181600"/>
            <a:ext cx="609600" cy="609600"/>
          </a:xfrm>
          <a:prstGeom prst="ellipse">
            <a:avLst/>
          </a:prstGeom>
          <a:noFill/>
          <a:ln w="9525">
            <a:solidFill>
              <a:schemeClr val="tx1"/>
            </a:solidFill>
            <a:round/>
            <a:headEnd/>
            <a:tailEnd type="none" w="lg" len="lg"/>
          </a:ln>
        </p:spPr>
        <p:txBody>
          <a:bodyPr wrap="none" anchor="ctr">
            <a:spAutoFit/>
          </a:bodyPr>
          <a:lstStyle/>
          <a:p>
            <a:endParaRPr lang="en-US"/>
          </a:p>
        </p:txBody>
      </p:sp>
      <p:graphicFrame>
        <p:nvGraphicFramePr>
          <p:cNvPr id="8206" name="Object 12"/>
          <p:cNvGraphicFramePr>
            <a:graphicFrameLocks noChangeAspect="1"/>
          </p:cNvGraphicFramePr>
          <p:nvPr/>
        </p:nvGraphicFramePr>
        <p:xfrm>
          <a:off x="2895600" y="5181600"/>
          <a:ext cx="381000" cy="520700"/>
        </p:xfrm>
        <a:graphic>
          <a:graphicData uri="http://schemas.openxmlformats.org/presentationml/2006/ole">
            <mc:AlternateContent xmlns:mc="http://schemas.openxmlformats.org/markup-compatibility/2006">
              <mc:Choice xmlns:v="urn:schemas-microsoft-com:vml" Requires="v">
                <p:oleObj name="Equation" r:id="rId21" imgW="380880" imgH="520560" progId="Equation.3">
                  <p:embed/>
                </p:oleObj>
              </mc:Choice>
              <mc:Fallback>
                <p:oleObj name="Equation" r:id="rId21" imgW="380880" imgH="520560" progId="Equation.3">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5181600"/>
                        <a:ext cx="381000"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07" name="Object 13"/>
          <p:cNvGraphicFramePr>
            <a:graphicFrameLocks noChangeAspect="1"/>
          </p:cNvGraphicFramePr>
          <p:nvPr/>
        </p:nvGraphicFramePr>
        <p:xfrm>
          <a:off x="4572000" y="5181600"/>
          <a:ext cx="442913" cy="520700"/>
        </p:xfrm>
        <a:graphic>
          <a:graphicData uri="http://schemas.openxmlformats.org/presentationml/2006/ole">
            <mc:AlternateContent xmlns:mc="http://schemas.openxmlformats.org/markup-compatibility/2006">
              <mc:Choice xmlns:v="urn:schemas-microsoft-com:vml" Requires="v">
                <p:oleObj name="Equation" r:id="rId22" imgW="444240" imgH="520560" progId="Equation.3">
                  <p:embed/>
                </p:oleObj>
              </mc:Choice>
              <mc:Fallback>
                <p:oleObj name="Equation" r:id="rId22" imgW="444240" imgH="520560" progId="Equation.3">
                  <p:embed/>
                  <p:pic>
                    <p:nvPicPr>
                      <p:cNvPr id="0" name="Object 1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572000" y="5181600"/>
                        <a:ext cx="442913"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08" name="Object 14"/>
          <p:cNvGraphicFramePr>
            <a:graphicFrameLocks noChangeAspect="1"/>
          </p:cNvGraphicFramePr>
          <p:nvPr/>
        </p:nvGraphicFramePr>
        <p:xfrm>
          <a:off x="6248400" y="5181600"/>
          <a:ext cx="430213" cy="531813"/>
        </p:xfrm>
        <a:graphic>
          <a:graphicData uri="http://schemas.openxmlformats.org/presentationml/2006/ole">
            <mc:AlternateContent xmlns:mc="http://schemas.openxmlformats.org/markup-compatibility/2006">
              <mc:Choice xmlns:v="urn:schemas-microsoft-com:vml" Requires="v">
                <p:oleObj name="Equation" r:id="rId24" imgW="431640" imgH="533160" progId="Equation.3">
                  <p:embed/>
                </p:oleObj>
              </mc:Choice>
              <mc:Fallback>
                <p:oleObj name="Equation" r:id="rId24" imgW="431640" imgH="533160" progId="Equation.3">
                  <p:embed/>
                  <p:pic>
                    <p:nvPicPr>
                      <p:cNvPr id="0" name="Object 14"/>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248400" y="5181600"/>
                        <a:ext cx="430213"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09" name="Object 15"/>
          <p:cNvGraphicFramePr>
            <a:graphicFrameLocks noChangeAspect="1"/>
          </p:cNvGraphicFramePr>
          <p:nvPr/>
        </p:nvGraphicFramePr>
        <p:xfrm>
          <a:off x="7981950" y="5156200"/>
          <a:ext cx="481013" cy="571500"/>
        </p:xfrm>
        <a:graphic>
          <a:graphicData uri="http://schemas.openxmlformats.org/presentationml/2006/ole">
            <mc:AlternateContent xmlns:mc="http://schemas.openxmlformats.org/markup-compatibility/2006">
              <mc:Choice xmlns:v="urn:schemas-microsoft-com:vml" Requires="v">
                <p:oleObj name="Equation" r:id="rId26" imgW="482400" imgH="571320" progId="Equation.3">
                  <p:embed/>
                </p:oleObj>
              </mc:Choice>
              <mc:Fallback>
                <p:oleObj name="Equation" r:id="rId26" imgW="482400" imgH="571320" progId="Equation.3">
                  <p:embed/>
                  <p:pic>
                    <p:nvPicPr>
                      <p:cNvPr id="0" name="Object 15"/>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981950" y="5156200"/>
                        <a:ext cx="481013"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26" name="Oval 64"/>
          <p:cNvSpPr>
            <a:spLocks noChangeArrowheads="1"/>
          </p:cNvSpPr>
          <p:nvPr/>
        </p:nvSpPr>
        <p:spPr bwMode="auto">
          <a:xfrm>
            <a:off x="6172200" y="5181600"/>
            <a:ext cx="609600" cy="6096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8227" name="Line 68"/>
          <p:cNvSpPr>
            <a:spLocks noChangeShapeType="1"/>
          </p:cNvSpPr>
          <p:nvPr/>
        </p:nvSpPr>
        <p:spPr bwMode="auto">
          <a:xfrm>
            <a:off x="3048000" y="3581400"/>
            <a:ext cx="76200" cy="1524000"/>
          </a:xfrm>
          <a:prstGeom prst="line">
            <a:avLst/>
          </a:prstGeom>
          <a:noFill/>
          <a:ln w="9525">
            <a:solidFill>
              <a:srgbClr val="FF00FF"/>
            </a:solidFill>
            <a:round/>
            <a:headEnd/>
            <a:tailEnd type="arrow" w="lg" len="lg"/>
          </a:ln>
        </p:spPr>
        <p:txBody>
          <a:bodyPr>
            <a:spAutoFit/>
          </a:bodyPr>
          <a:lstStyle/>
          <a:p>
            <a:endParaRPr lang="en-US"/>
          </a:p>
        </p:txBody>
      </p:sp>
      <p:sp>
        <p:nvSpPr>
          <p:cNvPr id="8228" name="Line 69"/>
          <p:cNvSpPr>
            <a:spLocks noChangeShapeType="1"/>
          </p:cNvSpPr>
          <p:nvPr/>
        </p:nvSpPr>
        <p:spPr bwMode="auto">
          <a:xfrm>
            <a:off x="4191000" y="3581400"/>
            <a:ext cx="533400" cy="1524000"/>
          </a:xfrm>
          <a:prstGeom prst="line">
            <a:avLst/>
          </a:prstGeom>
          <a:noFill/>
          <a:ln w="9525">
            <a:solidFill>
              <a:srgbClr val="FF00FF"/>
            </a:solidFill>
            <a:round/>
            <a:headEnd/>
            <a:tailEnd type="arrow" w="lg" len="lg"/>
          </a:ln>
        </p:spPr>
        <p:txBody>
          <a:bodyPr>
            <a:spAutoFit/>
          </a:bodyPr>
          <a:lstStyle/>
          <a:p>
            <a:endParaRPr lang="en-US"/>
          </a:p>
        </p:txBody>
      </p:sp>
      <p:sp>
        <p:nvSpPr>
          <p:cNvPr id="8229" name="Line 70"/>
          <p:cNvSpPr>
            <a:spLocks noChangeShapeType="1"/>
          </p:cNvSpPr>
          <p:nvPr/>
        </p:nvSpPr>
        <p:spPr bwMode="auto">
          <a:xfrm>
            <a:off x="5181600" y="3505200"/>
            <a:ext cx="1219200" cy="1600200"/>
          </a:xfrm>
          <a:prstGeom prst="line">
            <a:avLst/>
          </a:prstGeom>
          <a:noFill/>
          <a:ln w="9525">
            <a:solidFill>
              <a:srgbClr val="FF00FF"/>
            </a:solidFill>
            <a:round/>
            <a:headEnd/>
            <a:tailEnd type="arrow" w="lg" len="lg"/>
          </a:ln>
        </p:spPr>
        <p:txBody>
          <a:bodyPr>
            <a:spAutoFit/>
          </a:bodyPr>
          <a:lstStyle/>
          <a:p>
            <a:endParaRPr lang="en-US"/>
          </a:p>
        </p:txBody>
      </p:sp>
      <p:sp>
        <p:nvSpPr>
          <p:cNvPr id="8230" name="Line 71"/>
          <p:cNvSpPr>
            <a:spLocks noChangeShapeType="1"/>
          </p:cNvSpPr>
          <p:nvPr/>
        </p:nvSpPr>
        <p:spPr bwMode="auto">
          <a:xfrm flipH="1">
            <a:off x="6553200" y="3505200"/>
            <a:ext cx="533400" cy="1600200"/>
          </a:xfrm>
          <a:prstGeom prst="line">
            <a:avLst/>
          </a:prstGeom>
          <a:noFill/>
          <a:ln w="9525">
            <a:solidFill>
              <a:srgbClr val="FF00FF"/>
            </a:solidFill>
            <a:round/>
            <a:headEnd/>
            <a:tailEnd type="arrow" w="lg" len="lg"/>
          </a:ln>
        </p:spPr>
        <p:txBody>
          <a:bodyPr>
            <a:spAutoFit/>
          </a:bodyPr>
          <a:lstStyle/>
          <a:p>
            <a:endParaRPr lang="en-US"/>
          </a:p>
        </p:txBody>
      </p:sp>
      <p:sp>
        <p:nvSpPr>
          <p:cNvPr id="8231" name="Line 72"/>
          <p:cNvSpPr>
            <a:spLocks noChangeShapeType="1"/>
          </p:cNvSpPr>
          <p:nvPr/>
        </p:nvSpPr>
        <p:spPr bwMode="auto">
          <a:xfrm flipH="1">
            <a:off x="8153400" y="3581400"/>
            <a:ext cx="76200" cy="1600200"/>
          </a:xfrm>
          <a:prstGeom prst="line">
            <a:avLst/>
          </a:prstGeom>
          <a:noFill/>
          <a:ln w="9525">
            <a:solidFill>
              <a:srgbClr val="FF00FF"/>
            </a:solidFill>
            <a:round/>
            <a:headEnd/>
            <a:tailEnd type="arrow" w="lg" len="lg"/>
          </a:ln>
        </p:spPr>
        <p:txBody>
          <a:bodyPr>
            <a:spAutoFit/>
          </a:bodyPr>
          <a:lstStyle/>
          <a:p>
            <a:endParaRPr lang="en-US"/>
          </a:p>
        </p:txBody>
      </p:sp>
      <p:sp>
        <p:nvSpPr>
          <p:cNvPr id="8232" name="Text Box 73"/>
          <p:cNvSpPr txBox="1">
            <a:spLocks noChangeArrowheads="1"/>
          </p:cNvSpPr>
          <p:nvPr/>
        </p:nvSpPr>
        <p:spPr bwMode="auto">
          <a:xfrm>
            <a:off x="288925" y="2844800"/>
            <a:ext cx="1695450" cy="579438"/>
          </a:xfrm>
          <a:prstGeom prst="rect">
            <a:avLst/>
          </a:prstGeom>
          <a:noFill/>
          <a:ln w="9525">
            <a:noFill/>
            <a:miter lim="800000"/>
            <a:headEnd/>
            <a:tailEnd type="none" w="lg" len="lg"/>
          </a:ln>
        </p:spPr>
        <p:txBody>
          <a:bodyPr wrap="none">
            <a:spAutoFit/>
          </a:bodyPr>
          <a:lstStyle/>
          <a:p>
            <a:r>
              <a:rPr lang="en-US"/>
              <a:t>Pigeons:</a:t>
            </a:r>
          </a:p>
        </p:txBody>
      </p:sp>
      <p:sp>
        <p:nvSpPr>
          <p:cNvPr id="8233" name="Text Box 74"/>
          <p:cNvSpPr txBox="1">
            <a:spLocks noChangeArrowheads="1"/>
          </p:cNvSpPr>
          <p:nvPr/>
        </p:nvSpPr>
        <p:spPr bwMode="auto">
          <a:xfrm>
            <a:off x="304800" y="5181600"/>
            <a:ext cx="3411538" cy="1092200"/>
          </a:xfrm>
          <a:prstGeom prst="rect">
            <a:avLst/>
          </a:prstGeom>
          <a:noFill/>
          <a:ln w="9525">
            <a:noFill/>
            <a:miter lim="800000"/>
            <a:headEnd/>
            <a:tailEnd type="none" w="lg" len="lg"/>
          </a:ln>
        </p:spPr>
        <p:txBody>
          <a:bodyPr wrap="none">
            <a:spAutoFit/>
          </a:bodyPr>
          <a:lstStyle/>
          <a:p>
            <a:r>
              <a:rPr lang="en-US"/>
              <a:t>Nests:</a:t>
            </a:r>
          </a:p>
          <a:p>
            <a:r>
              <a:rPr lang="en-US" sz="2800"/>
              <a:t>(Automaton states)</a:t>
            </a:r>
          </a:p>
        </p:txBody>
      </p:sp>
      <p:sp>
        <p:nvSpPr>
          <p:cNvPr id="8234" name="Text Box 75"/>
          <p:cNvSpPr txBox="1">
            <a:spLocks noChangeArrowheads="1"/>
          </p:cNvSpPr>
          <p:nvPr/>
        </p:nvSpPr>
        <p:spPr bwMode="auto">
          <a:xfrm>
            <a:off x="228600" y="3989388"/>
            <a:ext cx="2595563" cy="519112"/>
          </a:xfrm>
          <a:prstGeom prst="rect">
            <a:avLst/>
          </a:prstGeom>
          <a:noFill/>
          <a:ln w="9525">
            <a:noFill/>
            <a:miter lim="800000"/>
            <a:headEnd/>
            <a:tailEnd type="none" w="lg" len="lg"/>
          </a:ln>
        </p:spPr>
        <p:txBody>
          <a:bodyPr wrap="none">
            <a:spAutoFit/>
          </a:bodyPr>
          <a:lstStyle/>
          <a:p>
            <a:r>
              <a:rPr lang="en-US" sz="2800">
                <a:solidFill>
                  <a:srgbClr val="FF00FF"/>
                </a:solidFill>
              </a:rPr>
              <a:t>Are more than</a:t>
            </a:r>
          </a:p>
        </p:txBody>
      </p:sp>
      <p:sp>
        <p:nvSpPr>
          <p:cNvPr id="8235" name="Rectangle 76"/>
          <p:cNvSpPr>
            <a:spLocks noChangeArrowheads="1"/>
          </p:cNvSpPr>
          <p:nvPr/>
        </p:nvSpPr>
        <p:spPr bwMode="auto">
          <a:xfrm>
            <a:off x="3810000" y="2667000"/>
            <a:ext cx="609600" cy="990600"/>
          </a:xfrm>
          <a:prstGeom prst="rect">
            <a:avLst/>
          </a:prstGeom>
          <a:noFill/>
          <a:ln w="9525">
            <a:solidFill>
              <a:srgbClr val="FF00FF"/>
            </a:solidFill>
            <a:miter lim="800000"/>
            <a:headEnd/>
            <a:tailEnd type="none" w="lg" len="lg"/>
          </a:ln>
        </p:spPr>
        <p:txBody>
          <a:bodyPr wrap="none" anchor="ctr">
            <a:spAutoFit/>
          </a:bodyPr>
          <a:lstStyle/>
          <a:p>
            <a:endParaRPr lang="en-US"/>
          </a:p>
        </p:txBody>
      </p:sp>
      <p:sp>
        <p:nvSpPr>
          <p:cNvPr id="8236" name="Rectangle 77"/>
          <p:cNvSpPr>
            <a:spLocks noChangeArrowheads="1"/>
          </p:cNvSpPr>
          <p:nvPr/>
        </p:nvSpPr>
        <p:spPr bwMode="auto">
          <a:xfrm>
            <a:off x="5791200" y="2667000"/>
            <a:ext cx="609600" cy="990600"/>
          </a:xfrm>
          <a:prstGeom prst="rect">
            <a:avLst/>
          </a:prstGeom>
          <a:noFill/>
          <a:ln w="9525">
            <a:solidFill>
              <a:srgbClr val="FF00FF"/>
            </a:solidFill>
            <a:miter lim="800000"/>
            <a:headEnd/>
            <a:tailEnd type="none" w="lg" len="lg"/>
          </a:ln>
        </p:spPr>
        <p:txBody>
          <a:bodyPr wrap="none" anchor="ctr">
            <a:spAutoFit/>
          </a:bodyPr>
          <a:lstStyle/>
          <a:p>
            <a:endParaRPr lang="en-US"/>
          </a:p>
        </p:txBody>
      </p:sp>
      <p:sp>
        <p:nvSpPr>
          <p:cNvPr id="8237" name="Text Box 78"/>
          <p:cNvSpPr txBox="1">
            <a:spLocks noChangeArrowheads="1"/>
          </p:cNvSpPr>
          <p:nvPr/>
        </p:nvSpPr>
        <p:spPr bwMode="auto">
          <a:xfrm>
            <a:off x="4343400" y="1981200"/>
            <a:ext cx="1687513" cy="579438"/>
          </a:xfrm>
          <a:prstGeom prst="rect">
            <a:avLst/>
          </a:prstGeom>
          <a:noFill/>
          <a:ln w="9525">
            <a:noFill/>
            <a:miter lim="800000"/>
            <a:headEnd/>
            <a:tailEnd type="none" w="lg" len="lg"/>
          </a:ln>
        </p:spPr>
        <p:txBody>
          <a:bodyPr wrap="none">
            <a:spAutoFit/>
          </a:bodyPr>
          <a:lstStyle/>
          <a:p>
            <a:r>
              <a:rPr lang="en-US">
                <a:solidFill>
                  <a:schemeClr val="tx1"/>
                </a:solidFill>
              </a:rPr>
              <a:t>Walk of</a:t>
            </a:r>
          </a:p>
        </p:txBody>
      </p:sp>
      <p:sp>
        <p:nvSpPr>
          <p:cNvPr id="8238" name="Text Box 79"/>
          <p:cNvSpPr txBox="1">
            <a:spLocks noChangeArrowheads="1"/>
          </p:cNvSpPr>
          <p:nvPr/>
        </p:nvSpPr>
        <p:spPr bwMode="auto">
          <a:xfrm>
            <a:off x="288925" y="330200"/>
            <a:ext cx="7104063" cy="1163638"/>
          </a:xfrm>
          <a:prstGeom prst="rect">
            <a:avLst/>
          </a:prstGeom>
          <a:noFill/>
          <a:ln w="9525">
            <a:noFill/>
            <a:miter lim="800000"/>
            <a:headEnd/>
            <a:tailEnd type="none" w="lg" len="lg"/>
          </a:ln>
        </p:spPr>
        <p:txBody>
          <a:bodyPr wrap="none">
            <a:spAutoFit/>
          </a:bodyPr>
          <a:lstStyle/>
          <a:p>
            <a:r>
              <a:rPr lang="en-US"/>
              <a:t>The state is repeated as a result of </a:t>
            </a:r>
          </a:p>
          <a:p>
            <a:r>
              <a:rPr lang="en-US"/>
              <a:t>the pigeonhole principle</a:t>
            </a:r>
          </a:p>
        </p:txBody>
      </p:sp>
      <p:sp>
        <p:nvSpPr>
          <p:cNvPr id="8239" name="Text Box 80"/>
          <p:cNvSpPr txBox="1">
            <a:spLocks noChangeArrowheads="1"/>
          </p:cNvSpPr>
          <p:nvPr/>
        </p:nvSpPr>
        <p:spPr bwMode="auto">
          <a:xfrm>
            <a:off x="288925" y="3273425"/>
            <a:ext cx="2325688" cy="519113"/>
          </a:xfrm>
          <a:prstGeom prst="rect">
            <a:avLst/>
          </a:prstGeom>
          <a:noFill/>
          <a:ln w="9525">
            <a:noFill/>
            <a:miter lim="800000"/>
            <a:headEnd/>
            <a:tailEnd type="none" w="lg" len="lg"/>
          </a:ln>
        </p:spPr>
        <p:txBody>
          <a:bodyPr wrap="none">
            <a:spAutoFit/>
          </a:bodyPr>
          <a:lstStyle/>
          <a:p>
            <a:r>
              <a:rPr lang="en-US" sz="2800"/>
              <a:t>(walk states)</a:t>
            </a:r>
          </a:p>
        </p:txBody>
      </p:sp>
      <p:sp>
        <p:nvSpPr>
          <p:cNvPr id="8240" name="Text Box 81"/>
          <p:cNvSpPr txBox="1">
            <a:spLocks noChangeArrowheads="1"/>
          </p:cNvSpPr>
          <p:nvPr/>
        </p:nvSpPr>
        <p:spPr bwMode="auto">
          <a:xfrm>
            <a:off x="5791200" y="5715000"/>
            <a:ext cx="1517650" cy="895350"/>
          </a:xfrm>
          <a:prstGeom prst="rect">
            <a:avLst/>
          </a:prstGeom>
          <a:noFill/>
          <a:ln w="9525">
            <a:noFill/>
            <a:miter lim="800000"/>
            <a:headEnd/>
            <a:tailEnd type="none" w="lg" len="lg"/>
          </a:ln>
        </p:spPr>
        <p:txBody>
          <a:bodyPr wrap="none">
            <a:spAutoFit/>
          </a:bodyPr>
          <a:lstStyle/>
          <a:p>
            <a:r>
              <a:rPr lang="en-US" sz="2400">
                <a:solidFill>
                  <a:srgbClr val="FF00FF"/>
                </a:solidFill>
              </a:rPr>
              <a:t>Repeated</a:t>
            </a:r>
          </a:p>
          <a:p>
            <a:r>
              <a:rPr lang="en-US" sz="2400">
                <a:solidFill>
                  <a:srgbClr val="FF00FF"/>
                </a:solidFill>
              </a:rPr>
              <a:t>state</a:t>
            </a:r>
          </a:p>
        </p:txBody>
      </p:sp>
      <p:sp>
        <p:nvSpPr>
          <p:cNvPr id="8241" name="Line 71"/>
          <p:cNvSpPr>
            <a:spLocks noChangeShapeType="1"/>
          </p:cNvSpPr>
          <p:nvPr/>
        </p:nvSpPr>
        <p:spPr bwMode="auto">
          <a:xfrm flipH="1">
            <a:off x="4876800" y="3429000"/>
            <a:ext cx="1066800" cy="1676400"/>
          </a:xfrm>
          <a:prstGeom prst="line">
            <a:avLst/>
          </a:prstGeom>
          <a:noFill/>
          <a:ln w="9525">
            <a:solidFill>
              <a:srgbClr val="FF00FF"/>
            </a:solidFill>
            <a:round/>
            <a:headEnd/>
            <a:tailEnd type="arrow" w="lg" len="lg"/>
          </a:ln>
        </p:spPr>
        <p:txBody>
          <a:bodyPr>
            <a:spAutoFit/>
          </a:bodyPr>
          <a:lstStyle/>
          <a:p>
            <a:endParaRPr lang="en-US"/>
          </a:p>
        </p:txBody>
      </p:sp>
      <p:sp>
        <p:nvSpPr>
          <p:cNvPr id="8242" name="Text Box 81"/>
          <p:cNvSpPr txBox="1">
            <a:spLocks noChangeArrowheads="1"/>
          </p:cNvSpPr>
          <p:nvPr/>
        </p:nvSpPr>
        <p:spPr bwMode="auto">
          <a:xfrm>
            <a:off x="3886200" y="5715000"/>
            <a:ext cx="1517650" cy="895350"/>
          </a:xfrm>
          <a:prstGeom prst="rect">
            <a:avLst/>
          </a:prstGeom>
          <a:noFill/>
          <a:ln w="9525">
            <a:noFill/>
            <a:miter lim="800000"/>
            <a:headEnd/>
            <a:tailEnd type="none" w="lg" len="lg"/>
          </a:ln>
        </p:spPr>
        <p:txBody>
          <a:bodyPr wrap="none">
            <a:spAutoFit/>
          </a:bodyPr>
          <a:lstStyle/>
          <a:p>
            <a:r>
              <a:rPr lang="en-US" sz="2400">
                <a:solidFill>
                  <a:srgbClr val="FF00FF"/>
                </a:solidFill>
              </a:rPr>
              <a:t>Repeated</a:t>
            </a:r>
          </a:p>
          <a:p>
            <a:r>
              <a:rPr lang="en-US" sz="2400">
                <a:solidFill>
                  <a:srgbClr val="FF00FF"/>
                </a:solidFill>
              </a:rPr>
              <a:t>state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2" name="Slide Number Placeholder 5"/>
          <p:cNvSpPr>
            <a:spLocks noGrp="1"/>
          </p:cNvSpPr>
          <p:nvPr>
            <p:ph type="sldNum" sz="quarter" idx="12"/>
          </p:nvPr>
        </p:nvSpPr>
        <p:spPr>
          <a:noFill/>
        </p:spPr>
        <p:txBody>
          <a:bodyPr/>
          <a:lstStyle/>
          <a:p>
            <a:fld id="{0C1F1CD6-9346-40B9-B6CA-0578759C5A7E}" type="slidenum">
              <a:rPr lang="en-US" smtClean="0"/>
              <a:pPr/>
              <a:t>15</a:t>
            </a:fld>
            <a:endParaRPr lang="en-US"/>
          </a:p>
        </p:txBody>
      </p:sp>
      <p:sp>
        <p:nvSpPr>
          <p:cNvPr id="9243" name="Text Box 2"/>
          <p:cNvSpPr txBox="1">
            <a:spLocks noChangeArrowheads="1"/>
          </p:cNvSpPr>
          <p:nvPr/>
        </p:nvSpPr>
        <p:spPr bwMode="auto">
          <a:xfrm>
            <a:off x="0" y="0"/>
            <a:ext cx="6962775" cy="579438"/>
          </a:xfrm>
          <a:prstGeom prst="rect">
            <a:avLst/>
          </a:prstGeom>
          <a:noFill/>
          <a:ln w="9525">
            <a:noFill/>
            <a:miter lim="800000"/>
            <a:headEnd/>
            <a:tailEnd type="none" w="lg" len="lg"/>
          </a:ln>
        </p:spPr>
        <p:txBody>
          <a:bodyPr wrap="none">
            <a:spAutoFit/>
          </a:bodyPr>
          <a:lstStyle/>
          <a:p>
            <a:r>
              <a:rPr lang="en-US"/>
              <a:t>Consider the walk of a “long’’ string:</a:t>
            </a:r>
          </a:p>
        </p:txBody>
      </p:sp>
      <p:sp>
        <p:nvSpPr>
          <p:cNvPr id="9244" name="Oval 3"/>
          <p:cNvSpPr>
            <a:spLocks noChangeArrowheads="1"/>
          </p:cNvSpPr>
          <p:nvPr/>
        </p:nvSpPr>
        <p:spPr bwMode="auto">
          <a:xfrm>
            <a:off x="1539875" y="5308600"/>
            <a:ext cx="609600" cy="6096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9245" name="Oval 4"/>
          <p:cNvSpPr>
            <a:spLocks noChangeArrowheads="1"/>
          </p:cNvSpPr>
          <p:nvPr/>
        </p:nvSpPr>
        <p:spPr bwMode="auto">
          <a:xfrm>
            <a:off x="3276600" y="5334000"/>
            <a:ext cx="609600" cy="6096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9246" name="Oval 5"/>
          <p:cNvSpPr>
            <a:spLocks noChangeArrowheads="1"/>
          </p:cNvSpPr>
          <p:nvPr/>
        </p:nvSpPr>
        <p:spPr bwMode="auto">
          <a:xfrm>
            <a:off x="6934200" y="5334000"/>
            <a:ext cx="609600" cy="6096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9247" name="Oval 6"/>
          <p:cNvSpPr>
            <a:spLocks noChangeArrowheads="1"/>
          </p:cNvSpPr>
          <p:nvPr/>
        </p:nvSpPr>
        <p:spPr bwMode="auto">
          <a:xfrm>
            <a:off x="6781800" y="5181600"/>
            <a:ext cx="914400" cy="914400"/>
          </a:xfrm>
          <a:prstGeom prst="ellipse">
            <a:avLst/>
          </a:prstGeom>
          <a:noFill/>
          <a:ln w="9525">
            <a:solidFill>
              <a:schemeClr val="tx1"/>
            </a:solidFill>
            <a:round/>
            <a:headEnd/>
            <a:tailEnd type="none" w="lg" len="lg"/>
          </a:ln>
        </p:spPr>
        <p:txBody>
          <a:bodyPr anchor="ctr">
            <a:spAutoFit/>
          </a:bodyPr>
          <a:lstStyle/>
          <a:p>
            <a:endParaRPr lang="en-US"/>
          </a:p>
        </p:txBody>
      </p:sp>
      <p:sp>
        <p:nvSpPr>
          <p:cNvPr id="9248" name="Line 7"/>
          <p:cNvSpPr>
            <a:spLocks noChangeShapeType="1"/>
          </p:cNvSpPr>
          <p:nvPr/>
        </p:nvSpPr>
        <p:spPr bwMode="auto">
          <a:xfrm>
            <a:off x="1006475" y="5613400"/>
            <a:ext cx="533400" cy="0"/>
          </a:xfrm>
          <a:prstGeom prst="line">
            <a:avLst/>
          </a:prstGeom>
          <a:noFill/>
          <a:ln w="9525">
            <a:solidFill>
              <a:schemeClr val="tx1"/>
            </a:solidFill>
            <a:round/>
            <a:headEnd/>
            <a:tailEnd type="triangle" w="lg" len="lg"/>
          </a:ln>
        </p:spPr>
        <p:txBody>
          <a:bodyPr wrap="none" anchor="ctr">
            <a:spAutoFit/>
          </a:bodyPr>
          <a:lstStyle/>
          <a:p>
            <a:endParaRPr lang="en-US"/>
          </a:p>
        </p:txBody>
      </p:sp>
      <p:graphicFrame>
        <p:nvGraphicFramePr>
          <p:cNvPr id="9218" name="Object 8"/>
          <p:cNvGraphicFramePr>
            <a:graphicFrameLocks noChangeAspect="1"/>
          </p:cNvGraphicFramePr>
          <p:nvPr/>
        </p:nvGraphicFramePr>
        <p:xfrm>
          <a:off x="1616075" y="5308600"/>
          <a:ext cx="381000" cy="520700"/>
        </p:xfrm>
        <a:graphic>
          <a:graphicData uri="http://schemas.openxmlformats.org/presentationml/2006/ole">
            <mc:AlternateContent xmlns:mc="http://schemas.openxmlformats.org/markup-compatibility/2006">
              <mc:Choice xmlns:v="urn:schemas-microsoft-com:vml" Requires="v">
                <p:oleObj name="Equation" r:id="rId2" imgW="380880" imgH="520560" progId="Equation.3">
                  <p:embed/>
                </p:oleObj>
              </mc:Choice>
              <mc:Fallback>
                <p:oleObj name="Equation" r:id="rId2" imgW="380880" imgH="520560" progId="Equation.3">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6075" y="5308600"/>
                        <a:ext cx="381000"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9" name="Object 9"/>
          <p:cNvGraphicFramePr>
            <a:graphicFrameLocks noChangeAspect="1"/>
          </p:cNvGraphicFramePr>
          <p:nvPr/>
        </p:nvGraphicFramePr>
        <p:xfrm>
          <a:off x="3398838" y="5334000"/>
          <a:ext cx="442912" cy="520700"/>
        </p:xfrm>
        <a:graphic>
          <a:graphicData uri="http://schemas.openxmlformats.org/presentationml/2006/ole">
            <mc:AlternateContent xmlns:mc="http://schemas.openxmlformats.org/markup-compatibility/2006">
              <mc:Choice xmlns:v="urn:schemas-microsoft-com:vml" Requires="v">
                <p:oleObj name="Equation" r:id="rId4" imgW="444240" imgH="520560" progId="Equation.3">
                  <p:embed/>
                </p:oleObj>
              </mc:Choice>
              <mc:Fallback>
                <p:oleObj name="Equation" r:id="rId4" imgW="444240" imgH="52056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8838" y="5334000"/>
                        <a:ext cx="442912"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0" name="Object 10"/>
          <p:cNvGraphicFramePr>
            <a:graphicFrameLocks noChangeAspect="1"/>
          </p:cNvGraphicFramePr>
          <p:nvPr/>
        </p:nvGraphicFramePr>
        <p:xfrm>
          <a:off x="5105400" y="5334000"/>
          <a:ext cx="430213" cy="531813"/>
        </p:xfrm>
        <a:graphic>
          <a:graphicData uri="http://schemas.openxmlformats.org/presentationml/2006/ole">
            <mc:AlternateContent xmlns:mc="http://schemas.openxmlformats.org/markup-compatibility/2006">
              <mc:Choice xmlns:v="urn:schemas-microsoft-com:vml" Requires="v">
                <p:oleObj name="Equation" r:id="rId6" imgW="431640" imgH="533160" progId="Equation.3">
                  <p:embed/>
                </p:oleObj>
              </mc:Choice>
              <mc:Fallback>
                <p:oleObj name="Equation" r:id="rId6" imgW="431640" imgH="53316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5400" y="5334000"/>
                        <a:ext cx="430213"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1" name="Object 11"/>
          <p:cNvGraphicFramePr>
            <a:graphicFrameLocks noChangeAspect="1"/>
          </p:cNvGraphicFramePr>
          <p:nvPr/>
        </p:nvGraphicFramePr>
        <p:xfrm>
          <a:off x="2590800" y="5257800"/>
          <a:ext cx="265113" cy="279400"/>
        </p:xfrm>
        <a:graphic>
          <a:graphicData uri="http://schemas.openxmlformats.org/presentationml/2006/ole">
            <mc:AlternateContent xmlns:mc="http://schemas.openxmlformats.org/markup-compatibility/2006">
              <mc:Choice xmlns:v="urn:schemas-microsoft-com:vml" Requires="v">
                <p:oleObj name="Equation" r:id="rId8" imgW="266400" imgH="279360" progId="Equation.3">
                  <p:embed/>
                </p:oleObj>
              </mc:Choice>
              <mc:Fallback>
                <p:oleObj name="Equation" r:id="rId8" imgW="266400" imgH="279360"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90800" y="5257800"/>
                        <a:ext cx="265113"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2" name="Object 12"/>
          <p:cNvGraphicFramePr>
            <a:graphicFrameLocks noChangeAspect="1"/>
          </p:cNvGraphicFramePr>
          <p:nvPr/>
        </p:nvGraphicFramePr>
        <p:xfrm>
          <a:off x="1828800" y="4038600"/>
          <a:ext cx="252413" cy="392113"/>
        </p:xfrm>
        <a:graphic>
          <a:graphicData uri="http://schemas.openxmlformats.org/presentationml/2006/ole">
            <mc:AlternateContent xmlns:mc="http://schemas.openxmlformats.org/markup-compatibility/2006">
              <mc:Choice xmlns:v="urn:schemas-microsoft-com:vml" Requires="v">
                <p:oleObj name="Equation" r:id="rId10" imgW="253800" imgH="393480" progId="Equation.3">
                  <p:embed/>
                </p:oleObj>
              </mc:Choice>
              <mc:Fallback>
                <p:oleObj name="Equation" r:id="rId10" imgW="253800" imgH="393480"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28800" y="4038600"/>
                        <a:ext cx="252413"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49" name="Line 13"/>
          <p:cNvSpPr>
            <a:spLocks noChangeShapeType="1"/>
          </p:cNvSpPr>
          <p:nvPr/>
        </p:nvSpPr>
        <p:spPr bwMode="auto">
          <a:xfrm>
            <a:off x="2133600" y="5638800"/>
            <a:ext cx="1143000" cy="0"/>
          </a:xfrm>
          <a:prstGeom prst="line">
            <a:avLst/>
          </a:prstGeom>
          <a:noFill/>
          <a:ln w="9525">
            <a:solidFill>
              <a:schemeClr val="tx1"/>
            </a:solidFill>
            <a:round/>
            <a:headEnd/>
            <a:tailEnd type="triangle" w="lg" len="lg"/>
          </a:ln>
        </p:spPr>
        <p:txBody>
          <a:bodyPr wrap="none" anchor="ctr">
            <a:spAutoFit/>
          </a:bodyPr>
          <a:lstStyle/>
          <a:p>
            <a:endParaRPr lang="en-US"/>
          </a:p>
        </p:txBody>
      </p:sp>
      <p:graphicFrame>
        <p:nvGraphicFramePr>
          <p:cNvPr id="9223" name="Object 14"/>
          <p:cNvGraphicFramePr>
            <a:graphicFrameLocks noChangeAspect="1"/>
          </p:cNvGraphicFramePr>
          <p:nvPr/>
        </p:nvGraphicFramePr>
        <p:xfrm>
          <a:off x="6991350" y="5308600"/>
          <a:ext cx="481013" cy="571500"/>
        </p:xfrm>
        <a:graphic>
          <a:graphicData uri="http://schemas.openxmlformats.org/presentationml/2006/ole">
            <mc:AlternateContent xmlns:mc="http://schemas.openxmlformats.org/markup-compatibility/2006">
              <mc:Choice xmlns:v="urn:schemas-microsoft-com:vml" Requires="v">
                <p:oleObj name="Equation" r:id="rId12" imgW="482400" imgH="571320" progId="Equation.3">
                  <p:embed/>
                </p:oleObj>
              </mc:Choice>
              <mc:Fallback>
                <p:oleObj name="Equation" r:id="rId12" imgW="482400" imgH="571320" progId="Equation.3">
                  <p:embed/>
                  <p:pic>
                    <p:nvPicPr>
                      <p:cNvPr id="0"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991350" y="5308600"/>
                        <a:ext cx="481013"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50" name="Oval 15"/>
          <p:cNvSpPr>
            <a:spLocks noChangeArrowheads="1"/>
          </p:cNvSpPr>
          <p:nvPr/>
        </p:nvSpPr>
        <p:spPr bwMode="auto">
          <a:xfrm>
            <a:off x="5029200" y="5334000"/>
            <a:ext cx="609600" cy="6096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9251" name="Line 16"/>
          <p:cNvSpPr>
            <a:spLocks noChangeShapeType="1"/>
          </p:cNvSpPr>
          <p:nvPr/>
        </p:nvSpPr>
        <p:spPr bwMode="auto">
          <a:xfrm>
            <a:off x="3886200" y="5638800"/>
            <a:ext cx="1143000" cy="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9252" name="Line 17"/>
          <p:cNvSpPr>
            <a:spLocks noChangeShapeType="1"/>
          </p:cNvSpPr>
          <p:nvPr/>
        </p:nvSpPr>
        <p:spPr bwMode="auto">
          <a:xfrm>
            <a:off x="5638800" y="5638800"/>
            <a:ext cx="1143000" cy="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9253" name="Freeform 18"/>
          <p:cNvSpPr>
            <a:spLocks/>
          </p:cNvSpPr>
          <p:nvPr/>
        </p:nvSpPr>
        <p:spPr bwMode="auto">
          <a:xfrm>
            <a:off x="1498600" y="4483100"/>
            <a:ext cx="800100" cy="850900"/>
          </a:xfrm>
          <a:custGeom>
            <a:avLst/>
            <a:gdLst>
              <a:gd name="T0" fmla="*/ 766127513 w 504"/>
              <a:gd name="T1" fmla="*/ 1350803532 h 536"/>
              <a:gd name="T2" fmla="*/ 1249997594 w 504"/>
              <a:gd name="T3" fmla="*/ 504031219 h 536"/>
              <a:gd name="T4" fmla="*/ 645160042 w 504"/>
              <a:gd name="T5" fmla="*/ 20161247 h 536"/>
              <a:gd name="T6" fmla="*/ 40322503 w 504"/>
              <a:gd name="T7" fmla="*/ 383063675 h 536"/>
              <a:gd name="T8" fmla="*/ 403225002 w 504"/>
              <a:gd name="T9" fmla="*/ 1350803532 h 536"/>
              <a:gd name="T10" fmla="*/ 0 60000 65536"/>
              <a:gd name="T11" fmla="*/ 0 60000 65536"/>
              <a:gd name="T12" fmla="*/ 0 60000 65536"/>
              <a:gd name="T13" fmla="*/ 0 60000 65536"/>
              <a:gd name="T14" fmla="*/ 0 60000 65536"/>
              <a:gd name="T15" fmla="*/ 0 w 504"/>
              <a:gd name="T16" fmla="*/ 0 h 536"/>
              <a:gd name="T17" fmla="*/ 504 w 504"/>
              <a:gd name="T18" fmla="*/ 536 h 536"/>
            </a:gdLst>
            <a:ahLst/>
            <a:cxnLst>
              <a:cxn ang="T10">
                <a:pos x="T0" y="T1"/>
              </a:cxn>
              <a:cxn ang="T11">
                <a:pos x="T2" y="T3"/>
              </a:cxn>
              <a:cxn ang="T12">
                <a:pos x="T4" y="T5"/>
              </a:cxn>
              <a:cxn ang="T13">
                <a:pos x="T6" y="T7"/>
              </a:cxn>
              <a:cxn ang="T14">
                <a:pos x="T8" y="T9"/>
              </a:cxn>
            </a:cxnLst>
            <a:rect l="T15" t="T16" r="T17" b="T18"/>
            <a:pathLst>
              <a:path w="504" h="536">
                <a:moveTo>
                  <a:pt x="304" y="536"/>
                </a:moveTo>
                <a:cubicBezTo>
                  <a:pt x="404" y="412"/>
                  <a:pt x="504" y="288"/>
                  <a:pt x="496" y="200"/>
                </a:cubicBezTo>
                <a:cubicBezTo>
                  <a:pt x="488" y="112"/>
                  <a:pt x="336" y="16"/>
                  <a:pt x="256" y="8"/>
                </a:cubicBezTo>
                <a:cubicBezTo>
                  <a:pt x="176" y="0"/>
                  <a:pt x="32" y="64"/>
                  <a:pt x="16" y="152"/>
                </a:cubicBezTo>
                <a:cubicBezTo>
                  <a:pt x="0" y="240"/>
                  <a:pt x="80" y="388"/>
                  <a:pt x="160" y="536"/>
                </a:cubicBezTo>
              </a:path>
            </a:pathLst>
          </a:custGeom>
          <a:noFill/>
          <a:ln w="9525">
            <a:solidFill>
              <a:schemeClr val="tx1"/>
            </a:solidFill>
            <a:round/>
            <a:headEnd/>
            <a:tailEnd type="triangle" w="lg" len="lg"/>
          </a:ln>
        </p:spPr>
        <p:txBody>
          <a:bodyPr wrap="none" anchor="ctr">
            <a:spAutoFit/>
          </a:bodyPr>
          <a:lstStyle/>
          <a:p>
            <a:endParaRPr lang="en-US"/>
          </a:p>
        </p:txBody>
      </p:sp>
      <p:sp>
        <p:nvSpPr>
          <p:cNvPr id="9254" name="Freeform 19"/>
          <p:cNvSpPr>
            <a:spLocks/>
          </p:cNvSpPr>
          <p:nvPr/>
        </p:nvSpPr>
        <p:spPr bwMode="auto">
          <a:xfrm>
            <a:off x="3200400" y="4495800"/>
            <a:ext cx="800100" cy="850900"/>
          </a:xfrm>
          <a:custGeom>
            <a:avLst/>
            <a:gdLst>
              <a:gd name="T0" fmla="*/ 766127513 w 504"/>
              <a:gd name="T1" fmla="*/ 1350803532 h 536"/>
              <a:gd name="T2" fmla="*/ 1249997594 w 504"/>
              <a:gd name="T3" fmla="*/ 504031219 h 536"/>
              <a:gd name="T4" fmla="*/ 645160042 w 504"/>
              <a:gd name="T5" fmla="*/ 20161247 h 536"/>
              <a:gd name="T6" fmla="*/ 40322503 w 504"/>
              <a:gd name="T7" fmla="*/ 383063675 h 536"/>
              <a:gd name="T8" fmla="*/ 403225002 w 504"/>
              <a:gd name="T9" fmla="*/ 1350803532 h 536"/>
              <a:gd name="T10" fmla="*/ 0 60000 65536"/>
              <a:gd name="T11" fmla="*/ 0 60000 65536"/>
              <a:gd name="T12" fmla="*/ 0 60000 65536"/>
              <a:gd name="T13" fmla="*/ 0 60000 65536"/>
              <a:gd name="T14" fmla="*/ 0 60000 65536"/>
              <a:gd name="T15" fmla="*/ 0 w 504"/>
              <a:gd name="T16" fmla="*/ 0 h 536"/>
              <a:gd name="T17" fmla="*/ 504 w 504"/>
              <a:gd name="T18" fmla="*/ 536 h 536"/>
            </a:gdLst>
            <a:ahLst/>
            <a:cxnLst>
              <a:cxn ang="T10">
                <a:pos x="T0" y="T1"/>
              </a:cxn>
              <a:cxn ang="T11">
                <a:pos x="T2" y="T3"/>
              </a:cxn>
              <a:cxn ang="T12">
                <a:pos x="T4" y="T5"/>
              </a:cxn>
              <a:cxn ang="T13">
                <a:pos x="T6" y="T7"/>
              </a:cxn>
              <a:cxn ang="T14">
                <a:pos x="T8" y="T9"/>
              </a:cxn>
            </a:cxnLst>
            <a:rect l="T15" t="T16" r="T17" b="T18"/>
            <a:pathLst>
              <a:path w="504" h="536">
                <a:moveTo>
                  <a:pt x="304" y="536"/>
                </a:moveTo>
                <a:cubicBezTo>
                  <a:pt x="404" y="412"/>
                  <a:pt x="504" y="288"/>
                  <a:pt x="496" y="200"/>
                </a:cubicBezTo>
                <a:cubicBezTo>
                  <a:pt x="488" y="112"/>
                  <a:pt x="336" y="16"/>
                  <a:pt x="256" y="8"/>
                </a:cubicBezTo>
                <a:cubicBezTo>
                  <a:pt x="176" y="0"/>
                  <a:pt x="32" y="64"/>
                  <a:pt x="16" y="152"/>
                </a:cubicBezTo>
                <a:cubicBezTo>
                  <a:pt x="0" y="240"/>
                  <a:pt x="80" y="388"/>
                  <a:pt x="160" y="536"/>
                </a:cubicBezTo>
              </a:path>
            </a:pathLst>
          </a:custGeom>
          <a:noFill/>
          <a:ln w="9525">
            <a:solidFill>
              <a:schemeClr val="tx1"/>
            </a:solidFill>
            <a:round/>
            <a:headEnd/>
            <a:tailEnd type="triangle" w="lg" len="lg"/>
          </a:ln>
        </p:spPr>
        <p:txBody>
          <a:bodyPr wrap="none" anchor="ctr">
            <a:spAutoFit/>
          </a:bodyPr>
          <a:lstStyle/>
          <a:p>
            <a:endParaRPr lang="en-US"/>
          </a:p>
        </p:txBody>
      </p:sp>
      <p:sp>
        <p:nvSpPr>
          <p:cNvPr id="9255" name="Freeform 20"/>
          <p:cNvSpPr>
            <a:spLocks/>
          </p:cNvSpPr>
          <p:nvPr/>
        </p:nvSpPr>
        <p:spPr bwMode="auto">
          <a:xfrm>
            <a:off x="6819900" y="4241800"/>
            <a:ext cx="965200" cy="1016000"/>
          </a:xfrm>
          <a:custGeom>
            <a:avLst/>
            <a:gdLst>
              <a:gd name="T0" fmla="*/ 1028223734 w 608"/>
              <a:gd name="T1" fmla="*/ 1612899782 h 640"/>
              <a:gd name="T2" fmla="*/ 1512093540 w 608"/>
              <a:gd name="T3" fmla="*/ 645159952 h 640"/>
              <a:gd name="T4" fmla="*/ 907256283 w 608"/>
              <a:gd name="T5" fmla="*/ 40322497 h 640"/>
              <a:gd name="T6" fmla="*/ 60483751 w 608"/>
              <a:gd name="T7" fmla="*/ 403224945 h 640"/>
              <a:gd name="T8" fmla="*/ 544353730 w 608"/>
              <a:gd name="T9" fmla="*/ 1491932328 h 640"/>
              <a:gd name="T10" fmla="*/ 0 60000 65536"/>
              <a:gd name="T11" fmla="*/ 0 60000 65536"/>
              <a:gd name="T12" fmla="*/ 0 60000 65536"/>
              <a:gd name="T13" fmla="*/ 0 60000 65536"/>
              <a:gd name="T14" fmla="*/ 0 60000 65536"/>
              <a:gd name="T15" fmla="*/ 0 w 608"/>
              <a:gd name="T16" fmla="*/ 0 h 640"/>
              <a:gd name="T17" fmla="*/ 608 w 608"/>
              <a:gd name="T18" fmla="*/ 640 h 640"/>
            </a:gdLst>
            <a:ahLst/>
            <a:cxnLst>
              <a:cxn ang="T10">
                <a:pos x="T0" y="T1"/>
              </a:cxn>
              <a:cxn ang="T11">
                <a:pos x="T2" y="T3"/>
              </a:cxn>
              <a:cxn ang="T12">
                <a:pos x="T4" y="T5"/>
              </a:cxn>
              <a:cxn ang="T13">
                <a:pos x="T6" y="T7"/>
              </a:cxn>
              <a:cxn ang="T14">
                <a:pos x="T8" y="T9"/>
              </a:cxn>
            </a:cxnLst>
            <a:rect l="T15" t="T16" r="T17" b="T18"/>
            <a:pathLst>
              <a:path w="608" h="640">
                <a:moveTo>
                  <a:pt x="408" y="640"/>
                </a:moveTo>
                <a:cubicBezTo>
                  <a:pt x="508" y="500"/>
                  <a:pt x="608" y="360"/>
                  <a:pt x="600" y="256"/>
                </a:cubicBezTo>
                <a:cubicBezTo>
                  <a:pt x="592" y="152"/>
                  <a:pt x="456" y="32"/>
                  <a:pt x="360" y="16"/>
                </a:cubicBezTo>
                <a:cubicBezTo>
                  <a:pt x="264" y="0"/>
                  <a:pt x="48" y="64"/>
                  <a:pt x="24" y="160"/>
                </a:cubicBezTo>
                <a:cubicBezTo>
                  <a:pt x="0" y="256"/>
                  <a:pt x="108" y="424"/>
                  <a:pt x="216" y="592"/>
                </a:cubicBezTo>
              </a:path>
            </a:pathLst>
          </a:custGeom>
          <a:noFill/>
          <a:ln w="9525">
            <a:solidFill>
              <a:schemeClr val="tx1"/>
            </a:solidFill>
            <a:round/>
            <a:headEnd/>
            <a:tailEnd type="triangle" w="lg" len="lg"/>
          </a:ln>
        </p:spPr>
        <p:txBody>
          <a:bodyPr wrap="none" anchor="ctr">
            <a:spAutoFit/>
          </a:bodyPr>
          <a:lstStyle/>
          <a:p>
            <a:endParaRPr lang="en-US"/>
          </a:p>
        </p:txBody>
      </p:sp>
      <p:sp>
        <p:nvSpPr>
          <p:cNvPr id="9256" name="Freeform 21"/>
          <p:cNvSpPr>
            <a:spLocks/>
          </p:cNvSpPr>
          <p:nvPr/>
        </p:nvSpPr>
        <p:spPr bwMode="auto">
          <a:xfrm>
            <a:off x="5410200" y="5943600"/>
            <a:ext cx="1600200" cy="381000"/>
          </a:xfrm>
          <a:custGeom>
            <a:avLst/>
            <a:gdLst>
              <a:gd name="T0" fmla="*/ 2133866498 w 1200"/>
              <a:gd name="T1" fmla="*/ 150790755 h 304"/>
              <a:gd name="T2" fmla="*/ 1109610566 w 1200"/>
              <a:gd name="T3" fmla="*/ 452371051 h 304"/>
              <a:gd name="T4" fmla="*/ 0 w 1200"/>
              <a:gd name="T5" fmla="*/ 0 h 304"/>
              <a:gd name="T6" fmla="*/ 0 60000 65536"/>
              <a:gd name="T7" fmla="*/ 0 60000 65536"/>
              <a:gd name="T8" fmla="*/ 0 60000 65536"/>
              <a:gd name="T9" fmla="*/ 0 w 1200"/>
              <a:gd name="T10" fmla="*/ 0 h 304"/>
              <a:gd name="T11" fmla="*/ 1200 w 1200"/>
              <a:gd name="T12" fmla="*/ 304 h 304"/>
            </a:gdLst>
            <a:ahLst/>
            <a:cxnLst>
              <a:cxn ang="T6">
                <a:pos x="T0" y="T1"/>
              </a:cxn>
              <a:cxn ang="T7">
                <a:pos x="T2" y="T3"/>
              </a:cxn>
              <a:cxn ang="T8">
                <a:pos x="T4" y="T5"/>
              </a:cxn>
            </a:cxnLst>
            <a:rect l="T9" t="T10" r="T11" b="T12"/>
            <a:pathLst>
              <a:path w="1200" h="304">
                <a:moveTo>
                  <a:pt x="1200" y="96"/>
                </a:moveTo>
                <a:cubicBezTo>
                  <a:pt x="1012" y="200"/>
                  <a:pt x="824" y="304"/>
                  <a:pt x="624" y="288"/>
                </a:cubicBezTo>
                <a:cubicBezTo>
                  <a:pt x="424" y="272"/>
                  <a:pt x="212" y="136"/>
                  <a:pt x="0" y="0"/>
                </a:cubicBezTo>
              </a:path>
            </a:pathLst>
          </a:custGeom>
          <a:noFill/>
          <a:ln w="9525">
            <a:solidFill>
              <a:schemeClr val="tx1"/>
            </a:solidFill>
            <a:round/>
            <a:headEnd/>
            <a:tailEnd type="triangle" w="lg" len="lg"/>
          </a:ln>
        </p:spPr>
        <p:txBody>
          <a:bodyPr anchor="ctr">
            <a:spAutoFit/>
          </a:bodyPr>
          <a:lstStyle/>
          <a:p>
            <a:endParaRPr lang="en-US"/>
          </a:p>
        </p:txBody>
      </p:sp>
      <p:sp>
        <p:nvSpPr>
          <p:cNvPr id="9257" name="Freeform 22"/>
          <p:cNvSpPr>
            <a:spLocks/>
          </p:cNvSpPr>
          <p:nvPr/>
        </p:nvSpPr>
        <p:spPr bwMode="auto">
          <a:xfrm>
            <a:off x="3657600" y="5943600"/>
            <a:ext cx="1600200" cy="304800"/>
          </a:xfrm>
          <a:custGeom>
            <a:avLst/>
            <a:gdLst>
              <a:gd name="T0" fmla="*/ 2147483647 w 1008"/>
              <a:gd name="T1" fmla="*/ 0 h 192"/>
              <a:gd name="T2" fmla="*/ 1330642575 w 1008"/>
              <a:gd name="T3" fmla="*/ 483870045 h 192"/>
              <a:gd name="T4" fmla="*/ 0 w 1008"/>
              <a:gd name="T5" fmla="*/ 0 h 192"/>
              <a:gd name="T6" fmla="*/ 0 60000 65536"/>
              <a:gd name="T7" fmla="*/ 0 60000 65536"/>
              <a:gd name="T8" fmla="*/ 0 60000 65536"/>
              <a:gd name="T9" fmla="*/ 0 w 1008"/>
              <a:gd name="T10" fmla="*/ 0 h 192"/>
              <a:gd name="T11" fmla="*/ 1008 w 1008"/>
              <a:gd name="T12" fmla="*/ 192 h 192"/>
            </a:gdLst>
            <a:ahLst/>
            <a:cxnLst>
              <a:cxn ang="T6">
                <a:pos x="T0" y="T1"/>
              </a:cxn>
              <a:cxn ang="T7">
                <a:pos x="T2" y="T3"/>
              </a:cxn>
              <a:cxn ang="T8">
                <a:pos x="T4" y="T5"/>
              </a:cxn>
            </a:cxnLst>
            <a:rect l="T9" t="T10" r="T11" b="T12"/>
            <a:pathLst>
              <a:path w="1008" h="192">
                <a:moveTo>
                  <a:pt x="1008" y="0"/>
                </a:moveTo>
                <a:cubicBezTo>
                  <a:pt x="852" y="96"/>
                  <a:pt x="696" y="192"/>
                  <a:pt x="528" y="192"/>
                </a:cubicBezTo>
                <a:cubicBezTo>
                  <a:pt x="360" y="192"/>
                  <a:pt x="180" y="96"/>
                  <a:pt x="0" y="0"/>
                </a:cubicBezTo>
              </a:path>
            </a:pathLst>
          </a:custGeom>
          <a:noFill/>
          <a:ln w="9525">
            <a:solidFill>
              <a:schemeClr val="tx1"/>
            </a:solidFill>
            <a:round/>
            <a:headEnd/>
            <a:tailEnd type="triangle" w="lg" len="lg"/>
          </a:ln>
        </p:spPr>
        <p:txBody>
          <a:bodyPr wrap="none" anchor="ctr">
            <a:spAutoFit/>
          </a:bodyPr>
          <a:lstStyle/>
          <a:p>
            <a:endParaRPr lang="en-US"/>
          </a:p>
        </p:txBody>
      </p:sp>
      <p:graphicFrame>
        <p:nvGraphicFramePr>
          <p:cNvPr id="9224" name="Object 23"/>
          <p:cNvGraphicFramePr>
            <a:graphicFrameLocks noChangeAspect="1"/>
          </p:cNvGraphicFramePr>
          <p:nvPr/>
        </p:nvGraphicFramePr>
        <p:xfrm>
          <a:off x="3517900" y="4059238"/>
          <a:ext cx="227013" cy="352425"/>
        </p:xfrm>
        <a:graphic>
          <a:graphicData uri="http://schemas.openxmlformats.org/presentationml/2006/ole">
            <mc:AlternateContent xmlns:mc="http://schemas.openxmlformats.org/markup-compatibility/2006">
              <mc:Choice xmlns:v="urn:schemas-microsoft-com:vml" Requires="v">
                <p:oleObj name="Equation" r:id="rId14" imgW="228600" imgH="355320" progId="Equation.3">
                  <p:embed/>
                </p:oleObj>
              </mc:Choice>
              <mc:Fallback>
                <p:oleObj name="Equation" r:id="rId14" imgW="228600" imgH="355320" progId="Equation.3">
                  <p:embed/>
                  <p:pic>
                    <p:nvPicPr>
                      <p:cNvPr id="0" name="Object 2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17900" y="4059238"/>
                        <a:ext cx="227013"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5" name="Object 24"/>
          <p:cNvGraphicFramePr>
            <a:graphicFrameLocks noChangeAspect="1"/>
          </p:cNvGraphicFramePr>
          <p:nvPr/>
        </p:nvGraphicFramePr>
        <p:xfrm>
          <a:off x="6019800" y="5181600"/>
          <a:ext cx="252413" cy="392113"/>
        </p:xfrm>
        <a:graphic>
          <a:graphicData uri="http://schemas.openxmlformats.org/presentationml/2006/ole">
            <mc:AlternateContent xmlns:mc="http://schemas.openxmlformats.org/markup-compatibility/2006">
              <mc:Choice xmlns:v="urn:schemas-microsoft-com:vml" Requires="v">
                <p:oleObj name="Equation" r:id="rId16" imgW="253800" imgH="393480" progId="Equation.3">
                  <p:embed/>
                </p:oleObj>
              </mc:Choice>
              <mc:Fallback>
                <p:oleObj name="Equation" r:id="rId16" imgW="253800" imgH="393480" progId="Equation.3">
                  <p:embed/>
                  <p:pic>
                    <p:nvPicPr>
                      <p:cNvPr id="0" name="Object 2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19800" y="5181600"/>
                        <a:ext cx="252413"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6" name="Object 25"/>
          <p:cNvGraphicFramePr>
            <a:graphicFrameLocks noChangeAspect="1"/>
          </p:cNvGraphicFramePr>
          <p:nvPr/>
        </p:nvGraphicFramePr>
        <p:xfrm>
          <a:off x="7162800" y="3810000"/>
          <a:ext cx="252413" cy="392113"/>
        </p:xfrm>
        <a:graphic>
          <a:graphicData uri="http://schemas.openxmlformats.org/presentationml/2006/ole">
            <mc:AlternateContent xmlns:mc="http://schemas.openxmlformats.org/markup-compatibility/2006">
              <mc:Choice xmlns:v="urn:schemas-microsoft-com:vml" Requires="v">
                <p:oleObj name="Equation" r:id="rId17" imgW="253800" imgH="393480" progId="Equation.3">
                  <p:embed/>
                </p:oleObj>
              </mc:Choice>
              <mc:Fallback>
                <p:oleObj name="Equation" r:id="rId17" imgW="253800" imgH="393480" progId="Equation.3">
                  <p:embed/>
                  <p:pic>
                    <p:nvPicPr>
                      <p:cNvPr id="0" name="Object 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62800" y="3810000"/>
                        <a:ext cx="252413"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7" name="Object 26"/>
          <p:cNvGraphicFramePr>
            <a:graphicFrameLocks noChangeAspect="1"/>
          </p:cNvGraphicFramePr>
          <p:nvPr/>
        </p:nvGraphicFramePr>
        <p:xfrm>
          <a:off x="4343400" y="6324600"/>
          <a:ext cx="265113" cy="279400"/>
        </p:xfrm>
        <a:graphic>
          <a:graphicData uri="http://schemas.openxmlformats.org/presentationml/2006/ole">
            <mc:AlternateContent xmlns:mc="http://schemas.openxmlformats.org/markup-compatibility/2006">
              <mc:Choice xmlns:v="urn:schemas-microsoft-com:vml" Requires="v">
                <p:oleObj name="Equation" r:id="rId18" imgW="266400" imgH="279360" progId="Equation.3">
                  <p:embed/>
                </p:oleObj>
              </mc:Choice>
              <mc:Fallback>
                <p:oleObj name="Equation" r:id="rId18" imgW="266400" imgH="279360" progId="Equation.3">
                  <p:embed/>
                  <p:pic>
                    <p:nvPicPr>
                      <p:cNvPr id="0" name="Object 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43400" y="6324600"/>
                        <a:ext cx="265113"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8" name="Object 27"/>
          <p:cNvGraphicFramePr>
            <a:graphicFrameLocks noChangeAspect="1"/>
          </p:cNvGraphicFramePr>
          <p:nvPr/>
        </p:nvGraphicFramePr>
        <p:xfrm>
          <a:off x="6096000" y="6400800"/>
          <a:ext cx="265113" cy="279400"/>
        </p:xfrm>
        <a:graphic>
          <a:graphicData uri="http://schemas.openxmlformats.org/presentationml/2006/ole">
            <mc:AlternateContent xmlns:mc="http://schemas.openxmlformats.org/markup-compatibility/2006">
              <mc:Choice xmlns:v="urn:schemas-microsoft-com:vml" Requires="v">
                <p:oleObj name="Equation" r:id="rId19" imgW="266400" imgH="279360" progId="Equation.3">
                  <p:embed/>
                </p:oleObj>
              </mc:Choice>
              <mc:Fallback>
                <p:oleObj name="Equation" r:id="rId19" imgW="266400" imgH="279360" progId="Equation.3">
                  <p:embed/>
                  <p:pic>
                    <p:nvPicPr>
                      <p:cNvPr id="0" name="Object 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0" y="6400800"/>
                        <a:ext cx="265113"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9" name="Object 28"/>
          <p:cNvGraphicFramePr>
            <a:graphicFrameLocks noChangeAspect="1"/>
          </p:cNvGraphicFramePr>
          <p:nvPr/>
        </p:nvGraphicFramePr>
        <p:xfrm>
          <a:off x="4343400" y="5257800"/>
          <a:ext cx="265113" cy="279400"/>
        </p:xfrm>
        <a:graphic>
          <a:graphicData uri="http://schemas.openxmlformats.org/presentationml/2006/ole">
            <mc:AlternateContent xmlns:mc="http://schemas.openxmlformats.org/markup-compatibility/2006">
              <mc:Choice xmlns:v="urn:schemas-microsoft-com:vml" Requires="v">
                <p:oleObj name="Equation" r:id="rId20" imgW="266400" imgH="279360" progId="Equation.3">
                  <p:embed/>
                </p:oleObj>
              </mc:Choice>
              <mc:Fallback>
                <p:oleObj name="Equation" r:id="rId20" imgW="266400" imgH="279360" progId="Equation.3">
                  <p:embed/>
                  <p:pic>
                    <p:nvPicPr>
                      <p:cNvPr id="0" name="Object 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43400" y="5257800"/>
                        <a:ext cx="265113"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58" name="Oval 29"/>
          <p:cNvSpPr>
            <a:spLocks noChangeArrowheads="1"/>
          </p:cNvSpPr>
          <p:nvPr/>
        </p:nvSpPr>
        <p:spPr bwMode="auto">
          <a:xfrm>
            <a:off x="1828800" y="3048000"/>
            <a:ext cx="457200" cy="4572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9230" name="Object 31"/>
          <p:cNvGraphicFramePr>
            <a:graphicFrameLocks noChangeAspect="1"/>
          </p:cNvGraphicFramePr>
          <p:nvPr/>
        </p:nvGraphicFramePr>
        <p:xfrm>
          <a:off x="7218363" y="0"/>
          <a:ext cx="1108075" cy="461963"/>
        </p:xfrm>
        <a:graphic>
          <a:graphicData uri="http://schemas.openxmlformats.org/presentationml/2006/ole">
            <mc:AlternateContent xmlns:mc="http://schemas.openxmlformats.org/markup-compatibility/2006">
              <mc:Choice xmlns:v="urn:schemas-microsoft-com:vml" Requires="v">
                <p:oleObj name="Equation" r:id="rId21" imgW="850680" imgH="355320" progId="Equation.3">
                  <p:embed/>
                </p:oleObj>
              </mc:Choice>
              <mc:Fallback>
                <p:oleObj name="Equation" r:id="rId21" imgW="850680" imgH="355320" progId="Equation.3">
                  <p:embed/>
                  <p:pic>
                    <p:nvPicPr>
                      <p:cNvPr id="0" name="Object 3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218363" y="0"/>
                        <a:ext cx="110807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59" name="Oval 32"/>
          <p:cNvSpPr>
            <a:spLocks noChangeArrowheads="1"/>
          </p:cNvSpPr>
          <p:nvPr/>
        </p:nvSpPr>
        <p:spPr bwMode="auto">
          <a:xfrm>
            <a:off x="2895600" y="3048000"/>
            <a:ext cx="457200" cy="457200"/>
          </a:xfrm>
          <a:prstGeom prst="ellipse">
            <a:avLst/>
          </a:prstGeom>
          <a:noFill/>
          <a:ln w="9525">
            <a:solidFill>
              <a:schemeClr val="tx1"/>
            </a:solidFill>
            <a:round/>
            <a:headEnd/>
            <a:tailEnd type="none" w="lg" len="lg"/>
          </a:ln>
        </p:spPr>
        <p:txBody>
          <a:bodyPr anchor="ctr">
            <a:spAutoFit/>
          </a:bodyPr>
          <a:lstStyle/>
          <a:p>
            <a:endParaRPr lang="en-US"/>
          </a:p>
        </p:txBody>
      </p:sp>
      <p:sp>
        <p:nvSpPr>
          <p:cNvPr id="9260" name="Oval 33"/>
          <p:cNvSpPr>
            <a:spLocks noChangeArrowheads="1"/>
          </p:cNvSpPr>
          <p:nvPr/>
        </p:nvSpPr>
        <p:spPr bwMode="auto">
          <a:xfrm>
            <a:off x="3886200" y="3048000"/>
            <a:ext cx="457200" cy="457200"/>
          </a:xfrm>
          <a:prstGeom prst="ellipse">
            <a:avLst/>
          </a:prstGeom>
          <a:noFill/>
          <a:ln w="9525">
            <a:solidFill>
              <a:schemeClr val="tx1"/>
            </a:solidFill>
            <a:round/>
            <a:headEnd/>
            <a:tailEnd type="none" w="lg" len="lg"/>
          </a:ln>
        </p:spPr>
        <p:txBody>
          <a:bodyPr anchor="ctr">
            <a:spAutoFit/>
          </a:bodyPr>
          <a:lstStyle/>
          <a:p>
            <a:endParaRPr lang="en-US"/>
          </a:p>
        </p:txBody>
      </p:sp>
      <p:sp>
        <p:nvSpPr>
          <p:cNvPr id="9261" name="Oval 34"/>
          <p:cNvSpPr>
            <a:spLocks noChangeArrowheads="1"/>
          </p:cNvSpPr>
          <p:nvPr/>
        </p:nvSpPr>
        <p:spPr bwMode="auto">
          <a:xfrm>
            <a:off x="4876800" y="3048000"/>
            <a:ext cx="457200" cy="457200"/>
          </a:xfrm>
          <a:prstGeom prst="ellipse">
            <a:avLst/>
          </a:prstGeom>
          <a:noFill/>
          <a:ln w="9525">
            <a:solidFill>
              <a:schemeClr val="tx1"/>
            </a:solidFill>
            <a:round/>
            <a:headEnd/>
            <a:tailEnd type="none" w="lg" len="lg"/>
          </a:ln>
        </p:spPr>
        <p:txBody>
          <a:bodyPr anchor="ctr">
            <a:spAutoFit/>
          </a:bodyPr>
          <a:lstStyle/>
          <a:p>
            <a:endParaRPr lang="en-US"/>
          </a:p>
        </p:txBody>
      </p:sp>
      <p:sp>
        <p:nvSpPr>
          <p:cNvPr id="9262" name="Oval 35"/>
          <p:cNvSpPr>
            <a:spLocks noChangeArrowheads="1"/>
          </p:cNvSpPr>
          <p:nvPr/>
        </p:nvSpPr>
        <p:spPr bwMode="auto">
          <a:xfrm>
            <a:off x="5943600" y="3048000"/>
            <a:ext cx="457200" cy="457200"/>
          </a:xfrm>
          <a:prstGeom prst="ellipse">
            <a:avLst/>
          </a:prstGeom>
          <a:noFill/>
          <a:ln w="9525">
            <a:solidFill>
              <a:schemeClr val="tx1"/>
            </a:solidFill>
            <a:round/>
            <a:headEnd/>
            <a:tailEnd type="none" w="lg" len="lg"/>
          </a:ln>
        </p:spPr>
        <p:txBody>
          <a:bodyPr anchor="ctr">
            <a:spAutoFit/>
          </a:bodyPr>
          <a:lstStyle/>
          <a:p>
            <a:endParaRPr lang="en-US"/>
          </a:p>
        </p:txBody>
      </p:sp>
      <p:sp>
        <p:nvSpPr>
          <p:cNvPr id="9263" name="Line 36"/>
          <p:cNvSpPr>
            <a:spLocks noChangeShapeType="1"/>
          </p:cNvSpPr>
          <p:nvPr/>
        </p:nvSpPr>
        <p:spPr bwMode="auto">
          <a:xfrm>
            <a:off x="2286000" y="3276600"/>
            <a:ext cx="609600" cy="0"/>
          </a:xfrm>
          <a:prstGeom prst="line">
            <a:avLst/>
          </a:prstGeom>
          <a:noFill/>
          <a:ln w="9525">
            <a:solidFill>
              <a:schemeClr val="tx1"/>
            </a:solidFill>
            <a:round/>
            <a:headEnd/>
            <a:tailEnd type="triangle" w="lg" len="lg"/>
          </a:ln>
        </p:spPr>
        <p:txBody>
          <a:bodyPr>
            <a:spAutoFit/>
          </a:bodyPr>
          <a:lstStyle/>
          <a:p>
            <a:endParaRPr lang="en-US"/>
          </a:p>
        </p:txBody>
      </p:sp>
      <p:sp>
        <p:nvSpPr>
          <p:cNvPr id="9264" name="Line 37"/>
          <p:cNvSpPr>
            <a:spLocks noChangeShapeType="1"/>
          </p:cNvSpPr>
          <p:nvPr/>
        </p:nvSpPr>
        <p:spPr bwMode="auto">
          <a:xfrm>
            <a:off x="3352800" y="3276600"/>
            <a:ext cx="533400" cy="0"/>
          </a:xfrm>
          <a:prstGeom prst="line">
            <a:avLst/>
          </a:prstGeom>
          <a:noFill/>
          <a:ln w="9525">
            <a:solidFill>
              <a:schemeClr val="tx1"/>
            </a:solidFill>
            <a:round/>
            <a:headEnd/>
            <a:tailEnd type="triangle" w="lg" len="lg"/>
          </a:ln>
        </p:spPr>
        <p:txBody>
          <a:bodyPr wrap="none">
            <a:spAutoFit/>
          </a:bodyPr>
          <a:lstStyle/>
          <a:p>
            <a:endParaRPr lang="en-US"/>
          </a:p>
        </p:txBody>
      </p:sp>
      <p:sp>
        <p:nvSpPr>
          <p:cNvPr id="9265" name="Line 38"/>
          <p:cNvSpPr>
            <a:spLocks noChangeShapeType="1"/>
          </p:cNvSpPr>
          <p:nvPr/>
        </p:nvSpPr>
        <p:spPr bwMode="auto">
          <a:xfrm>
            <a:off x="4343400" y="3276600"/>
            <a:ext cx="533400" cy="0"/>
          </a:xfrm>
          <a:prstGeom prst="line">
            <a:avLst/>
          </a:prstGeom>
          <a:noFill/>
          <a:ln w="9525">
            <a:solidFill>
              <a:schemeClr val="tx1"/>
            </a:solidFill>
            <a:round/>
            <a:headEnd/>
            <a:tailEnd type="triangle" w="lg" len="lg"/>
          </a:ln>
        </p:spPr>
        <p:txBody>
          <a:bodyPr wrap="none">
            <a:spAutoFit/>
          </a:bodyPr>
          <a:lstStyle/>
          <a:p>
            <a:endParaRPr lang="en-US"/>
          </a:p>
        </p:txBody>
      </p:sp>
      <p:sp>
        <p:nvSpPr>
          <p:cNvPr id="9266" name="Line 39"/>
          <p:cNvSpPr>
            <a:spLocks noChangeShapeType="1"/>
          </p:cNvSpPr>
          <p:nvPr/>
        </p:nvSpPr>
        <p:spPr bwMode="auto">
          <a:xfrm>
            <a:off x="5334000" y="3276600"/>
            <a:ext cx="609600" cy="0"/>
          </a:xfrm>
          <a:prstGeom prst="line">
            <a:avLst/>
          </a:prstGeom>
          <a:noFill/>
          <a:ln w="9525">
            <a:solidFill>
              <a:schemeClr val="tx1"/>
            </a:solidFill>
            <a:round/>
            <a:headEnd/>
            <a:tailEnd type="triangle" w="lg" len="lg"/>
          </a:ln>
        </p:spPr>
        <p:txBody>
          <a:bodyPr wrap="none">
            <a:spAutoFit/>
          </a:bodyPr>
          <a:lstStyle/>
          <a:p>
            <a:endParaRPr lang="en-US"/>
          </a:p>
        </p:txBody>
      </p:sp>
      <p:graphicFrame>
        <p:nvGraphicFramePr>
          <p:cNvPr id="9231" name="Object 40"/>
          <p:cNvGraphicFramePr>
            <a:graphicFrameLocks noChangeAspect="1"/>
          </p:cNvGraphicFramePr>
          <p:nvPr/>
        </p:nvGraphicFramePr>
        <p:xfrm>
          <a:off x="1905000" y="3048000"/>
          <a:ext cx="277813" cy="381000"/>
        </p:xfrm>
        <a:graphic>
          <a:graphicData uri="http://schemas.openxmlformats.org/presentationml/2006/ole">
            <mc:AlternateContent xmlns:mc="http://schemas.openxmlformats.org/markup-compatibility/2006">
              <mc:Choice xmlns:v="urn:schemas-microsoft-com:vml" Requires="v">
                <p:oleObj name="Equation" r:id="rId23" imgW="380880" imgH="520560" progId="Equation.3">
                  <p:embed/>
                </p:oleObj>
              </mc:Choice>
              <mc:Fallback>
                <p:oleObj name="Equation" r:id="rId23" imgW="380880" imgH="520560" progId="Equation.3">
                  <p:embed/>
                  <p:pic>
                    <p:nvPicPr>
                      <p:cNvPr id="0" name="Object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048000"/>
                        <a:ext cx="27781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32" name="Object 41"/>
          <p:cNvGraphicFramePr>
            <a:graphicFrameLocks noChangeAspect="1"/>
          </p:cNvGraphicFramePr>
          <p:nvPr/>
        </p:nvGraphicFramePr>
        <p:xfrm>
          <a:off x="2959100" y="3065463"/>
          <a:ext cx="304800" cy="344487"/>
        </p:xfrm>
        <a:graphic>
          <a:graphicData uri="http://schemas.openxmlformats.org/presentationml/2006/ole">
            <mc:AlternateContent xmlns:mc="http://schemas.openxmlformats.org/markup-compatibility/2006">
              <mc:Choice xmlns:v="urn:schemas-microsoft-com:vml" Requires="v">
                <p:oleObj name="Equation" r:id="rId24" imgW="419040" imgH="469800" progId="Equation.3">
                  <p:embed/>
                </p:oleObj>
              </mc:Choice>
              <mc:Fallback>
                <p:oleObj name="Equation" r:id="rId24" imgW="419040" imgH="469800" progId="Equation.3">
                  <p:embed/>
                  <p:pic>
                    <p:nvPicPr>
                      <p:cNvPr id="0" name="Object 4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959100" y="3065463"/>
                        <a:ext cx="304800" cy="344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33" name="Object 42"/>
          <p:cNvGraphicFramePr>
            <a:graphicFrameLocks noChangeAspect="1"/>
          </p:cNvGraphicFramePr>
          <p:nvPr/>
        </p:nvGraphicFramePr>
        <p:xfrm>
          <a:off x="3957638" y="3060700"/>
          <a:ext cx="287337" cy="354013"/>
        </p:xfrm>
        <a:graphic>
          <a:graphicData uri="http://schemas.openxmlformats.org/presentationml/2006/ole">
            <mc:AlternateContent xmlns:mc="http://schemas.openxmlformats.org/markup-compatibility/2006">
              <mc:Choice xmlns:v="urn:schemas-microsoft-com:vml" Requires="v">
                <p:oleObj name="Equation" r:id="rId26" imgW="393480" imgH="482400" progId="Equation.3">
                  <p:embed/>
                </p:oleObj>
              </mc:Choice>
              <mc:Fallback>
                <p:oleObj name="Equation" r:id="rId26" imgW="393480" imgH="482400" progId="Equation.3">
                  <p:embed/>
                  <p:pic>
                    <p:nvPicPr>
                      <p:cNvPr id="0" name="Object 42"/>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957638" y="3060700"/>
                        <a:ext cx="287337" cy="354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34" name="Object 43"/>
          <p:cNvGraphicFramePr>
            <a:graphicFrameLocks noChangeAspect="1"/>
          </p:cNvGraphicFramePr>
          <p:nvPr/>
        </p:nvGraphicFramePr>
        <p:xfrm>
          <a:off x="4953000" y="3048000"/>
          <a:ext cx="304800" cy="344488"/>
        </p:xfrm>
        <a:graphic>
          <a:graphicData uri="http://schemas.openxmlformats.org/presentationml/2006/ole">
            <mc:AlternateContent xmlns:mc="http://schemas.openxmlformats.org/markup-compatibility/2006">
              <mc:Choice xmlns:v="urn:schemas-microsoft-com:vml" Requires="v">
                <p:oleObj name="Equation" r:id="rId28" imgW="419040" imgH="469800" progId="Equation.3">
                  <p:embed/>
                </p:oleObj>
              </mc:Choice>
              <mc:Fallback>
                <p:oleObj name="Equation" r:id="rId28" imgW="419040" imgH="469800" progId="Equation.3">
                  <p:embed/>
                  <p:pic>
                    <p:nvPicPr>
                      <p:cNvPr id="0" name="Object 43"/>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953000" y="3048000"/>
                        <a:ext cx="304800" cy="344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35" name="Object 44"/>
          <p:cNvGraphicFramePr>
            <a:graphicFrameLocks noChangeAspect="1"/>
          </p:cNvGraphicFramePr>
          <p:nvPr/>
        </p:nvGraphicFramePr>
        <p:xfrm>
          <a:off x="6011863" y="3052763"/>
          <a:ext cx="304800" cy="344487"/>
        </p:xfrm>
        <a:graphic>
          <a:graphicData uri="http://schemas.openxmlformats.org/presentationml/2006/ole">
            <mc:AlternateContent xmlns:mc="http://schemas.openxmlformats.org/markup-compatibility/2006">
              <mc:Choice xmlns:v="urn:schemas-microsoft-com:vml" Requires="v">
                <p:oleObj name="Equation" r:id="rId30" imgW="419040" imgH="469800" progId="Equation.3">
                  <p:embed/>
                </p:oleObj>
              </mc:Choice>
              <mc:Fallback>
                <p:oleObj name="Equation" r:id="rId30" imgW="419040" imgH="469800" progId="Equation.3">
                  <p:embed/>
                  <p:pic>
                    <p:nvPicPr>
                      <p:cNvPr id="0" name="Object 44"/>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011863" y="3052763"/>
                        <a:ext cx="304800" cy="344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36" name="Object 48"/>
          <p:cNvGraphicFramePr>
            <a:graphicFrameLocks noChangeAspect="1"/>
          </p:cNvGraphicFramePr>
          <p:nvPr/>
        </p:nvGraphicFramePr>
        <p:xfrm>
          <a:off x="2438400" y="2971800"/>
          <a:ext cx="241300" cy="254000"/>
        </p:xfrm>
        <a:graphic>
          <a:graphicData uri="http://schemas.openxmlformats.org/presentationml/2006/ole">
            <mc:AlternateContent xmlns:mc="http://schemas.openxmlformats.org/markup-compatibility/2006">
              <mc:Choice xmlns:v="urn:schemas-microsoft-com:vml" Requires="v">
                <p:oleObj name="Equation" r:id="rId31" imgW="241200" imgH="253800" progId="Equation.3">
                  <p:embed/>
                </p:oleObj>
              </mc:Choice>
              <mc:Fallback>
                <p:oleObj name="Equation" r:id="rId31" imgW="241200" imgH="253800" progId="Equation.3">
                  <p:embed/>
                  <p:pic>
                    <p:nvPicPr>
                      <p:cNvPr id="0" name="Object 48"/>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438400" y="2971800"/>
                        <a:ext cx="241300" cy="25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37" name="Object 49"/>
          <p:cNvGraphicFramePr>
            <a:graphicFrameLocks noChangeAspect="1"/>
          </p:cNvGraphicFramePr>
          <p:nvPr/>
        </p:nvGraphicFramePr>
        <p:xfrm>
          <a:off x="3505200" y="2971800"/>
          <a:ext cx="241300" cy="254000"/>
        </p:xfrm>
        <a:graphic>
          <a:graphicData uri="http://schemas.openxmlformats.org/presentationml/2006/ole">
            <mc:AlternateContent xmlns:mc="http://schemas.openxmlformats.org/markup-compatibility/2006">
              <mc:Choice xmlns:v="urn:schemas-microsoft-com:vml" Requires="v">
                <p:oleObj name="Equation" r:id="rId33" imgW="241200" imgH="253800" progId="Equation.3">
                  <p:embed/>
                </p:oleObj>
              </mc:Choice>
              <mc:Fallback>
                <p:oleObj name="Equation" r:id="rId33" imgW="241200" imgH="253800" progId="Equation.3">
                  <p:embed/>
                  <p:pic>
                    <p:nvPicPr>
                      <p:cNvPr id="0" name="Object 49"/>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505200" y="2971800"/>
                        <a:ext cx="241300" cy="25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38" name="Object 50"/>
          <p:cNvGraphicFramePr>
            <a:graphicFrameLocks noChangeAspect="1"/>
          </p:cNvGraphicFramePr>
          <p:nvPr/>
        </p:nvGraphicFramePr>
        <p:xfrm>
          <a:off x="4425950" y="2921000"/>
          <a:ext cx="228600" cy="355600"/>
        </p:xfrm>
        <a:graphic>
          <a:graphicData uri="http://schemas.openxmlformats.org/presentationml/2006/ole">
            <mc:AlternateContent xmlns:mc="http://schemas.openxmlformats.org/markup-compatibility/2006">
              <mc:Choice xmlns:v="urn:schemas-microsoft-com:vml" Requires="v">
                <p:oleObj name="Equation" r:id="rId34" imgW="228600" imgH="355320" progId="Equation.3">
                  <p:embed/>
                </p:oleObj>
              </mc:Choice>
              <mc:Fallback>
                <p:oleObj name="Equation" r:id="rId34" imgW="228600" imgH="355320" progId="Equation.3">
                  <p:embed/>
                  <p:pic>
                    <p:nvPicPr>
                      <p:cNvPr id="0" name="Object 5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25950" y="2921000"/>
                        <a:ext cx="2286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39" name="Object 51"/>
          <p:cNvGraphicFramePr>
            <a:graphicFrameLocks noChangeAspect="1"/>
          </p:cNvGraphicFramePr>
          <p:nvPr/>
        </p:nvGraphicFramePr>
        <p:xfrm>
          <a:off x="5486400" y="2895600"/>
          <a:ext cx="228600" cy="355600"/>
        </p:xfrm>
        <a:graphic>
          <a:graphicData uri="http://schemas.openxmlformats.org/presentationml/2006/ole">
            <mc:AlternateContent xmlns:mc="http://schemas.openxmlformats.org/markup-compatibility/2006">
              <mc:Choice xmlns:v="urn:schemas-microsoft-com:vml" Requires="v">
                <p:oleObj name="Equation" r:id="rId35" imgW="228600" imgH="355320" progId="Equation.3">
                  <p:embed/>
                </p:oleObj>
              </mc:Choice>
              <mc:Fallback>
                <p:oleObj name="Equation" r:id="rId35" imgW="228600" imgH="355320" progId="Equation.3">
                  <p:embed/>
                  <p:pic>
                    <p:nvPicPr>
                      <p:cNvPr id="0" name="Object 5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486400" y="2895600"/>
                        <a:ext cx="2286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67" name="Rectangle 53"/>
          <p:cNvSpPr>
            <a:spLocks noChangeArrowheads="1"/>
          </p:cNvSpPr>
          <p:nvPr/>
        </p:nvSpPr>
        <p:spPr bwMode="auto">
          <a:xfrm>
            <a:off x="4800600" y="2743200"/>
            <a:ext cx="609600" cy="990600"/>
          </a:xfrm>
          <a:prstGeom prst="rect">
            <a:avLst/>
          </a:prstGeom>
          <a:noFill/>
          <a:ln w="9525">
            <a:solidFill>
              <a:srgbClr val="FF00FF"/>
            </a:solidFill>
            <a:miter lim="800000"/>
            <a:headEnd/>
            <a:tailEnd type="none" w="lg" len="lg"/>
          </a:ln>
        </p:spPr>
        <p:txBody>
          <a:bodyPr wrap="none" anchor="ctr">
            <a:spAutoFit/>
          </a:bodyPr>
          <a:lstStyle/>
          <a:p>
            <a:endParaRPr lang="en-US"/>
          </a:p>
        </p:txBody>
      </p:sp>
      <p:sp>
        <p:nvSpPr>
          <p:cNvPr id="9268" name="Rectangle 54"/>
          <p:cNvSpPr>
            <a:spLocks noChangeArrowheads="1"/>
          </p:cNvSpPr>
          <p:nvPr/>
        </p:nvSpPr>
        <p:spPr bwMode="auto">
          <a:xfrm>
            <a:off x="5867400" y="2743200"/>
            <a:ext cx="609600" cy="990600"/>
          </a:xfrm>
          <a:prstGeom prst="rect">
            <a:avLst/>
          </a:prstGeom>
          <a:noFill/>
          <a:ln w="9525">
            <a:solidFill>
              <a:srgbClr val="FF00FF"/>
            </a:solidFill>
            <a:miter lim="800000"/>
            <a:headEnd/>
            <a:tailEnd type="none" w="lg" len="lg"/>
          </a:ln>
        </p:spPr>
        <p:txBody>
          <a:bodyPr wrap="none" anchor="ctr">
            <a:spAutoFit/>
          </a:bodyPr>
          <a:lstStyle/>
          <a:p>
            <a:endParaRPr lang="en-US"/>
          </a:p>
        </p:txBody>
      </p:sp>
      <p:sp>
        <p:nvSpPr>
          <p:cNvPr id="9269" name="Text Box 55"/>
          <p:cNvSpPr txBox="1">
            <a:spLocks noChangeArrowheads="1"/>
          </p:cNvSpPr>
          <p:nvPr/>
        </p:nvSpPr>
        <p:spPr bwMode="auto">
          <a:xfrm>
            <a:off x="473075" y="1955800"/>
            <a:ext cx="6592888" cy="579438"/>
          </a:xfrm>
          <a:prstGeom prst="rect">
            <a:avLst/>
          </a:prstGeom>
          <a:noFill/>
          <a:ln w="9525">
            <a:noFill/>
            <a:miter lim="800000"/>
            <a:headEnd/>
            <a:tailEnd type="none" w="lg" len="lg"/>
          </a:ln>
        </p:spPr>
        <p:txBody>
          <a:bodyPr wrap="none">
            <a:spAutoFit/>
          </a:bodyPr>
          <a:lstStyle/>
          <a:p>
            <a:r>
              <a:rPr lang="en-US">
                <a:solidFill>
                  <a:srgbClr val="FF3300"/>
                </a:solidFill>
              </a:rPr>
              <a:t>A state is repeated in the walk of</a:t>
            </a:r>
          </a:p>
        </p:txBody>
      </p:sp>
      <p:sp>
        <p:nvSpPr>
          <p:cNvPr id="9270" name="Text Box 56"/>
          <p:cNvSpPr txBox="1">
            <a:spLocks noChangeArrowheads="1"/>
          </p:cNvSpPr>
          <p:nvPr/>
        </p:nvSpPr>
        <p:spPr bwMode="auto">
          <a:xfrm>
            <a:off x="2895600" y="457200"/>
            <a:ext cx="3617913" cy="579438"/>
          </a:xfrm>
          <a:prstGeom prst="rect">
            <a:avLst/>
          </a:prstGeom>
          <a:noFill/>
          <a:ln w="9525">
            <a:noFill/>
            <a:miter lim="800000"/>
            <a:headEnd/>
            <a:tailEnd type="none" w="lg" len="lg"/>
          </a:ln>
        </p:spPr>
        <p:txBody>
          <a:bodyPr wrap="none">
            <a:spAutoFit/>
          </a:bodyPr>
          <a:lstStyle/>
          <a:p>
            <a:r>
              <a:rPr lang="en-US"/>
              <a:t>(length at least 4)</a:t>
            </a:r>
          </a:p>
        </p:txBody>
      </p:sp>
      <p:sp>
        <p:nvSpPr>
          <p:cNvPr id="9271" name="Freeform 57"/>
          <p:cNvSpPr>
            <a:spLocks/>
          </p:cNvSpPr>
          <p:nvPr/>
        </p:nvSpPr>
        <p:spPr bwMode="auto">
          <a:xfrm>
            <a:off x="1295400" y="4038600"/>
            <a:ext cx="6743700" cy="1422400"/>
          </a:xfrm>
          <a:custGeom>
            <a:avLst/>
            <a:gdLst>
              <a:gd name="T0" fmla="*/ 0 w 4248"/>
              <a:gd name="T1" fmla="*/ 2056447733 h 896"/>
              <a:gd name="T2" fmla="*/ 2147483647 w 4248"/>
              <a:gd name="T3" fmla="*/ 2056447733 h 896"/>
              <a:gd name="T4" fmla="*/ 2147483647 w 4248"/>
              <a:gd name="T5" fmla="*/ 2056447733 h 896"/>
              <a:gd name="T6" fmla="*/ 2147483647 w 4248"/>
              <a:gd name="T7" fmla="*/ 2056447733 h 896"/>
              <a:gd name="T8" fmla="*/ 2147483647 w 4248"/>
              <a:gd name="T9" fmla="*/ 1935480266 h 896"/>
              <a:gd name="T10" fmla="*/ 2147483647 w 4248"/>
              <a:gd name="T11" fmla="*/ 120967517 h 896"/>
              <a:gd name="T12" fmla="*/ 2147483647 w 4248"/>
              <a:gd name="T13" fmla="*/ 1209675067 h 896"/>
              <a:gd name="T14" fmla="*/ 2147483647 w 4248"/>
              <a:gd name="T15" fmla="*/ 1814512799 h 896"/>
              <a:gd name="T16" fmla="*/ 0 60000 65536"/>
              <a:gd name="T17" fmla="*/ 0 60000 65536"/>
              <a:gd name="T18" fmla="*/ 0 60000 65536"/>
              <a:gd name="T19" fmla="*/ 0 60000 65536"/>
              <a:gd name="T20" fmla="*/ 0 60000 65536"/>
              <a:gd name="T21" fmla="*/ 0 60000 65536"/>
              <a:gd name="T22" fmla="*/ 0 60000 65536"/>
              <a:gd name="T23" fmla="*/ 0 60000 65536"/>
              <a:gd name="T24" fmla="*/ 0 w 4248"/>
              <a:gd name="T25" fmla="*/ 0 h 896"/>
              <a:gd name="T26" fmla="*/ 4248 w 4248"/>
              <a:gd name="T27" fmla="*/ 896 h 8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48" h="896">
                <a:moveTo>
                  <a:pt x="0" y="816"/>
                </a:moveTo>
                <a:cubicBezTo>
                  <a:pt x="420" y="816"/>
                  <a:pt x="840" y="816"/>
                  <a:pt x="1248" y="816"/>
                </a:cubicBezTo>
                <a:cubicBezTo>
                  <a:pt x="1656" y="816"/>
                  <a:pt x="2072" y="816"/>
                  <a:pt x="2448" y="816"/>
                </a:cubicBezTo>
                <a:cubicBezTo>
                  <a:pt x="2824" y="816"/>
                  <a:pt x="3216" y="824"/>
                  <a:pt x="3504" y="816"/>
                </a:cubicBezTo>
                <a:cubicBezTo>
                  <a:pt x="3792" y="808"/>
                  <a:pt x="4104" y="896"/>
                  <a:pt x="4176" y="768"/>
                </a:cubicBezTo>
                <a:cubicBezTo>
                  <a:pt x="4248" y="640"/>
                  <a:pt x="4072" y="96"/>
                  <a:pt x="3936" y="48"/>
                </a:cubicBezTo>
                <a:cubicBezTo>
                  <a:pt x="3800" y="0"/>
                  <a:pt x="3416" y="368"/>
                  <a:pt x="3360" y="480"/>
                </a:cubicBezTo>
                <a:cubicBezTo>
                  <a:pt x="3304" y="592"/>
                  <a:pt x="3452" y="656"/>
                  <a:pt x="3600" y="720"/>
                </a:cubicBezTo>
              </a:path>
            </a:pathLst>
          </a:custGeom>
          <a:noFill/>
          <a:ln w="9525">
            <a:solidFill>
              <a:srgbClr val="FF0000"/>
            </a:solidFill>
            <a:round/>
            <a:headEnd/>
            <a:tailEnd type="triangle" w="lg" len="lg"/>
          </a:ln>
        </p:spPr>
        <p:txBody>
          <a:bodyPr wrap="none">
            <a:spAutoFit/>
          </a:bodyPr>
          <a:lstStyle/>
          <a:p>
            <a:endParaRPr lang="en-US"/>
          </a:p>
        </p:txBody>
      </p:sp>
      <p:sp>
        <p:nvSpPr>
          <p:cNvPr id="9272" name="Text Box 58"/>
          <p:cNvSpPr txBox="1">
            <a:spLocks noChangeArrowheads="1"/>
          </p:cNvSpPr>
          <p:nvPr/>
        </p:nvSpPr>
        <p:spPr bwMode="auto">
          <a:xfrm>
            <a:off x="533400" y="1371600"/>
            <a:ext cx="6172200" cy="579438"/>
          </a:xfrm>
          <a:prstGeom prst="rect">
            <a:avLst/>
          </a:prstGeom>
          <a:noFill/>
          <a:ln w="9525">
            <a:noFill/>
            <a:miter lim="800000"/>
            <a:headEnd/>
            <a:tailEnd type="none" w="lg" len="lg"/>
          </a:ln>
        </p:spPr>
        <p:txBody>
          <a:bodyPr wrap="none">
            <a:spAutoFit/>
          </a:bodyPr>
          <a:lstStyle/>
          <a:p>
            <a:r>
              <a:rPr lang="en-US"/>
              <a:t>Due to the pigeonhole principle:</a:t>
            </a:r>
          </a:p>
        </p:txBody>
      </p:sp>
      <p:graphicFrame>
        <p:nvGraphicFramePr>
          <p:cNvPr id="9240" name="Object 59"/>
          <p:cNvGraphicFramePr>
            <a:graphicFrameLocks noChangeAspect="1"/>
          </p:cNvGraphicFramePr>
          <p:nvPr/>
        </p:nvGraphicFramePr>
        <p:xfrm>
          <a:off x="7102475" y="1955800"/>
          <a:ext cx="1108075" cy="461963"/>
        </p:xfrm>
        <a:graphic>
          <a:graphicData uri="http://schemas.openxmlformats.org/presentationml/2006/ole">
            <mc:AlternateContent xmlns:mc="http://schemas.openxmlformats.org/markup-compatibility/2006">
              <mc:Choice xmlns:v="urn:schemas-microsoft-com:vml" Requires="v">
                <p:oleObj name="Equation" r:id="rId36" imgW="850680" imgH="355320" progId="Equation.3">
                  <p:embed/>
                </p:oleObj>
              </mc:Choice>
              <mc:Fallback>
                <p:oleObj name="Equation" r:id="rId36" imgW="850680" imgH="355320" progId="Equation.3">
                  <p:embed/>
                  <p:pic>
                    <p:nvPicPr>
                      <p:cNvPr id="0" name="Object 5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102475" y="1955800"/>
                        <a:ext cx="110807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7" name="Slide Number Placeholder 5"/>
          <p:cNvSpPr>
            <a:spLocks noGrp="1"/>
          </p:cNvSpPr>
          <p:nvPr>
            <p:ph type="sldNum" sz="quarter" idx="12"/>
          </p:nvPr>
        </p:nvSpPr>
        <p:spPr>
          <a:noFill/>
        </p:spPr>
        <p:txBody>
          <a:bodyPr/>
          <a:lstStyle/>
          <a:p>
            <a:fld id="{A630E3B2-DC80-4823-8C9B-9C7D9BBDBCF6}" type="slidenum">
              <a:rPr lang="en-US" smtClean="0"/>
              <a:pPr/>
              <a:t>16</a:t>
            </a:fld>
            <a:endParaRPr lang="en-US"/>
          </a:p>
        </p:txBody>
      </p:sp>
      <p:graphicFrame>
        <p:nvGraphicFramePr>
          <p:cNvPr id="10242" name="Object 3"/>
          <p:cNvGraphicFramePr>
            <a:graphicFrameLocks noChangeAspect="1"/>
          </p:cNvGraphicFramePr>
          <p:nvPr/>
        </p:nvGraphicFramePr>
        <p:xfrm>
          <a:off x="6248400" y="1981200"/>
          <a:ext cx="1106488" cy="461963"/>
        </p:xfrm>
        <a:graphic>
          <a:graphicData uri="http://schemas.openxmlformats.org/presentationml/2006/ole">
            <mc:AlternateContent xmlns:mc="http://schemas.openxmlformats.org/markup-compatibility/2006">
              <mc:Choice xmlns:v="urn:schemas-microsoft-com:vml" Requires="v">
                <p:oleObj name="Equation" r:id="rId2" imgW="850680" imgH="355320" progId="Equation.3">
                  <p:embed/>
                </p:oleObj>
              </mc:Choice>
              <mc:Fallback>
                <p:oleObj name="Equation" r:id="rId2" imgW="850680" imgH="35532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1981200"/>
                        <a:ext cx="1106488"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58" name="Oval 25"/>
          <p:cNvSpPr>
            <a:spLocks noChangeArrowheads="1"/>
          </p:cNvSpPr>
          <p:nvPr/>
        </p:nvSpPr>
        <p:spPr bwMode="auto">
          <a:xfrm>
            <a:off x="2819400" y="5181600"/>
            <a:ext cx="609600" cy="6096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10259" name="Oval 26"/>
          <p:cNvSpPr>
            <a:spLocks noChangeArrowheads="1"/>
          </p:cNvSpPr>
          <p:nvPr/>
        </p:nvSpPr>
        <p:spPr bwMode="auto">
          <a:xfrm>
            <a:off x="4449763" y="5181600"/>
            <a:ext cx="609600" cy="6096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10260" name="Oval 27"/>
          <p:cNvSpPr>
            <a:spLocks noChangeArrowheads="1"/>
          </p:cNvSpPr>
          <p:nvPr/>
        </p:nvSpPr>
        <p:spPr bwMode="auto">
          <a:xfrm>
            <a:off x="7924800" y="5181600"/>
            <a:ext cx="609600" cy="609600"/>
          </a:xfrm>
          <a:prstGeom prst="ellipse">
            <a:avLst/>
          </a:prstGeom>
          <a:noFill/>
          <a:ln w="9525">
            <a:solidFill>
              <a:schemeClr val="tx1"/>
            </a:solidFill>
            <a:round/>
            <a:headEnd/>
            <a:tailEnd type="none" w="lg" len="lg"/>
          </a:ln>
        </p:spPr>
        <p:txBody>
          <a:bodyPr wrap="none" anchor="ctr">
            <a:spAutoFit/>
          </a:bodyPr>
          <a:lstStyle/>
          <a:p>
            <a:endParaRPr lang="en-US"/>
          </a:p>
        </p:txBody>
      </p:sp>
      <p:graphicFrame>
        <p:nvGraphicFramePr>
          <p:cNvPr id="10243" name="Object 28"/>
          <p:cNvGraphicFramePr>
            <a:graphicFrameLocks noChangeAspect="1"/>
          </p:cNvGraphicFramePr>
          <p:nvPr/>
        </p:nvGraphicFramePr>
        <p:xfrm>
          <a:off x="2895600" y="5181600"/>
          <a:ext cx="381000" cy="520700"/>
        </p:xfrm>
        <a:graphic>
          <a:graphicData uri="http://schemas.openxmlformats.org/presentationml/2006/ole">
            <mc:AlternateContent xmlns:mc="http://schemas.openxmlformats.org/markup-compatibility/2006">
              <mc:Choice xmlns:v="urn:schemas-microsoft-com:vml" Requires="v">
                <p:oleObj name="Equation" r:id="rId4" imgW="380880" imgH="520560" progId="Equation.3">
                  <p:embed/>
                </p:oleObj>
              </mc:Choice>
              <mc:Fallback>
                <p:oleObj name="Equation" r:id="rId4" imgW="380880" imgH="520560" progId="Equation.3">
                  <p:embed/>
                  <p:pic>
                    <p:nvPicPr>
                      <p:cNvPr id="0" name="Object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5181600"/>
                        <a:ext cx="381000"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4" name="Object 29"/>
          <p:cNvGraphicFramePr>
            <a:graphicFrameLocks noChangeAspect="1"/>
          </p:cNvGraphicFramePr>
          <p:nvPr/>
        </p:nvGraphicFramePr>
        <p:xfrm>
          <a:off x="4572000" y="5181600"/>
          <a:ext cx="442913" cy="520700"/>
        </p:xfrm>
        <a:graphic>
          <a:graphicData uri="http://schemas.openxmlformats.org/presentationml/2006/ole">
            <mc:AlternateContent xmlns:mc="http://schemas.openxmlformats.org/markup-compatibility/2006">
              <mc:Choice xmlns:v="urn:schemas-microsoft-com:vml" Requires="v">
                <p:oleObj name="Equation" r:id="rId6" imgW="444240" imgH="520560" progId="Equation.3">
                  <p:embed/>
                </p:oleObj>
              </mc:Choice>
              <mc:Fallback>
                <p:oleObj name="Equation" r:id="rId6" imgW="444240" imgH="520560" progId="Equation.3">
                  <p:embed/>
                  <p:pic>
                    <p:nvPicPr>
                      <p:cNvPr id="0" name="Object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5181600"/>
                        <a:ext cx="442913"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5" name="Object 30"/>
          <p:cNvGraphicFramePr>
            <a:graphicFrameLocks noChangeAspect="1"/>
          </p:cNvGraphicFramePr>
          <p:nvPr/>
        </p:nvGraphicFramePr>
        <p:xfrm>
          <a:off x="6248400" y="5181600"/>
          <a:ext cx="430213" cy="531813"/>
        </p:xfrm>
        <a:graphic>
          <a:graphicData uri="http://schemas.openxmlformats.org/presentationml/2006/ole">
            <mc:AlternateContent xmlns:mc="http://schemas.openxmlformats.org/markup-compatibility/2006">
              <mc:Choice xmlns:v="urn:schemas-microsoft-com:vml" Requires="v">
                <p:oleObj name="Equation" r:id="rId8" imgW="431640" imgH="533160" progId="Equation.3">
                  <p:embed/>
                </p:oleObj>
              </mc:Choice>
              <mc:Fallback>
                <p:oleObj name="Equation" r:id="rId8" imgW="431640" imgH="533160" progId="Equation.3">
                  <p:embed/>
                  <p:pic>
                    <p:nvPicPr>
                      <p:cNvPr id="0" name="Object 3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48400" y="5181600"/>
                        <a:ext cx="430213"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6" name="Object 31"/>
          <p:cNvGraphicFramePr>
            <a:graphicFrameLocks noChangeAspect="1"/>
          </p:cNvGraphicFramePr>
          <p:nvPr/>
        </p:nvGraphicFramePr>
        <p:xfrm>
          <a:off x="7981950" y="5156200"/>
          <a:ext cx="481013" cy="571500"/>
        </p:xfrm>
        <a:graphic>
          <a:graphicData uri="http://schemas.openxmlformats.org/presentationml/2006/ole">
            <mc:AlternateContent xmlns:mc="http://schemas.openxmlformats.org/markup-compatibility/2006">
              <mc:Choice xmlns:v="urn:schemas-microsoft-com:vml" Requires="v">
                <p:oleObj name="Equation" r:id="rId10" imgW="482400" imgH="571320" progId="Equation.3">
                  <p:embed/>
                </p:oleObj>
              </mc:Choice>
              <mc:Fallback>
                <p:oleObj name="Equation" r:id="rId10" imgW="482400" imgH="571320" progId="Equation.3">
                  <p:embed/>
                  <p:pic>
                    <p:nvPicPr>
                      <p:cNvPr id="0" name="Object 3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981950" y="5156200"/>
                        <a:ext cx="481013"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61" name="Oval 32"/>
          <p:cNvSpPr>
            <a:spLocks noChangeArrowheads="1"/>
          </p:cNvSpPr>
          <p:nvPr/>
        </p:nvSpPr>
        <p:spPr bwMode="auto">
          <a:xfrm>
            <a:off x="6172200" y="5181600"/>
            <a:ext cx="609600" cy="6096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10262" name="Text Box 33"/>
          <p:cNvSpPr txBox="1">
            <a:spLocks noChangeArrowheads="1"/>
          </p:cNvSpPr>
          <p:nvPr/>
        </p:nvSpPr>
        <p:spPr bwMode="auto">
          <a:xfrm>
            <a:off x="3810000" y="5791200"/>
            <a:ext cx="3659188" cy="579438"/>
          </a:xfrm>
          <a:prstGeom prst="rect">
            <a:avLst/>
          </a:prstGeom>
          <a:noFill/>
          <a:ln w="9525">
            <a:noFill/>
            <a:miter lim="800000"/>
            <a:headEnd/>
            <a:tailEnd type="none" w="lg" len="lg"/>
          </a:ln>
        </p:spPr>
        <p:txBody>
          <a:bodyPr wrap="none">
            <a:spAutoFit/>
          </a:bodyPr>
          <a:lstStyle/>
          <a:p>
            <a:r>
              <a:rPr lang="en-US">
                <a:solidFill>
                  <a:schemeClr val="tx1"/>
                </a:solidFill>
              </a:rPr>
              <a:t>Automaton States</a:t>
            </a:r>
          </a:p>
        </p:txBody>
      </p:sp>
      <p:sp>
        <p:nvSpPr>
          <p:cNvPr id="10263" name="Line 34"/>
          <p:cNvSpPr>
            <a:spLocks noChangeShapeType="1"/>
          </p:cNvSpPr>
          <p:nvPr/>
        </p:nvSpPr>
        <p:spPr bwMode="auto">
          <a:xfrm flipH="1">
            <a:off x="3048000" y="3581400"/>
            <a:ext cx="304800" cy="1447800"/>
          </a:xfrm>
          <a:prstGeom prst="line">
            <a:avLst/>
          </a:prstGeom>
          <a:noFill/>
          <a:ln w="9525">
            <a:solidFill>
              <a:srgbClr val="FF00FF"/>
            </a:solidFill>
            <a:round/>
            <a:headEnd/>
            <a:tailEnd type="arrow" w="lg" len="lg"/>
          </a:ln>
        </p:spPr>
        <p:txBody>
          <a:bodyPr>
            <a:spAutoFit/>
          </a:bodyPr>
          <a:lstStyle/>
          <a:p>
            <a:endParaRPr lang="en-US"/>
          </a:p>
        </p:txBody>
      </p:sp>
      <p:sp>
        <p:nvSpPr>
          <p:cNvPr id="10264" name="Line 35"/>
          <p:cNvSpPr>
            <a:spLocks noChangeShapeType="1"/>
          </p:cNvSpPr>
          <p:nvPr/>
        </p:nvSpPr>
        <p:spPr bwMode="auto">
          <a:xfrm>
            <a:off x="4572000" y="3505200"/>
            <a:ext cx="152400" cy="1524000"/>
          </a:xfrm>
          <a:prstGeom prst="line">
            <a:avLst/>
          </a:prstGeom>
          <a:noFill/>
          <a:ln w="9525">
            <a:solidFill>
              <a:srgbClr val="FF00FF"/>
            </a:solidFill>
            <a:round/>
            <a:headEnd/>
            <a:tailEnd type="arrow" w="lg" len="lg"/>
          </a:ln>
        </p:spPr>
        <p:txBody>
          <a:bodyPr>
            <a:spAutoFit/>
          </a:bodyPr>
          <a:lstStyle/>
          <a:p>
            <a:endParaRPr lang="en-US"/>
          </a:p>
        </p:txBody>
      </p:sp>
      <p:sp>
        <p:nvSpPr>
          <p:cNvPr id="10265" name="Line 36"/>
          <p:cNvSpPr>
            <a:spLocks noChangeShapeType="1"/>
          </p:cNvSpPr>
          <p:nvPr/>
        </p:nvSpPr>
        <p:spPr bwMode="auto">
          <a:xfrm>
            <a:off x="5562600" y="3505200"/>
            <a:ext cx="685800" cy="1524000"/>
          </a:xfrm>
          <a:prstGeom prst="line">
            <a:avLst/>
          </a:prstGeom>
          <a:noFill/>
          <a:ln w="9525">
            <a:solidFill>
              <a:srgbClr val="FF00FF"/>
            </a:solidFill>
            <a:round/>
            <a:headEnd/>
            <a:tailEnd type="arrow" w="lg" len="lg"/>
          </a:ln>
        </p:spPr>
        <p:txBody>
          <a:bodyPr>
            <a:spAutoFit/>
          </a:bodyPr>
          <a:lstStyle/>
          <a:p>
            <a:endParaRPr lang="en-US"/>
          </a:p>
        </p:txBody>
      </p:sp>
      <p:sp>
        <p:nvSpPr>
          <p:cNvPr id="10266" name="Line 37"/>
          <p:cNvSpPr>
            <a:spLocks noChangeShapeType="1"/>
          </p:cNvSpPr>
          <p:nvPr/>
        </p:nvSpPr>
        <p:spPr bwMode="auto">
          <a:xfrm>
            <a:off x="6553200" y="3429000"/>
            <a:ext cx="1447800" cy="1752600"/>
          </a:xfrm>
          <a:prstGeom prst="line">
            <a:avLst/>
          </a:prstGeom>
          <a:noFill/>
          <a:ln w="9525">
            <a:solidFill>
              <a:srgbClr val="FF00FF"/>
            </a:solidFill>
            <a:round/>
            <a:headEnd/>
            <a:tailEnd type="arrow" w="lg" len="lg"/>
          </a:ln>
        </p:spPr>
        <p:txBody>
          <a:bodyPr>
            <a:spAutoFit/>
          </a:bodyPr>
          <a:lstStyle/>
          <a:p>
            <a:endParaRPr lang="en-US"/>
          </a:p>
        </p:txBody>
      </p:sp>
      <p:sp>
        <p:nvSpPr>
          <p:cNvPr id="10267" name="Line 38"/>
          <p:cNvSpPr>
            <a:spLocks noChangeShapeType="1"/>
          </p:cNvSpPr>
          <p:nvPr/>
        </p:nvSpPr>
        <p:spPr bwMode="auto">
          <a:xfrm>
            <a:off x="7620000" y="3429000"/>
            <a:ext cx="533400" cy="1676400"/>
          </a:xfrm>
          <a:prstGeom prst="line">
            <a:avLst/>
          </a:prstGeom>
          <a:noFill/>
          <a:ln w="9525">
            <a:solidFill>
              <a:srgbClr val="FF00FF"/>
            </a:solidFill>
            <a:round/>
            <a:headEnd/>
            <a:tailEnd type="arrow" w="lg" len="lg"/>
          </a:ln>
        </p:spPr>
        <p:txBody>
          <a:bodyPr>
            <a:spAutoFit/>
          </a:bodyPr>
          <a:lstStyle/>
          <a:p>
            <a:endParaRPr lang="en-US"/>
          </a:p>
        </p:txBody>
      </p:sp>
      <p:sp>
        <p:nvSpPr>
          <p:cNvPr id="10268" name="Text Box 39"/>
          <p:cNvSpPr txBox="1">
            <a:spLocks noChangeArrowheads="1"/>
          </p:cNvSpPr>
          <p:nvPr/>
        </p:nvSpPr>
        <p:spPr bwMode="auto">
          <a:xfrm>
            <a:off x="288925" y="2844800"/>
            <a:ext cx="1695450" cy="579438"/>
          </a:xfrm>
          <a:prstGeom prst="rect">
            <a:avLst/>
          </a:prstGeom>
          <a:noFill/>
          <a:ln w="9525">
            <a:noFill/>
            <a:miter lim="800000"/>
            <a:headEnd/>
            <a:tailEnd type="none" w="lg" len="lg"/>
          </a:ln>
        </p:spPr>
        <p:txBody>
          <a:bodyPr wrap="none">
            <a:spAutoFit/>
          </a:bodyPr>
          <a:lstStyle/>
          <a:p>
            <a:r>
              <a:rPr lang="en-US"/>
              <a:t>Pigeons:</a:t>
            </a:r>
          </a:p>
        </p:txBody>
      </p:sp>
      <p:sp>
        <p:nvSpPr>
          <p:cNvPr id="10269" name="Text Box 40"/>
          <p:cNvSpPr txBox="1">
            <a:spLocks noChangeArrowheads="1"/>
          </p:cNvSpPr>
          <p:nvPr/>
        </p:nvSpPr>
        <p:spPr bwMode="auto">
          <a:xfrm>
            <a:off x="304800" y="5181600"/>
            <a:ext cx="2486025" cy="944563"/>
          </a:xfrm>
          <a:prstGeom prst="rect">
            <a:avLst/>
          </a:prstGeom>
          <a:noFill/>
          <a:ln w="9525">
            <a:noFill/>
            <a:miter lim="800000"/>
            <a:headEnd/>
            <a:tailEnd type="none" w="lg" len="lg"/>
          </a:ln>
        </p:spPr>
        <p:txBody>
          <a:bodyPr wrap="none">
            <a:spAutoFit/>
          </a:bodyPr>
          <a:lstStyle/>
          <a:p>
            <a:r>
              <a:rPr lang="en-US"/>
              <a:t>Nests:</a:t>
            </a:r>
          </a:p>
          <a:p>
            <a:r>
              <a:rPr lang="en-US" sz="2000"/>
              <a:t>(Automaton states)</a:t>
            </a:r>
          </a:p>
        </p:txBody>
      </p:sp>
      <p:sp>
        <p:nvSpPr>
          <p:cNvPr id="10270" name="Text Box 41"/>
          <p:cNvSpPr txBox="1">
            <a:spLocks noChangeArrowheads="1"/>
          </p:cNvSpPr>
          <p:nvPr/>
        </p:nvSpPr>
        <p:spPr bwMode="auto">
          <a:xfrm>
            <a:off x="228600" y="3989388"/>
            <a:ext cx="2595563" cy="519112"/>
          </a:xfrm>
          <a:prstGeom prst="rect">
            <a:avLst/>
          </a:prstGeom>
          <a:noFill/>
          <a:ln w="9525">
            <a:noFill/>
            <a:miter lim="800000"/>
            <a:headEnd/>
            <a:tailEnd type="none" w="lg" len="lg"/>
          </a:ln>
        </p:spPr>
        <p:txBody>
          <a:bodyPr wrap="none">
            <a:spAutoFit/>
          </a:bodyPr>
          <a:lstStyle/>
          <a:p>
            <a:r>
              <a:rPr lang="en-US" sz="2800">
                <a:solidFill>
                  <a:srgbClr val="FF00FF"/>
                </a:solidFill>
              </a:rPr>
              <a:t>Are more than</a:t>
            </a:r>
          </a:p>
        </p:txBody>
      </p:sp>
      <p:sp>
        <p:nvSpPr>
          <p:cNvPr id="10271" name="Text Box 44"/>
          <p:cNvSpPr txBox="1">
            <a:spLocks noChangeArrowheads="1"/>
          </p:cNvSpPr>
          <p:nvPr/>
        </p:nvSpPr>
        <p:spPr bwMode="auto">
          <a:xfrm>
            <a:off x="4343400" y="1981200"/>
            <a:ext cx="1687513" cy="579438"/>
          </a:xfrm>
          <a:prstGeom prst="rect">
            <a:avLst/>
          </a:prstGeom>
          <a:noFill/>
          <a:ln w="9525">
            <a:noFill/>
            <a:miter lim="800000"/>
            <a:headEnd/>
            <a:tailEnd type="none" w="lg" len="lg"/>
          </a:ln>
        </p:spPr>
        <p:txBody>
          <a:bodyPr wrap="none">
            <a:spAutoFit/>
          </a:bodyPr>
          <a:lstStyle/>
          <a:p>
            <a:r>
              <a:rPr lang="en-US">
                <a:solidFill>
                  <a:schemeClr val="tx1"/>
                </a:solidFill>
              </a:rPr>
              <a:t>Walk of</a:t>
            </a:r>
          </a:p>
        </p:txBody>
      </p:sp>
      <p:sp>
        <p:nvSpPr>
          <p:cNvPr id="10272" name="Text Box 45"/>
          <p:cNvSpPr txBox="1">
            <a:spLocks noChangeArrowheads="1"/>
          </p:cNvSpPr>
          <p:nvPr/>
        </p:nvSpPr>
        <p:spPr bwMode="auto">
          <a:xfrm>
            <a:off x="304800" y="0"/>
            <a:ext cx="7421563" cy="1176338"/>
          </a:xfrm>
          <a:prstGeom prst="rect">
            <a:avLst/>
          </a:prstGeom>
          <a:noFill/>
          <a:ln w="9525">
            <a:noFill/>
            <a:miter lim="800000"/>
            <a:headEnd/>
            <a:tailEnd type="none" w="lg" len="lg"/>
          </a:ln>
        </p:spPr>
        <p:txBody>
          <a:bodyPr wrap="none">
            <a:spAutoFit/>
          </a:bodyPr>
          <a:lstStyle/>
          <a:p>
            <a:r>
              <a:rPr lang="en-US"/>
              <a:t>The state is repeated as a result of </a:t>
            </a:r>
          </a:p>
          <a:p>
            <a:r>
              <a:rPr lang="en-US"/>
              <a:t>the pigeonhole principle:</a:t>
            </a:r>
          </a:p>
        </p:txBody>
      </p:sp>
      <p:sp>
        <p:nvSpPr>
          <p:cNvPr id="10273" name="Text Box 46"/>
          <p:cNvSpPr txBox="1">
            <a:spLocks noChangeArrowheads="1"/>
          </p:cNvSpPr>
          <p:nvPr/>
        </p:nvSpPr>
        <p:spPr bwMode="auto">
          <a:xfrm>
            <a:off x="288925" y="3322638"/>
            <a:ext cx="2012950" cy="457200"/>
          </a:xfrm>
          <a:prstGeom prst="rect">
            <a:avLst/>
          </a:prstGeom>
          <a:noFill/>
          <a:ln w="9525">
            <a:noFill/>
            <a:miter lim="800000"/>
            <a:headEnd/>
            <a:tailEnd type="none" w="lg" len="lg"/>
          </a:ln>
        </p:spPr>
        <p:txBody>
          <a:bodyPr wrap="none">
            <a:spAutoFit/>
          </a:bodyPr>
          <a:lstStyle/>
          <a:p>
            <a:r>
              <a:rPr lang="en-US" sz="2400"/>
              <a:t>(walk states)</a:t>
            </a:r>
          </a:p>
        </p:txBody>
      </p:sp>
      <p:sp>
        <p:nvSpPr>
          <p:cNvPr id="10274" name="Oval 47"/>
          <p:cNvSpPr>
            <a:spLocks noChangeArrowheads="1"/>
          </p:cNvSpPr>
          <p:nvPr/>
        </p:nvSpPr>
        <p:spPr bwMode="auto">
          <a:xfrm>
            <a:off x="3276600" y="2895600"/>
            <a:ext cx="457200" cy="457200"/>
          </a:xfrm>
          <a:prstGeom prst="ellipse">
            <a:avLst/>
          </a:prstGeom>
          <a:noFill/>
          <a:ln w="9525">
            <a:solidFill>
              <a:schemeClr val="tx1"/>
            </a:solidFill>
            <a:round/>
            <a:headEnd/>
            <a:tailEnd type="none" w="lg" len="lg"/>
          </a:ln>
        </p:spPr>
        <p:txBody>
          <a:bodyPr anchor="ctr">
            <a:spAutoFit/>
          </a:bodyPr>
          <a:lstStyle/>
          <a:p>
            <a:endParaRPr lang="en-US"/>
          </a:p>
        </p:txBody>
      </p:sp>
      <p:sp>
        <p:nvSpPr>
          <p:cNvPr id="10275" name="Oval 48"/>
          <p:cNvSpPr>
            <a:spLocks noChangeArrowheads="1"/>
          </p:cNvSpPr>
          <p:nvPr/>
        </p:nvSpPr>
        <p:spPr bwMode="auto">
          <a:xfrm>
            <a:off x="4343400" y="2895600"/>
            <a:ext cx="457200" cy="457200"/>
          </a:xfrm>
          <a:prstGeom prst="ellipse">
            <a:avLst/>
          </a:prstGeom>
          <a:noFill/>
          <a:ln w="9525">
            <a:solidFill>
              <a:schemeClr val="tx1"/>
            </a:solidFill>
            <a:round/>
            <a:headEnd/>
            <a:tailEnd type="none" w="lg" len="lg"/>
          </a:ln>
        </p:spPr>
        <p:txBody>
          <a:bodyPr anchor="ctr">
            <a:spAutoFit/>
          </a:bodyPr>
          <a:lstStyle/>
          <a:p>
            <a:endParaRPr lang="en-US"/>
          </a:p>
        </p:txBody>
      </p:sp>
      <p:sp>
        <p:nvSpPr>
          <p:cNvPr id="10276" name="Oval 49"/>
          <p:cNvSpPr>
            <a:spLocks noChangeArrowheads="1"/>
          </p:cNvSpPr>
          <p:nvPr/>
        </p:nvSpPr>
        <p:spPr bwMode="auto">
          <a:xfrm>
            <a:off x="5334000" y="2895600"/>
            <a:ext cx="457200" cy="457200"/>
          </a:xfrm>
          <a:prstGeom prst="ellipse">
            <a:avLst/>
          </a:prstGeom>
          <a:noFill/>
          <a:ln w="9525">
            <a:solidFill>
              <a:schemeClr val="tx1"/>
            </a:solidFill>
            <a:round/>
            <a:headEnd/>
            <a:tailEnd type="none" w="lg" len="lg"/>
          </a:ln>
        </p:spPr>
        <p:txBody>
          <a:bodyPr anchor="ctr">
            <a:spAutoFit/>
          </a:bodyPr>
          <a:lstStyle/>
          <a:p>
            <a:endParaRPr lang="en-US"/>
          </a:p>
        </p:txBody>
      </p:sp>
      <p:sp>
        <p:nvSpPr>
          <p:cNvPr id="10277" name="Oval 50"/>
          <p:cNvSpPr>
            <a:spLocks noChangeArrowheads="1"/>
          </p:cNvSpPr>
          <p:nvPr/>
        </p:nvSpPr>
        <p:spPr bwMode="auto">
          <a:xfrm>
            <a:off x="6324600" y="2895600"/>
            <a:ext cx="457200" cy="457200"/>
          </a:xfrm>
          <a:prstGeom prst="ellipse">
            <a:avLst/>
          </a:prstGeom>
          <a:noFill/>
          <a:ln w="9525">
            <a:solidFill>
              <a:schemeClr val="tx1"/>
            </a:solidFill>
            <a:round/>
            <a:headEnd/>
            <a:tailEnd type="none" w="lg" len="lg"/>
          </a:ln>
        </p:spPr>
        <p:txBody>
          <a:bodyPr anchor="ctr">
            <a:spAutoFit/>
          </a:bodyPr>
          <a:lstStyle/>
          <a:p>
            <a:endParaRPr lang="en-US"/>
          </a:p>
        </p:txBody>
      </p:sp>
      <p:sp>
        <p:nvSpPr>
          <p:cNvPr id="10278" name="Oval 51"/>
          <p:cNvSpPr>
            <a:spLocks noChangeArrowheads="1"/>
          </p:cNvSpPr>
          <p:nvPr/>
        </p:nvSpPr>
        <p:spPr bwMode="auto">
          <a:xfrm>
            <a:off x="7391400" y="2895600"/>
            <a:ext cx="457200" cy="457200"/>
          </a:xfrm>
          <a:prstGeom prst="ellipse">
            <a:avLst/>
          </a:prstGeom>
          <a:noFill/>
          <a:ln w="9525">
            <a:solidFill>
              <a:schemeClr val="tx1"/>
            </a:solidFill>
            <a:round/>
            <a:headEnd/>
            <a:tailEnd type="none" w="lg" len="lg"/>
          </a:ln>
        </p:spPr>
        <p:txBody>
          <a:bodyPr anchor="ctr">
            <a:spAutoFit/>
          </a:bodyPr>
          <a:lstStyle/>
          <a:p>
            <a:endParaRPr lang="en-US"/>
          </a:p>
        </p:txBody>
      </p:sp>
      <p:sp>
        <p:nvSpPr>
          <p:cNvPr id="10279" name="Line 52"/>
          <p:cNvSpPr>
            <a:spLocks noChangeShapeType="1"/>
          </p:cNvSpPr>
          <p:nvPr/>
        </p:nvSpPr>
        <p:spPr bwMode="auto">
          <a:xfrm>
            <a:off x="3733800" y="3124200"/>
            <a:ext cx="609600" cy="0"/>
          </a:xfrm>
          <a:prstGeom prst="line">
            <a:avLst/>
          </a:prstGeom>
          <a:noFill/>
          <a:ln w="9525">
            <a:solidFill>
              <a:schemeClr val="tx1"/>
            </a:solidFill>
            <a:round/>
            <a:headEnd/>
            <a:tailEnd type="triangle" w="lg" len="lg"/>
          </a:ln>
        </p:spPr>
        <p:txBody>
          <a:bodyPr>
            <a:spAutoFit/>
          </a:bodyPr>
          <a:lstStyle/>
          <a:p>
            <a:endParaRPr lang="en-US"/>
          </a:p>
        </p:txBody>
      </p:sp>
      <p:sp>
        <p:nvSpPr>
          <p:cNvPr id="10280" name="Line 53"/>
          <p:cNvSpPr>
            <a:spLocks noChangeShapeType="1"/>
          </p:cNvSpPr>
          <p:nvPr/>
        </p:nvSpPr>
        <p:spPr bwMode="auto">
          <a:xfrm>
            <a:off x="4800600" y="3124200"/>
            <a:ext cx="533400" cy="0"/>
          </a:xfrm>
          <a:prstGeom prst="line">
            <a:avLst/>
          </a:prstGeom>
          <a:noFill/>
          <a:ln w="9525">
            <a:solidFill>
              <a:schemeClr val="tx1"/>
            </a:solidFill>
            <a:round/>
            <a:headEnd/>
            <a:tailEnd type="triangle" w="lg" len="lg"/>
          </a:ln>
        </p:spPr>
        <p:txBody>
          <a:bodyPr wrap="none">
            <a:spAutoFit/>
          </a:bodyPr>
          <a:lstStyle/>
          <a:p>
            <a:endParaRPr lang="en-US"/>
          </a:p>
        </p:txBody>
      </p:sp>
      <p:sp>
        <p:nvSpPr>
          <p:cNvPr id="10281" name="Line 54"/>
          <p:cNvSpPr>
            <a:spLocks noChangeShapeType="1"/>
          </p:cNvSpPr>
          <p:nvPr/>
        </p:nvSpPr>
        <p:spPr bwMode="auto">
          <a:xfrm>
            <a:off x="5791200" y="3124200"/>
            <a:ext cx="533400" cy="0"/>
          </a:xfrm>
          <a:prstGeom prst="line">
            <a:avLst/>
          </a:prstGeom>
          <a:noFill/>
          <a:ln w="9525">
            <a:solidFill>
              <a:schemeClr val="tx1"/>
            </a:solidFill>
            <a:round/>
            <a:headEnd/>
            <a:tailEnd type="triangle" w="lg" len="lg"/>
          </a:ln>
        </p:spPr>
        <p:txBody>
          <a:bodyPr wrap="none">
            <a:spAutoFit/>
          </a:bodyPr>
          <a:lstStyle/>
          <a:p>
            <a:endParaRPr lang="en-US"/>
          </a:p>
        </p:txBody>
      </p:sp>
      <p:sp>
        <p:nvSpPr>
          <p:cNvPr id="10282" name="Line 55"/>
          <p:cNvSpPr>
            <a:spLocks noChangeShapeType="1"/>
          </p:cNvSpPr>
          <p:nvPr/>
        </p:nvSpPr>
        <p:spPr bwMode="auto">
          <a:xfrm>
            <a:off x="6781800" y="3124200"/>
            <a:ext cx="609600" cy="0"/>
          </a:xfrm>
          <a:prstGeom prst="line">
            <a:avLst/>
          </a:prstGeom>
          <a:noFill/>
          <a:ln w="9525">
            <a:solidFill>
              <a:schemeClr val="tx1"/>
            </a:solidFill>
            <a:round/>
            <a:headEnd/>
            <a:tailEnd type="triangle" w="lg" len="lg"/>
          </a:ln>
        </p:spPr>
        <p:txBody>
          <a:bodyPr wrap="none">
            <a:spAutoFit/>
          </a:bodyPr>
          <a:lstStyle/>
          <a:p>
            <a:endParaRPr lang="en-US"/>
          </a:p>
        </p:txBody>
      </p:sp>
      <p:graphicFrame>
        <p:nvGraphicFramePr>
          <p:cNvPr id="10247" name="Object 56"/>
          <p:cNvGraphicFramePr>
            <a:graphicFrameLocks noChangeAspect="1"/>
          </p:cNvGraphicFramePr>
          <p:nvPr/>
        </p:nvGraphicFramePr>
        <p:xfrm>
          <a:off x="3352800" y="2895600"/>
          <a:ext cx="277813" cy="381000"/>
        </p:xfrm>
        <a:graphic>
          <a:graphicData uri="http://schemas.openxmlformats.org/presentationml/2006/ole">
            <mc:AlternateContent xmlns:mc="http://schemas.openxmlformats.org/markup-compatibility/2006">
              <mc:Choice xmlns:v="urn:schemas-microsoft-com:vml" Requires="v">
                <p:oleObj name="Equation" r:id="rId12" imgW="380880" imgH="520560" progId="Equation.3">
                  <p:embed/>
                </p:oleObj>
              </mc:Choice>
              <mc:Fallback>
                <p:oleObj name="Equation" r:id="rId12" imgW="380880" imgH="520560" progId="Equation.3">
                  <p:embed/>
                  <p:pic>
                    <p:nvPicPr>
                      <p:cNvPr id="0" name="Object 5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2895600"/>
                        <a:ext cx="27781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8" name="Object 57"/>
          <p:cNvGraphicFramePr>
            <a:graphicFrameLocks noChangeAspect="1"/>
          </p:cNvGraphicFramePr>
          <p:nvPr/>
        </p:nvGraphicFramePr>
        <p:xfrm>
          <a:off x="4406900" y="2913063"/>
          <a:ext cx="304800" cy="344487"/>
        </p:xfrm>
        <a:graphic>
          <a:graphicData uri="http://schemas.openxmlformats.org/presentationml/2006/ole">
            <mc:AlternateContent xmlns:mc="http://schemas.openxmlformats.org/markup-compatibility/2006">
              <mc:Choice xmlns:v="urn:schemas-microsoft-com:vml" Requires="v">
                <p:oleObj name="Equation" r:id="rId13" imgW="419040" imgH="469800" progId="Equation.3">
                  <p:embed/>
                </p:oleObj>
              </mc:Choice>
              <mc:Fallback>
                <p:oleObj name="Equation" r:id="rId13" imgW="419040" imgH="469800" progId="Equation.3">
                  <p:embed/>
                  <p:pic>
                    <p:nvPicPr>
                      <p:cNvPr id="0" name="Object 5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06900" y="2913063"/>
                        <a:ext cx="304800" cy="344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9" name="Object 58"/>
          <p:cNvGraphicFramePr>
            <a:graphicFrameLocks noChangeAspect="1"/>
          </p:cNvGraphicFramePr>
          <p:nvPr/>
        </p:nvGraphicFramePr>
        <p:xfrm>
          <a:off x="5405438" y="2908300"/>
          <a:ext cx="287337" cy="354013"/>
        </p:xfrm>
        <a:graphic>
          <a:graphicData uri="http://schemas.openxmlformats.org/presentationml/2006/ole">
            <mc:AlternateContent xmlns:mc="http://schemas.openxmlformats.org/markup-compatibility/2006">
              <mc:Choice xmlns:v="urn:schemas-microsoft-com:vml" Requires="v">
                <p:oleObj name="Equation" r:id="rId15" imgW="393480" imgH="482400" progId="Equation.3">
                  <p:embed/>
                </p:oleObj>
              </mc:Choice>
              <mc:Fallback>
                <p:oleObj name="Equation" r:id="rId15" imgW="393480" imgH="482400" progId="Equation.3">
                  <p:embed/>
                  <p:pic>
                    <p:nvPicPr>
                      <p:cNvPr id="0" name="Object 5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405438" y="2908300"/>
                        <a:ext cx="287337" cy="354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0" name="Object 59"/>
          <p:cNvGraphicFramePr>
            <a:graphicFrameLocks noChangeAspect="1"/>
          </p:cNvGraphicFramePr>
          <p:nvPr/>
        </p:nvGraphicFramePr>
        <p:xfrm>
          <a:off x="6400800" y="2895600"/>
          <a:ext cx="304800" cy="344488"/>
        </p:xfrm>
        <a:graphic>
          <a:graphicData uri="http://schemas.openxmlformats.org/presentationml/2006/ole">
            <mc:AlternateContent xmlns:mc="http://schemas.openxmlformats.org/markup-compatibility/2006">
              <mc:Choice xmlns:v="urn:schemas-microsoft-com:vml" Requires="v">
                <p:oleObj name="Equation" r:id="rId17" imgW="419040" imgH="469800" progId="Equation.3">
                  <p:embed/>
                </p:oleObj>
              </mc:Choice>
              <mc:Fallback>
                <p:oleObj name="Equation" r:id="rId17" imgW="419040" imgH="469800" progId="Equation.3">
                  <p:embed/>
                  <p:pic>
                    <p:nvPicPr>
                      <p:cNvPr id="0" name="Object 5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400800" y="2895600"/>
                        <a:ext cx="304800" cy="344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1" name="Object 60"/>
          <p:cNvGraphicFramePr>
            <a:graphicFrameLocks noChangeAspect="1"/>
          </p:cNvGraphicFramePr>
          <p:nvPr/>
        </p:nvGraphicFramePr>
        <p:xfrm>
          <a:off x="7459663" y="2900363"/>
          <a:ext cx="304800" cy="344487"/>
        </p:xfrm>
        <a:graphic>
          <a:graphicData uri="http://schemas.openxmlformats.org/presentationml/2006/ole">
            <mc:AlternateContent xmlns:mc="http://schemas.openxmlformats.org/markup-compatibility/2006">
              <mc:Choice xmlns:v="urn:schemas-microsoft-com:vml" Requires="v">
                <p:oleObj name="Equation" r:id="rId19" imgW="419040" imgH="469800" progId="Equation.3">
                  <p:embed/>
                </p:oleObj>
              </mc:Choice>
              <mc:Fallback>
                <p:oleObj name="Equation" r:id="rId19" imgW="419040" imgH="469800" progId="Equation.3">
                  <p:embed/>
                  <p:pic>
                    <p:nvPicPr>
                      <p:cNvPr id="0" name="Object 6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459663" y="2900363"/>
                        <a:ext cx="304800" cy="344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2" name="Object 61"/>
          <p:cNvGraphicFramePr>
            <a:graphicFrameLocks noChangeAspect="1"/>
          </p:cNvGraphicFramePr>
          <p:nvPr/>
        </p:nvGraphicFramePr>
        <p:xfrm>
          <a:off x="3886200" y="2819400"/>
          <a:ext cx="241300" cy="254000"/>
        </p:xfrm>
        <a:graphic>
          <a:graphicData uri="http://schemas.openxmlformats.org/presentationml/2006/ole">
            <mc:AlternateContent xmlns:mc="http://schemas.openxmlformats.org/markup-compatibility/2006">
              <mc:Choice xmlns:v="urn:schemas-microsoft-com:vml" Requires="v">
                <p:oleObj name="Equation" r:id="rId20" imgW="241200" imgH="253800" progId="Equation.3">
                  <p:embed/>
                </p:oleObj>
              </mc:Choice>
              <mc:Fallback>
                <p:oleObj name="Equation" r:id="rId20" imgW="241200" imgH="253800" progId="Equation.3">
                  <p:embed/>
                  <p:pic>
                    <p:nvPicPr>
                      <p:cNvPr id="0" name="Object 6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886200" y="2819400"/>
                        <a:ext cx="241300" cy="25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3" name="Object 62"/>
          <p:cNvGraphicFramePr>
            <a:graphicFrameLocks noChangeAspect="1"/>
          </p:cNvGraphicFramePr>
          <p:nvPr/>
        </p:nvGraphicFramePr>
        <p:xfrm>
          <a:off x="4953000" y="2819400"/>
          <a:ext cx="241300" cy="254000"/>
        </p:xfrm>
        <a:graphic>
          <a:graphicData uri="http://schemas.openxmlformats.org/presentationml/2006/ole">
            <mc:AlternateContent xmlns:mc="http://schemas.openxmlformats.org/markup-compatibility/2006">
              <mc:Choice xmlns:v="urn:schemas-microsoft-com:vml" Requires="v">
                <p:oleObj name="Equation" r:id="rId22" imgW="241200" imgH="253800" progId="Equation.3">
                  <p:embed/>
                </p:oleObj>
              </mc:Choice>
              <mc:Fallback>
                <p:oleObj name="Equation" r:id="rId22" imgW="241200" imgH="253800" progId="Equation.3">
                  <p:embed/>
                  <p:pic>
                    <p:nvPicPr>
                      <p:cNvPr id="0" name="Object 6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953000" y="2819400"/>
                        <a:ext cx="241300" cy="25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4" name="Object 63"/>
          <p:cNvGraphicFramePr>
            <a:graphicFrameLocks noChangeAspect="1"/>
          </p:cNvGraphicFramePr>
          <p:nvPr/>
        </p:nvGraphicFramePr>
        <p:xfrm>
          <a:off x="5873750" y="2768600"/>
          <a:ext cx="228600" cy="355600"/>
        </p:xfrm>
        <a:graphic>
          <a:graphicData uri="http://schemas.openxmlformats.org/presentationml/2006/ole">
            <mc:AlternateContent xmlns:mc="http://schemas.openxmlformats.org/markup-compatibility/2006">
              <mc:Choice xmlns:v="urn:schemas-microsoft-com:vml" Requires="v">
                <p:oleObj name="Equation" r:id="rId23" imgW="228600" imgH="355320" progId="Equation.3">
                  <p:embed/>
                </p:oleObj>
              </mc:Choice>
              <mc:Fallback>
                <p:oleObj name="Equation" r:id="rId23" imgW="228600" imgH="355320" progId="Equation.3">
                  <p:embed/>
                  <p:pic>
                    <p:nvPicPr>
                      <p:cNvPr id="0" name="Object 6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873750" y="2768600"/>
                        <a:ext cx="2286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5" name="Object 64"/>
          <p:cNvGraphicFramePr>
            <a:graphicFrameLocks noChangeAspect="1"/>
          </p:cNvGraphicFramePr>
          <p:nvPr/>
        </p:nvGraphicFramePr>
        <p:xfrm>
          <a:off x="6934200" y="2743200"/>
          <a:ext cx="228600" cy="355600"/>
        </p:xfrm>
        <a:graphic>
          <a:graphicData uri="http://schemas.openxmlformats.org/presentationml/2006/ole">
            <mc:AlternateContent xmlns:mc="http://schemas.openxmlformats.org/markup-compatibility/2006">
              <mc:Choice xmlns:v="urn:schemas-microsoft-com:vml" Requires="v">
                <p:oleObj name="Equation" r:id="rId25" imgW="228600" imgH="355320" progId="Equation.3">
                  <p:embed/>
                </p:oleObj>
              </mc:Choice>
              <mc:Fallback>
                <p:oleObj name="Equation" r:id="rId25" imgW="228600" imgH="355320" progId="Equation.3">
                  <p:embed/>
                  <p:pic>
                    <p:nvPicPr>
                      <p:cNvPr id="0" name="Object 6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934200" y="2743200"/>
                        <a:ext cx="2286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3" name="Rectangle 65"/>
          <p:cNvSpPr>
            <a:spLocks noChangeArrowheads="1"/>
          </p:cNvSpPr>
          <p:nvPr/>
        </p:nvSpPr>
        <p:spPr bwMode="auto">
          <a:xfrm>
            <a:off x="6248400" y="2590800"/>
            <a:ext cx="609600" cy="990600"/>
          </a:xfrm>
          <a:prstGeom prst="rect">
            <a:avLst/>
          </a:prstGeom>
          <a:noFill/>
          <a:ln w="9525">
            <a:solidFill>
              <a:srgbClr val="FF00FF"/>
            </a:solidFill>
            <a:miter lim="800000"/>
            <a:headEnd/>
            <a:tailEnd type="none" w="lg" len="lg"/>
          </a:ln>
        </p:spPr>
        <p:txBody>
          <a:bodyPr wrap="none" anchor="ctr">
            <a:spAutoFit/>
          </a:bodyPr>
          <a:lstStyle/>
          <a:p>
            <a:endParaRPr lang="en-US"/>
          </a:p>
        </p:txBody>
      </p:sp>
      <p:sp>
        <p:nvSpPr>
          <p:cNvPr id="10284" name="Rectangle 66"/>
          <p:cNvSpPr>
            <a:spLocks noChangeArrowheads="1"/>
          </p:cNvSpPr>
          <p:nvPr/>
        </p:nvSpPr>
        <p:spPr bwMode="auto">
          <a:xfrm>
            <a:off x="7315200" y="2590800"/>
            <a:ext cx="609600" cy="990600"/>
          </a:xfrm>
          <a:prstGeom prst="rect">
            <a:avLst/>
          </a:prstGeom>
          <a:noFill/>
          <a:ln w="9525">
            <a:solidFill>
              <a:srgbClr val="FF00FF"/>
            </a:solidFill>
            <a:miter lim="800000"/>
            <a:headEnd/>
            <a:tailEnd type="none" w="lg" len="lg"/>
          </a:ln>
        </p:spPr>
        <p:txBody>
          <a:bodyPr wrap="none" anchor="ctr">
            <a:spAutoFit/>
          </a:bodyPr>
          <a:lstStyle/>
          <a:p>
            <a:endParaRPr lang="en-US"/>
          </a:p>
        </p:txBody>
      </p:sp>
      <p:sp>
        <p:nvSpPr>
          <p:cNvPr id="10285" name="Text Box 67"/>
          <p:cNvSpPr txBox="1">
            <a:spLocks noChangeArrowheads="1"/>
          </p:cNvSpPr>
          <p:nvPr/>
        </p:nvSpPr>
        <p:spPr bwMode="auto">
          <a:xfrm>
            <a:off x="7626350" y="5715000"/>
            <a:ext cx="1517650" cy="895350"/>
          </a:xfrm>
          <a:prstGeom prst="rect">
            <a:avLst/>
          </a:prstGeom>
          <a:noFill/>
          <a:ln w="9525">
            <a:noFill/>
            <a:miter lim="800000"/>
            <a:headEnd/>
            <a:tailEnd type="none" w="lg" len="lg"/>
          </a:ln>
        </p:spPr>
        <p:txBody>
          <a:bodyPr wrap="none">
            <a:spAutoFit/>
          </a:bodyPr>
          <a:lstStyle/>
          <a:p>
            <a:r>
              <a:rPr lang="en-US" sz="2400">
                <a:solidFill>
                  <a:srgbClr val="FF00FF"/>
                </a:solidFill>
              </a:rPr>
              <a:t>Repeated</a:t>
            </a:r>
          </a:p>
          <a:p>
            <a:r>
              <a:rPr lang="en-US" sz="2400">
                <a:solidFill>
                  <a:srgbClr val="FF00FF"/>
                </a:solidFill>
              </a:rPr>
              <a:t>state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7" name="Slide Number Placeholder 3"/>
          <p:cNvSpPr>
            <a:spLocks noGrp="1"/>
          </p:cNvSpPr>
          <p:nvPr>
            <p:ph type="sldNum" sz="quarter" idx="12"/>
          </p:nvPr>
        </p:nvSpPr>
        <p:spPr>
          <a:noFill/>
        </p:spPr>
        <p:txBody>
          <a:bodyPr/>
          <a:lstStyle/>
          <a:p>
            <a:fld id="{AA490164-41D8-481C-AC06-5D6AD31D0F38}" type="slidenum">
              <a:rPr lang="en-US" smtClean="0"/>
              <a:pPr/>
              <a:t>17</a:t>
            </a:fld>
            <a:endParaRPr lang="en-US"/>
          </a:p>
        </p:txBody>
      </p:sp>
      <p:sp>
        <p:nvSpPr>
          <p:cNvPr id="11288" name="Oval 9"/>
          <p:cNvSpPr>
            <a:spLocks noChangeArrowheads="1"/>
          </p:cNvSpPr>
          <p:nvPr/>
        </p:nvSpPr>
        <p:spPr bwMode="auto">
          <a:xfrm>
            <a:off x="1371600" y="55626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11289" name="Oval 10"/>
          <p:cNvSpPr>
            <a:spLocks noChangeArrowheads="1"/>
          </p:cNvSpPr>
          <p:nvPr/>
        </p:nvSpPr>
        <p:spPr bwMode="auto">
          <a:xfrm>
            <a:off x="4953000" y="55626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11290" name="Oval 11"/>
          <p:cNvSpPr>
            <a:spLocks noChangeArrowheads="1"/>
          </p:cNvSpPr>
          <p:nvPr/>
        </p:nvSpPr>
        <p:spPr bwMode="auto">
          <a:xfrm>
            <a:off x="7620000" y="55626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11291" name="Oval 12"/>
          <p:cNvSpPr>
            <a:spLocks noChangeArrowheads="1"/>
          </p:cNvSpPr>
          <p:nvPr/>
        </p:nvSpPr>
        <p:spPr bwMode="auto">
          <a:xfrm>
            <a:off x="2514600" y="55626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11292" name="Line 13"/>
          <p:cNvSpPr>
            <a:spLocks noChangeShapeType="1"/>
          </p:cNvSpPr>
          <p:nvPr/>
        </p:nvSpPr>
        <p:spPr bwMode="auto">
          <a:xfrm>
            <a:off x="685800" y="5791200"/>
            <a:ext cx="685800" cy="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11293" name="Line 14"/>
          <p:cNvSpPr>
            <a:spLocks noChangeShapeType="1"/>
          </p:cNvSpPr>
          <p:nvPr/>
        </p:nvSpPr>
        <p:spPr bwMode="auto">
          <a:xfrm>
            <a:off x="1905000" y="5791200"/>
            <a:ext cx="609600" cy="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11294" name="Line 15"/>
          <p:cNvSpPr>
            <a:spLocks noChangeShapeType="1"/>
          </p:cNvSpPr>
          <p:nvPr/>
        </p:nvSpPr>
        <p:spPr bwMode="auto">
          <a:xfrm>
            <a:off x="3048000" y="5791200"/>
            <a:ext cx="381000" cy="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11295" name="Line 16"/>
          <p:cNvSpPr>
            <a:spLocks noChangeShapeType="1"/>
          </p:cNvSpPr>
          <p:nvPr/>
        </p:nvSpPr>
        <p:spPr bwMode="auto">
          <a:xfrm>
            <a:off x="4572000" y="5791200"/>
            <a:ext cx="381000" cy="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11296" name="Line 17"/>
          <p:cNvSpPr>
            <a:spLocks noChangeShapeType="1"/>
          </p:cNvSpPr>
          <p:nvPr/>
        </p:nvSpPr>
        <p:spPr bwMode="auto">
          <a:xfrm>
            <a:off x="5486400" y="5791200"/>
            <a:ext cx="381000" cy="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11297" name="Oval 18"/>
          <p:cNvSpPr>
            <a:spLocks noChangeArrowheads="1"/>
          </p:cNvSpPr>
          <p:nvPr/>
        </p:nvSpPr>
        <p:spPr bwMode="auto">
          <a:xfrm>
            <a:off x="5791200" y="4648200"/>
            <a:ext cx="533400" cy="533400"/>
          </a:xfrm>
          <a:prstGeom prst="ellipse">
            <a:avLst/>
          </a:prstGeom>
          <a:noFill/>
          <a:ln w="9525">
            <a:solidFill>
              <a:schemeClr val="tx1"/>
            </a:solidFill>
            <a:prstDash val="dash"/>
            <a:round/>
            <a:headEnd/>
            <a:tailEnd type="none" w="lg" len="lg"/>
          </a:ln>
        </p:spPr>
        <p:txBody>
          <a:bodyPr wrap="none" anchor="ctr">
            <a:spAutoFit/>
          </a:bodyPr>
          <a:lstStyle/>
          <a:p>
            <a:endParaRPr lang="en-US"/>
          </a:p>
        </p:txBody>
      </p:sp>
      <p:sp>
        <p:nvSpPr>
          <p:cNvPr id="11298" name="Oval 19"/>
          <p:cNvSpPr>
            <a:spLocks noChangeArrowheads="1"/>
          </p:cNvSpPr>
          <p:nvPr/>
        </p:nvSpPr>
        <p:spPr bwMode="auto">
          <a:xfrm>
            <a:off x="4343400" y="4648200"/>
            <a:ext cx="533400" cy="533400"/>
          </a:xfrm>
          <a:prstGeom prst="ellipse">
            <a:avLst/>
          </a:prstGeom>
          <a:noFill/>
          <a:ln w="9525">
            <a:solidFill>
              <a:schemeClr val="tx1"/>
            </a:solidFill>
            <a:prstDash val="dash"/>
            <a:round/>
            <a:headEnd/>
            <a:tailEnd type="none" w="lg" len="lg"/>
          </a:ln>
        </p:spPr>
        <p:txBody>
          <a:bodyPr wrap="none" anchor="ctr">
            <a:spAutoFit/>
          </a:bodyPr>
          <a:lstStyle/>
          <a:p>
            <a:endParaRPr lang="en-US"/>
          </a:p>
        </p:txBody>
      </p:sp>
      <p:sp>
        <p:nvSpPr>
          <p:cNvPr id="11299" name="Line 20"/>
          <p:cNvSpPr>
            <a:spLocks noChangeShapeType="1"/>
          </p:cNvSpPr>
          <p:nvPr/>
        </p:nvSpPr>
        <p:spPr bwMode="auto">
          <a:xfrm flipV="1">
            <a:off x="5410200" y="5181600"/>
            <a:ext cx="457200" cy="4572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11300" name="Line 21"/>
          <p:cNvSpPr>
            <a:spLocks noChangeShapeType="1"/>
          </p:cNvSpPr>
          <p:nvPr/>
        </p:nvSpPr>
        <p:spPr bwMode="auto">
          <a:xfrm>
            <a:off x="4724400" y="5181600"/>
            <a:ext cx="381000" cy="381000"/>
          </a:xfrm>
          <a:prstGeom prst="line">
            <a:avLst/>
          </a:prstGeom>
          <a:noFill/>
          <a:ln w="9525">
            <a:solidFill>
              <a:schemeClr val="tx1"/>
            </a:solidFill>
            <a:round/>
            <a:headEnd/>
            <a:tailEnd type="triangle" w="lg" len="lg"/>
          </a:ln>
        </p:spPr>
        <p:txBody>
          <a:bodyPr anchor="ctr">
            <a:spAutoFit/>
          </a:bodyPr>
          <a:lstStyle/>
          <a:p>
            <a:endParaRPr lang="en-US"/>
          </a:p>
        </p:txBody>
      </p:sp>
      <p:sp>
        <p:nvSpPr>
          <p:cNvPr id="11301" name="Freeform 22"/>
          <p:cNvSpPr>
            <a:spLocks/>
          </p:cNvSpPr>
          <p:nvPr/>
        </p:nvSpPr>
        <p:spPr bwMode="auto">
          <a:xfrm>
            <a:off x="4648200" y="4127500"/>
            <a:ext cx="1371600" cy="520700"/>
          </a:xfrm>
          <a:custGeom>
            <a:avLst/>
            <a:gdLst>
              <a:gd name="T0" fmla="*/ 2147483647 w 864"/>
              <a:gd name="T1" fmla="*/ 826611141 h 328"/>
              <a:gd name="T2" fmla="*/ 1693545315 w 864"/>
              <a:gd name="T3" fmla="*/ 221773767 h 328"/>
              <a:gd name="T4" fmla="*/ 483870062 w 864"/>
              <a:gd name="T5" fmla="*/ 100806237 h 328"/>
              <a:gd name="T6" fmla="*/ 0 w 864"/>
              <a:gd name="T7" fmla="*/ 826611141 h 328"/>
              <a:gd name="T8" fmla="*/ 0 60000 65536"/>
              <a:gd name="T9" fmla="*/ 0 60000 65536"/>
              <a:gd name="T10" fmla="*/ 0 60000 65536"/>
              <a:gd name="T11" fmla="*/ 0 60000 65536"/>
              <a:gd name="T12" fmla="*/ 0 w 864"/>
              <a:gd name="T13" fmla="*/ 0 h 328"/>
              <a:gd name="T14" fmla="*/ 864 w 864"/>
              <a:gd name="T15" fmla="*/ 328 h 328"/>
            </a:gdLst>
            <a:ahLst/>
            <a:cxnLst>
              <a:cxn ang="T8">
                <a:pos x="T0" y="T1"/>
              </a:cxn>
              <a:cxn ang="T9">
                <a:pos x="T2" y="T3"/>
              </a:cxn>
              <a:cxn ang="T10">
                <a:pos x="T4" y="T5"/>
              </a:cxn>
              <a:cxn ang="T11">
                <a:pos x="T6" y="T7"/>
              </a:cxn>
            </a:cxnLst>
            <a:rect l="T12" t="T13" r="T14" b="T15"/>
            <a:pathLst>
              <a:path w="864" h="328">
                <a:moveTo>
                  <a:pt x="864" y="328"/>
                </a:moveTo>
                <a:cubicBezTo>
                  <a:pt x="824" y="232"/>
                  <a:pt x="784" y="136"/>
                  <a:pt x="672" y="88"/>
                </a:cubicBezTo>
                <a:cubicBezTo>
                  <a:pt x="560" y="40"/>
                  <a:pt x="304" y="0"/>
                  <a:pt x="192" y="40"/>
                </a:cubicBezTo>
                <a:cubicBezTo>
                  <a:pt x="80" y="80"/>
                  <a:pt x="40" y="204"/>
                  <a:pt x="0" y="328"/>
                </a:cubicBezTo>
              </a:path>
            </a:pathLst>
          </a:custGeom>
          <a:noFill/>
          <a:ln w="9525">
            <a:solidFill>
              <a:schemeClr val="tx1"/>
            </a:solidFill>
            <a:prstDash val="dash"/>
            <a:round/>
            <a:headEnd/>
            <a:tailEnd type="triangle" w="lg" len="lg"/>
          </a:ln>
        </p:spPr>
        <p:txBody>
          <a:bodyPr wrap="none" anchor="ctr">
            <a:spAutoFit/>
          </a:bodyPr>
          <a:lstStyle/>
          <a:p>
            <a:endParaRPr lang="en-US"/>
          </a:p>
        </p:txBody>
      </p:sp>
      <p:sp>
        <p:nvSpPr>
          <p:cNvPr id="11302" name="Line 23"/>
          <p:cNvSpPr>
            <a:spLocks noChangeShapeType="1"/>
          </p:cNvSpPr>
          <p:nvPr/>
        </p:nvSpPr>
        <p:spPr bwMode="auto">
          <a:xfrm>
            <a:off x="7239000" y="5791200"/>
            <a:ext cx="381000" cy="0"/>
          </a:xfrm>
          <a:prstGeom prst="line">
            <a:avLst/>
          </a:prstGeom>
          <a:noFill/>
          <a:ln w="9525">
            <a:solidFill>
              <a:schemeClr val="tx1"/>
            </a:solidFill>
            <a:round/>
            <a:headEnd/>
            <a:tailEnd type="triangle" w="lg" len="lg"/>
          </a:ln>
        </p:spPr>
        <p:txBody>
          <a:bodyPr wrap="none" anchor="ctr">
            <a:spAutoFit/>
          </a:bodyPr>
          <a:lstStyle/>
          <a:p>
            <a:endParaRPr lang="en-US"/>
          </a:p>
        </p:txBody>
      </p:sp>
      <p:graphicFrame>
        <p:nvGraphicFramePr>
          <p:cNvPr id="11266" name="Object 0"/>
          <p:cNvGraphicFramePr>
            <a:graphicFrameLocks noChangeAspect="1"/>
          </p:cNvGraphicFramePr>
          <p:nvPr/>
        </p:nvGraphicFramePr>
        <p:xfrm>
          <a:off x="5075238" y="5581650"/>
          <a:ext cx="327025" cy="482600"/>
        </p:xfrm>
        <a:graphic>
          <a:graphicData uri="http://schemas.openxmlformats.org/presentationml/2006/ole">
            <mc:AlternateContent xmlns:mc="http://schemas.openxmlformats.org/markup-compatibility/2006">
              <mc:Choice xmlns:v="urn:schemas-microsoft-com:vml" Requires="v">
                <p:oleObj name="Equation" r:id="rId2" imgW="330120" imgH="482400" progId="Equation.3">
                  <p:embed/>
                </p:oleObj>
              </mc:Choice>
              <mc:Fallback>
                <p:oleObj name="Equation" r:id="rId2" imgW="330120" imgH="482400" progId="Equation.3">
                  <p:embed/>
                  <p:pic>
                    <p:nvPicPr>
                      <p:cNvPr id="0" name="Object 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5238" y="5581650"/>
                        <a:ext cx="327025"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303" name="Text Box 25"/>
          <p:cNvSpPr txBox="1">
            <a:spLocks noChangeArrowheads="1"/>
          </p:cNvSpPr>
          <p:nvPr/>
        </p:nvSpPr>
        <p:spPr bwMode="auto">
          <a:xfrm>
            <a:off x="3657600" y="5410200"/>
            <a:ext cx="793750" cy="579438"/>
          </a:xfrm>
          <a:prstGeom prst="rect">
            <a:avLst/>
          </a:prstGeom>
          <a:noFill/>
          <a:ln w="9525">
            <a:noFill/>
            <a:miter lim="800000"/>
            <a:headEnd/>
            <a:tailEnd type="none" w="lg" len="lg"/>
          </a:ln>
        </p:spPr>
        <p:txBody>
          <a:bodyPr wrap="none">
            <a:spAutoFit/>
          </a:bodyPr>
          <a:lstStyle/>
          <a:p>
            <a:r>
              <a:rPr lang="en-US"/>
              <a:t>......</a:t>
            </a:r>
          </a:p>
        </p:txBody>
      </p:sp>
      <p:sp>
        <p:nvSpPr>
          <p:cNvPr id="11304" name="Text Box 26"/>
          <p:cNvSpPr txBox="1">
            <a:spLocks noChangeArrowheads="1"/>
          </p:cNvSpPr>
          <p:nvPr/>
        </p:nvSpPr>
        <p:spPr bwMode="auto">
          <a:xfrm>
            <a:off x="6248400" y="5410200"/>
            <a:ext cx="793750" cy="579438"/>
          </a:xfrm>
          <a:prstGeom prst="rect">
            <a:avLst/>
          </a:prstGeom>
          <a:noFill/>
          <a:ln w="9525">
            <a:noFill/>
            <a:miter lim="800000"/>
            <a:headEnd/>
            <a:tailEnd type="none" w="lg" len="lg"/>
          </a:ln>
        </p:spPr>
        <p:txBody>
          <a:bodyPr wrap="none">
            <a:spAutoFit/>
          </a:bodyPr>
          <a:lstStyle/>
          <a:p>
            <a:r>
              <a:rPr lang="en-US"/>
              <a:t>......</a:t>
            </a:r>
          </a:p>
        </p:txBody>
      </p:sp>
      <p:sp>
        <p:nvSpPr>
          <p:cNvPr id="11305" name="Text Box 27"/>
          <p:cNvSpPr txBox="1">
            <a:spLocks noChangeArrowheads="1"/>
          </p:cNvSpPr>
          <p:nvPr/>
        </p:nvSpPr>
        <p:spPr bwMode="auto">
          <a:xfrm>
            <a:off x="3886200" y="6019800"/>
            <a:ext cx="3097213" cy="579438"/>
          </a:xfrm>
          <a:prstGeom prst="rect">
            <a:avLst/>
          </a:prstGeom>
          <a:noFill/>
          <a:ln w="9525">
            <a:noFill/>
            <a:miter lim="800000"/>
            <a:headEnd/>
            <a:tailEnd type="none" w="lg" len="lg"/>
          </a:ln>
        </p:spPr>
        <p:txBody>
          <a:bodyPr wrap="none">
            <a:spAutoFit/>
          </a:bodyPr>
          <a:lstStyle/>
          <a:p>
            <a:r>
              <a:rPr lang="en-US">
                <a:solidFill>
                  <a:srgbClr val="FF3300"/>
                </a:solidFill>
              </a:rPr>
              <a:t>Repeated state</a:t>
            </a:r>
          </a:p>
        </p:txBody>
      </p:sp>
      <p:sp>
        <p:nvSpPr>
          <p:cNvPr id="11306" name="Freeform 28"/>
          <p:cNvSpPr>
            <a:spLocks/>
          </p:cNvSpPr>
          <p:nvPr/>
        </p:nvSpPr>
        <p:spPr bwMode="auto">
          <a:xfrm>
            <a:off x="685800" y="4267200"/>
            <a:ext cx="6870700" cy="1233488"/>
          </a:xfrm>
          <a:custGeom>
            <a:avLst/>
            <a:gdLst>
              <a:gd name="T0" fmla="*/ 0 w 4328"/>
              <a:gd name="T1" fmla="*/ 1922880982 h 777"/>
              <a:gd name="T2" fmla="*/ 2147483647 w 4328"/>
              <a:gd name="T3" fmla="*/ 1945561596 h 777"/>
              <a:gd name="T4" fmla="*/ 2147483647 w 4328"/>
              <a:gd name="T5" fmla="*/ 1859876276 h 777"/>
              <a:gd name="T6" fmla="*/ 2147483647 w 4328"/>
              <a:gd name="T7" fmla="*/ 1880037528 h 777"/>
              <a:gd name="T8" fmla="*/ 2147483647 w 4328"/>
              <a:gd name="T9" fmla="*/ 1774190955 h 777"/>
              <a:gd name="T10" fmla="*/ 2147483647 w 4328"/>
              <a:gd name="T11" fmla="*/ 1582658666 h 777"/>
              <a:gd name="T12" fmla="*/ 2147483647 w 4328"/>
              <a:gd name="T13" fmla="*/ 1197075518 h 777"/>
              <a:gd name="T14" fmla="*/ 2147483647 w 4328"/>
              <a:gd name="T15" fmla="*/ 1005543626 h 777"/>
              <a:gd name="T16" fmla="*/ 2147483647 w 4328"/>
              <a:gd name="T17" fmla="*/ 877014852 h 777"/>
              <a:gd name="T18" fmla="*/ 2147483647 w 4328"/>
              <a:gd name="T19" fmla="*/ 814011535 h 777"/>
              <a:gd name="T20" fmla="*/ 2147483647 w 4328"/>
              <a:gd name="T21" fmla="*/ 299899514 h 777"/>
              <a:gd name="T22" fmla="*/ 2147483647 w 4328"/>
              <a:gd name="T23" fmla="*/ 216733556 h 777"/>
              <a:gd name="T24" fmla="*/ 2147483647 w 4328"/>
              <a:gd name="T25" fmla="*/ 2520951 h 777"/>
              <a:gd name="T26" fmla="*/ 2147483647 w 4328"/>
              <a:gd name="T27" fmla="*/ 131048187 h 777"/>
              <a:gd name="T28" fmla="*/ 2147483647 w 4328"/>
              <a:gd name="T29" fmla="*/ 1197075518 h 777"/>
              <a:gd name="T30" fmla="*/ 2147483647 w 4328"/>
              <a:gd name="T31" fmla="*/ 1454131479 h 777"/>
              <a:gd name="T32" fmla="*/ 2147483647 w 4328"/>
              <a:gd name="T33" fmla="*/ 1902719730 h 777"/>
              <a:gd name="T34" fmla="*/ 2147483647 w 4328"/>
              <a:gd name="T35" fmla="*/ 1945561596 h 77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328"/>
              <a:gd name="T55" fmla="*/ 0 h 777"/>
              <a:gd name="T56" fmla="*/ 4328 w 4328"/>
              <a:gd name="T57" fmla="*/ 777 h 77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328" h="777">
                <a:moveTo>
                  <a:pt x="0" y="763"/>
                </a:moveTo>
                <a:cubicBezTo>
                  <a:pt x="656" y="775"/>
                  <a:pt x="1082" y="777"/>
                  <a:pt x="1812" y="772"/>
                </a:cubicBezTo>
                <a:cubicBezTo>
                  <a:pt x="1903" y="761"/>
                  <a:pt x="1992" y="746"/>
                  <a:pt x="2083" y="738"/>
                </a:cubicBezTo>
                <a:cubicBezTo>
                  <a:pt x="2311" y="743"/>
                  <a:pt x="2503" y="755"/>
                  <a:pt x="2727" y="746"/>
                </a:cubicBezTo>
                <a:cubicBezTo>
                  <a:pt x="2785" y="732"/>
                  <a:pt x="2840" y="721"/>
                  <a:pt x="2897" y="704"/>
                </a:cubicBezTo>
                <a:cubicBezTo>
                  <a:pt x="2933" y="680"/>
                  <a:pt x="2963" y="652"/>
                  <a:pt x="2998" y="628"/>
                </a:cubicBezTo>
                <a:cubicBezTo>
                  <a:pt x="3037" y="569"/>
                  <a:pt x="3103" y="533"/>
                  <a:pt x="3142" y="475"/>
                </a:cubicBezTo>
                <a:cubicBezTo>
                  <a:pt x="3159" y="450"/>
                  <a:pt x="3168" y="424"/>
                  <a:pt x="3185" y="399"/>
                </a:cubicBezTo>
                <a:cubicBezTo>
                  <a:pt x="3191" y="382"/>
                  <a:pt x="3196" y="365"/>
                  <a:pt x="3202" y="348"/>
                </a:cubicBezTo>
                <a:cubicBezTo>
                  <a:pt x="3205" y="340"/>
                  <a:pt x="3210" y="323"/>
                  <a:pt x="3210" y="323"/>
                </a:cubicBezTo>
                <a:cubicBezTo>
                  <a:pt x="3204" y="233"/>
                  <a:pt x="3202" y="195"/>
                  <a:pt x="3176" y="119"/>
                </a:cubicBezTo>
                <a:cubicBezTo>
                  <a:pt x="3172" y="106"/>
                  <a:pt x="3115" y="91"/>
                  <a:pt x="3100" y="86"/>
                </a:cubicBezTo>
                <a:cubicBezTo>
                  <a:pt x="2994" y="50"/>
                  <a:pt x="2889" y="18"/>
                  <a:pt x="2778" y="1"/>
                </a:cubicBezTo>
                <a:cubicBezTo>
                  <a:pt x="2711" y="8"/>
                  <a:pt x="2693" y="0"/>
                  <a:pt x="2659" y="52"/>
                </a:cubicBezTo>
                <a:cubicBezTo>
                  <a:pt x="2615" y="183"/>
                  <a:pt x="2605" y="351"/>
                  <a:pt x="2668" y="475"/>
                </a:cubicBezTo>
                <a:cubicBezTo>
                  <a:pt x="2690" y="518"/>
                  <a:pt x="2750" y="545"/>
                  <a:pt x="2786" y="577"/>
                </a:cubicBezTo>
                <a:cubicBezTo>
                  <a:pt x="2872" y="654"/>
                  <a:pt x="2940" y="730"/>
                  <a:pt x="3058" y="755"/>
                </a:cubicBezTo>
                <a:cubicBezTo>
                  <a:pt x="3479" y="736"/>
                  <a:pt x="3906" y="772"/>
                  <a:pt x="4328" y="772"/>
                </a:cubicBezTo>
              </a:path>
            </a:pathLst>
          </a:custGeom>
          <a:noFill/>
          <a:ln w="9525">
            <a:solidFill>
              <a:srgbClr val="FF0000"/>
            </a:solidFill>
            <a:round/>
            <a:headEnd/>
            <a:tailEnd type="triangle" w="lg" len="lg"/>
          </a:ln>
        </p:spPr>
        <p:txBody>
          <a:bodyPr wrap="none">
            <a:spAutoFit/>
          </a:bodyPr>
          <a:lstStyle/>
          <a:p>
            <a:endParaRPr lang="en-US"/>
          </a:p>
        </p:txBody>
      </p:sp>
      <p:graphicFrame>
        <p:nvGraphicFramePr>
          <p:cNvPr id="11267" name="Object 1"/>
          <p:cNvGraphicFramePr>
            <a:graphicFrameLocks noChangeAspect="1"/>
          </p:cNvGraphicFramePr>
          <p:nvPr/>
        </p:nvGraphicFramePr>
        <p:xfrm>
          <a:off x="3733800" y="2209800"/>
          <a:ext cx="2667000" cy="525463"/>
        </p:xfrm>
        <a:graphic>
          <a:graphicData uri="http://schemas.openxmlformats.org/presentationml/2006/ole">
            <mc:AlternateContent xmlns:mc="http://schemas.openxmlformats.org/markup-compatibility/2006">
              <mc:Choice xmlns:v="urn:schemas-microsoft-com:vml" Requires="v">
                <p:oleObj name="Equation" r:id="rId4" imgW="2450880" imgH="482400" progId="Equation.3">
                  <p:embed/>
                </p:oleObj>
              </mc:Choice>
              <mc:Fallback>
                <p:oleObj name="Equation" r:id="rId4" imgW="2450880" imgH="4824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2209800"/>
                        <a:ext cx="2667000" cy="525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8" name="Object 2"/>
          <p:cNvGraphicFramePr>
            <a:graphicFrameLocks noChangeAspect="1"/>
          </p:cNvGraphicFramePr>
          <p:nvPr/>
        </p:nvGraphicFramePr>
        <p:xfrm>
          <a:off x="1981200" y="5410200"/>
          <a:ext cx="330200" cy="381000"/>
        </p:xfrm>
        <a:graphic>
          <a:graphicData uri="http://schemas.openxmlformats.org/presentationml/2006/ole">
            <mc:AlternateContent xmlns:mc="http://schemas.openxmlformats.org/markup-compatibility/2006">
              <mc:Choice xmlns:v="urn:schemas-microsoft-com:vml" Requires="v">
                <p:oleObj name="Equation" r:id="rId6" imgW="406080" imgH="469800" progId="Equation.3">
                  <p:embed/>
                </p:oleObj>
              </mc:Choice>
              <mc:Fallback>
                <p:oleObj name="Equation" r:id="rId6" imgW="406080" imgH="469800" progId="Equation.3">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5410200"/>
                        <a:ext cx="3302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9" name="Object 3"/>
          <p:cNvGraphicFramePr>
            <a:graphicFrameLocks noChangeAspect="1"/>
          </p:cNvGraphicFramePr>
          <p:nvPr/>
        </p:nvGraphicFramePr>
        <p:xfrm>
          <a:off x="3098800" y="5410200"/>
          <a:ext cx="381000" cy="381000"/>
        </p:xfrm>
        <a:graphic>
          <a:graphicData uri="http://schemas.openxmlformats.org/presentationml/2006/ole">
            <mc:AlternateContent xmlns:mc="http://schemas.openxmlformats.org/markup-compatibility/2006">
              <mc:Choice xmlns:v="urn:schemas-microsoft-com:vml" Requires="v">
                <p:oleObj name="Equation" r:id="rId8" imgW="469800" imgH="469800" progId="Equation.3">
                  <p:embed/>
                </p:oleObj>
              </mc:Choice>
              <mc:Fallback>
                <p:oleObj name="Equation" r:id="rId8" imgW="469800" imgH="469800" progId="Equation.3">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98800" y="5410200"/>
                        <a:ext cx="3810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0" name="Object 4"/>
          <p:cNvGraphicFramePr>
            <a:graphicFrameLocks noChangeAspect="1"/>
          </p:cNvGraphicFramePr>
          <p:nvPr/>
        </p:nvGraphicFramePr>
        <p:xfrm>
          <a:off x="7010400" y="5410200"/>
          <a:ext cx="419100" cy="419100"/>
        </p:xfrm>
        <a:graphic>
          <a:graphicData uri="http://schemas.openxmlformats.org/presentationml/2006/ole">
            <mc:AlternateContent xmlns:mc="http://schemas.openxmlformats.org/markup-compatibility/2006">
              <mc:Choice xmlns:v="urn:schemas-microsoft-com:vml" Requires="v">
                <p:oleObj name="Equation" r:id="rId10" imgW="482400" imgH="482400" progId="Equation.3">
                  <p:embed/>
                </p:oleObj>
              </mc:Choice>
              <mc:Fallback>
                <p:oleObj name="Equation" r:id="rId10" imgW="482400" imgH="482400" progId="Equation.3">
                  <p:embed/>
                  <p:pic>
                    <p:nvPicPr>
                      <p:cNvPr id="0" name="Object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10400" y="5410200"/>
                        <a:ext cx="4191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307" name="Text Box 33"/>
          <p:cNvSpPr txBox="1">
            <a:spLocks noChangeArrowheads="1"/>
          </p:cNvSpPr>
          <p:nvPr/>
        </p:nvSpPr>
        <p:spPr bwMode="auto">
          <a:xfrm>
            <a:off x="1905000" y="2133600"/>
            <a:ext cx="1687513" cy="579438"/>
          </a:xfrm>
          <a:prstGeom prst="rect">
            <a:avLst/>
          </a:prstGeom>
          <a:noFill/>
          <a:ln w="9525">
            <a:noFill/>
            <a:miter lim="800000"/>
            <a:headEnd/>
            <a:tailEnd type="none" w="lg" len="lg"/>
          </a:ln>
        </p:spPr>
        <p:txBody>
          <a:bodyPr wrap="none">
            <a:spAutoFit/>
          </a:bodyPr>
          <a:lstStyle/>
          <a:p>
            <a:r>
              <a:rPr lang="en-US">
                <a:solidFill>
                  <a:schemeClr val="tx1"/>
                </a:solidFill>
              </a:rPr>
              <a:t>Walk of</a:t>
            </a:r>
          </a:p>
        </p:txBody>
      </p:sp>
      <p:sp>
        <p:nvSpPr>
          <p:cNvPr id="11308" name="Oval 34"/>
          <p:cNvSpPr>
            <a:spLocks noChangeArrowheads="1"/>
          </p:cNvSpPr>
          <p:nvPr/>
        </p:nvSpPr>
        <p:spPr bwMode="auto">
          <a:xfrm>
            <a:off x="623888" y="3059113"/>
            <a:ext cx="422275" cy="427037"/>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11309" name="Oval 35"/>
          <p:cNvSpPr>
            <a:spLocks noChangeArrowheads="1"/>
          </p:cNvSpPr>
          <p:nvPr/>
        </p:nvSpPr>
        <p:spPr bwMode="auto">
          <a:xfrm>
            <a:off x="3581400" y="3048000"/>
            <a:ext cx="422275" cy="427038"/>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11310" name="Oval 36"/>
          <p:cNvSpPr>
            <a:spLocks noChangeArrowheads="1"/>
          </p:cNvSpPr>
          <p:nvPr/>
        </p:nvSpPr>
        <p:spPr bwMode="auto">
          <a:xfrm>
            <a:off x="8213725" y="3033713"/>
            <a:ext cx="473075" cy="471487"/>
          </a:xfrm>
          <a:prstGeom prst="ellipse">
            <a:avLst/>
          </a:prstGeom>
          <a:noFill/>
          <a:ln w="9525">
            <a:solidFill>
              <a:schemeClr val="tx1"/>
            </a:solidFill>
            <a:round/>
            <a:headEnd/>
            <a:tailEnd type="none" w="lg" len="lg"/>
          </a:ln>
        </p:spPr>
        <p:txBody>
          <a:bodyPr anchor="ctr">
            <a:spAutoFit/>
          </a:bodyPr>
          <a:lstStyle/>
          <a:p>
            <a:endParaRPr lang="en-US"/>
          </a:p>
        </p:txBody>
      </p:sp>
      <p:sp>
        <p:nvSpPr>
          <p:cNvPr id="11311" name="Oval 37"/>
          <p:cNvSpPr>
            <a:spLocks noChangeArrowheads="1"/>
          </p:cNvSpPr>
          <p:nvPr/>
        </p:nvSpPr>
        <p:spPr bwMode="auto">
          <a:xfrm>
            <a:off x="1528763" y="3059113"/>
            <a:ext cx="423862" cy="427037"/>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11312" name="Line 38"/>
          <p:cNvSpPr>
            <a:spLocks noChangeShapeType="1"/>
          </p:cNvSpPr>
          <p:nvPr/>
        </p:nvSpPr>
        <p:spPr bwMode="auto">
          <a:xfrm>
            <a:off x="261938" y="3241675"/>
            <a:ext cx="361950" cy="0"/>
          </a:xfrm>
          <a:prstGeom prst="line">
            <a:avLst/>
          </a:prstGeom>
          <a:noFill/>
          <a:ln w="9525">
            <a:solidFill>
              <a:schemeClr val="tx1"/>
            </a:solidFill>
            <a:round/>
            <a:headEnd/>
            <a:tailEnd type="triangle" w="lg" len="lg"/>
          </a:ln>
        </p:spPr>
        <p:txBody>
          <a:bodyPr anchor="ctr">
            <a:spAutoFit/>
          </a:bodyPr>
          <a:lstStyle/>
          <a:p>
            <a:endParaRPr lang="en-US"/>
          </a:p>
        </p:txBody>
      </p:sp>
      <p:sp>
        <p:nvSpPr>
          <p:cNvPr id="11313" name="Line 39"/>
          <p:cNvSpPr>
            <a:spLocks noChangeShapeType="1"/>
          </p:cNvSpPr>
          <p:nvPr/>
        </p:nvSpPr>
        <p:spPr bwMode="auto">
          <a:xfrm>
            <a:off x="1046163" y="3241675"/>
            <a:ext cx="482600" cy="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11314" name="Line 40"/>
          <p:cNvSpPr>
            <a:spLocks noChangeShapeType="1"/>
          </p:cNvSpPr>
          <p:nvPr/>
        </p:nvSpPr>
        <p:spPr bwMode="auto">
          <a:xfrm>
            <a:off x="1952625" y="3241675"/>
            <a:ext cx="482600" cy="0"/>
          </a:xfrm>
          <a:prstGeom prst="line">
            <a:avLst/>
          </a:prstGeom>
          <a:noFill/>
          <a:ln w="9525">
            <a:solidFill>
              <a:schemeClr val="tx1"/>
            </a:solidFill>
            <a:round/>
            <a:headEnd/>
            <a:tailEnd type="triangle" w="lg" len="lg"/>
          </a:ln>
        </p:spPr>
        <p:txBody>
          <a:bodyPr anchor="ctr">
            <a:spAutoFit/>
          </a:bodyPr>
          <a:lstStyle/>
          <a:p>
            <a:endParaRPr lang="en-US"/>
          </a:p>
        </p:txBody>
      </p:sp>
      <p:sp>
        <p:nvSpPr>
          <p:cNvPr id="11315" name="Line 41"/>
          <p:cNvSpPr>
            <a:spLocks noChangeShapeType="1"/>
          </p:cNvSpPr>
          <p:nvPr/>
        </p:nvSpPr>
        <p:spPr bwMode="auto">
          <a:xfrm>
            <a:off x="3159125" y="3232150"/>
            <a:ext cx="422275" cy="0"/>
          </a:xfrm>
          <a:prstGeom prst="line">
            <a:avLst/>
          </a:prstGeom>
          <a:noFill/>
          <a:ln w="9525">
            <a:solidFill>
              <a:schemeClr val="tx1"/>
            </a:solidFill>
            <a:round/>
            <a:headEnd/>
            <a:tailEnd type="triangle" w="lg" len="lg"/>
          </a:ln>
        </p:spPr>
        <p:txBody>
          <a:bodyPr anchor="ctr">
            <a:spAutoFit/>
          </a:bodyPr>
          <a:lstStyle/>
          <a:p>
            <a:endParaRPr lang="en-US"/>
          </a:p>
        </p:txBody>
      </p:sp>
      <p:sp>
        <p:nvSpPr>
          <p:cNvPr id="11316" name="Line 42"/>
          <p:cNvSpPr>
            <a:spLocks noChangeShapeType="1"/>
          </p:cNvSpPr>
          <p:nvPr/>
        </p:nvSpPr>
        <p:spPr bwMode="auto">
          <a:xfrm>
            <a:off x="4003675" y="3232150"/>
            <a:ext cx="482600" cy="0"/>
          </a:xfrm>
          <a:prstGeom prst="line">
            <a:avLst/>
          </a:prstGeom>
          <a:noFill/>
          <a:ln w="9525">
            <a:solidFill>
              <a:schemeClr val="tx1"/>
            </a:solidFill>
            <a:round/>
            <a:headEnd/>
            <a:tailEnd type="triangle" w="lg" len="lg"/>
          </a:ln>
        </p:spPr>
        <p:txBody>
          <a:bodyPr anchor="ctr">
            <a:spAutoFit/>
          </a:bodyPr>
          <a:lstStyle/>
          <a:p>
            <a:endParaRPr lang="en-US"/>
          </a:p>
        </p:txBody>
      </p:sp>
      <p:sp>
        <p:nvSpPr>
          <p:cNvPr id="11317" name="Line 43"/>
          <p:cNvSpPr>
            <a:spLocks noChangeShapeType="1"/>
          </p:cNvSpPr>
          <p:nvPr/>
        </p:nvSpPr>
        <p:spPr bwMode="auto">
          <a:xfrm>
            <a:off x="7696200" y="3200400"/>
            <a:ext cx="482600" cy="0"/>
          </a:xfrm>
          <a:prstGeom prst="line">
            <a:avLst/>
          </a:prstGeom>
          <a:noFill/>
          <a:ln w="9525">
            <a:solidFill>
              <a:schemeClr val="tx1"/>
            </a:solidFill>
            <a:round/>
            <a:headEnd/>
            <a:tailEnd type="triangle" w="lg" len="lg"/>
          </a:ln>
        </p:spPr>
        <p:txBody>
          <a:bodyPr anchor="ctr">
            <a:spAutoFit/>
          </a:bodyPr>
          <a:lstStyle/>
          <a:p>
            <a:endParaRPr lang="en-US"/>
          </a:p>
        </p:txBody>
      </p:sp>
      <p:graphicFrame>
        <p:nvGraphicFramePr>
          <p:cNvPr id="11271" name="Object 5"/>
          <p:cNvGraphicFramePr>
            <a:graphicFrameLocks noChangeAspect="1"/>
          </p:cNvGraphicFramePr>
          <p:nvPr/>
        </p:nvGraphicFramePr>
        <p:xfrm>
          <a:off x="3676650" y="3065463"/>
          <a:ext cx="260350" cy="384175"/>
        </p:xfrm>
        <a:graphic>
          <a:graphicData uri="http://schemas.openxmlformats.org/presentationml/2006/ole">
            <mc:AlternateContent xmlns:mc="http://schemas.openxmlformats.org/markup-compatibility/2006">
              <mc:Choice xmlns:v="urn:schemas-microsoft-com:vml" Requires="v">
                <p:oleObj name="Equation" r:id="rId12" imgW="330120" imgH="482400" progId="Equation.3">
                  <p:embed/>
                </p:oleObj>
              </mc:Choice>
              <mc:Fallback>
                <p:oleObj name="Equation" r:id="rId12" imgW="330120" imgH="482400"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6650" y="3065463"/>
                        <a:ext cx="260350" cy="38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318" name="Text Box 45"/>
          <p:cNvSpPr txBox="1">
            <a:spLocks noChangeArrowheads="1"/>
          </p:cNvSpPr>
          <p:nvPr/>
        </p:nvSpPr>
        <p:spPr bwMode="auto">
          <a:xfrm>
            <a:off x="2547938" y="2860675"/>
            <a:ext cx="720725" cy="579438"/>
          </a:xfrm>
          <a:prstGeom prst="rect">
            <a:avLst/>
          </a:prstGeom>
          <a:noFill/>
          <a:ln w="9525">
            <a:noFill/>
            <a:miter lim="800000"/>
            <a:headEnd/>
            <a:tailEnd type="none" w="lg" len="lg"/>
          </a:ln>
        </p:spPr>
        <p:txBody>
          <a:bodyPr>
            <a:spAutoFit/>
          </a:bodyPr>
          <a:lstStyle/>
          <a:p>
            <a:r>
              <a:rPr lang="en-US">
                <a:solidFill>
                  <a:schemeClr val="tx1"/>
                </a:solidFill>
              </a:rPr>
              <a:t>....</a:t>
            </a:r>
          </a:p>
        </p:txBody>
      </p:sp>
      <p:sp>
        <p:nvSpPr>
          <p:cNvPr id="11319" name="Oval 47"/>
          <p:cNvSpPr>
            <a:spLocks noChangeArrowheads="1"/>
          </p:cNvSpPr>
          <p:nvPr/>
        </p:nvSpPr>
        <p:spPr bwMode="auto">
          <a:xfrm>
            <a:off x="6172200" y="3048000"/>
            <a:ext cx="422275" cy="427038"/>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11320" name="Line 48"/>
          <p:cNvSpPr>
            <a:spLocks noChangeShapeType="1"/>
          </p:cNvSpPr>
          <p:nvPr/>
        </p:nvSpPr>
        <p:spPr bwMode="auto">
          <a:xfrm>
            <a:off x="5749925" y="3232150"/>
            <a:ext cx="422275" cy="0"/>
          </a:xfrm>
          <a:prstGeom prst="line">
            <a:avLst/>
          </a:prstGeom>
          <a:noFill/>
          <a:ln w="9525">
            <a:solidFill>
              <a:schemeClr val="tx1"/>
            </a:solidFill>
            <a:round/>
            <a:headEnd/>
            <a:tailEnd type="triangle" w="lg" len="lg"/>
          </a:ln>
        </p:spPr>
        <p:txBody>
          <a:bodyPr anchor="ctr">
            <a:spAutoFit/>
          </a:bodyPr>
          <a:lstStyle/>
          <a:p>
            <a:endParaRPr lang="en-US"/>
          </a:p>
        </p:txBody>
      </p:sp>
      <p:sp>
        <p:nvSpPr>
          <p:cNvPr id="11321" name="Line 49"/>
          <p:cNvSpPr>
            <a:spLocks noChangeShapeType="1"/>
          </p:cNvSpPr>
          <p:nvPr/>
        </p:nvSpPr>
        <p:spPr bwMode="auto">
          <a:xfrm>
            <a:off x="6594475" y="3232150"/>
            <a:ext cx="482600" cy="0"/>
          </a:xfrm>
          <a:prstGeom prst="line">
            <a:avLst/>
          </a:prstGeom>
          <a:noFill/>
          <a:ln w="9525">
            <a:solidFill>
              <a:schemeClr val="tx1"/>
            </a:solidFill>
            <a:round/>
            <a:headEnd/>
            <a:tailEnd type="triangle" w="lg" len="lg"/>
          </a:ln>
        </p:spPr>
        <p:txBody>
          <a:bodyPr anchor="ctr">
            <a:spAutoFit/>
          </a:bodyPr>
          <a:lstStyle/>
          <a:p>
            <a:endParaRPr lang="en-US"/>
          </a:p>
        </p:txBody>
      </p:sp>
      <p:graphicFrame>
        <p:nvGraphicFramePr>
          <p:cNvPr id="11272" name="Object 6"/>
          <p:cNvGraphicFramePr>
            <a:graphicFrameLocks noChangeAspect="1"/>
          </p:cNvGraphicFramePr>
          <p:nvPr/>
        </p:nvGraphicFramePr>
        <p:xfrm>
          <a:off x="6269038" y="3065463"/>
          <a:ext cx="258762" cy="384175"/>
        </p:xfrm>
        <a:graphic>
          <a:graphicData uri="http://schemas.openxmlformats.org/presentationml/2006/ole">
            <mc:AlternateContent xmlns:mc="http://schemas.openxmlformats.org/markup-compatibility/2006">
              <mc:Choice xmlns:v="urn:schemas-microsoft-com:vml" Requires="v">
                <p:oleObj name="Equation" r:id="rId13" imgW="330120" imgH="482400" progId="Equation.3">
                  <p:embed/>
                </p:oleObj>
              </mc:Choice>
              <mc:Fallback>
                <p:oleObj name="Equation" r:id="rId13" imgW="330120" imgH="482400" progId="Equation.3">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9038" y="3065463"/>
                        <a:ext cx="258762" cy="38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322" name="Text Box 51"/>
          <p:cNvSpPr txBox="1">
            <a:spLocks noChangeArrowheads="1"/>
          </p:cNvSpPr>
          <p:nvPr/>
        </p:nvSpPr>
        <p:spPr bwMode="auto">
          <a:xfrm>
            <a:off x="4495800" y="2819400"/>
            <a:ext cx="720725" cy="579438"/>
          </a:xfrm>
          <a:prstGeom prst="rect">
            <a:avLst/>
          </a:prstGeom>
          <a:noFill/>
          <a:ln w="9525">
            <a:noFill/>
            <a:miter lim="800000"/>
            <a:headEnd/>
            <a:tailEnd type="none" w="lg" len="lg"/>
          </a:ln>
        </p:spPr>
        <p:txBody>
          <a:bodyPr>
            <a:spAutoFit/>
          </a:bodyPr>
          <a:lstStyle/>
          <a:p>
            <a:r>
              <a:rPr lang="en-US">
                <a:solidFill>
                  <a:schemeClr val="tx1"/>
                </a:solidFill>
              </a:rPr>
              <a:t>....</a:t>
            </a:r>
          </a:p>
        </p:txBody>
      </p:sp>
      <p:sp>
        <p:nvSpPr>
          <p:cNvPr id="11323" name="Text Box 52"/>
          <p:cNvSpPr txBox="1">
            <a:spLocks noChangeArrowheads="1"/>
          </p:cNvSpPr>
          <p:nvPr/>
        </p:nvSpPr>
        <p:spPr bwMode="auto">
          <a:xfrm>
            <a:off x="7086600" y="2819400"/>
            <a:ext cx="720725" cy="579438"/>
          </a:xfrm>
          <a:prstGeom prst="rect">
            <a:avLst/>
          </a:prstGeom>
          <a:noFill/>
          <a:ln w="9525">
            <a:noFill/>
            <a:miter lim="800000"/>
            <a:headEnd/>
            <a:tailEnd type="none" w="lg" len="lg"/>
          </a:ln>
        </p:spPr>
        <p:txBody>
          <a:bodyPr>
            <a:spAutoFit/>
          </a:bodyPr>
          <a:lstStyle/>
          <a:p>
            <a:r>
              <a:rPr lang="en-US">
                <a:solidFill>
                  <a:schemeClr val="tx1"/>
                </a:solidFill>
              </a:rPr>
              <a:t>....</a:t>
            </a:r>
          </a:p>
        </p:txBody>
      </p:sp>
      <p:sp>
        <p:nvSpPr>
          <p:cNvPr id="11324" name="Oval 57"/>
          <p:cNvSpPr>
            <a:spLocks noChangeArrowheads="1"/>
          </p:cNvSpPr>
          <p:nvPr/>
        </p:nvSpPr>
        <p:spPr bwMode="auto">
          <a:xfrm>
            <a:off x="5334000" y="3048000"/>
            <a:ext cx="423863" cy="427038"/>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11325" name="Line 58"/>
          <p:cNvSpPr>
            <a:spLocks noChangeShapeType="1"/>
          </p:cNvSpPr>
          <p:nvPr/>
        </p:nvSpPr>
        <p:spPr bwMode="auto">
          <a:xfrm>
            <a:off x="5105400" y="3200400"/>
            <a:ext cx="228600" cy="0"/>
          </a:xfrm>
          <a:prstGeom prst="line">
            <a:avLst/>
          </a:prstGeom>
          <a:noFill/>
          <a:ln w="9525">
            <a:solidFill>
              <a:schemeClr val="tx1"/>
            </a:solidFill>
            <a:round/>
            <a:headEnd/>
            <a:tailEnd type="none" w="lg" len="lg"/>
          </a:ln>
        </p:spPr>
        <p:txBody>
          <a:bodyPr wrap="none">
            <a:spAutoFit/>
          </a:bodyPr>
          <a:lstStyle/>
          <a:p>
            <a:endParaRPr lang="en-US"/>
          </a:p>
        </p:txBody>
      </p:sp>
      <p:graphicFrame>
        <p:nvGraphicFramePr>
          <p:cNvPr id="11273" name="Object 7"/>
          <p:cNvGraphicFramePr>
            <a:graphicFrameLocks noChangeAspect="1"/>
          </p:cNvGraphicFramePr>
          <p:nvPr/>
        </p:nvGraphicFramePr>
        <p:xfrm>
          <a:off x="1066800" y="2895600"/>
          <a:ext cx="330200" cy="381000"/>
        </p:xfrm>
        <a:graphic>
          <a:graphicData uri="http://schemas.openxmlformats.org/presentationml/2006/ole">
            <mc:AlternateContent xmlns:mc="http://schemas.openxmlformats.org/markup-compatibility/2006">
              <mc:Choice xmlns:v="urn:schemas-microsoft-com:vml" Requires="v">
                <p:oleObj name="Equation" r:id="rId14" imgW="406080" imgH="469800" progId="Equation.3">
                  <p:embed/>
                </p:oleObj>
              </mc:Choice>
              <mc:Fallback>
                <p:oleObj name="Equation" r:id="rId14" imgW="406080" imgH="4698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800" y="2895600"/>
                        <a:ext cx="3302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4" name="Object 8"/>
          <p:cNvGraphicFramePr>
            <a:graphicFrameLocks noChangeAspect="1"/>
          </p:cNvGraphicFramePr>
          <p:nvPr/>
        </p:nvGraphicFramePr>
        <p:xfrm>
          <a:off x="1981200" y="2895600"/>
          <a:ext cx="381000" cy="381000"/>
        </p:xfrm>
        <a:graphic>
          <a:graphicData uri="http://schemas.openxmlformats.org/presentationml/2006/ole">
            <mc:AlternateContent xmlns:mc="http://schemas.openxmlformats.org/markup-compatibility/2006">
              <mc:Choice xmlns:v="urn:schemas-microsoft-com:vml" Requires="v">
                <p:oleObj name="Equation" r:id="rId15" imgW="469800" imgH="469800" progId="Equation.3">
                  <p:embed/>
                </p:oleObj>
              </mc:Choice>
              <mc:Fallback>
                <p:oleObj name="Equation" r:id="rId15" imgW="469800" imgH="469800"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81200" y="2895600"/>
                        <a:ext cx="3810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5" name="Object 9"/>
          <p:cNvGraphicFramePr>
            <a:graphicFrameLocks noChangeAspect="1"/>
          </p:cNvGraphicFramePr>
          <p:nvPr/>
        </p:nvGraphicFramePr>
        <p:xfrm>
          <a:off x="7696200" y="2819400"/>
          <a:ext cx="390525" cy="392113"/>
        </p:xfrm>
        <a:graphic>
          <a:graphicData uri="http://schemas.openxmlformats.org/presentationml/2006/ole">
            <mc:AlternateContent xmlns:mc="http://schemas.openxmlformats.org/markup-compatibility/2006">
              <mc:Choice xmlns:v="urn:schemas-microsoft-com:vml" Requires="v">
                <p:oleObj name="Equation" r:id="rId17" imgW="482400" imgH="482400" progId="Equation.3">
                  <p:embed/>
                </p:oleObj>
              </mc:Choice>
              <mc:Fallback>
                <p:oleObj name="Equation" r:id="rId17" imgW="482400" imgH="482400" progId="Equation.3">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696200" y="2819400"/>
                        <a:ext cx="390525"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6" name="Object 10"/>
          <p:cNvGraphicFramePr>
            <a:graphicFrameLocks noChangeAspect="1"/>
          </p:cNvGraphicFramePr>
          <p:nvPr/>
        </p:nvGraphicFramePr>
        <p:xfrm>
          <a:off x="3154363" y="2890838"/>
          <a:ext cx="319087" cy="390525"/>
        </p:xfrm>
        <a:graphic>
          <a:graphicData uri="http://schemas.openxmlformats.org/presentationml/2006/ole">
            <mc:AlternateContent xmlns:mc="http://schemas.openxmlformats.org/markup-compatibility/2006">
              <mc:Choice xmlns:v="urn:schemas-microsoft-com:vml" Requires="v">
                <p:oleObj name="Equation" r:id="rId19" imgW="393480" imgH="482400" progId="Equation.3">
                  <p:embed/>
                </p:oleObj>
              </mc:Choice>
              <mc:Fallback>
                <p:oleObj name="Equation" r:id="rId19" imgW="393480" imgH="482400" progId="Equation.3">
                  <p:embed/>
                  <p:pic>
                    <p:nvPicPr>
                      <p:cNvPr id="0"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154363" y="2890838"/>
                        <a:ext cx="319087"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7" name="Object 11"/>
          <p:cNvGraphicFramePr>
            <a:graphicFrameLocks noChangeAspect="1"/>
          </p:cNvGraphicFramePr>
          <p:nvPr/>
        </p:nvGraphicFramePr>
        <p:xfrm>
          <a:off x="5791200" y="2819400"/>
          <a:ext cx="390525" cy="450850"/>
        </p:xfrm>
        <a:graphic>
          <a:graphicData uri="http://schemas.openxmlformats.org/presentationml/2006/ole">
            <mc:AlternateContent xmlns:mc="http://schemas.openxmlformats.org/markup-compatibility/2006">
              <mc:Choice xmlns:v="urn:schemas-microsoft-com:vml" Requires="v">
                <p:oleObj name="Equation" r:id="rId21" imgW="482400" imgH="558720" progId="Equation.3">
                  <p:embed/>
                </p:oleObj>
              </mc:Choice>
              <mc:Fallback>
                <p:oleObj name="Equation" r:id="rId21" imgW="482400" imgH="558720" progId="Equation.3">
                  <p:embed/>
                  <p:pic>
                    <p:nvPicPr>
                      <p:cNvPr id="0" name="Object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791200" y="2819400"/>
                        <a:ext cx="390525"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8" name="Object 12"/>
          <p:cNvGraphicFramePr>
            <a:graphicFrameLocks noChangeAspect="1"/>
          </p:cNvGraphicFramePr>
          <p:nvPr/>
        </p:nvGraphicFramePr>
        <p:xfrm>
          <a:off x="3905250" y="2819400"/>
          <a:ext cx="587375" cy="390525"/>
        </p:xfrm>
        <a:graphic>
          <a:graphicData uri="http://schemas.openxmlformats.org/presentationml/2006/ole">
            <mc:AlternateContent xmlns:mc="http://schemas.openxmlformats.org/markup-compatibility/2006">
              <mc:Choice xmlns:v="urn:schemas-microsoft-com:vml" Requires="v">
                <p:oleObj name="Equation" r:id="rId23" imgW="723600" imgH="482400" progId="Equation.3">
                  <p:embed/>
                </p:oleObj>
              </mc:Choice>
              <mc:Fallback>
                <p:oleObj name="Equation" r:id="rId23" imgW="723600" imgH="482400" progId="Equation.3">
                  <p:embed/>
                  <p:pic>
                    <p:nvPicPr>
                      <p:cNvPr id="0" name="Object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905250" y="2819400"/>
                        <a:ext cx="587375"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9" name="Object 13"/>
          <p:cNvGraphicFramePr>
            <a:graphicFrameLocks noChangeAspect="1"/>
          </p:cNvGraphicFramePr>
          <p:nvPr/>
        </p:nvGraphicFramePr>
        <p:xfrm>
          <a:off x="6553200" y="2819400"/>
          <a:ext cx="658813" cy="450850"/>
        </p:xfrm>
        <a:graphic>
          <a:graphicData uri="http://schemas.openxmlformats.org/presentationml/2006/ole">
            <mc:AlternateContent xmlns:mc="http://schemas.openxmlformats.org/markup-compatibility/2006">
              <mc:Choice xmlns:v="urn:schemas-microsoft-com:vml" Requires="v">
                <p:oleObj name="Equation" r:id="rId25" imgW="812520" imgH="558720" progId="Equation.3">
                  <p:embed/>
                </p:oleObj>
              </mc:Choice>
              <mc:Fallback>
                <p:oleObj name="Equation" r:id="rId25" imgW="812520" imgH="558720" progId="Equation.3">
                  <p:embed/>
                  <p:pic>
                    <p:nvPicPr>
                      <p:cNvPr id="0" name="Object 1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553200" y="2819400"/>
                        <a:ext cx="658813"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326" name="Freeform 66"/>
          <p:cNvSpPr>
            <a:spLocks/>
          </p:cNvSpPr>
          <p:nvPr/>
        </p:nvSpPr>
        <p:spPr bwMode="auto">
          <a:xfrm>
            <a:off x="685800" y="3429000"/>
            <a:ext cx="7391400" cy="241300"/>
          </a:xfrm>
          <a:custGeom>
            <a:avLst/>
            <a:gdLst>
              <a:gd name="T0" fmla="*/ 0 w 4656"/>
              <a:gd name="T1" fmla="*/ 241935002 h 152"/>
              <a:gd name="T2" fmla="*/ 2056447431 w 4656"/>
              <a:gd name="T3" fmla="*/ 362902453 h 152"/>
              <a:gd name="T4" fmla="*/ 2147483647 w 4656"/>
              <a:gd name="T5" fmla="*/ 120967501 h 152"/>
              <a:gd name="T6" fmla="*/ 2147483647 w 4656"/>
              <a:gd name="T7" fmla="*/ 362902453 h 152"/>
              <a:gd name="T8" fmla="*/ 2147483647 w 4656"/>
              <a:gd name="T9" fmla="*/ 241935002 h 152"/>
              <a:gd name="T10" fmla="*/ 2147483647 w 4656"/>
              <a:gd name="T11" fmla="*/ 241935002 h 152"/>
              <a:gd name="T12" fmla="*/ 2147483647 w 4656"/>
              <a:gd name="T13" fmla="*/ 120967501 h 152"/>
              <a:gd name="T14" fmla="*/ 2147483647 w 4656"/>
              <a:gd name="T15" fmla="*/ 0 h 152"/>
              <a:gd name="T16" fmla="*/ 0 60000 65536"/>
              <a:gd name="T17" fmla="*/ 0 60000 65536"/>
              <a:gd name="T18" fmla="*/ 0 60000 65536"/>
              <a:gd name="T19" fmla="*/ 0 60000 65536"/>
              <a:gd name="T20" fmla="*/ 0 60000 65536"/>
              <a:gd name="T21" fmla="*/ 0 60000 65536"/>
              <a:gd name="T22" fmla="*/ 0 60000 65536"/>
              <a:gd name="T23" fmla="*/ 0 60000 65536"/>
              <a:gd name="T24" fmla="*/ 0 w 4656"/>
              <a:gd name="T25" fmla="*/ 0 h 152"/>
              <a:gd name="T26" fmla="*/ 4656 w 4656"/>
              <a:gd name="T27" fmla="*/ 152 h 1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656" h="152">
                <a:moveTo>
                  <a:pt x="0" y="96"/>
                </a:moveTo>
                <a:cubicBezTo>
                  <a:pt x="284" y="124"/>
                  <a:pt x="568" y="152"/>
                  <a:pt x="816" y="144"/>
                </a:cubicBezTo>
                <a:cubicBezTo>
                  <a:pt x="1064" y="136"/>
                  <a:pt x="1160" y="48"/>
                  <a:pt x="1488" y="48"/>
                </a:cubicBezTo>
                <a:cubicBezTo>
                  <a:pt x="1816" y="48"/>
                  <a:pt x="2520" y="136"/>
                  <a:pt x="2784" y="144"/>
                </a:cubicBezTo>
                <a:cubicBezTo>
                  <a:pt x="3048" y="152"/>
                  <a:pt x="2872" y="104"/>
                  <a:pt x="3072" y="96"/>
                </a:cubicBezTo>
                <a:cubicBezTo>
                  <a:pt x="3272" y="88"/>
                  <a:pt x="3744" y="104"/>
                  <a:pt x="3984" y="96"/>
                </a:cubicBezTo>
                <a:cubicBezTo>
                  <a:pt x="4224" y="88"/>
                  <a:pt x="4400" y="64"/>
                  <a:pt x="4512" y="48"/>
                </a:cubicBezTo>
                <a:cubicBezTo>
                  <a:pt x="4624" y="32"/>
                  <a:pt x="4640" y="16"/>
                  <a:pt x="4656" y="0"/>
                </a:cubicBezTo>
              </a:path>
            </a:pathLst>
          </a:custGeom>
          <a:noFill/>
          <a:ln w="9525">
            <a:solidFill>
              <a:srgbClr val="FF0000"/>
            </a:solidFill>
            <a:round/>
            <a:headEnd/>
            <a:tailEnd type="triangle" w="lg" len="lg"/>
          </a:ln>
        </p:spPr>
        <p:txBody>
          <a:bodyPr wrap="none">
            <a:spAutoFit/>
          </a:bodyPr>
          <a:lstStyle/>
          <a:p>
            <a:endParaRPr lang="en-US"/>
          </a:p>
        </p:txBody>
      </p:sp>
      <p:sp>
        <p:nvSpPr>
          <p:cNvPr id="11327" name="Text Box 67"/>
          <p:cNvSpPr txBox="1">
            <a:spLocks noChangeArrowheads="1"/>
          </p:cNvSpPr>
          <p:nvPr/>
        </p:nvSpPr>
        <p:spPr bwMode="auto">
          <a:xfrm>
            <a:off x="914400" y="4648200"/>
            <a:ext cx="2992438" cy="579438"/>
          </a:xfrm>
          <a:prstGeom prst="rect">
            <a:avLst/>
          </a:prstGeom>
          <a:noFill/>
          <a:ln w="9525">
            <a:noFill/>
            <a:miter lim="800000"/>
            <a:headEnd/>
            <a:tailEnd type="none" w="lg" len="lg"/>
          </a:ln>
        </p:spPr>
        <p:txBody>
          <a:bodyPr wrap="none">
            <a:spAutoFit/>
          </a:bodyPr>
          <a:lstStyle/>
          <a:p>
            <a:r>
              <a:rPr lang="en-US">
                <a:solidFill>
                  <a:schemeClr val="tx1"/>
                </a:solidFill>
              </a:rPr>
              <a:t>Arbitrary DFA</a:t>
            </a:r>
          </a:p>
        </p:txBody>
      </p:sp>
      <p:graphicFrame>
        <p:nvGraphicFramePr>
          <p:cNvPr id="11280" name="Object 14"/>
          <p:cNvGraphicFramePr>
            <a:graphicFrameLocks noChangeAspect="1"/>
          </p:cNvGraphicFramePr>
          <p:nvPr/>
        </p:nvGraphicFramePr>
        <p:xfrm>
          <a:off x="3216275" y="127000"/>
          <a:ext cx="4294188" cy="533400"/>
        </p:xfrm>
        <a:graphic>
          <a:graphicData uri="http://schemas.openxmlformats.org/presentationml/2006/ole">
            <mc:AlternateContent xmlns:mc="http://schemas.openxmlformats.org/markup-compatibility/2006">
              <mc:Choice xmlns:v="urn:schemas-microsoft-com:vml" Requires="v">
                <p:oleObj name="Equation" r:id="rId27" imgW="3568680" imgH="444240" progId="Equation.3">
                  <p:embed/>
                </p:oleObj>
              </mc:Choice>
              <mc:Fallback>
                <p:oleObj name="Equation" r:id="rId27" imgW="3568680" imgH="444240" progId="Equation.3">
                  <p:embed/>
                  <p:pic>
                    <p:nvPicPr>
                      <p:cNvPr id="0" name="Object 1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216275" y="127000"/>
                        <a:ext cx="4294188"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328" name="Text Box 69"/>
          <p:cNvSpPr txBox="1">
            <a:spLocks noChangeArrowheads="1"/>
          </p:cNvSpPr>
          <p:nvPr/>
        </p:nvSpPr>
        <p:spPr bwMode="auto">
          <a:xfrm>
            <a:off x="2514600" y="76200"/>
            <a:ext cx="5961063" cy="1747838"/>
          </a:xfrm>
          <a:prstGeom prst="rect">
            <a:avLst/>
          </a:prstGeom>
          <a:noFill/>
          <a:ln w="9525">
            <a:noFill/>
            <a:miter lim="800000"/>
            <a:headEnd/>
            <a:tailEnd type="none" w="lg" len="lg"/>
          </a:ln>
        </p:spPr>
        <p:txBody>
          <a:bodyPr wrap="none">
            <a:spAutoFit/>
          </a:bodyPr>
          <a:lstStyle/>
          <a:p>
            <a:r>
              <a:rPr lang="en-US"/>
              <a:t>If                                     ,</a:t>
            </a:r>
          </a:p>
          <a:p>
            <a:r>
              <a:rPr lang="en-US"/>
              <a:t>by the pigeonhole principle,</a:t>
            </a:r>
          </a:p>
          <a:p>
            <a:r>
              <a:rPr lang="en-US"/>
              <a:t>a state is repeated in the walk</a:t>
            </a:r>
          </a:p>
        </p:txBody>
      </p:sp>
      <p:sp>
        <p:nvSpPr>
          <p:cNvPr id="11329" name="Text Box 70"/>
          <p:cNvSpPr txBox="1">
            <a:spLocks noChangeArrowheads="1"/>
          </p:cNvSpPr>
          <p:nvPr/>
        </p:nvSpPr>
        <p:spPr bwMode="auto">
          <a:xfrm>
            <a:off x="76200" y="76200"/>
            <a:ext cx="2311400" cy="579438"/>
          </a:xfrm>
          <a:prstGeom prst="rect">
            <a:avLst/>
          </a:prstGeom>
          <a:noFill/>
          <a:ln w="9525">
            <a:noFill/>
            <a:miter lim="800000"/>
            <a:headEnd/>
            <a:tailEnd type="none" w="lg" len="lg"/>
          </a:ln>
        </p:spPr>
        <p:txBody>
          <a:bodyPr wrap="none">
            <a:spAutoFit/>
          </a:bodyPr>
          <a:lstStyle/>
          <a:p>
            <a:r>
              <a:rPr lang="en-US">
                <a:solidFill>
                  <a:srgbClr val="FF3300"/>
                </a:solidFill>
              </a:rPr>
              <a:t>In General:</a:t>
            </a:r>
          </a:p>
        </p:txBody>
      </p:sp>
      <p:sp>
        <p:nvSpPr>
          <p:cNvPr id="11330" name="Rectangle 71"/>
          <p:cNvSpPr>
            <a:spLocks noChangeArrowheads="1"/>
          </p:cNvSpPr>
          <p:nvPr/>
        </p:nvSpPr>
        <p:spPr bwMode="auto">
          <a:xfrm>
            <a:off x="3505200" y="2743200"/>
            <a:ext cx="609600" cy="990600"/>
          </a:xfrm>
          <a:prstGeom prst="rect">
            <a:avLst/>
          </a:prstGeom>
          <a:noFill/>
          <a:ln w="9525">
            <a:solidFill>
              <a:srgbClr val="FF00FF"/>
            </a:solidFill>
            <a:miter lim="800000"/>
            <a:headEnd/>
            <a:tailEnd type="none" w="lg" len="lg"/>
          </a:ln>
        </p:spPr>
        <p:txBody>
          <a:bodyPr wrap="none" anchor="ctr">
            <a:spAutoFit/>
          </a:bodyPr>
          <a:lstStyle/>
          <a:p>
            <a:endParaRPr lang="en-US"/>
          </a:p>
        </p:txBody>
      </p:sp>
      <p:sp>
        <p:nvSpPr>
          <p:cNvPr id="11331" name="Rectangle 73"/>
          <p:cNvSpPr>
            <a:spLocks noChangeArrowheads="1"/>
          </p:cNvSpPr>
          <p:nvPr/>
        </p:nvSpPr>
        <p:spPr bwMode="auto">
          <a:xfrm>
            <a:off x="6096000" y="2743200"/>
            <a:ext cx="609600" cy="990600"/>
          </a:xfrm>
          <a:prstGeom prst="rect">
            <a:avLst/>
          </a:prstGeom>
          <a:noFill/>
          <a:ln w="9525">
            <a:solidFill>
              <a:srgbClr val="FF00FF"/>
            </a:solidFill>
            <a:miter lim="800000"/>
            <a:headEnd/>
            <a:tailEnd type="none" w="lg" len="lg"/>
          </a:ln>
        </p:spPr>
        <p:txBody>
          <a:bodyPr wrap="none" anchor="ctr">
            <a:spAutoFit/>
          </a:bodyPr>
          <a:lstStyle/>
          <a:p>
            <a:endParaRPr lang="en-US"/>
          </a:p>
        </p:txBody>
      </p:sp>
      <p:graphicFrame>
        <p:nvGraphicFramePr>
          <p:cNvPr id="11281" name="Object 15"/>
          <p:cNvGraphicFramePr>
            <a:graphicFrameLocks noChangeAspect="1"/>
          </p:cNvGraphicFramePr>
          <p:nvPr/>
        </p:nvGraphicFramePr>
        <p:xfrm>
          <a:off x="1447800" y="5562600"/>
          <a:ext cx="269875" cy="374650"/>
        </p:xfrm>
        <a:graphic>
          <a:graphicData uri="http://schemas.openxmlformats.org/presentationml/2006/ole">
            <mc:AlternateContent xmlns:mc="http://schemas.openxmlformats.org/markup-compatibility/2006">
              <mc:Choice xmlns:v="urn:schemas-microsoft-com:vml" Requires="v">
                <p:oleObj name="Equation" r:id="rId29" imgW="342720" imgH="469800" progId="Equation.3">
                  <p:embed/>
                </p:oleObj>
              </mc:Choice>
              <mc:Fallback>
                <p:oleObj name="Equation" r:id="rId29" imgW="342720" imgH="469800" progId="Equation.3">
                  <p:embed/>
                  <p:pic>
                    <p:nvPicPr>
                      <p:cNvPr id="0" name="Object 1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447800" y="5562600"/>
                        <a:ext cx="269875"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82" name="Object 16"/>
          <p:cNvGraphicFramePr>
            <a:graphicFrameLocks noChangeAspect="1"/>
          </p:cNvGraphicFramePr>
          <p:nvPr/>
        </p:nvGraphicFramePr>
        <p:xfrm>
          <a:off x="7696200" y="5562600"/>
          <a:ext cx="390525" cy="457200"/>
        </p:xfrm>
        <a:graphic>
          <a:graphicData uri="http://schemas.openxmlformats.org/presentationml/2006/ole">
            <mc:AlternateContent xmlns:mc="http://schemas.openxmlformats.org/markup-compatibility/2006">
              <mc:Choice xmlns:v="urn:schemas-microsoft-com:vml" Requires="v">
                <p:oleObj name="Equation" r:id="rId31" imgW="406080" imgH="469800" progId="Equation.3">
                  <p:embed/>
                </p:oleObj>
              </mc:Choice>
              <mc:Fallback>
                <p:oleObj name="Equation" r:id="rId31" imgW="406080" imgH="469800" progId="Equation.3">
                  <p:embed/>
                  <p:pic>
                    <p:nvPicPr>
                      <p:cNvPr id="0" name="Object 1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7696200" y="5562600"/>
                        <a:ext cx="3905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83" name="Object 17"/>
          <p:cNvGraphicFramePr>
            <a:graphicFrameLocks noChangeAspect="1"/>
          </p:cNvGraphicFramePr>
          <p:nvPr/>
        </p:nvGraphicFramePr>
        <p:xfrm>
          <a:off x="8305800" y="3048000"/>
          <a:ext cx="247650" cy="363538"/>
        </p:xfrm>
        <a:graphic>
          <a:graphicData uri="http://schemas.openxmlformats.org/presentationml/2006/ole">
            <mc:AlternateContent xmlns:mc="http://schemas.openxmlformats.org/markup-compatibility/2006">
              <mc:Choice xmlns:v="urn:schemas-microsoft-com:vml" Requires="v">
                <p:oleObj name="Equation" r:id="rId33" imgW="406080" imgH="469800" progId="Equation.3">
                  <p:embed/>
                </p:oleObj>
              </mc:Choice>
              <mc:Fallback>
                <p:oleObj name="Equation" r:id="rId33" imgW="406080" imgH="469800" progId="Equation.3">
                  <p:embed/>
                  <p:pic>
                    <p:nvPicPr>
                      <p:cNvPr id="0" name="Object 17"/>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8305800" y="3048000"/>
                        <a:ext cx="247650" cy="363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84" name="Object 18"/>
          <p:cNvGraphicFramePr>
            <a:graphicFrameLocks noChangeAspect="1"/>
          </p:cNvGraphicFramePr>
          <p:nvPr/>
        </p:nvGraphicFramePr>
        <p:xfrm>
          <a:off x="685800" y="3048000"/>
          <a:ext cx="269875" cy="374650"/>
        </p:xfrm>
        <a:graphic>
          <a:graphicData uri="http://schemas.openxmlformats.org/presentationml/2006/ole">
            <mc:AlternateContent xmlns:mc="http://schemas.openxmlformats.org/markup-compatibility/2006">
              <mc:Choice xmlns:v="urn:schemas-microsoft-com:vml" Requires="v">
                <p:oleObj name="Equation" r:id="rId34" imgW="342720" imgH="469800" progId="Equation.3">
                  <p:embed/>
                </p:oleObj>
              </mc:Choice>
              <mc:Fallback>
                <p:oleObj name="Equation" r:id="rId34" imgW="342720" imgH="469800" progId="Equation.3">
                  <p:embed/>
                  <p:pic>
                    <p:nvPicPr>
                      <p:cNvPr id="0" name="Object 18"/>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85800" y="3048000"/>
                        <a:ext cx="269875"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332" name="Rectangle 78"/>
          <p:cNvSpPr>
            <a:spLocks noChangeArrowheads="1"/>
          </p:cNvSpPr>
          <p:nvPr/>
        </p:nvSpPr>
        <p:spPr bwMode="auto">
          <a:xfrm>
            <a:off x="457200" y="4114800"/>
            <a:ext cx="8001000" cy="2438400"/>
          </a:xfrm>
          <a:prstGeom prst="rect">
            <a:avLst/>
          </a:prstGeom>
          <a:noFill/>
          <a:ln w="9525">
            <a:solidFill>
              <a:schemeClr val="tx1"/>
            </a:solidFill>
            <a:miter lim="800000"/>
            <a:headEnd/>
            <a:tailEnd type="none" w="lg" len="lg"/>
          </a:ln>
        </p:spPr>
        <p:txBody>
          <a:bodyPr wrap="none" anchor="ctr">
            <a:spAutoFit/>
          </a:bodyPr>
          <a:lstStyle/>
          <a:p>
            <a:endParaRPr lang="en-US"/>
          </a:p>
        </p:txBody>
      </p:sp>
      <p:graphicFrame>
        <p:nvGraphicFramePr>
          <p:cNvPr id="11285" name="Object 19"/>
          <p:cNvGraphicFramePr>
            <a:graphicFrameLocks noChangeAspect="1"/>
          </p:cNvGraphicFramePr>
          <p:nvPr/>
        </p:nvGraphicFramePr>
        <p:xfrm>
          <a:off x="8458200" y="1371600"/>
          <a:ext cx="368300" cy="304800"/>
        </p:xfrm>
        <a:graphic>
          <a:graphicData uri="http://schemas.openxmlformats.org/presentationml/2006/ole">
            <mc:AlternateContent xmlns:mc="http://schemas.openxmlformats.org/markup-compatibility/2006">
              <mc:Choice xmlns:v="urn:schemas-microsoft-com:vml" Requires="v">
                <p:oleObj name="Equation" r:id="rId35" imgW="368280" imgH="304560" progId="Equation.3">
                  <p:embed/>
                </p:oleObj>
              </mc:Choice>
              <mc:Fallback>
                <p:oleObj name="Equation" r:id="rId35" imgW="368280" imgH="304560" progId="Equation.3">
                  <p:embed/>
                  <p:pic>
                    <p:nvPicPr>
                      <p:cNvPr id="0" name="Object 19"/>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8458200" y="1371600"/>
                        <a:ext cx="3683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3" name="Slide Number Placeholder 3"/>
          <p:cNvSpPr>
            <a:spLocks noGrp="1"/>
          </p:cNvSpPr>
          <p:nvPr>
            <p:ph type="sldNum" sz="quarter" idx="12"/>
          </p:nvPr>
        </p:nvSpPr>
        <p:spPr>
          <a:noFill/>
        </p:spPr>
        <p:txBody>
          <a:bodyPr/>
          <a:lstStyle/>
          <a:p>
            <a:fld id="{7726C847-86D4-4918-8005-3B0A092EA080}" type="slidenum">
              <a:rPr lang="en-US" smtClean="0"/>
              <a:pPr/>
              <a:t>18</a:t>
            </a:fld>
            <a:endParaRPr lang="en-US"/>
          </a:p>
        </p:txBody>
      </p:sp>
      <p:graphicFrame>
        <p:nvGraphicFramePr>
          <p:cNvPr id="12290" name="Object 33"/>
          <p:cNvGraphicFramePr>
            <a:graphicFrameLocks noChangeAspect="1"/>
          </p:cNvGraphicFramePr>
          <p:nvPr/>
        </p:nvGraphicFramePr>
        <p:xfrm>
          <a:off x="2384425" y="152400"/>
          <a:ext cx="5165725" cy="533400"/>
        </p:xfrm>
        <a:graphic>
          <a:graphicData uri="http://schemas.openxmlformats.org/presentationml/2006/ole">
            <mc:AlternateContent xmlns:mc="http://schemas.openxmlformats.org/markup-compatibility/2006">
              <mc:Choice xmlns:v="urn:schemas-microsoft-com:vml" Requires="v">
                <p:oleObj name="Equation" r:id="rId2" imgW="4292280" imgH="444240" progId="Equation.3">
                  <p:embed/>
                </p:oleObj>
              </mc:Choice>
              <mc:Fallback>
                <p:oleObj name="Equation" r:id="rId2" imgW="4292280" imgH="444240" progId="Equation.3">
                  <p:embed/>
                  <p:pic>
                    <p:nvPicPr>
                      <p:cNvPr id="0" name="Object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4425" y="152400"/>
                        <a:ext cx="516572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04" name="Oval 51"/>
          <p:cNvSpPr>
            <a:spLocks noChangeArrowheads="1"/>
          </p:cNvSpPr>
          <p:nvPr/>
        </p:nvSpPr>
        <p:spPr bwMode="auto">
          <a:xfrm>
            <a:off x="1477963" y="4876800"/>
            <a:ext cx="609600" cy="6096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12305" name="Oval 52"/>
          <p:cNvSpPr>
            <a:spLocks noChangeArrowheads="1"/>
          </p:cNvSpPr>
          <p:nvPr/>
        </p:nvSpPr>
        <p:spPr bwMode="auto">
          <a:xfrm>
            <a:off x="2514600" y="4876800"/>
            <a:ext cx="609600" cy="6096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12306" name="Oval 53"/>
          <p:cNvSpPr>
            <a:spLocks noChangeArrowheads="1"/>
          </p:cNvSpPr>
          <p:nvPr/>
        </p:nvSpPr>
        <p:spPr bwMode="auto">
          <a:xfrm>
            <a:off x="8153400" y="4876800"/>
            <a:ext cx="609600" cy="609600"/>
          </a:xfrm>
          <a:prstGeom prst="ellipse">
            <a:avLst/>
          </a:prstGeom>
          <a:noFill/>
          <a:ln w="9525">
            <a:solidFill>
              <a:schemeClr val="tx1"/>
            </a:solidFill>
            <a:round/>
            <a:headEnd/>
            <a:tailEnd type="none" w="lg" len="lg"/>
          </a:ln>
        </p:spPr>
        <p:txBody>
          <a:bodyPr wrap="none" anchor="ctr">
            <a:spAutoFit/>
          </a:bodyPr>
          <a:lstStyle/>
          <a:p>
            <a:endParaRPr lang="en-US"/>
          </a:p>
        </p:txBody>
      </p:sp>
      <p:graphicFrame>
        <p:nvGraphicFramePr>
          <p:cNvPr id="12291" name="Object 56"/>
          <p:cNvGraphicFramePr>
            <a:graphicFrameLocks noChangeAspect="1"/>
          </p:cNvGraphicFramePr>
          <p:nvPr/>
        </p:nvGraphicFramePr>
        <p:xfrm>
          <a:off x="1554163" y="4876800"/>
          <a:ext cx="381000" cy="520700"/>
        </p:xfrm>
        <a:graphic>
          <a:graphicData uri="http://schemas.openxmlformats.org/presentationml/2006/ole">
            <mc:AlternateContent xmlns:mc="http://schemas.openxmlformats.org/markup-compatibility/2006">
              <mc:Choice xmlns:v="urn:schemas-microsoft-com:vml" Requires="v">
                <p:oleObj name="Equation" r:id="rId4" imgW="380880" imgH="520560" progId="Equation.3">
                  <p:embed/>
                </p:oleObj>
              </mc:Choice>
              <mc:Fallback>
                <p:oleObj name="Equation" r:id="rId4" imgW="380880" imgH="520560" progId="Equation.3">
                  <p:embed/>
                  <p:pic>
                    <p:nvPicPr>
                      <p:cNvPr id="0" name="Object 5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4163" y="4876800"/>
                        <a:ext cx="381000"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2" name="Object 57"/>
          <p:cNvGraphicFramePr>
            <a:graphicFrameLocks noChangeAspect="1"/>
          </p:cNvGraphicFramePr>
          <p:nvPr/>
        </p:nvGraphicFramePr>
        <p:xfrm>
          <a:off x="2636838" y="4876800"/>
          <a:ext cx="442912" cy="520700"/>
        </p:xfrm>
        <a:graphic>
          <a:graphicData uri="http://schemas.openxmlformats.org/presentationml/2006/ole">
            <mc:AlternateContent xmlns:mc="http://schemas.openxmlformats.org/markup-compatibility/2006">
              <mc:Choice xmlns:v="urn:schemas-microsoft-com:vml" Requires="v">
                <p:oleObj name="Equation" r:id="rId6" imgW="444240" imgH="520560" progId="Equation.3">
                  <p:embed/>
                </p:oleObj>
              </mc:Choice>
              <mc:Fallback>
                <p:oleObj name="Equation" r:id="rId6" imgW="444240" imgH="520560" progId="Equation.3">
                  <p:embed/>
                  <p:pic>
                    <p:nvPicPr>
                      <p:cNvPr id="0" name="Object 5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36838" y="4876800"/>
                        <a:ext cx="442912"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3" name="Object 58"/>
          <p:cNvGraphicFramePr>
            <a:graphicFrameLocks noChangeAspect="1"/>
          </p:cNvGraphicFramePr>
          <p:nvPr/>
        </p:nvGraphicFramePr>
        <p:xfrm>
          <a:off x="7086600" y="4953000"/>
          <a:ext cx="652463" cy="382588"/>
        </p:xfrm>
        <a:graphic>
          <a:graphicData uri="http://schemas.openxmlformats.org/presentationml/2006/ole">
            <mc:AlternateContent xmlns:mc="http://schemas.openxmlformats.org/markup-compatibility/2006">
              <mc:Choice xmlns:v="urn:schemas-microsoft-com:vml" Requires="v">
                <p:oleObj name="Equation" r:id="rId8" imgW="825480" imgH="482400" progId="Equation.3">
                  <p:embed/>
                </p:oleObj>
              </mc:Choice>
              <mc:Fallback>
                <p:oleObj name="Equation" r:id="rId8" imgW="825480" imgH="482400" progId="Equation.3">
                  <p:embed/>
                  <p:pic>
                    <p:nvPicPr>
                      <p:cNvPr id="0" name="Object 5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86600" y="4953000"/>
                        <a:ext cx="652463" cy="382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4" name="Object 62"/>
          <p:cNvGraphicFramePr>
            <a:graphicFrameLocks noChangeAspect="1"/>
          </p:cNvGraphicFramePr>
          <p:nvPr/>
        </p:nvGraphicFramePr>
        <p:xfrm>
          <a:off x="8204200" y="4895850"/>
          <a:ext cx="493713" cy="482600"/>
        </p:xfrm>
        <a:graphic>
          <a:graphicData uri="http://schemas.openxmlformats.org/presentationml/2006/ole">
            <mc:AlternateContent xmlns:mc="http://schemas.openxmlformats.org/markup-compatibility/2006">
              <mc:Choice xmlns:v="urn:schemas-microsoft-com:vml" Requires="v">
                <p:oleObj name="Equation" r:id="rId10" imgW="495000" imgH="482400" progId="Equation.3">
                  <p:embed/>
                </p:oleObj>
              </mc:Choice>
              <mc:Fallback>
                <p:oleObj name="Equation" r:id="rId10" imgW="495000" imgH="482400" progId="Equation.3">
                  <p:embed/>
                  <p:pic>
                    <p:nvPicPr>
                      <p:cNvPr id="0" name="Object 6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04200" y="4895850"/>
                        <a:ext cx="493713"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07" name="Oval 63"/>
          <p:cNvSpPr>
            <a:spLocks noChangeArrowheads="1"/>
          </p:cNvSpPr>
          <p:nvPr/>
        </p:nvSpPr>
        <p:spPr bwMode="auto">
          <a:xfrm>
            <a:off x="7010400" y="4876800"/>
            <a:ext cx="7620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12308" name="Text Box 79"/>
          <p:cNvSpPr txBox="1">
            <a:spLocks noChangeArrowheads="1"/>
          </p:cNvSpPr>
          <p:nvPr/>
        </p:nvSpPr>
        <p:spPr bwMode="auto">
          <a:xfrm>
            <a:off x="4648200" y="1371600"/>
            <a:ext cx="1687513" cy="579438"/>
          </a:xfrm>
          <a:prstGeom prst="rect">
            <a:avLst/>
          </a:prstGeom>
          <a:noFill/>
          <a:ln w="9525">
            <a:noFill/>
            <a:miter lim="800000"/>
            <a:headEnd/>
            <a:tailEnd type="none" w="lg" len="lg"/>
          </a:ln>
        </p:spPr>
        <p:txBody>
          <a:bodyPr wrap="none">
            <a:spAutoFit/>
          </a:bodyPr>
          <a:lstStyle/>
          <a:p>
            <a:r>
              <a:rPr lang="en-US"/>
              <a:t>Walk of</a:t>
            </a:r>
          </a:p>
        </p:txBody>
      </p:sp>
      <p:sp>
        <p:nvSpPr>
          <p:cNvPr id="12309" name="Line 83"/>
          <p:cNvSpPr>
            <a:spLocks noChangeShapeType="1"/>
          </p:cNvSpPr>
          <p:nvPr/>
        </p:nvSpPr>
        <p:spPr bwMode="auto">
          <a:xfrm>
            <a:off x="4191000" y="2819400"/>
            <a:ext cx="838200" cy="1981200"/>
          </a:xfrm>
          <a:prstGeom prst="line">
            <a:avLst/>
          </a:prstGeom>
          <a:noFill/>
          <a:ln w="9525">
            <a:solidFill>
              <a:srgbClr val="FF00FF"/>
            </a:solidFill>
            <a:round/>
            <a:headEnd/>
            <a:tailEnd type="arrow" w="lg" len="lg"/>
          </a:ln>
        </p:spPr>
        <p:txBody>
          <a:bodyPr>
            <a:spAutoFit/>
          </a:bodyPr>
          <a:lstStyle/>
          <a:p>
            <a:endParaRPr lang="en-US"/>
          </a:p>
        </p:txBody>
      </p:sp>
      <p:sp>
        <p:nvSpPr>
          <p:cNvPr id="12310" name="Line 84"/>
          <p:cNvSpPr>
            <a:spLocks noChangeShapeType="1"/>
          </p:cNvSpPr>
          <p:nvPr/>
        </p:nvSpPr>
        <p:spPr bwMode="auto">
          <a:xfrm flipH="1">
            <a:off x="5334000" y="2743200"/>
            <a:ext cx="1447800" cy="2057400"/>
          </a:xfrm>
          <a:prstGeom prst="line">
            <a:avLst/>
          </a:prstGeom>
          <a:noFill/>
          <a:ln w="9525">
            <a:solidFill>
              <a:srgbClr val="FF00FF"/>
            </a:solidFill>
            <a:round/>
            <a:headEnd/>
            <a:tailEnd type="arrow" w="lg" len="lg"/>
          </a:ln>
        </p:spPr>
        <p:txBody>
          <a:bodyPr>
            <a:spAutoFit/>
          </a:bodyPr>
          <a:lstStyle/>
          <a:p>
            <a:endParaRPr lang="en-US"/>
          </a:p>
        </p:txBody>
      </p:sp>
      <p:sp>
        <p:nvSpPr>
          <p:cNvPr id="12311" name="Line 90"/>
          <p:cNvSpPr>
            <a:spLocks noChangeShapeType="1"/>
          </p:cNvSpPr>
          <p:nvPr/>
        </p:nvSpPr>
        <p:spPr bwMode="auto">
          <a:xfrm>
            <a:off x="1219200" y="2743200"/>
            <a:ext cx="457200" cy="2133600"/>
          </a:xfrm>
          <a:prstGeom prst="line">
            <a:avLst/>
          </a:prstGeom>
          <a:noFill/>
          <a:ln w="9525">
            <a:solidFill>
              <a:srgbClr val="FF00FF"/>
            </a:solidFill>
            <a:round/>
            <a:headEnd/>
            <a:tailEnd type="arrow" w="lg" len="lg"/>
          </a:ln>
        </p:spPr>
        <p:txBody>
          <a:bodyPr>
            <a:spAutoFit/>
          </a:bodyPr>
          <a:lstStyle/>
          <a:p>
            <a:endParaRPr lang="en-US"/>
          </a:p>
        </p:txBody>
      </p:sp>
      <p:sp>
        <p:nvSpPr>
          <p:cNvPr id="12312" name="Line 91"/>
          <p:cNvSpPr>
            <a:spLocks noChangeShapeType="1"/>
          </p:cNvSpPr>
          <p:nvPr/>
        </p:nvSpPr>
        <p:spPr bwMode="auto">
          <a:xfrm>
            <a:off x="2209800" y="2743200"/>
            <a:ext cx="609600" cy="2057400"/>
          </a:xfrm>
          <a:prstGeom prst="line">
            <a:avLst/>
          </a:prstGeom>
          <a:noFill/>
          <a:ln w="9525">
            <a:solidFill>
              <a:srgbClr val="FF00FF"/>
            </a:solidFill>
            <a:round/>
            <a:headEnd/>
            <a:tailEnd type="arrow" w="lg" len="lg"/>
          </a:ln>
        </p:spPr>
        <p:txBody>
          <a:bodyPr>
            <a:spAutoFit/>
          </a:bodyPr>
          <a:lstStyle/>
          <a:p>
            <a:endParaRPr lang="en-US"/>
          </a:p>
        </p:txBody>
      </p:sp>
      <p:sp>
        <p:nvSpPr>
          <p:cNvPr id="12313" name="Line 92"/>
          <p:cNvSpPr>
            <a:spLocks noChangeShapeType="1"/>
          </p:cNvSpPr>
          <p:nvPr/>
        </p:nvSpPr>
        <p:spPr bwMode="auto">
          <a:xfrm flipH="1">
            <a:off x="7391400" y="2743200"/>
            <a:ext cx="1295400" cy="2057400"/>
          </a:xfrm>
          <a:prstGeom prst="line">
            <a:avLst/>
          </a:prstGeom>
          <a:noFill/>
          <a:ln w="9525">
            <a:solidFill>
              <a:srgbClr val="FF00FF"/>
            </a:solidFill>
            <a:round/>
            <a:headEnd/>
            <a:tailEnd type="arrow" w="lg" len="lg"/>
          </a:ln>
        </p:spPr>
        <p:txBody>
          <a:bodyPr>
            <a:spAutoFit/>
          </a:bodyPr>
          <a:lstStyle/>
          <a:p>
            <a:endParaRPr lang="en-US"/>
          </a:p>
        </p:txBody>
      </p:sp>
      <p:graphicFrame>
        <p:nvGraphicFramePr>
          <p:cNvPr id="12295" name="Object 95"/>
          <p:cNvGraphicFramePr>
            <a:graphicFrameLocks noChangeAspect="1"/>
          </p:cNvGraphicFramePr>
          <p:nvPr/>
        </p:nvGraphicFramePr>
        <p:xfrm>
          <a:off x="6400800" y="1524000"/>
          <a:ext cx="381000" cy="317500"/>
        </p:xfrm>
        <a:graphic>
          <a:graphicData uri="http://schemas.openxmlformats.org/presentationml/2006/ole">
            <mc:AlternateContent xmlns:mc="http://schemas.openxmlformats.org/markup-compatibility/2006">
              <mc:Choice xmlns:v="urn:schemas-microsoft-com:vml" Requires="v">
                <p:oleObj name="Equation" r:id="rId12" imgW="304560" imgH="253800" progId="Equation.3">
                  <p:embed/>
                </p:oleObj>
              </mc:Choice>
              <mc:Fallback>
                <p:oleObj name="Equation" r:id="rId12" imgW="304560" imgH="253800" progId="Equation.3">
                  <p:embed/>
                  <p:pic>
                    <p:nvPicPr>
                      <p:cNvPr id="0" name="Object 9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00800" y="1524000"/>
                        <a:ext cx="381000"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14" name="Text Box 102"/>
          <p:cNvSpPr txBox="1">
            <a:spLocks noChangeArrowheads="1"/>
          </p:cNvSpPr>
          <p:nvPr/>
        </p:nvSpPr>
        <p:spPr bwMode="auto">
          <a:xfrm>
            <a:off x="0" y="1568450"/>
            <a:ext cx="1695450" cy="579438"/>
          </a:xfrm>
          <a:prstGeom prst="rect">
            <a:avLst/>
          </a:prstGeom>
          <a:noFill/>
          <a:ln w="9525">
            <a:noFill/>
            <a:miter lim="800000"/>
            <a:headEnd/>
            <a:tailEnd type="none" w="lg" len="lg"/>
          </a:ln>
        </p:spPr>
        <p:txBody>
          <a:bodyPr wrap="none">
            <a:spAutoFit/>
          </a:bodyPr>
          <a:lstStyle/>
          <a:p>
            <a:r>
              <a:rPr lang="en-US"/>
              <a:t>Pigeons:</a:t>
            </a:r>
          </a:p>
        </p:txBody>
      </p:sp>
      <p:sp>
        <p:nvSpPr>
          <p:cNvPr id="12315" name="Text Box 103"/>
          <p:cNvSpPr txBox="1">
            <a:spLocks noChangeArrowheads="1"/>
          </p:cNvSpPr>
          <p:nvPr/>
        </p:nvSpPr>
        <p:spPr bwMode="auto">
          <a:xfrm>
            <a:off x="0" y="4953000"/>
            <a:ext cx="3411538" cy="1092200"/>
          </a:xfrm>
          <a:prstGeom prst="rect">
            <a:avLst/>
          </a:prstGeom>
          <a:noFill/>
          <a:ln w="9525">
            <a:noFill/>
            <a:miter lim="800000"/>
            <a:headEnd/>
            <a:tailEnd type="none" w="lg" len="lg"/>
          </a:ln>
        </p:spPr>
        <p:txBody>
          <a:bodyPr wrap="none">
            <a:spAutoFit/>
          </a:bodyPr>
          <a:lstStyle/>
          <a:p>
            <a:r>
              <a:rPr lang="en-US"/>
              <a:t>Nests:</a:t>
            </a:r>
          </a:p>
          <a:p>
            <a:r>
              <a:rPr lang="en-US" sz="2800"/>
              <a:t>(Automaton states)</a:t>
            </a:r>
          </a:p>
        </p:txBody>
      </p:sp>
      <p:sp>
        <p:nvSpPr>
          <p:cNvPr id="12316" name="Text Box 104"/>
          <p:cNvSpPr txBox="1">
            <a:spLocks noChangeArrowheads="1"/>
          </p:cNvSpPr>
          <p:nvPr/>
        </p:nvSpPr>
        <p:spPr bwMode="auto">
          <a:xfrm>
            <a:off x="0" y="2895600"/>
            <a:ext cx="1131888" cy="1747838"/>
          </a:xfrm>
          <a:prstGeom prst="rect">
            <a:avLst/>
          </a:prstGeom>
          <a:noFill/>
          <a:ln w="9525">
            <a:noFill/>
            <a:miter lim="800000"/>
            <a:headEnd/>
            <a:tailEnd type="none" w="lg" len="lg"/>
          </a:ln>
        </p:spPr>
        <p:txBody>
          <a:bodyPr wrap="none">
            <a:spAutoFit/>
          </a:bodyPr>
          <a:lstStyle/>
          <a:p>
            <a:r>
              <a:rPr lang="en-US">
                <a:solidFill>
                  <a:srgbClr val="FF00FF"/>
                </a:solidFill>
              </a:rPr>
              <a:t>Are </a:t>
            </a:r>
          </a:p>
          <a:p>
            <a:r>
              <a:rPr lang="en-US">
                <a:solidFill>
                  <a:srgbClr val="FF00FF"/>
                </a:solidFill>
              </a:rPr>
              <a:t>more</a:t>
            </a:r>
          </a:p>
          <a:p>
            <a:r>
              <a:rPr lang="en-US">
                <a:solidFill>
                  <a:srgbClr val="FF00FF"/>
                </a:solidFill>
              </a:rPr>
              <a:t>than</a:t>
            </a:r>
          </a:p>
        </p:txBody>
      </p:sp>
      <p:sp>
        <p:nvSpPr>
          <p:cNvPr id="12317" name="Text Box 105"/>
          <p:cNvSpPr txBox="1">
            <a:spLocks noChangeArrowheads="1"/>
          </p:cNvSpPr>
          <p:nvPr/>
        </p:nvSpPr>
        <p:spPr bwMode="auto">
          <a:xfrm>
            <a:off x="1676400" y="1676400"/>
            <a:ext cx="2012950" cy="457200"/>
          </a:xfrm>
          <a:prstGeom prst="rect">
            <a:avLst/>
          </a:prstGeom>
          <a:noFill/>
          <a:ln w="9525">
            <a:noFill/>
            <a:miter lim="800000"/>
            <a:headEnd/>
            <a:tailEnd type="none" w="lg" len="lg"/>
          </a:ln>
        </p:spPr>
        <p:txBody>
          <a:bodyPr wrap="none">
            <a:spAutoFit/>
          </a:bodyPr>
          <a:lstStyle/>
          <a:p>
            <a:r>
              <a:rPr lang="en-US" sz="2400"/>
              <a:t>(walk states)</a:t>
            </a:r>
          </a:p>
        </p:txBody>
      </p:sp>
      <p:sp>
        <p:nvSpPr>
          <p:cNvPr id="12318" name="Oval 106"/>
          <p:cNvSpPr>
            <a:spLocks noChangeArrowheads="1"/>
          </p:cNvSpPr>
          <p:nvPr/>
        </p:nvSpPr>
        <p:spPr bwMode="auto">
          <a:xfrm>
            <a:off x="4800600" y="4876800"/>
            <a:ext cx="609600" cy="609600"/>
          </a:xfrm>
          <a:prstGeom prst="ellipse">
            <a:avLst/>
          </a:prstGeom>
          <a:noFill/>
          <a:ln w="9525">
            <a:solidFill>
              <a:schemeClr val="tx1"/>
            </a:solidFill>
            <a:round/>
            <a:headEnd/>
            <a:tailEnd type="none" w="lg" len="lg"/>
          </a:ln>
        </p:spPr>
        <p:txBody>
          <a:bodyPr anchor="ctr">
            <a:spAutoFit/>
          </a:bodyPr>
          <a:lstStyle/>
          <a:p>
            <a:endParaRPr lang="en-US"/>
          </a:p>
        </p:txBody>
      </p:sp>
      <p:sp>
        <p:nvSpPr>
          <p:cNvPr id="12319" name="Oval 109"/>
          <p:cNvSpPr>
            <a:spLocks noChangeArrowheads="1"/>
          </p:cNvSpPr>
          <p:nvPr/>
        </p:nvSpPr>
        <p:spPr bwMode="auto">
          <a:xfrm>
            <a:off x="1004888" y="2265363"/>
            <a:ext cx="422275" cy="427037"/>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12320" name="Oval 110"/>
          <p:cNvSpPr>
            <a:spLocks noChangeArrowheads="1"/>
          </p:cNvSpPr>
          <p:nvPr/>
        </p:nvSpPr>
        <p:spPr bwMode="auto">
          <a:xfrm>
            <a:off x="3962400" y="2254250"/>
            <a:ext cx="422275" cy="427038"/>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12321" name="Oval 111"/>
          <p:cNvSpPr>
            <a:spLocks noChangeArrowheads="1"/>
          </p:cNvSpPr>
          <p:nvPr/>
        </p:nvSpPr>
        <p:spPr bwMode="auto">
          <a:xfrm>
            <a:off x="8594725" y="2239963"/>
            <a:ext cx="549275" cy="471487"/>
          </a:xfrm>
          <a:prstGeom prst="ellipse">
            <a:avLst/>
          </a:prstGeom>
          <a:noFill/>
          <a:ln w="9525">
            <a:solidFill>
              <a:schemeClr val="tx1"/>
            </a:solidFill>
            <a:round/>
            <a:headEnd/>
            <a:tailEnd type="none" w="lg" len="lg"/>
          </a:ln>
        </p:spPr>
        <p:txBody>
          <a:bodyPr anchor="ctr">
            <a:spAutoFit/>
          </a:bodyPr>
          <a:lstStyle/>
          <a:p>
            <a:endParaRPr lang="en-US"/>
          </a:p>
        </p:txBody>
      </p:sp>
      <p:sp>
        <p:nvSpPr>
          <p:cNvPr id="12322" name="Oval 112"/>
          <p:cNvSpPr>
            <a:spLocks noChangeArrowheads="1"/>
          </p:cNvSpPr>
          <p:nvPr/>
        </p:nvSpPr>
        <p:spPr bwMode="auto">
          <a:xfrm>
            <a:off x="1909763" y="2265363"/>
            <a:ext cx="423862" cy="427037"/>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12323" name="Line 113"/>
          <p:cNvSpPr>
            <a:spLocks noChangeShapeType="1"/>
          </p:cNvSpPr>
          <p:nvPr/>
        </p:nvSpPr>
        <p:spPr bwMode="auto">
          <a:xfrm>
            <a:off x="642938" y="2447925"/>
            <a:ext cx="361950" cy="0"/>
          </a:xfrm>
          <a:prstGeom prst="line">
            <a:avLst/>
          </a:prstGeom>
          <a:noFill/>
          <a:ln w="9525">
            <a:solidFill>
              <a:schemeClr val="tx1"/>
            </a:solidFill>
            <a:round/>
            <a:headEnd/>
            <a:tailEnd type="triangle" w="lg" len="lg"/>
          </a:ln>
        </p:spPr>
        <p:txBody>
          <a:bodyPr anchor="ctr">
            <a:spAutoFit/>
          </a:bodyPr>
          <a:lstStyle/>
          <a:p>
            <a:endParaRPr lang="en-US"/>
          </a:p>
        </p:txBody>
      </p:sp>
      <p:sp>
        <p:nvSpPr>
          <p:cNvPr id="12324" name="Line 114"/>
          <p:cNvSpPr>
            <a:spLocks noChangeShapeType="1"/>
          </p:cNvSpPr>
          <p:nvPr/>
        </p:nvSpPr>
        <p:spPr bwMode="auto">
          <a:xfrm>
            <a:off x="1427163" y="2447925"/>
            <a:ext cx="482600" cy="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12325" name="Line 115"/>
          <p:cNvSpPr>
            <a:spLocks noChangeShapeType="1"/>
          </p:cNvSpPr>
          <p:nvPr/>
        </p:nvSpPr>
        <p:spPr bwMode="auto">
          <a:xfrm>
            <a:off x="2333625" y="2447925"/>
            <a:ext cx="482600" cy="0"/>
          </a:xfrm>
          <a:prstGeom prst="line">
            <a:avLst/>
          </a:prstGeom>
          <a:noFill/>
          <a:ln w="9525">
            <a:solidFill>
              <a:schemeClr val="tx1"/>
            </a:solidFill>
            <a:round/>
            <a:headEnd/>
            <a:tailEnd type="triangle" w="lg" len="lg"/>
          </a:ln>
        </p:spPr>
        <p:txBody>
          <a:bodyPr anchor="ctr">
            <a:spAutoFit/>
          </a:bodyPr>
          <a:lstStyle/>
          <a:p>
            <a:endParaRPr lang="en-US"/>
          </a:p>
        </p:txBody>
      </p:sp>
      <p:sp>
        <p:nvSpPr>
          <p:cNvPr id="12326" name="Line 116"/>
          <p:cNvSpPr>
            <a:spLocks noChangeShapeType="1"/>
          </p:cNvSpPr>
          <p:nvPr/>
        </p:nvSpPr>
        <p:spPr bwMode="auto">
          <a:xfrm>
            <a:off x="3540125" y="2438400"/>
            <a:ext cx="422275" cy="0"/>
          </a:xfrm>
          <a:prstGeom prst="line">
            <a:avLst/>
          </a:prstGeom>
          <a:noFill/>
          <a:ln w="9525">
            <a:solidFill>
              <a:schemeClr val="tx1"/>
            </a:solidFill>
            <a:round/>
            <a:headEnd/>
            <a:tailEnd type="triangle" w="lg" len="lg"/>
          </a:ln>
        </p:spPr>
        <p:txBody>
          <a:bodyPr anchor="ctr">
            <a:spAutoFit/>
          </a:bodyPr>
          <a:lstStyle/>
          <a:p>
            <a:endParaRPr lang="en-US"/>
          </a:p>
        </p:txBody>
      </p:sp>
      <p:sp>
        <p:nvSpPr>
          <p:cNvPr id="12327" name="Line 117"/>
          <p:cNvSpPr>
            <a:spLocks noChangeShapeType="1"/>
          </p:cNvSpPr>
          <p:nvPr/>
        </p:nvSpPr>
        <p:spPr bwMode="auto">
          <a:xfrm>
            <a:off x="4384675" y="2438400"/>
            <a:ext cx="482600" cy="0"/>
          </a:xfrm>
          <a:prstGeom prst="line">
            <a:avLst/>
          </a:prstGeom>
          <a:noFill/>
          <a:ln w="9525">
            <a:solidFill>
              <a:schemeClr val="tx1"/>
            </a:solidFill>
            <a:round/>
            <a:headEnd/>
            <a:tailEnd type="triangle" w="lg" len="lg"/>
          </a:ln>
        </p:spPr>
        <p:txBody>
          <a:bodyPr anchor="ctr">
            <a:spAutoFit/>
          </a:bodyPr>
          <a:lstStyle/>
          <a:p>
            <a:endParaRPr lang="en-US"/>
          </a:p>
        </p:txBody>
      </p:sp>
      <p:sp>
        <p:nvSpPr>
          <p:cNvPr id="12328" name="Line 118"/>
          <p:cNvSpPr>
            <a:spLocks noChangeShapeType="1"/>
          </p:cNvSpPr>
          <p:nvPr/>
        </p:nvSpPr>
        <p:spPr bwMode="auto">
          <a:xfrm>
            <a:off x="8077200" y="2406650"/>
            <a:ext cx="482600" cy="0"/>
          </a:xfrm>
          <a:prstGeom prst="line">
            <a:avLst/>
          </a:prstGeom>
          <a:noFill/>
          <a:ln w="9525">
            <a:solidFill>
              <a:schemeClr val="tx1"/>
            </a:solidFill>
            <a:round/>
            <a:headEnd/>
            <a:tailEnd type="triangle" w="lg" len="lg"/>
          </a:ln>
        </p:spPr>
        <p:txBody>
          <a:bodyPr anchor="ctr">
            <a:spAutoFit/>
          </a:bodyPr>
          <a:lstStyle/>
          <a:p>
            <a:endParaRPr lang="en-US"/>
          </a:p>
        </p:txBody>
      </p:sp>
      <p:graphicFrame>
        <p:nvGraphicFramePr>
          <p:cNvPr id="12296" name="Object 119"/>
          <p:cNvGraphicFramePr>
            <a:graphicFrameLocks noChangeAspect="1"/>
          </p:cNvGraphicFramePr>
          <p:nvPr/>
        </p:nvGraphicFramePr>
        <p:xfrm>
          <a:off x="4057650" y="2271713"/>
          <a:ext cx="260350" cy="384175"/>
        </p:xfrm>
        <a:graphic>
          <a:graphicData uri="http://schemas.openxmlformats.org/presentationml/2006/ole">
            <mc:AlternateContent xmlns:mc="http://schemas.openxmlformats.org/markup-compatibility/2006">
              <mc:Choice xmlns:v="urn:schemas-microsoft-com:vml" Requires="v">
                <p:oleObj name="Equation" r:id="rId14" imgW="330120" imgH="482400" progId="Equation.3">
                  <p:embed/>
                </p:oleObj>
              </mc:Choice>
              <mc:Fallback>
                <p:oleObj name="Equation" r:id="rId14" imgW="330120" imgH="482400" progId="Equation.3">
                  <p:embed/>
                  <p:pic>
                    <p:nvPicPr>
                      <p:cNvPr id="0" name="Object 11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057650" y="2271713"/>
                        <a:ext cx="260350" cy="38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29" name="Text Box 120"/>
          <p:cNvSpPr txBox="1">
            <a:spLocks noChangeArrowheads="1"/>
          </p:cNvSpPr>
          <p:nvPr/>
        </p:nvSpPr>
        <p:spPr bwMode="auto">
          <a:xfrm>
            <a:off x="2895600" y="2025650"/>
            <a:ext cx="720725" cy="579438"/>
          </a:xfrm>
          <a:prstGeom prst="rect">
            <a:avLst/>
          </a:prstGeom>
          <a:noFill/>
          <a:ln w="9525">
            <a:noFill/>
            <a:miter lim="800000"/>
            <a:headEnd/>
            <a:tailEnd type="none" w="lg" len="lg"/>
          </a:ln>
        </p:spPr>
        <p:txBody>
          <a:bodyPr>
            <a:spAutoFit/>
          </a:bodyPr>
          <a:lstStyle/>
          <a:p>
            <a:r>
              <a:rPr lang="en-US">
                <a:solidFill>
                  <a:schemeClr val="tx1"/>
                </a:solidFill>
              </a:rPr>
              <a:t>....</a:t>
            </a:r>
          </a:p>
        </p:txBody>
      </p:sp>
      <p:sp>
        <p:nvSpPr>
          <p:cNvPr id="12330" name="Oval 121"/>
          <p:cNvSpPr>
            <a:spLocks noChangeArrowheads="1"/>
          </p:cNvSpPr>
          <p:nvPr/>
        </p:nvSpPr>
        <p:spPr bwMode="auto">
          <a:xfrm>
            <a:off x="6553200" y="2254250"/>
            <a:ext cx="422275" cy="427038"/>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12331" name="Line 122"/>
          <p:cNvSpPr>
            <a:spLocks noChangeShapeType="1"/>
          </p:cNvSpPr>
          <p:nvPr/>
        </p:nvSpPr>
        <p:spPr bwMode="auto">
          <a:xfrm>
            <a:off x="6130925" y="2438400"/>
            <a:ext cx="422275" cy="0"/>
          </a:xfrm>
          <a:prstGeom prst="line">
            <a:avLst/>
          </a:prstGeom>
          <a:noFill/>
          <a:ln w="9525">
            <a:solidFill>
              <a:schemeClr val="tx1"/>
            </a:solidFill>
            <a:round/>
            <a:headEnd/>
            <a:tailEnd type="triangle" w="lg" len="lg"/>
          </a:ln>
        </p:spPr>
        <p:txBody>
          <a:bodyPr anchor="ctr">
            <a:spAutoFit/>
          </a:bodyPr>
          <a:lstStyle/>
          <a:p>
            <a:endParaRPr lang="en-US"/>
          </a:p>
        </p:txBody>
      </p:sp>
      <p:sp>
        <p:nvSpPr>
          <p:cNvPr id="12332" name="Line 123"/>
          <p:cNvSpPr>
            <a:spLocks noChangeShapeType="1"/>
          </p:cNvSpPr>
          <p:nvPr/>
        </p:nvSpPr>
        <p:spPr bwMode="auto">
          <a:xfrm>
            <a:off x="6975475" y="2438400"/>
            <a:ext cx="482600" cy="0"/>
          </a:xfrm>
          <a:prstGeom prst="line">
            <a:avLst/>
          </a:prstGeom>
          <a:noFill/>
          <a:ln w="9525">
            <a:solidFill>
              <a:schemeClr val="tx1"/>
            </a:solidFill>
            <a:round/>
            <a:headEnd/>
            <a:tailEnd type="triangle" w="lg" len="lg"/>
          </a:ln>
        </p:spPr>
        <p:txBody>
          <a:bodyPr anchor="ctr">
            <a:spAutoFit/>
          </a:bodyPr>
          <a:lstStyle/>
          <a:p>
            <a:endParaRPr lang="en-US"/>
          </a:p>
        </p:txBody>
      </p:sp>
      <p:graphicFrame>
        <p:nvGraphicFramePr>
          <p:cNvPr id="12297" name="Object 124"/>
          <p:cNvGraphicFramePr>
            <a:graphicFrameLocks noChangeAspect="1"/>
          </p:cNvGraphicFramePr>
          <p:nvPr/>
        </p:nvGraphicFramePr>
        <p:xfrm>
          <a:off x="6650038" y="2271713"/>
          <a:ext cx="258762" cy="384175"/>
        </p:xfrm>
        <a:graphic>
          <a:graphicData uri="http://schemas.openxmlformats.org/presentationml/2006/ole">
            <mc:AlternateContent xmlns:mc="http://schemas.openxmlformats.org/markup-compatibility/2006">
              <mc:Choice xmlns:v="urn:schemas-microsoft-com:vml" Requires="v">
                <p:oleObj name="Equation" r:id="rId16" imgW="330120" imgH="482400" progId="Equation.3">
                  <p:embed/>
                </p:oleObj>
              </mc:Choice>
              <mc:Fallback>
                <p:oleObj name="Equation" r:id="rId16" imgW="330120" imgH="482400" progId="Equation.3">
                  <p:embed/>
                  <p:pic>
                    <p:nvPicPr>
                      <p:cNvPr id="0" name="Object 12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650038" y="2271713"/>
                        <a:ext cx="258762" cy="38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33" name="Text Box 125"/>
          <p:cNvSpPr txBox="1">
            <a:spLocks noChangeArrowheads="1"/>
          </p:cNvSpPr>
          <p:nvPr/>
        </p:nvSpPr>
        <p:spPr bwMode="auto">
          <a:xfrm>
            <a:off x="4876800" y="2025650"/>
            <a:ext cx="720725" cy="579438"/>
          </a:xfrm>
          <a:prstGeom prst="rect">
            <a:avLst/>
          </a:prstGeom>
          <a:noFill/>
          <a:ln w="9525">
            <a:noFill/>
            <a:miter lim="800000"/>
            <a:headEnd/>
            <a:tailEnd type="none" w="lg" len="lg"/>
          </a:ln>
        </p:spPr>
        <p:txBody>
          <a:bodyPr>
            <a:spAutoFit/>
          </a:bodyPr>
          <a:lstStyle/>
          <a:p>
            <a:r>
              <a:rPr lang="en-US">
                <a:solidFill>
                  <a:schemeClr val="tx1"/>
                </a:solidFill>
              </a:rPr>
              <a:t>....</a:t>
            </a:r>
          </a:p>
        </p:txBody>
      </p:sp>
      <p:sp>
        <p:nvSpPr>
          <p:cNvPr id="12334" name="Text Box 126"/>
          <p:cNvSpPr txBox="1">
            <a:spLocks noChangeArrowheads="1"/>
          </p:cNvSpPr>
          <p:nvPr/>
        </p:nvSpPr>
        <p:spPr bwMode="auto">
          <a:xfrm>
            <a:off x="7467600" y="2025650"/>
            <a:ext cx="720725" cy="579438"/>
          </a:xfrm>
          <a:prstGeom prst="rect">
            <a:avLst/>
          </a:prstGeom>
          <a:noFill/>
          <a:ln w="9525">
            <a:noFill/>
            <a:miter lim="800000"/>
            <a:headEnd/>
            <a:tailEnd type="none" w="lg" len="lg"/>
          </a:ln>
        </p:spPr>
        <p:txBody>
          <a:bodyPr>
            <a:spAutoFit/>
          </a:bodyPr>
          <a:lstStyle/>
          <a:p>
            <a:r>
              <a:rPr lang="en-US">
                <a:solidFill>
                  <a:schemeClr val="tx1"/>
                </a:solidFill>
              </a:rPr>
              <a:t>....</a:t>
            </a:r>
          </a:p>
        </p:txBody>
      </p:sp>
      <p:sp>
        <p:nvSpPr>
          <p:cNvPr id="12335" name="Oval 127"/>
          <p:cNvSpPr>
            <a:spLocks noChangeArrowheads="1"/>
          </p:cNvSpPr>
          <p:nvPr/>
        </p:nvSpPr>
        <p:spPr bwMode="auto">
          <a:xfrm>
            <a:off x="5715000" y="2254250"/>
            <a:ext cx="423863" cy="427038"/>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12336" name="Line 128"/>
          <p:cNvSpPr>
            <a:spLocks noChangeShapeType="1"/>
          </p:cNvSpPr>
          <p:nvPr/>
        </p:nvSpPr>
        <p:spPr bwMode="auto">
          <a:xfrm>
            <a:off x="5486400" y="2406650"/>
            <a:ext cx="228600" cy="0"/>
          </a:xfrm>
          <a:prstGeom prst="line">
            <a:avLst/>
          </a:prstGeom>
          <a:noFill/>
          <a:ln w="9525">
            <a:solidFill>
              <a:schemeClr val="tx1"/>
            </a:solidFill>
            <a:round/>
            <a:headEnd/>
            <a:tailEnd type="none" w="lg" len="lg"/>
          </a:ln>
        </p:spPr>
        <p:txBody>
          <a:bodyPr wrap="none">
            <a:spAutoFit/>
          </a:bodyPr>
          <a:lstStyle/>
          <a:p>
            <a:endParaRPr lang="en-US"/>
          </a:p>
        </p:txBody>
      </p:sp>
      <p:sp>
        <p:nvSpPr>
          <p:cNvPr id="12337" name="Rectangle 137"/>
          <p:cNvSpPr>
            <a:spLocks noChangeArrowheads="1"/>
          </p:cNvSpPr>
          <p:nvPr/>
        </p:nvSpPr>
        <p:spPr bwMode="auto">
          <a:xfrm>
            <a:off x="3886200" y="1949450"/>
            <a:ext cx="609600" cy="990600"/>
          </a:xfrm>
          <a:prstGeom prst="rect">
            <a:avLst/>
          </a:prstGeom>
          <a:noFill/>
          <a:ln w="9525">
            <a:solidFill>
              <a:srgbClr val="FF00FF"/>
            </a:solidFill>
            <a:miter lim="800000"/>
            <a:headEnd/>
            <a:tailEnd type="none" w="lg" len="lg"/>
          </a:ln>
        </p:spPr>
        <p:txBody>
          <a:bodyPr wrap="none" anchor="ctr">
            <a:spAutoFit/>
          </a:bodyPr>
          <a:lstStyle/>
          <a:p>
            <a:endParaRPr lang="en-US"/>
          </a:p>
        </p:txBody>
      </p:sp>
      <p:sp>
        <p:nvSpPr>
          <p:cNvPr id="12338" name="Rectangle 138"/>
          <p:cNvSpPr>
            <a:spLocks noChangeArrowheads="1"/>
          </p:cNvSpPr>
          <p:nvPr/>
        </p:nvSpPr>
        <p:spPr bwMode="auto">
          <a:xfrm>
            <a:off x="6477000" y="1949450"/>
            <a:ext cx="609600" cy="990600"/>
          </a:xfrm>
          <a:prstGeom prst="rect">
            <a:avLst/>
          </a:prstGeom>
          <a:noFill/>
          <a:ln w="9525">
            <a:solidFill>
              <a:srgbClr val="FF00FF"/>
            </a:solidFill>
            <a:miter lim="800000"/>
            <a:headEnd/>
            <a:tailEnd type="none" w="lg" len="lg"/>
          </a:ln>
        </p:spPr>
        <p:txBody>
          <a:bodyPr wrap="none" anchor="ctr">
            <a:spAutoFit/>
          </a:bodyPr>
          <a:lstStyle/>
          <a:p>
            <a:endParaRPr lang="en-US"/>
          </a:p>
        </p:txBody>
      </p:sp>
      <p:graphicFrame>
        <p:nvGraphicFramePr>
          <p:cNvPr id="12298" name="Object 140"/>
          <p:cNvGraphicFramePr>
            <a:graphicFrameLocks noChangeAspect="1"/>
          </p:cNvGraphicFramePr>
          <p:nvPr/>
        </p:nvGraphicFramePr>
        <p:xfrm>
          <a:off x="1066800" y="2254250"/>
          <a:ext cx="269875" cy="374650"/>
        </p:xfrm>
        <a:graphic>
          <a:graphicData uri="http://schemas.openxmlformats.org/presentationml/2006/ole">
            <mc:AlternateContent xmlns:mc="http://schemas.openxmlformats.org/markup-compatibility/2006">
              <mc:Choice xmlns:v="urn:schemas-microsoft-com:vml" Requires="v">
                <p:oleObj name="Equation" r:id="rId17" imgW="342720" imgH="469800" progId="Equation.3">
                  <p:embed/>
                </p:oleObj>
              </mc:Choice>
              <mc:Fallback>
                <p:oleObj name="Equation" r:id="rId17" imgW="342720" imgH="469800" progId="Equation.3">
                  <p:embed/>
                  <p:pic>
                    <p:nvPicPr>
                      <p:cNvPr id="0" name="Object 14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66800" y="2254250"/>
                        <a:ext cx="269875"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9" name="Object 141"/>
          <p:cNvGraphicFramePr>
            <a:graphicFrameLocks noChangeAspect="1"/>
          </p:cNvGraphicFramePr>
          <p:nvPr/>
        </p:nvGraphicFramePr>
        <p:xfrm>
          <a:off x="4876800" y="4800600"/>
          <a:ext cx="454025" cy="666750"/>
        </p:xfrm>
        <a:graphic>
          <a:graphicData uri="http://schemas.openxmlformats.org/presentationml/2006/ole">
            <mc:AlternateContent xmlns:mc="http://schemas.openxmlformats.org/markup-compatibility/2006">
              <mc:Choice xmlns:v="urn:schemas-microsoft-com:vml" Requires="v">
                <p:oleObj name="Equation" r:id="rId19" imgW="330120" imgH="482400" progId="Equation.3">
                  <p:embed/>
                </p:oleObj>
              </mc:Choice>
              <mc:Fallback>
                <p:oleObj name="Equation" r:id="rId19" imgW="330120" imgH="482400" progId="Equation.3">
                  <p:embed/>
                  <p:pic>
                    <p:nvPicPr>
                      <p:cNvPr id="0" name="Object 14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76800" y="4800600"/>
                        <a:ext cx="454025"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39" name="Text Box 142"/>
          <p:cNvSpPr txBox="1">
            <a:spLocks noChangeArrowheads="1"/>
          </p:cNvSpPr>
          <p:nvPr/>
        </p:nvSpPr>
        <p:spPr bwMode="auto">
          <a:xfrm>
            <a:off x="3733800" y="4800600"/>
            <a:ext cx="720725" cy="579438"/>
          </a:xfrm>
          <a:prstGeom prst="rect">
            <a:avLst/>
          </a:prstGeom>
          <a:noFill/>
          <a:ln w="9525">
            <a:noFill/>
            <a:miter lim="800000"/>
            <a:headEnd/>
            <a:tailEnd type="none" w="lg" len="lg"/>
          </a:ln>
        </p:spPr>
        <p:txBody>
          <a:bodyPr>
            <a:spAutoFit/>
          </a:bodyPr>
          <a:lstStyle/>
          <a:p>
            <a:r>
              <a:rPr lang="en-US">
                <a:solidFill>
                  <a:schemeClr val="tx1"/>
                </a:solidFill>
              </a:rPr>
              <a:t>....</a:t>
            </a:r>
          </a:p>
        </p:txBody>
      </p:sp>
      <p:sp>
        <p:nvSpPr>
          <p:cNvPr id="12340" name="Text Box 143"/>
          <p:cNvSpPr txBox="1">
            <a:spLocks noChangeArrowheads="1"/>
          </p:cNvSpPr>
          <p:nvPr/>
        </p:nvSpPr>
        <p:spPr bwMode="auto">
          <a:xfrm>
            <a:off x="5715000" y="4800600"/>
            <a:ext cx="720725" cy="579438"/>
          </a:xfrm>
          <a:prstGeom prst="rect">
            <a:avLst/>
          </a:prstGeom>
          <a:noFill/>
          <a:ln w="9525">
            <a:noFill/>
            <a:miter lim="800000"/>
            <a:headEnd/>
            <a:tailEnd type="none" w="lg" len="lg"/>
          </a:ln>
        </p:spPr>
        <p:txBody>
          <a:bodyPr>
            <a:spAutoFit/>
          </a:bodyPr>
          <a:lstStyle/>
          <a:p>
            <a:r>
              <a:rPr lang="en-US">
                <a:solidFill>
                  <a:schemeClr val="tx1"/>
                </a:solidFill>
              </a:rPr>
              <a:t>....</a:t>
            </a:r>
          </a:p>
        </p:txBody>
      </p:sp>
      <p:graphicFrame>
        <p:nvGraphicFramePr>
          <p:cNvPr id="12300" name="Object 144"/>
          <p:cNvGraphicFramePr>
            <a:graphicFrameLocks noChangeAspect="1"/>
          </p:cNvGraphicFramePr>
          <p:nvPr/>
        </p:nvGraphicFramePr>
        <p:xfrm>
          <a:off x="8763000" y="2286000"/>
          <a:ext cx="247650" cy="363538"/>
        </p:xfrm>
        <a:graphic>
          <a:graphicData uri="http://schemas.openxmlformats.org/presentationml/2006/ole">
            <mc:AlternateContent xmlns:mc="http://schemas.openxmlformats.org/markup-compatibility/2006">
              <mc:Choice xmlns:v="urn:schemas-microsoft-com:vml" Requires="v">
                <p:oleObj name="Equation" r:id="rId20" imgW="406080" imgH="469800" progId="Equation.3">
                  <p:embed/>
                </p:oleObj>
              </mc:Choice>
              <mc:Fallback>
                <p:oleObj name="Equation" r:id="rId20" imgW="406080" imgH="469800" progId="Equation.3">
                  <p:embed/>
                  <p:pic>
                    <p:nvPicPr>
                      <p:cNvPr id="0" name="Object 14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763000" y="2286000"/>
                        <a:ext cx="247650" cy="363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41" name="Text Box 145"/>
          <p:cNvSpPr txBox="1">
            <a:spLocks noChangeArrowheads="1"/>
          </p:cNvSpPr>
          <p:nvPr/>
        </p:nvSpPr>
        <p:spPr bwMode="auto">
          <a:xfrm>
            <a:off x="4038600" y="5486400"/>
            <a:ext cx="2173288" cy="1163638"/>
          </a:xfrm>
          <a:prstGeom prst="rect">
            <a:avLst/>
          </a:prstGeom>
          <a:noFill/>
          <a:ln w="9525">
            <a:noFill/>
            <a:miter lim="800000"/>
            <a:headEnd/>
            <a:tailEnd type="none" w="lg" len="lg"/>
          </a:ln>
        </p:spPr>
        <p:txBody>
          <a:bodyPr wrap="none">
            <a:spAutoFit/>
          </a:bodyPr>
          <a:lstStyle/>
          <a:p>
            <a:r>
              <a:rPr lang="en-US">
                <a:solidFill>
                  <a:srgbClr val="FF3300"/>
                </a:solidFill>
              </a:rPr>
              <a:t>A state is </a:t>
            </a:r>
          </a:p>
          <a:p>
            <a:r>
              <a:rPr lang="en-US">
                <a:solidFill>
                  <a:srgbClr val="FF3300"/>
                </a:solidFill>
              </a:rPr>
              <a:t>repeated</a:t>
            </a:r>
          </a:p>
        </p:txBody>
      </p:sp>
      <p:sp>
        <p:nvSpPr>
          <p:cNvPr id="12342" name="TextBox 52"/>
          <p:cNvSpPr txBox="1">
            <a:spLocks noChangeArrowheads="1"/>
          </p:cNvSpPr>
          <p:nvPr/>
        </p:nvSpPr>
        <p:spPr bwMode="auto">
          <a:xfrm>
            <a:off x="304800" y="762000"/>
            <a:ext cx="7283450" cy="584200"/>
          </a:xfrm>
          <a:prstGeom prst="rect">
            <a:avLst/>
          </a:prstGeom>
          <a:noFill/>
          <a:ln w="9525">
            <a:noFill/>
            <a:miter lim="800000"/>
            <a:headEnd/>
            <a:tailEnd/>
          </a:ln>
        </p:spPr>
        <p:txBody>
          <a:bodyPr wrap="none">
            <a:spAutoFit/>
          </a:bodyPr>
          <a:lstStyle/>
          <a:p>
            <a:r>
              <a:rPr lang="en-US"/>
              <a:t>Number of states in walk is at least  </a:t>
            </a:r>
          </a:p>
        </p:txBody>
      </p:sp>
      <p:graphicFrame>
        <p:nvGraphicFramePr>
          <p:cNvPr id="12301" name="Object 33"/>
          <p:cNvGraphicFramePr>
            <a:graphicFrameLocks noChangeAspect="1"/>
          </p:cNvGraphicFramePr>
          <p:nvPr/>
        </p:nvGraphicFramePr>
        <p:xfrm>
          <a:off x="7315200" y="762000"/>
          <a:ext cx="1143000" cy="549275"/>
        </p:xfrm>
        <a:graphic>
          <a:graphicData uri="http://schemas.openxmlformats.org/presentationml/2006/ole">
            <mc:AlternateContent xmlns:mc="http://schemas.openxmlformats.org/markup-compatibility/2006">
              <mc:Choice xmlns:v="urn:schemas-microsoft-com:vml" Requires="v">
                <p:oleObj name="Equation" r:id="rId22" imgW="368280" imgH="177480" progId="Equation.3">
                  <p:embed/>
                </p:oleObj>
              </mc:Choice>
              <mc:Fallback>
                <p:oleObj name="Equation" r:id="rId22" imgW="368280" imgH="177480" progId="Equation.3">
                  <p:embed/>
                  <p:pic>
                    <p:nvPicPr>
                      <p:cNvPr id="0" name="Picture 1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315200" y="762000"/>
                        <a:ext cx="1143000"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Slide Number Placeholder 5"/>
          <p:cNvSpPr>
            <a:spLocks noGrp="1"/>
          </p:cNvSpPr>
          <p:nvPr>
            <p:ph type="sldNum" sz="quarter" idx="12"/>
          </p:nvPr>
        </p:nvSpPr>
        <p:spPr>
          <a:noFill/>
        </p:spPr>
        <p:txBody>
          <a:bodyPr/>
          <a:lstStyle/>
          <a:p>
            <a:fld id="{48FC0E38-2FF9-4182-B1E6-1D1B3908537F}" type="slidenum">
              <a:rPr lang="en-US" smtClean="0"/>
              <a:pPr/>
              <a:t>19</a:t>
            </a:fld>
            <a:endParaRPr lang="en-US"/>
          </a:p>
        </p:txBody>
      </p:sp>
      <p:sp>
        <p:nvSpPr>
          <p:cNvPr id="46084" name="Rectangle 2"/>
          <p:cNvSpPr>
            <a:spLocks noGrp="1" noChangeArrowheads="1"/>
          </p:cNvSpPr>
          <p:nvPr>
            <p:ph type="ctrTitle"/>
          </p:nvPr>
        </p:nvSpPr>
        <p:spPr>
          <a:xfrm>
            <a:off x="685800" y="2286000"/>
            <a:ext cx="7772400" cy="1143000"/>
          </a:xfrm>
        </p:spPr>
        <p:txBody>
          <a:bodyPr/>
          <a:lstStyle/>
          <a:p>
            <a:r>
              <a:rPr lang="en-US" sz="4400"/>
              <a:t>The Pumping Lemma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76200"/>
            <a:ext cx="4419600" cy="990600"/>
          </a:xfrm>
        </p:spPr>
        <p:txBody>
          <a:bodyPr/>
          <a:lstStyle/>
          <a:p>
            <a:r>
              <a:rPr lang="en-US" sz="3000" dirty="0"/>
              <a:t>The Airport System</a:t>
            </a:r>
          </a:p>
        </p:txBody>
      </p:sp>
      <p:sp>
        <p:nvSpPr>
          <p:cNvPr id="3" name="Subtitle 2"/>
          <p:cNvSpPr>
            <a:spLocks noGrp="1"/>
          </p:cNvSpPr>
          <p:nvPr>
            <p:ph type="subTitle" idx="1"/>
          </p:nvPr>
        </p:nvSpPr>
        <p:spPr>
          <a:xfrm>
            <a:off x="304800" y="1066800"/>
            <a:ext cx="8610600" cy="5029200"/>
          </a:xfrm>
        </p:spPr>
        <p:txBody>
          <a:bodyPr/>
          <a:lstStyle/>
          <a:p>
            <a:r>
              <a:rPr lang="en-US" sz="2400" dirty="0"/>
              <a:t>In our new system, when an aircraft is to take off from its original airport, then at that time it requests permission to land at our airport. When it approaches the airport it is placed in a </a:t>
            </a:r>
            <a:r>
              <a:rPr lang="en-US" sz="2400" dirty="0">
                <a:solidFill>
                  <a:schemeClr val="tx1"/>
                </a:solidFill>
              </a:rPr>
              <a:t>queue</a:t>
            </a:r>
            <a:r>
              <a:rPr lang="en-US" sz="2400" dirty="0"/>
              <a:t>, and must circle the airport until a runway becomes available. Only aircraft that have permission to land are allowed to circle. The circling aircraft are landed on a </a:t>
            </a:r>
            <a:r>
              <a:rPr lang="en-US" sz="2400" dirty="0">
                <a:solidFill>
                  <a:schemeClr val="tx1"/>
                </a:solidFill>
              </a:rPr>
              <a:t>first-come- first served</a:t>
            </a:r>
            <a:r>
              <a:rPr lang="en-US" sz="2400" dirty="0"/>
              <a:t> basis.</a:t>
            </a:r>
          </a:p>
          <a:p>
            <a:endParaRPr lang="en-US" sz="2400" dirty="0"/>
          </a:p>
          <a:p>
            <a:pPr algn="l"/>
            <a:r>
              <a:rPr lang="en-US" sz="2400" dirty="0">
                <a:solidFill>
                  <a:schemeClr val="tx1"/>
                </a:solidFill>
              </a:rPr>
              <a:t>States: </a:t>
            </a:r>
            <a:r>
              <a:rPr lang="en-US" sz="2400" dirty="0"/>
              <a:t>permission, circling, landed</a:t>
            </a:r>
            <a:endParaRPr lang="en-US" sz="2400"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Slide Number Placeholder 5"/>
          <p:cNvSpPr>
            <a:spLocks noGrp="1"/>
          </p:cNvSpPr>
          <p:nvPr>
            <p:ph type="sldNum" sz="quarter" idx="12"/>
          </p:nvPr>
        </p:nvSpPr>
        <p:spPr>
          <a:noFill/>
        </p:spPr>
        <p:txBody>
          <a:bodyPr/>
          <a:lstStyle/>
          <a:p>
            <a:fld id="{48FC0E38-2FF9-4182-B1E6-1D1B3908537F}" type="slidenum">
              <a:rPr lang="en-US" smtClean="0"/>
              <a:pPr/>
              <a:t>20</a:t>
            </a:fld>
            <a:endParaRPr lang="en-US"/>
          </a:p>
        </p:txBody>
      </p:sp>
      <p:sp>
        <p:nvSpPr>
          <p:cNvPr id="46084" name="Rectangle 2"/>
          <p:cNvSpPr>
            <a:spLocks noGrp="1" noChangeArrowheads="1"/>
          </p:cNvSpPr>
          <p:nvPr>
            <p:ph type="ctrTitle"/>
          </p:nvPr>
        </p:nvSpPr>
        <p:spPr>
          <a:xfrm>
            <a:off x="685800" y="914400"/>
            <a:ext cx="7772400" cy="2057400"/>
          </a:xfrm>
        </p:spPr>
        <p:txBody>
          <a:bodyPr/>
          <a:lstStyle/>
          <a:p>
            <a:pPr marL="742950" indent="-742950">
              <a:buFont typeface="+mj-lt"/>
              <a:buAutoNum type="arabicPeriod"/>
            </a:pPr>
            <a:r>
              <a:rPr lang="en-US" sz="4400" dirty="0"/>
              <a:t>Pumping Lemma is used to prove that a language is NOT REGULAR.</a:t>
            </a:r>
            <a:br>
              <a:rPr lang="en-US" sz="4400" dirty="0"/>
            </a:br>
            <a:br>
              <a:rPr lang="en-US" sz="4400" dirty="0"/>
            </a:br>
            <a:endParaRPr lang="en-US" sz="4400" dirty="0"/>
          </a:p>
        </p:txBody>
      </p:sp>
      <p:sp>
        <p:nvSpPr>
          <p:cNvPr id="4" name="Rectangle 2">
            <a:extLst>
              <a:ext uri="{FF2B5EF4-FFF2-40B4-BE49-F238E27FC236}">
                <a16:creationId xmlns:a16="http://schemas.microsoft.com/office/drawing/2014/main" id="{D570F7B3-47C7-420E-8222-B4698706B611}"/>
              </a:ext>
            </a:extLst>
          </p:cNvPr>
          <p:cNvSpPr txBox="1">
            <a:spLocks noChangeArrowheads="1"/>
          </p:cNvSpPr>
          <p:nvPr/>
        </p:nvSpPr>
        <p:spPr bwMode="auto">
          <a:xfrm>
            <a:off x="685800" y="3810000"/>
            <a:ext cx="7772400" cy="2895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Comic Sans MS" pitchFamily="66" charset="0"/>
              </a:defRPr>
            </a:lvl2pPr>
            <a:lvl3pPr algn="ctr" rtl="0" eaLnBrk="0" fontAlgn="base" hangingPunct="0">
              <a:spcBef>
                <a:spcPct val="0"/>
              </a:spcBef>
              <a:spcAft>
                <a:spcPct val="0"/>
              </a:spcAft>
              <a:defRPr sz="3600">
                <a:solidFill>
                  <a:schemeClr val="tx2"/>
                </a:solidFill>
                <a:latin typeface="Comic Sans MS" pitchFamily="66" charset="0"/>
              </a:defRPr>
            </a:lvl3pPr>
            <a:lvl4pPr algn="ctr" rtl="0" eaLnBrk="0" fontAlgn="base" hangingPunct="0">
              <a:spcBef>
                <a:spcPct val="0"/>
              </a:spcBef>
              <a:spcAft>
                <a:spcPct val="0"/>
              </a:spcAft>
              <a:defRPr sz="3600">
                <a:solidFill>
                  <a:schemeClr val="tx2"/>
                </a:solidFill>
                <a:latin typeface="Comic Sans MS" pitchFamily="66" charset="0"/>
              </a:defRPr>
            </a:lvl4pPr>
            <a:lvl5pPr algn="ctr" rtl="0" eaLnBrk="0" fontAlgn="base" hangingPunct="0">
              <a:spcBef>
                <a:spcPct val="0"/>
              </a:spcBef>
              <a:spcAft>
                <a:spcPct val="0"/>
              </a:spcAft>
              <a:defRPr sz="3600">
                <a:solidFill>
                  <a:schemeClr val="tx2"/>
                </a:solidFill>
                <a:latin typeface="Comic Sans MS" pitchFamily="66" charset="0"/>
              </a:defRPr>
            </a:lvl5pPr>
            <a:lvl6pPr marL="457200" algn="ctr" rtl="0" eaLnBrk="0" fontAlgn="base" hangingPunct="0">
              <a:spcBef>
                <a:spcPct val="0"/>
              </a:spcBef>
              <a:spcAft>
                <a:spcPct val="0"/>
              </a:spcAft>
              <a:defRPr sz="3600">
                <a:solidFill>
                  <a:schemeClr val="tx2"/>
                </a:solidFill>
                <a:latin typeface="Comic Sans MS" pitchFamily="66" charset="0"/>
              </a:defRPr>
            </a:lvl6pPr>
            <a:lvl7pPr marL="914400" algn="ctr" rtl="0" eaLnBrk="0" fontAlgn="base" hangingPunct="0">
              <a:spcBef>
                <a:spcPct val="0"/>
              </a:spcBef>
              <a:spcAft>
                <a:spcPct val="0"/>
              </a:spcAft>
              <a:defRPr sz="3600">
                <a:solidFill>
                  <a:schemeClr val="tx2"/>
                </a:solidFill>
                <a:latin typeface="Comic Sans MS" pitchFamily="66" charset="0"/>
              </a:defRPr>
            </a:lvl7pPr>
            <a:lvl8pPr marL="1371600" algn="ctr" rtl="0" eaLnBrk="0" fontAlgn="base" hangingPunct="0">
              <a:spcBef>
                <a:spcPct val="0"/>
              </a:spcBef>
              <a:spcAft>
                <a:spcPct val="0"/>
              </a:spcAft>
              <a:defRPr sz="3600">
                <a:solidFill>
                  <a:schemeClr val="tx2"/>
                </a:solidFill>
                <a:latin typeface="Comic Sans MS" pitchFamily="66" charset="0"/>
              </a:defRPr>
            </a:lvl8pPr>
            <a:lvl9pPr marL="1828800" algn="ctr" rtl="0" eaLnBrk="0" fontAlgn="base" hangingPunct="0">
              <a:spcBef>
                <a:spcPct val="0"/>
              </a:spcBef>
              <a:spcAft>
                <a:spcPct val="0"/>
              </a:spcAft>
              <a:defRPr sz="3600">
                <a:solidFill>
                  <a:schemeClr val="tx2"/>
                </a:solidFill>
                <a:latin typeface="Comic Sans MS" pitchFamily="66" charset="0"/>
              </a:defRPr>
            </a:lvl9pPr>
          </a:lstStyle>
          <a:p>
            <a:pPr marL="742950" indent="-742950">
              <a:buFont typeface="+mj-lt"/>
              <a:buAutoNum type="arabicPeriod" startAt="2"/>
            </a:pPr>
            <a:r>
              <a:rPr lang="en-US" sz="4400" kern="0" dirty="0">
                <a:solidFill>
                  <a:schemeClr val="accent2"/>
                </a:solidFill>
              </a:rPr>
              <a:t>It cannot be used to prove that a language is REGULAR.</a:t>
            </a:r>
            <a:br>
              <a:rPr lang="en-US" sz="4400" kern="0" dirty="0"/>
            </a:br>
            <a:br>
              <a:rPr lang="en-US" sz="4400" kern="0" dirty="0"/>
            </a:br>
            <a:endParaRPr lang="en-US" sz="4400" kern="0" dirty="0"/>
          </a:p>
        </p:txBody>
      </p:sp>
    </p:spTree>
    <p:extLst>
      <p:ext uri="{BB962C8B-B14F-4D97-AF65-F5344CB8AC3E}">
        <p14:creationId xmlns:p14="http://schemas.microsoft.com/office/powerpoint/2010/main" val="6797930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Slide Number Placeholder 3"/>
          <p:cNvSpPr>
            <a:spLocks noGrp="1"/>
          </p:cNvSpPr>
          <p:nvPr>
            <p:ph type="sldNum" sz="quarter" idx="12"/>
          </p:nvPr>
        </p:nvSpPr>
        <p:spPr>
          <a:noFill/>
        </p:spPr>
        <p:txBody>
          <a:bodyPr/>
          <a:lstStyle/>
          <a:p>
            <a:fld id="{D7746E41-6586-421C-AB98-57D2CFDD3725}" type="slidenum">
              <a:rPr lang="en-US" smtClean="0"/>
              <a:pPr/>
              <a:t>21</a:t>
            </a:fld>
            <a:endParaRPr lang="en-US"/>
          </a:p>
        </p:txBody>
      </p:sp>
      <p:sp>
        <p:nvSpPr>
          <p:cNvPr id="13319" name="Text Box 2"/>
          <p:cNvSpPr txBox="1">
            <a:spLocks noChangeArrowheads="1"/>
          </p:cNvSpPr>
          <p:nvPr/>
        </p:nvSpPr>
        <p:spPr bwMode="auto">
          <a:xfrm>
            <a:off x="365125" y="177800"/>
            <a:ext cx="6372225" cy="579438"/>
          </a:xfrm>
          <a:prstGeom prst="rect">
            <a:avLst/>
          </a:prstGeom>
          <a:noFill/>
          <a:ln w="9525">
            <a:noFill/>
            <a:miter lim="800000"/>
            <a:headEnd/>
            <a:tailEnd type="none" w="lg" len="lg"/>
          </a:ln>
        </p:spPr>
        <p:txBody>
          <a:bodyPr wrap="none">
            <a:spAutoFit/>
          </a:bodyPr>
          <a:lstStyle/>
          <a:p>
            <a:r>
              <a:rPr lang="en-US"/>
              <a:t>Take an </a:t>
            </a:r>
            <a:r>
              <a:rPr lang="en-US">
                <a:solidFill>
                  <a:srgbClr val="FF3300"/>
                </a:solidFill>
              </a:rPr>
              <a:t>infinite</a:t>
            </a:r>
            <a:r>
              <a:rPr lang="en-US"/>
              <a:t> regular language</a:t>
            </a:r>
          </a:p>
        </p:txBody>
      </p:sp>
      <p:graphicFrame>
        <p:nvGraphicFramePr>
          <p:cNvPr id="13314" name="Object 3"/>
          <p:cNvGraphicFramePr>
            <a:graphicFrameLocks noChangeAspect="1"/>
          </p:cNvGraphicFramePr>
          <p:nvPr/>
        </p:nvGraphicFramePr>
        <p:xfrm>
          <a:off x="6858000" y="228600"/>
          <a:ext cx="303213" cy="368300"/>
        </p:xfrm>
        <a:graphic>
          <a:graphicData uri="http://schemas.openxmlformats.org/presentationml/2006/ole">
            <mc:AlternateContent xmlns:mc="http://schemas.openxmlformats.org/markup-compatibility/2006">
              <mc:Choice xmlns:v="urn:schemas-microsoft-com:vml" Requires="v">
                <p:oleObj name="Equation" r:id="rId2" imgW="304560" imgH="368280" progId="Equation.3">
                  <p:embed/>
                </p:oleObj>
              </mc:Choice>
              <mc:Fallback>
                <p:oleObj name="Equation" r:id="rId2" imgW="304560" imgH="36828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28600"/>
                        <a:ext cx="3032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20" name="Text Box 5"/>
          <p:cNvSpPr txBox="1">
            <a:spLocks noChangeArrowheads="1"/>
          </p:cNvSpPr>
          <p:nvPr/>
        </p:nvSpPr>
        <p:spPr bwMode="auto">
          <a:xfrm>
            <a:off x="533400" y="2362200"/>
            <a:ext cx="6562725" cy="579438"/>
          </a:xfrm>
          <a:prstGeom prst="rect">
            <a:avLst/>
          </a:prstGeom>
          <a:noFill/>
          <a:ln w="9525">
            <a:noFill/>
            <a:miter lim="800000"/>
            <a:headEnd/>
            <a:tailEnd type="none" w="lg" len="lg"/>
          </a:ln>
        </p:spPr>
        <p:txBody>
          <a:bodyPr wrap="none">
            <a:spAutoFit/>
          </a:bodyPr>
          <a:lstStyle/>
          <a:p>
            <a:r>
              <a:rPr lang="en-US"/>
              <a:t>There exists a DFA that accepts </a:t>
            </a:r>
          </a:p>
        </p:txBody>
      </p:sp>
      <p:graphicFrame>
        <p:nvGraphicFramePr>
          <p:cNvPr id="13315" name="Object 6"/>
          <p:cNvGraphicFramePr>
            <a:graphicFrameLocks noChangeAspect="1"/>
          </p:cNvGraphicFramePr>
          <p:nvPr/>
        </p:nvGraphicFramePr>
        <p:xfrm>
          <a:off x="7086600" y="2438400"/>
          <a:ext cx="328613" cy="393700"/>
        </p:xfrm>
        <a:graphic>
          <a:graphicData uri="http://schemas.openxmlformats.org/presentationml/2006/ole">
            <mc:AlternateContent xmlns:mc="http://schemas.openxmlformats.org/markup-compatibility/2006">
              <mc:Choice xmlns:v="urn:schemas-microsoft-com:vml" Requires="v">
                <p:oleObj name="Equation" r:id="rId4" imgW="330120" imgH="393480" progId="Equation.3">
                  <p:embed/>
                </p:oleObj>
              </mc:Choice>
              <mc:Fallback>
                <p:oleObj name="Equation" r:id="rId4" imgW="330120" imgH="39348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6600" y="2438400"/>
                        <a:ext cx="328613"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21" name="Oval 8"/>
          <p:cNvSpPr>
            <a:spLocks noChangeArrowheads="1"/>
          </p:cNvSpPr>
          <p:nvPr/>
        </p:nvSpPr>
        <p:spPr bwMode="auto">
          <a:xfrm>
            <a:off x="990600" y="44196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13322" name="Oval 9"/>
          <p:cNvSpPr>
            <a:spLocks noChangeArrowheads="1"/>
          </p:cNvSpPr>
          <p:nvPr/>
        </p:nvSpPr>
        <p:spPr bwMode="auto">
          <a:xfrm>
            <a:off x="2133600" y="35052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13323" name="Oval 10"/>
          <p:cNvSpPr>
            <a:spLocks noChangeArrowheads="1"/>
          </p:cNvSpPr>
          <p:nvPr/>
        </p:nvSpPr>
        <p:spPr bwMode="auto">
          <a:xfrm>
            <a:off x="2209800" y="51816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13324" name="Oval 11"/>
          <p:cNvSpPr>
            <a:spLocks noChangeArrowheads="1"/>
          </p:cNvSpPr>
          <p:nvPr/>
        </p:nvSpPr>
        <p:spPr bwMode="auto">
          <a:xfrm>
            <a:off x="6019800" y="51816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13325" name="Oval 12"/>
          <p:cNvSpPr>
            <a:spLocks noChangeArrowheads="1"/>
          </p:cNvSpPr>
          <p:nvPr/>
        </p:nvSpPr>
        <p:spPr bwMode="auto">
          <a:xfrm>
            <a:off x="5943600" y="5105400"/>
            <a:ext cx="685800" cy="685800"/>
          </a:xfrm>
          <a:prstGeom prst="ellipse">
            <a:avLst/>
          </a:prstGeom>
          <a:noFill/>
          <a:ln w="9525">
            <a:solidFill>
              <a:schemeClr val="tx1"/>
            </a:solidFill>
            <a:round/>
            <a:headEnd/>
            <a:tailEnd type="none" w="lg" len="lg"/>
          </a:ln>
        </p:spPr>
        <p:txBody>
          <a:bodyPr anchor="ctr">
            <a:spAutoFit/>
          </a:bodyPr>
          <a:lstStyle/>
          <a:p>
            <a:endParaRPr lang="en-US"/>
          </a:p>
        </p:txBody>
      </p:sp>
      <p:sp>
        <p:nvSpPr>
          <p:cNvPr id="13326" name="Line 13"/>
          <p:cNvSpPr>
            <a:spLocks noChangeShapeType="1"/>
          </p:cNvSpPr>
          <p:nvPr/>
        </p:nvSpPr>
        <p:spPr bwMode="auto">
          <a:xfrm>
            <a:off x="457200" y="4648200"/>
            <a:ext cx="533400" cy="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13327" name="Line 14"/>
          <p:cNvSpPr>
            <a:spLocks noChangeShapeType="1"/>
          </p:cNvSpPr>
          <p:nvPr/>
        </p:nvSpPr>
        <p:spPr bwMode="auto">
          <a:xfrm>
            <a:off x="4419600" y="5486400"/>
            <a:ext cx="1524000" cy="0"/>
          </a:xfrm>
          <a:prstGeom prst="line">
            <a:avLst/>
          </a:prstGeom>
          <a:noFill/>
          <a:ln w="9525">
            <a:solidFill>
              <a:schemeClr val="tx1"/>
            </a:solidFill>
            <a:round/>
            <a:headEnd/>
            <a:tailEnd type="triangle" w="lg" len="lg"/>
          </a:ln>
        </p:spPr>
        <p:txBody>
          <a:bodyPr anchor="ctr">
            <a:spAutoFit/>
          </a:bodyPr>
          <a:lstStyle/>
          <a:p>
            <a:endParaRPr lang="en-US"/>
          </a:p>
        </p:txBody>
      </p:sp>
      <p:sp>
        <p:nvSpPr>
          <p:cNvPr id="13328" name="Line 15"/>
          <p:cNvSpPr>
            <a:spLocks noChangeShapeType="1"/>
          </p:cNvSpPr>
          <p:nvPr/>
        </p:nvSpPr>
        <p:spPr bwMode="auto">
          <a:xfrm flipV="1">
            <a:off x="2667000" y="3886200"/>
            <a:ext cx="1219200" cy="1371600"/>
          </a:xfrm>
          <a:prstGeom prst="line">
            <a:avLst/>
          </a:prstGeom>
          <a:noFill/>
          <a:ln w="9525">
            <a:solidFill>
              <a:schemeClr val="tx1"/>
            </a:solidFill>
            <a:round/>
            <a:headEnd/>
            <a:tailEnd type="triangle" w="lg" len="lg"/>
          </a:ln>
        </p:spPr>
        <p:txBody>
          <a:bodyPr anchor="ctr">
            <a:spAutoFit/>
          </a:bodyPr>
          <a:lstStyle/>
          <a:p>
            <a:endParaRPr lang="en-US"/>
          </a:p>
        </p:txBody>
      </p:sp>
      <p:sp>
        <p:nvSpPr>
          <p:cNvPr id="13329" name="Oval 16"/>
          <p:cNvSpPr>
            <a:spLocks noChangeArrowheads="1"/>
          </p:cNvSpPr>
          <p:nvPr/>
        </p:nvSpPr>
        <p:spPr bwMode="auto">
          <a:xfrm>
            <a:off x="3810000" y="34290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13330" name="Oval 17"/>
          <p:cNvSpPr>
            <a:spLocks noChangeArrowheads="1"/>
          </p:cNvSpPr>
          <p:nvPr/>
        </p:nvSpPr>
        <p:spPr bwMode="auto">
          <a:xfrm>
            <a:off x="6019800" y="35052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13331" name="Oval 18"/>
          <p:cNvSpPr>
            <a:spLocks noChangeArrowheads="1"/>
          </p:cNvSpPr>
          <p:nvPr/>
        </p:nvSpPr>
        <p:spPr bwMode="auto">
          <a:xfrm>
            <a:off x="5943600" y="3429000"/>
            <a:ext cx="685800" cy="685800"/>
          </a:xfrm>
          <a:prstGeom prst="ellipse">
            <a:avLst/>
          </a:prstGeom>
          <a:noFill/>
          <a:ln w="9525">
            <a:solidFill>
              <a:schemeClr val="tx1"/>
            </a:solidFill>
            <a:round/>
            <a:headEnd/>
            <a:tailEnd type="none" w="lg" len="lg"/>
          </a:ln>
        </p:spPr>
        <p:txBody>
          <a:bodyPr anchor="ctr">
            <a:spAutoFit/>
          </a:bodyPr>
          <a:lstStyle/>
          <a:p>
            <a:endParaRPr lang="en-US"/>
          </a:p>
        </p:txBody>
      </p:sp>
      <p:sp>
        <p:nvSpPr>
          <p:cNvPr id="13332" name="Oval 19"/>
          <p:cNvSpPr>
            <a:spLocks noChangeArrowheads="1"/>
          </p:cNvSpPr>
          <p:nvPr/>
        </p:nvSpPr>
        <p:spPr bwMode="auto">
          <a:xfrm>
            <a:off x="3886200" y="52578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13333" name="Freeform 20"/>
          <p:cNvSpPr>
            <a:spLocks/>
          </p:cNvSpPr>
          <p:nvPr/>
        </p:nvSpPr>
        <p:spPr bwMode="auto">
          <a:xfrm>
            <a:off x="2590800" y="5715000"/>
            <a:ext cx="3581400" cy="850900"/>
          </a:xfrm>
          <a:custGeom>
            <a:avLst/>
            <a:gdLst>
              <a:gd name="T0" fmla="*/ 2147483647 w 2256"/>
              <a:gd name="T1" fmla="*/ 120967495 h 536"/>
              <a:gd name="T2" fmla="*/ 2147483647 w 2256"/>
              <a:gd name="T3" fmla="*/ 1330642291 h 536"/>
              <a:gd name="T4" fmla="*/ 0 w 2256"/>
              <a:gd name="T5" fmla="*/ 0 h 536"/>
              <a:gd name="T6" fmla="*/ 0 60000 65536"/>
              <a:gd name="T7" fmla="*/ 0 60000 65536"/>
              <a:gd name="T8" fmla="*/ 0 60000 65536"/>
              <a:gd name="T9" fmla="*/ 0 w 2256"/>
              <a:gd name="T10" fmla="*/ 0 h 536"/>
              <a:gd name="T11" fmla="*/ 2256 w 2256"/>
              <a:gd name="T12" fmla="*/ 536 h 536"/>
            </a:gdLst>
            <a:ahLst/>
            <a:cxnLst>
              <a:cxn ang="T6">
                <a:pos x="T0" y="T1"/>
              </a:cxn>
              <a:cxn ang="T7">
                <a:pos x="T2" y="T3"/>
              </a:cxn>
              <a:cxn ang="T8">
                <a:pos x="T4" y="T5"/>
              </a:cxn>
            </a:cxnLst>
            <a:rect l="T9" t="T10" r="T11" b="T12"/>
            <a:pathLst>
              <a:path w="2256" h="536">
                <a:moveTo>
                  <a:pt x="2256" y="48"/>
                </a:moveTo>
                <a:cubicBezTo>
                  <a:pt x="1988" y="292"/>
                  <a:pt x="1720" y="536"/>
                  <a:pt x="1344" y="528"/>
                </a:cubicBezTo>
                <a:cubicBezTo>
                  <a:pt x="968" y="520"/>
                  <a:pt x="484" y="260"/>
                  <a:pt x="0" y="0"/>
                </a:cubicBezTo>
              </a:path>
            </a:pathLst>
          </a:custGeom>
          <a:noFill/>
          <a:ln w="9525">
            <a:solidFill>
              <a:schemeClr val="tx1"/>
            </a:solidFill>
            <a:round/>
            <a:headEnd/>
            <a:tailEnd type="triangle" w="lg" len="lg"/>
          </a:ln>
        </p:spPr>
        <p:txBody>
          <a:bodyPr wrap="none" anchor="ctr">
            <a:spAutoFit/>
          </a:bodyPr>
          <a:lstStyle/>
          <a:p>
            <a:endParaRPr lang="en-US"/>
          </a:p>
        </p:txBody>
      </p:sp>
      <p:sp>
        <p:nvSpPr>
          <p:cNvPr id="13334" name="Line 21"/>
          <p:cNvSpPr>
            <a:spLocks noChangeShapeType="1"/>
          </p:cNvSpPr>
          <p:nvPr/>
        </p:nvSpPr>
        <p:spPr bwMode="auto">
          <a:xfrm flipV="1">
            <a:off x="1447800" y="3886200"/>
            <a:ext cx="685800" cy="609600"/>
          </a:xfrm>
          <a:prstGeom prst="line">
            <a:avLst/>
          </a:prstGeom>
          <a:noFill/>
          <a:ln w="9525">
            <a:solidFill>
              <a:schemeClr val="tx1"/>
            </a:solidFill>
            <a:round/>
            <a:headEnd/>
            <a:tailEnd type="triangle" w="lg" len="lg"/>
          </a:ln>
        </p:spPr>
        <p:txBody>
          <a:bodyPr anchor="ctr">
            <a:spAutoFit/>
          </a:bodyPr>
          <a:lstStyle/>
          <a:p>
            <a:endParaRPr lang="en-US"/>
          </a:p>
        </p:txBody>
      </p:sp>
      <p:sp>
        <p:nvSpPr>
          <p:cNvPr id="13335" name="Line 22"/>
          <p:cNvSpPr>
            <a:spLocks noChangeShapeType="1"/>
          </p:cNvSpPr>
          <p:nvPr/>
        </p:nvSpPr>
        <p:spPr bwMode="auto">
          <a:xfrm>
            <a:off x="1447800" y="4876800"/>
            <a:ext cx="762000" cy="457200"/>
          </a:xfrm>
          <a:prstGeom prst="line">
            <a:avLst/>
          </a:prstGeom>
          <a:noFill/>
          <a:ln w="9525">
            <a:solidFill>
              <a:schemeClr val="tx1"/>
            </a:solidFill>
            <a:round/>
            <a:headEnd/>
            <a:tailEnd type="triangle" w="lg" len="lg"/>
          </a:ln>
        </p:spPr>
        <p:txBody>
          <a:bodyPr anchor="ctr">
            <a:spAutoFit/>
          </a:bodyPr>
          <a:lstStyle/>
          <a:p>
            <a:endParaRPr lang="en-US"/>
          </a:p>
        </p:txBody>
      </p:sp>
      <p:sp>
        <p:nvSpPr>
          <p:cNvPr id="13336" name="Line 23"/>
          <p:cNvSpPr>
            <a:spLocks noChangeShapeType="1"/>
          </p:cNvSpPr>
          <p:nvPr/>
        </p:nvSpPr>
        <p:spPr bwMode="auto">
          <a:xfrm>
            <a:off x="2667000" y="3886200"/>
            <a:ext cx="1371600" cy="1371600"/>
          </a:xfrm>
          <a:prstGeom prst="line">
            <a:avLst/>
          </a:prstGeom>
          <a:noFill/>
          <a:ln w="9525">
            <a:solidFill>
              <a:schemeClr val="tx1"/>
            </a:solidFill>
            <a:round/>
            <a:headEnd/>
            <a:tailEnd type="triangle" w="lg" len="lg"/>
          </a:ln>
        </p:spPr>
        <p:txBody>
          <a:bodyPr anchor="ctr">
            <a:spAutoFit/>
          </a:bodyPr>
          <a:lstStyle/>
          <a:p>
            <a:endParaRPr lang="en-US"/>
          </a:p>
        </p:txBody>
      </p:sp>
      <p:sp>
        <p:nvSpPr>
          <p:cNvPr id="13337" name="Line 24"/>
          <p:cNvSpPr>
            <a:spLocks noChangeShapeType="1"/>
          </p:cNvSpPr>
          <p:nvPr/>
        </p:nvSpPr>
        <p:spPr bwMode="auto">
          <a:xfrm flipV="1">
            <a:off x="4267200" y="3886200"/>
            <a:ext cx="1676400" cy="1371600"/>
          </a:xfrm>
          <a:prstGeom prst="line">
            <a:avLst/>
          </a:prstGeom>
          <a:noFill/>
          <a:ln w="9525">
            <a:solidFill>
              <a:schemeClr val="tx1"/>
            </a:solidFill>
            <a:round/>
            <a:headEnd/>
            <a:tailEnd type="triangle" w="lg" len="lg"/>
          </a:ln>
        </p:spPr>
        <p:txBody>
          <a:bodyPr wrap="none" anchor="ctr">
            <a:spAutoFit/>
          </a:bodyPr>
          <a:lstStyle/>
          <a:p>
            <a:endParaRPr lang="en-US"/>
          </a:p>
        </p:txBody>
      </p:sp>
      <p:graphicFrame>
        <p:nvGraphicFramePr>
          <p:cNvPr id="13316" name="Object 25"/>
          <p:cNvGraphicFramePr>
            <a:graphicFrameLocks noChangeAspect="1"/>
          </p:cNvGraphicFramePr>
          <p:nvPr/>
        </p:nvGraphicFramePr>
        <p:xfrm>
          <a:off x="7835900" y="4559300"/>
          <a:ext cx="393700" cy="304800"/>
        </p:xfrm>
        <a:graphic>
          <a:graphicData uri="http://schemas.openxmlformats.org/presentationml/2006/ole">
            <mc:AlternateContent xmlns:mc="http://schemas.openxmlformats.org/markup-compatibility/2006">
              <mc:Choice xmlns:v="urn:schemas-microsoft-com:vml" Requires="v">
                <p:oleObj name="Equation" r:id="rId6" imgW="393480" imgH="304560" progId="Equation.3">
                  <p:embed/>
                </p:oleObj>
              </mc:Choice>
              <mc:Fallback>
                <p:oleObj name="Equation" r:id="rId6" imgW="393480" imgH="304560" progId="Equation.3">
                  <p:embed/>
                  <p:pic>
                    <p:nvPicPr>
                      <p:cNvPr id="0" name="Object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35900" y="4559300"/>
                        <a:ext cx="3937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38" name="Text Box 26"/>
          <p:cNvSpPr txBox="1">
            <a:spLocks noChangeArrowheads="1"/>
          </p:cNvSpPr>
          <p:nvPr/>
        </p:nvSpPr>
        <p:spPr bwMode="auto">
          <a:xfrm>
            <a:off x="7467600" y="4876800"/>
            <a:ext cx="1395413" cy="579438"/>
          </a:xfrm>
          <a:prstGeom prst="rect">
            <a:avLst/>
          </a:prstGeom>
          <a:noFill/>
          <a:ln w="9525">
            <a:noFill/>
            <a:miter lim="800000"/>
            <a:headEnd/>
            <a:tailEnd type="none" w="lg" len="lg"/>
          </a:ln>
        </p:spPr>
        <p:txBody>
          <a:bodyPr wrap="none">
            <a:spAutoFit/>
          </a:bodyPr>
          <a:lstStyle/>
          <a:p>
            <a:r>
              <a:rPr lang="en-US"/>
              <a:t>states</a:t>
            </a:r>
          </a:p>
        </p:txBody>
      </p:sp>
      <p:sp>
        <p:nvSpPr>
          <p:cNvPr id="13339" name="Line 27"/>
          <p:cNvSpPr>
            <a:spLocks noChangeShapeType="1"/>
          </p:cNvSpPr>
          <p:nvPr/>
        </p:nvSpPr>
        <p:spPr bwMode="auto">
          <a:xfrm>
            <a:off x="4267200" y="3886200"/>
            <a:ext cx="1752600" cy="1295400"/>
          </a:xfrm>
          <a:prstGeom prst="line">
            <a:avLst/>
          </a:prstGeom>
          <a:noFill/>
          <a:ln w="9525">
            <a:solidFill>
              <a:schemeClr val="tx1"/>
            </a:solidFill>
            <a:round/>
            <a:headEnd/>
            <a:tailEnd type="triangle" w="lg" len="lg"/>
          </a:ln>
        </p:spPr>
        <p:txBody>
          <a:bodyPr wrap="none">
            <a:spAutoFit/>
          </a:bodyPr>
          <a:lstStyle/>
          <a:p>
            <a:endParaRPr lang="en-US"/>
          </a:p>
        </p:txBody>
      </p:sp>
      <p:sp>
        <p:nvSpPr>
          <p:cNvPr id="13340" name="Text Box 28"/>
          <p:cNvSpPr txBox="1">
            <a:spLocks noChangeArrowheads="1"/>
          </p:cNvSpPr>
          <p:nvPr/>
        </p:nvSpPr>
        <p:spPr bwMode="auto">
          <a:xfrm>
            <a:off x="533400" y="838200"/>
            <a:ext cx="7612063" cy="579438"/>
          </a:xfrm>
          <a:prstGeom prst="rect">
            <a:avLst/>
          </a:prstGeom>
          <a:noFill/>
          <a:ln w="9525">
            <a:noFill/>
            <a:miter lim="800000"/>
            <a:headEnd/>
            <a:tailEnd type="none" w="lg" len="lg"/>
          </a:ln>
        </p:spPr>
        <p:txBody>
          <a:bodyPr wrap="none">
            <a:spAutoFit/>
          </a:bodyPr>
          <a:lstStyle/>
          <a:p>
            <a:r>
              <a:rPr lang="en-US"/>
              <a:t>(contains an infinite number of strings)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7" name="Slide Number Placeholder 3"/>
          <p:cNvSpPr>
            <a:spLocks noGrp="1"/>
          </p:cNvSpPr>
          <p:nvPr>
            <p:ph type="sldNum" sz="quarter" idx="12"/>
          </p:nvPr>
        </p:nvSpPr>
        <p:spPr>
          <a:noFill/>
        </p:spPr>
        <p:txBody>
          <a:bodyPr/>
          <a:lstStyle/>
          <a:p>
            <a:fld id="{020D3D26-2C11-4DE2-A716-9E98A3334F16}" type="slidenum">
              <a:rPr lang="en-US" smtClean="0"/>
              <a:pPr/>
              <a:t>22</a:t>
            </a:fld>
            <a:endParaRPr lang="en-US"/>
          </a:p>
        </p:txBody>
      </p:sp>
      <p:graphicFrame>
        <p:nvGraphicFramePr>
          <p:cNvPr id="14338" name="Object 2048"/>
          <p:cNvGraphicFramePr>
            <a:graphicFrameLocks noChangeAspect="1"/>
          </p:cNvGraphicFramePr>
          <p:nvPr/>
        </p:nvGraphicFramePr>
        <p:xfrm>
          <a:off x="5334000" y="228600"/>
          <a:ext cx="1828800" cy="544513"/>
        </p:xfrm>
        <a:graphic>
          <a:graphicData uri="http://schemas.openxmlformats.org/presentationml/2006/ole">
            <mc:AlternateContent xmlns:mc="http://schemas.openxmlformats.org/markup-compatibility/2006">
              <mc:Choice xmlns:v="urn:schemas-microsoft-com:vml" Requires="v">
                <p:oleObj name="Equation" r:id="rId2" imgW="1828800" imgH="545760" progId="Equation.3">
                  <p:embed/>
                </p:oleObj>
              </mc:Choice>
              <mc:Fallback>
                <p:oleObj name="Equation" r:id="rId2" imgW="1828800" imgH="545760" progId="Equation.3">
                  <p:embed/>
                  <p:pic>
                    <p:nvPicPr>
                      <p:cNvPr id="0" name="Object 20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228600"/>
                        <a:ext cx="1828800" cy="544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8" name="Text Box 5"/>
          <p:cNvSpPr txBox="1">
            <a:spLocks noChangeArrowheads="1"/>
          </p:cNvSpPr>
          <p:nvPr/>
        </p:nvSpPr>
        <p:spPr bwMode="auto">
          <a:xfrm>
            <a:off x="6629400" y="762000"/>
            <a:ext cx="2324100" cy="895350"/>
          </a:xfrm>
          <a:prstGeom prst="rect">
            <a:avLst/>
          </a:prstGeom>
          <a:noFill/>
          <a:ln w="9525">
            <a:noFill/>
            <a:miter lim="800000"/>
            <a:headEnd/>
            <a:tailEnd type="none" w="lg" len="lg"/>
          </a:ln>
        </p:spPr>
        <p:txBody>
          <a:bodyPr wrap="none">
            <a:spAutoFit/>
          </a:bodyPr>
          <a:lstStyle/>
          <a:p>
            <a:r>
              <a:rPr lang="en-US" sz="2400"/>
              <a:t>(number of </a:t>
            </a:r>
          </a:p>
          <a:p>
            <a:r>
              <a:rPr lang="en-US" sz="2400"/>
              <a:t>states of DFA)</a:t>
            </a:r>
          </a:p>
        </p:txBody>
      </p:sp>
      <p:sp>
        <p:nvSpPr>
          <p:cNvPr id="14349" name="Text Box 6"/>
          <p:cNvSpPr txBox="1">
            <a:spLocks noChangeArrowheads="1"/>
          </p:cNvSpPr>
          <p:nvPr/>
        </p:nvSpPr>
        <p:spPr bwMode="auto">
          <a:xfrm>
            <a:off x="762000" y="1828800"/>
            <a:ext cx="7161213" cy="1163638"/>
          </a:xfrm>
          <a:prstGeom prst="rect">
            <a:avLst/>
          </a:prstGeom>
          <a:noFill/>
          <a:ln w="9525">
            <a:noFill/>
            <a:miter lim="800000"/>
            <a:headEnd/>
            <a:tailEnd type="none" w="lg" len="lg"/>
          </a:ln>
        </p:spPr>
        <p:txBody>
          <a:bodyPr wrap="none">
            <a:spAutoFit/>
          </a:bodyPr>
          <a:lstStyle/>
          <a:p>
            <a:r>
              <a:rPr lang="en-US"/>
              <a:t>then, at least one state is repeated  </a:t>
            </a:r>
          </a:p>
          <a:p>
            <a:r>
              <a:rPr lang="en-US"/>
              <a:t>in the walk of</a:t>
            </a:r>
          </a:p>
        </p:txBody>
      </p:sp>
      <p:graphicFrame>
        <p:nvGraphicFramePr>
          <p:cNvPr id="14339" name="Object 2049"/>
          <p:cNvGraphicFramePr>
            <a:graphicFrameLocks noChangeAspect="1"/>
          </p:cNvGraphicFramePr>
          <p:nvPr/>
        </p:nvGraphicFramePr>
        <p:xfrm>
          <a:off x="3657600" y="2590800"/>
          <a:ext cx="368300" cy="304800"/>
        </p:xfrm>
        <a:graphic>
          <a:graphicData uri="http://schemas.openxmlformats.org/presentationml/2006/ole">
            <mc:AlternateContent xmlns:mc="http://schemas.openxmlformats.org/markup-compatibility/2006">
              <mc:Choice xmlns:v="urn:schemas-microsoft-com:vml" Requires="v">
                <p:oleObj name="Equation" r:id="rId4" imgW="368280" imgH="304560" progId="Equation.3">
                  <p:embed/>
                </p:oleObj>
              </mc:Choice>
              <mc:Fallback>
                <p:oleObj name="Equation" r:id="rId4" imgW="368280" imgH="304560" progId="Equation.3">
                  <p:embed/>
                  <p:pic>
                    <p:nvPicPr>
                      <p:cNvPr id="0" name="Object 20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2590800"/>
                        <a:ext cx="3683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50" name="Oval 9"/>
          <p:cNvSpPr>
            <a:spLocks noChangeArrowheads="1"/>
          </p:cNvSpPr>
          <p:nvPr/>
        </p:nvSpPr>
        <p:spPr bwMode="auto">
          <a:xfrm>
            <a:off x="1371600" y="50292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14351" name="Oval 10"/>
          <p:cNvSpPr>
            <a:spLocks noChangeArrowheads="1"/>
          </p:cNvSpPr>
          <p:nvPr/>
        </p:nvSpPr>
        <p:spPr bwMode="auto">
          <a:xfrm>
            <a:off x="5105400" y="50165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14352" name="Oval 11"/>
          <p:cNvSpPr>
            <a:spLocks noChangeArrowheads="1"/>
          </p:cNvSpPr>
          <p:nvPr/>
        </p:nvSpPr>
        <p:spPr bwMode="auto">
          <a:xfrm>
            <a:off x="8001000" y="50292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14353" name="Oval 12"/>
          <p:cNvSpPr>
            <a:spLocks noChangeArrowheads="1"/>
          </p:cNvSpPr>
          <p:nvPr/>
        </p:nvSpPr>
        <p:spPr bwMode="auto">
          <a:xfrm>
            <a:off x="2514600" y="50292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14354" name="Line 13"/>
          <p:cNvSpPr>
            <a:spLocks noChangeShapeType="1"/>
          </p:cNvSpPr>
          <p:nvPr/>
        </p:nvSpPr>
        <p:spPr bwMode="auto">
          <a:xfrm>
            <a:off x="914400" y="5257800"/>
            <a:ext cx="457200" cy="0"/>
          </a:xfrm>
          <a:prstGeom prst="line">
            <a:avLst/>
          </a:prstGeom>
          <a:noFill/>
          <a:ln w="9525">
            <a:solidFill>
              <a:schemeClr val="tx1"/>
            </a:solidFill>
            <a:round/>
            <a:headEnd/>
            <a:tailEnd type="triangle" w="lg" len="lg"/>
          </a:ln>
        </p:spPr>
        <p:txBody>
          <a:bodyPr anchor="ctr">
            <a:spAutoFit/>
          </a:bodyPr>
          <a:lstStyle/>
          <a:p>
            <a:endParaRPr lang="en-US"/>
          </a:p>
        </p:txBody>
      </p:sp>
      <p:sp>
        <p:nvSpPr>
          <p:cNvPr id="14355" name="Line 14"/>
          <p:cNvSpPr>
            <a:spLocks noChangeShapeType="1"/>
          </p:cNvSpPr>
          <p:nvPr/>
        </p:nvSpPr>
        <p:spPr bwMode="auto">
          <a:xfrm>
            <a:off x="1905000" y="5257800"/>
            <a:ext cx="609600" cy="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14356" name="Line 15"/>
          <p:cNvSpPr>
            <a:spLocks noChangeShapeType="1"/>
          </p:cNvSpPr>
          <p:nvPr/>
        </p:nvSpPr>
        <p:spPr bwMode="auto">
          <a:xfrm>
            <a:off x="3048000" y="5257800"/>
            <a:ext cx="609600" cy="0"/>
          </a:xfrm>
          <a:prstGeom prst="line">
            <a:avLst/>
          </a:prstGeom>
          <a:noFill/>
          <a:ln w="9525">
            <a:solidFill>
              <a:schemeClr val="tx1"/>
            </a:solidFill>
            <a:round/>
            <a:headEnd/>
            <a:tailEnd type="triangle" w="lg" len="lg"/>
          </a:ln>
        </p:spPr>
        <p:txBody>
          <a:bodyPr anchor="ctr">
            <a:spAutoFit/>
          </a:bodyPr>
          <a:lstStyle/>
          <a:p>
            <a:endParaRPr lang="en-US"/>
          </a:p>
        </p:txBody>
      </p:sp>
      <p:sp>
        <p:nvSpPr>
          <p:cNvPr id="14357" name="Line 16"/>
          <p:cNvSpPr>
            <a:spLocks noChangeShapeType="1"/>
          </p:cNvSpPr>
          <p:nvPr/>
        </p:nvSpPr>
        <p:spPr bwMode="auto">
          <a:xfrm>
            <a:off x="4572000" y="5245100"/>
            <a:ext cx="533400" cy="0"/>
          </a:xfrm>
          <a:prstGeom prst="line">
            <a:avLst/>
          </a:prstGeom>
          <a:noFill/>
          <a:ln w="9525">
            <a:solidFill>
              <a:schemeClr val="tx1"/>
            </a:solidFill>
            <a:round/>
            <a:headEnd/>
            <a:tailEnd type="triangle" w="lg" len="lg"/>
          </a:ln>
        </p:spPr>
        <p:txBody>
          <a:bodyPr anchor="ctr">
            <a:spAutoFit/>
          </a:bodyPr>
          <a:lstStyle/>
          <a:p>
            <a:endParaRPr lang="en-US"/>
          </a:p>
        </p:txBody>
      </p:sp>
      <p:sp>
        <p:nvSpPr>
          <p:cNvPr id="14358" name="Line 17"/>
          <p:cNvSpPr>
            <a:spLocks noChangeShapeType="1"/>
          </p:cNvSpPr>
          <p:nvPr/>
        </p:nvSpPr>
        <p:spPr bwMode="auto">
          <a:xfrm>
            <a:off x="5638800" y="5245100"/>
            <a:ext cx="609600" cy="0"/>
          </a:xfrm>
          <a:prstGeom prst="line">
            <a:avLst/>
          </a:prstGeom>
          <a:noFill/>
          <a:ln w="9525">
            <a:solidFill>
              <a:schemeClr val="tx1"/>
            </a:solidFill>
            <a:round/>
            <a:headEnd/>
            <a:tailEnd type="triangle" w="lg" len="lg"/>
          </a:ln>
        </p:spPr>
        <p:txBody>
          <a:bodyPr anchor="ctr">
            <a:spAutoFit/>
          </a:bodyPr>
          <a:lstStyle/>
          <a:p>
            <a:endParaRPr lang="en-US"/>
          </a:p>
        </p:txBody>
      </p:sp>
      <p:sp>
        <p:nvSpPr>
          <p:cNvPr id="14359" name="Oval 18"/>
          <p:cNvSpPr>
            <a:spLocks noChangeArrowheads="1"/>
          </p:cNvSpPr>
          <p:nvPr/>
        </p:nvSpPr>
        <p:spPr bwMode="auto">
          <a:xfrm>
            <a:off x="5943600" y="4114800"/>
            <a:ext cx="533400" cy="533400"/>
          </a:xfrm>
          <a:prstGeom prst="ellipse">
            <a:avLst/>
          </a:prstGeom>
          <a:noFill/>
          <a:ln w="9525">
            <a:solidFill>
              <a:schemeClr val="tx1"/>
            </a:solidFill>
            <a:prstDash val="dash"/>
            <a:round/>
            <a:headEnd/>
            <a:tailEnd type="none" w="lg" len="lg"/>
          </a:ln>
        </p:spPr>
        <p:txBody>
          <a:bodyPr wrap="none" anchor="ctr">
            <a:spAutoFit/>
          </a:bodyPr>
          <a:lstStyle/>
          <a:p>
            <a:endParaRPr lang="en-US"/>
          </a:p>
        </p:txBody>
      </p:sp>
      <p:sp>
        <p:nvSpPr>
          <p:cNvPr id="14360" name="Oval 19"/>
          <p:cNvSpPr>
            <a:spLocks noChangeArrowheads="1"/>
          </p:cNvSpPr>
          <p:nvPr/>
        </p:nvSpPr>
        <p:spPr bwMode="auto">
          <a:xfrm>
            <a:off x="4495800" y="4102100"/>
            <a:ext cx="533400" cy="533400"/>
          </a:xfrm>
          <a:prstGeom prst="ellipse">
            <a:avLst/>
          </a:prstGeom>
          <a:noFill/>
          <a:ln w="9525">
            <a:solidFill>
              <a:schemeClr val="tx1"/>
            </a:solidFill>
            <a:prstDash val="dash"/>
            <a:round/>
            <a:headEnd/>
            <a:tailEnd type="none" w="lg" len="lg"/>
          </a:ln>
        </p:spPr>
        <p:txBody>
          <a:bodyPr wrap="none" anchor="ctr">
            <a:spAutoFit/>
          </a:bodyPr>
          <a:lstStyle/>
          <a:p>
            <a:endParaRPr lang="en-US"/>
          </a:p>
        </p:txBody>
      </p:sp>
      <p:sp>
        <p:nvSpPr>
          <p:cNvPr id="14361" name="Line 20"/>
          <p:cNvSpPr>
            <a:spLocks noChangeShapeType="1"/>
          </p:cNvSpPr>
          <p:nvPr/>
        </p:nvSpPr>
        <p:spPr bwMode="auto">
          <a:xfrm flipV="1">
            <a:off x="5562600" y="4635500"/>
            <a:ext cx="457200" cy="45720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14362" name="Line 21"/>
          <p:cNvSpPr>
            <a:spLocks noChangeShapeType="1"/>
          </p:cNvSpPr>
          <p:nvPr/>
        </p:nvSpPr>
        <p:spPr bwMode="auto">
          <a:xfrm>
            <a:off x="4876800" y="4635500"/>
            <a:ext cx="381000" cy="381000"/>
          </a:xfrm>
          <a:prstGeom prst="line">
            <a:avLst/>
          </a:prstGeom>
          <a:noFill/>
          <a:ln w="9525">
            <a:solidFill>
              <a:schemeClr val="tx1"/>
            </a:solidFill>
            <a:round/>
            <a:headEnd/>
            <a:tailEnd type="triangle" w="lg" len="lg"/>
          </a:ln>
        </p:spPr>
        <p:txBody>
          <a:bodyPr anchor="ctr">
            <a:spAutoFit/>
          </a:bodyPr>
          <a:lstStyle/>
          <a:p>
            <a:endParaRPr lang="en-US"/>
          </a:p>
        </p:txBody>
      </p:sp>
      <p:sp>
        <p:nvSpPr>
          <p:cNvPr id="14363" name="Freeform 22"/>
          <p:cNvSpPr>
            <a:spLocks/>
          </p:cNvSpPr>
          <p:nvPr/>
        </p:nvSpPr>
        <p:spPr bwMode="auto">
          <a:xfrm>
            <a:off x="4800600" y="3581400"/>
            <a:ext cx="1371600" cy="520700"/>
          </a:xfrm>
          <a:custGeom>
            <a:avLst/>
            <a:gdLst>
              <a:gd name="T0" fmla="*/ 2147483647 w 864"/>
              <a:gd name="T1" fmla="*/ 826611141 h 328"/>
              <a:gd name="T2" fmla="*/ 1693545315 w 864"/>
              <a:gd name="T3" fmla="*/ 221773767 h 328"/>
              <a:gd name="T4" fmla="*/ 483870062 w 864"/>
              <a:gd name="T5" fmla="*/ 100806237 h 328"/>
              <a:gd name="T6" fmla="*/ 0 w 864"/>
              <a:gd name="T7" fmla="*/ 826611141 h 328"/>
              <a:gd name="T8" fmla="*/ 0 60000 65536"/>
              <a:gd name="T9" fmla="*/ 0 60000 65536"/>
              <a:gd name="T10" fmla="*/ 0 60000 65536"/>
              <a:gd name="T11" fmla="*/ 0 60000 65536"/>
              <a:gd name="T12" fmla="*/ 0 w 864"/>
              <a:gd name="T13" fmla="*/ 0 h 328"/>
              <a:gd name="T14" fmla="*/ 864 w 864"/>
              <a:gd name="T15" fmla="*/ 328 h 328"/>
            </a:gdLst>
            <a:ahLst/>
            <a:cxnLst>
              <a:cxn ang="T8">
                <a:pos x="T0" y="T1"/>
              </a:cxn>
              <a:cxn ang="T9">
                <a:pos x="T2" y="T3"/>
              </a:cxn>
              <a:cxn ang="T10">
                <a:pos x="T4" y="T5"/>
              </a:cxn>
              <a:cxn ang="T11">
                <a:pos x="T6" y="T7"/>
              </a:cxn>
            </a:cxnLst>
            <a:rect l="T12" t="T13" r="T14" b="T15"/>
            <a:pathLst>
              <a:path w="864" h="328">
                <a:moveTo>
                  <a:pt x="864" y="328"/>
                </a:moveTo>
                <a:cubicBezTo>
                  <a:pt x="824" y="232"/>
                  <a:pt x="784" y="136"/>
                  <a:pt x="672" y="88"/>
                </a:cubicBezTo>
                <a:cubicBezTo>
                  <a:pt x="560" y="40"/>
                  <a:pt x="304" y="0"/>
                  <a:pt x="192" y="40"/>
                </a:cubicBezTo>
                <a:cubicBezTo>
                  <a:pt x="80" y="80"/>
                  <a:pt x="40" y="204"/>
                  <a:pt x="0" y="328"/>
                </a:cubicBezTo>
              </a:path>
            </a:pathLst>
          </a:custGeom>
          <a:noFill/>
          <a:ln w="9525">
            <a:solidFill>
              <a:schemeClr val="tx1"/>
            </a:solidFill>
            <a:prstDash val="dash"/>
            <a:round/>
            <a:headEnd/>
            <a:tailEnd type="triangle" w="lg" len="lg"/>
          </a:ln>
        </p:spPr>
        <p:txBody>
          <a:bodyPr wrap="none" anchor="ctr">
            <a:spAutoFit/>
          </a:bodyPr>
          <a:lstStyle/>
          <a:p>
            <a:endParaRPr lang="en-US"/>
          </a:p>
        </p:txBody>
      </p:sp>
      <p:sp>
        <p:nvSpPr>
          <p:cNvPr id="14364" name="Line 23"/>
          <p:cNvSpPr>
            <a:spLocks noChangeShapeType="1"/>
          </p:cNvSpPr>
          <p:nvPr/>
        </p:nvSpPr>
        <p:spPr bwMode="auto">
          <a:xfrm>
            <a:off x="7315200" y="5257800"/>
            <a:ext cx="609600" cy="0"/>
          </a:xfrm>
          <a:prstGeom prst="line">
            <a:avLst/>
          </a:prstGeom>
          <a:noFill/>
          <a:ln w="9525">
            <a:solidFill>
              <a:schemeClr val="tx1"/>
            </a:solidFill>
            <a:round/>
            <a:headEnd/>
            <a:tailEnd type="triangle" w="lg" len="lg"/>
          </a:ln>
        </p:spPr>
        <p:txBody>
          <a:bodyPr anchor="ctr">
            <a:spAutoFit/>
          </a:bodyPr>
          <a:lstStyle/>
          <a:p>
            <a:endParaRPr lang="en-US"/>
          </a:p>
        </p:txBody>
      </p:sp>
      <p:graphicFrame>
        <p:nvGraphicFramePr>
          <p:cNvPr id="14340" name="Object 2050"/>
          <p:cNvGraphicFramePr>
            <a:graphicFrameLocks noChangeAspect="1"/>
          </p:cNvGraphicFramePr>
          <p:nvPr/>
        </p:nvGraphicFramePr>
        <p:xfrm>
          <a:off x="5257800" y="5092700"/>
          <a:ext cx="265113" cy="368300"/>
        </p:xfrm>
        <a:graphic>
          <a:graphicData uri="http://schemas.openxmlformats.org/presentationml/2006/ole">
            <mc:AlternateContent xmlns:mc="http://schemas.openxmlformats.org/markup-compatibility/2006">
              <mc:Choice xmlns:v="urn:schemas-microsoft-com:vml" Requires="v">
                <p:oleObj name="Equation" r:id="rId6" imgW="266400" imgH="368280" progId="Equation.3">
                  <p:embed/>
                </p:oleObj>
              </mc:Choice>
              <mc:Fallback>
                <p:oleObj name="Equation" r:id="rId6" imgW="266400" imgH="368280" progId="Equation.3">
                  <p:embed/>
                  <p:pic>
                    <p:nvPicPr>
                      <p:cNvPr id="0" name="Object 205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57800" y="5092700"/>
                        <a:ext cx="2651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65" name="Text Box 25"/>
          <p:cNvSpPr txBox="1">
            <a:spLocks noChangeArrowheads="1"/>
          </p:cNvSpPr>
          <p:nvPr/>
        </p:nvSpPr>
        <p:spPr bwMode="auto">
          <a:xfrm>
            <a:off x="3657600" y="4876800"/>
            <a:ext cx="793750" cy="579438"/>
          </a:xfrm>
          <a:prstGeom prst="rect">
            <a:avLst/>
          </a:prstGeom>
          <a:noFill/>
          <a:ln w="9525">
            <a:noFill/>
            <a:miter lim="800000"/>
            <a:headEnd/>
            <a:tailEnd type="none" w="lg" len="lg"/>
          </a:ln>
        </p:spPr>
        <p:txBody>
          <a:bodyPr wrap="none">
            <a:spAutoFit/>
          </a:bodyPr>
          <a:lstStyle/>
          <a:p>
            <a:r>
              <a:rPr lang="en-US"/>
              <a:t>......</a:t>
            </a:r>
          </a:p>
        </p:txBody>
      </p:sp>
      <p:sp>
        <p:nvSpPr>
          <p:cNvPr id="14366" name="Text Box 26"/>
          <p:cNvSpPr txBox="1">
            <a:spLocks noChangeArrowheads="1"/>
          </p:cNvSpPr>
          <p:nvPr/>
        </p:nvSpPr>
        <p:spPr bwMode="auto">
          <a:xfrm>
            <a:off x="6400800" y="4876800"/>
            <a:ext cx="793750" cy="579438"/>
          </a:xfrm>
          <a:prstGeom prst="rect">
            <a:avLst/>
          </a:prstGeom>
          <a:noFill/>
          <a:ln w="9525">
            <a:noFill/>
            <a:miter lim="800000"/>
            <a:headEnd/>
            <a:tailEnd type="none" w="lg" len="lg"/>
          </a:ln>
        </p:spPr>
        <p:txBody>
          <a:bodyPr wrap="none">
            <a:spAutoFit/>
          </a:bodyPr>
          <a:lstStyle/>
          <a:p>
            <a:r>
              <a:rPr lang="en-US"/>
              <a:t>......</a:t>
            </a:r>
          </a:p>
        </p:txBody>
      </p:sp>
      <p:sp>
        <p:nvSpPr>
          <p:cNvPr id="14367" name="Oval 27"/>
          <p:cNvSpPr>
            <a:spLocks noChangeArrowheads="1"/>
          </p:cNvSpPr>
          <p:nvPr/>
        </p:nvSpPr>
        <p:spPr bwMode="auto">
          <a:xfrm>
            <a:off x="7924800" y="4953000"/>
            <a:ext cx="685800" cy="685800"/>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14341" name="Object 2051"/>
          <p:cNvGraphicFramePr>
            <a:graphicFrameLocks noChangeAspect="1"/>
          </p:cNvGraphicFramePr>
          <p:nvPr/>
        </p:nvGraphicFramePr>
        <p:xfrm>
          <a:off x="1905000" y="4800600"/>
          <a:ext cx="406400" cy="469900"/>
        </p:xfrm>
        <a:graphic>
          <a:graphicData uri="http://schemas.openxmlformats.org/presentationml/2006/ole">
            <mc:AlternateContent xmlns:mc="http://schemas.openxmlformats.org/markup-compatibility/2006">
              <mc:Choice xmlns:v="urn:schemas-microsoft-com:vml" Requires="v">
                <p:oleObj name="Equation" r:id="rId8" imgW="406080" imgH="469800" progId="Equation.3">
                  <p:embed/>
                </p:oleObj>
              </mc:Choice>
              <mc:Fallback>
                <p:oleObj name="Equation" r:id="rId8" imgW="406080" imgH="469800" progId="Equation.3">
                  <p:embed/>
                  <p:pic>
                    <p:nvPicPr>
                      <p:cNvPr id="0" name="Object 205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5000" y="4800600"/>
                        <a:ext cx="4064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42" name="Object 2052"/>
          <p:cNvGraphicFramePr>
            <a:graphicFrameLocks noChangeAspect="1"/>
          </p:cNvGraphicFramePr>
          <p:nvPr/>
        </p:nvGraphicFramePr>
        <p:xfrm>
          <a:off x="3048000" y="4800600"/>
          <a:ext cx="469900" cy="469900"/>
        </p:xfrm>
        <a:graphic>
          <a:graphicData uri="http://schemas.openxmlformats.org/presentationml/2006/ole">
            <mc:AlternateContent xmlns:mc="http://schemas.openxmlformats.org/markup-compatibility/2006">
              <mc:Choice xmlns:v="urn:schemas-microsoft-com:vml" Requires="v">
                <p:oleObj name="Equation" r:id="rId10" imgW="469800" imgH="469800" progId="Equation.3">
                  <p:embed/>
                </p:oleObj>
              </mc:Choice>
              <mc:Fallback>
                <p:oleObj name="Equation" r:id="rId10" imgW="469800" imgH="469800" progId="Equation.3">
                  <p:embed/>
                  <p:pic>
                    <p:nvPicPr>
                      <p:cNvPr id="0" name="Object 205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48000" y="4800600"/>
                        <a:ext cx="4699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43" name="Object 2053"/>
          <p:cNvGraphicFramePr>
            <a:graphicFrameLocks noChangeAspect="1"/>
          </p:cNvGraphicFramePr>
          <p:nvPr/>
        </p:nvGraphicFramePr>
        <p:xfrm>
          <a:off x="7315200" y="4800600"/>
          <a:ext cx="482600" cy="482600"/>
        </p:xfrm>
        <a:graphic>
          <a:graphicData uri="http://schemas.openxmlformats.org/presentationml/2006/ole">
            <mc:AlternateContent xmlns:mc="http://schemas.openxmlformats.org/markup-compatibility/2006">
              <mc:Choice xmlns:v="urn:schemas-microsoft-com:vml" Requires="v">
                <p:oleObj name="Equation" r:id="rId12" imgW="482400" imgH="482400" progId="Equation.3">
                  <p:embed/>
                </p:oleObj>
              </mc:Choice>
              <mc:Fallback>
                <p:oleObj name="Equation" r:id="rId12" imgW="482400" imgH="482400" progId="Equation.3">
                  <p:embed/>
                  <p:pic>
                    <p:nvPicPr>
                      <p:cNvPr id="0" name="Object 205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315200" y="4800600"/>
                        <a:ext cx="4826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68" name="Freeform 36"/>
          <p:cNvSpPr>
            <a:spLocks/>
          </p:cNvSpPr>
          <p:nvPr/>
        </p:nvSpPr>
        <p:spPr bwMode="auto">
          <a:xfrm>
            <a:off x="914400" y="3721100"/>
            <a:ext cx="7010400" cy="1435100"/>
          </a:xfrm>
          <a:custGeom>
            <a:avLst/>
            <a:gdLst>
              <a:gd name="T0" fmla="*/ 0 w 4416"/>
              <a:gd name="T1" fmla="*/ 1955641516 h 904"/>
              <a:gd name="T2" fmla="*/ 2147483647 w 4416"/>
              <a:gd name="T3" fmla="*/ 1834674048 h 904"/>
              <a:gd name="T4" fmla="*/ 2147483647 w 4416"/>
              <a:gd name="T5" fmla="*/ 1834674048 h 904"/>
              <a:gd name="T6" fmla="*/ 2147483647 w 4416"/>
              <a:gd name="T7" fmla="*/ 2076608983 h 904"/>
              <a:gd name="T8" fmla="*/ 2147483647 w 4416"/>
              <a:gd name="T9" fmla="*/ 1713706581 h 904"/>
              <a:gd name="T10" fmla="*/ 2147483647 w 4416"/>
              <a:gd name="T11" fmla="*/ 624998780 h 904"/>
              <a:gd name="T12" fmla="*/ 2147483647 w 4416"/>
              <a:gd name="T13" fmla="*/ 20161251 h 904"/>
              <a:gd name="T14" fmla="*/ 2147483647 w 4416"/>
              <a:gd name="T15" fmla="*/ 504031312 h 904"/>
              <a:gd name="T16" fmla="*/ 2147483647 w 4416"/>
              <a:gd name="T17" fmla="*/ 1471771249 h 904"/>
              <a:gd name="T18" fmla="*/ 2147483647 w 4416"/>
              <a:gd name="T19" fmla="*/ 2147483647 h 904"/>
              <a:gd name="T20" fmla="*/ 2147483647 w 4416"/>
              <a:gd name="T21" fmla="*/ 1955641516 h 904"/>
              <a:gd name="T22" fmla="*/ 2147483647 w 4416"/>
              <a:gd name="T23" fmla="*/ 1955641516 h 90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416"/>
              <a:gd name="T37" fmla="*/ 0 h 904"/>
              <a:gd name="T38" fmla="*/ 4416 w 4416"/>
              <a:gd name="T39" fmla="*/ 904 h 90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416" h="904">
                <a:moveTo>
                  <a:pt x="0" y="776"/>
                </a:moveTo>
                <a:cubicBezTo>
                  <a:pt x="304" y="756"/>
                  <a:pt x="608" y="736"/>
                  <a:pt x="912" y="728"/>
                </a:cubicBezTo>
                <a:cubicBezTo>
                  <a:pt x="1216" y="720"/>
                  <a:pt x="1544" y="712"/>
                  <a:pt x="1824" y="728"/>
                </a:cubicBezTo>
                <a:cubicBezTo>
                  <a:pt x="2104" y="744"/>
                  <a:pt x="2408" y="832"/>
                  <a:pt x="2592" y="824"/>
                </a:cubicBezTo>
                <a:cubicBezTo>
                  <a:pt x="2776" y="816"/>
                  <a:pt x="2824" y="776"/>
                  <a:pt x="2928" y="680"/>
                </a:cubicBezTo>
                <a:cubicBezTo>
                  <a:pt x="3032" y="584"/>
                  <a:pt x="3232" y="360"/>
                  <a:pt x="3216" y="248"/>
                </a:cubicBezTo>
                <a:cubicBezTo>
                  <a:pt x="3200" y="136"/>
                  <a:pt x="2936" y="16"/>
                  <a:pt x="2832" y="8"/>
                </a:cubicBezTo>
                <a:cubicBezTo>
                  <a:pt x="2728" y="0"/>
                  <a:pt x="2616" y="104"/>
                  <a:pt x="2592" y="200"/>
                </a:cubicBezTo>
                <a:cubicBezTo>
                  <a:pt x="2568" y="296"/>
                  <a:pt x="2600" y="472"/>
                  <a:pt x="2688" y="584"/>
                </a:cubicBezTo>
                <a:cubicBezTo>
                  <a:pt x="2776" y="696"/>
                  <a:pt x="2920" y="840"/>
                  <a:pt x="3120" y="872"/>
                </a:cubicBezTo>
                <a:cubicBezTo>
                  <a:pt x="3320" y="904"/>
                  <a:pt x="3672" y="792"/>
                  <a:pt x="3888" y="776"/>
                </a:cubicBezTo>
                <a:cubicBezTo>
                  <a:pt x="4104" y="760"/>
                  <a:pt x="4260" y="768"/>
                  <a:pt x="4416" y="776"/>
                </a:cubicBezTo>
              </a:path>
            </a:pathLst>
          </a:custGeom>
          <a:noFill/>
          <a:ln w="9525">
            <a:solidFill>
              <a:srgbClr val="FF0000"/>
            </a:solidFill>
            <a:round/>
            <a:headEnd/>
            <a:tailEnd type="triangle" w="lg" len="lg"/>
          </a:ln>
        </p:spPr>
        <p:txBody>
          <a:bodyPr wrap="none">
            <a:spAutoFit/>
          </a:bodyPr>
          <a:lstStyle/>
          <a:p>
            <a:endParaRPr lang="en-US"/>
          </a:p>
        </p:txBody>
      </p:sp>
      <p:sp>
        <p:nvSpPr>
          <p:cNvPr id="14369" name="Text Box 38"/>
          <p:cNvSpPr txBox="1">
            <a:spLocks noChangeArrowheads="1"/>
          </p:cNvSpPr>
          <p:nvPr/>
        </p:nvSpPr>
        <p:spPr bwMode="auto">
          <a:xfrm>
            <a:off x="152400" y="228600"/>
            <a:ext cx="5135563" cy="579438"/>
          </a:xfrm>
          <a:prstGeom prst="rect">
            <a:avLst/>
          </a:prstGeom>
          <a:noFill/>
          <a:ln w="9525">
            <a:noFill/>
            <a:miter lim="800000"/>
            <a:headEnd/>
            <a:tailEnd type="none" w="lg" len="lg"/>
          </a:ln>
        </p:spPr>
        <p:txBody>
          <a:bodyPr wrap="none">
            <a:spAutoFit/>
          </a:bodyPr>
          <a:lstStyle/>
          <a:p>
            <a:r>
              <a:rPr lang="en-US"/>
              <a:t>Take string              with  </a:t>
            </a:r>
          </a:p>
        </p:txBody>
      </p:sp>
      <p:graphicFrame>
        <p:nvGraphicFramePr>
          <p:cNvPr id="14344" name="Object 2054"/>
          <p:cNvGraphicFramePr>
            <a:graphicFrameLocks noChangeAspect="1"/>
          </p:cNvGraphicFramePr>
          <p:nvPr/>
        </p:nvGraphicFramePr>
        <p:xfrm>
          <a:off x="2667000" y="304800"/>
          <a:ext cx="1155700" cy="406400"/>
        </p:xfrm>
        <a:graphic>
          <a:graphicData uri="http://schemas.openxmlformats.org/presentationml/2006/ole">
            <mc:AlternateContent xmlns:mc="http://schemas.openxmlformats.org/markup-compatibility/2006">
              <mc:Choice xmlns:v="urn:schemas-microsoft-com:vml" Requires="v">
                <p:oleObj name="Equation" r:id="rId14" imgW="1155600" imgH="406080" progId="Equation.3">
                  <p:embed/>
                </p:oleObj>
              </mc:Choice>
              <mc:Fallback>
                <p:oleObj name="Equation" r:id="rId14" imgW="1155600" imgH="406080" progId="Equation.3">
                  <p:embed/>
                  <p:pic>
                    <p:nvPicPr>
                      <p:cNvPr id="0" name="Object 205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67000" y="304800"/>
                        <a:ext cx="11557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45" name="Object 2055"/>
          <p:cNvGraphicFramePr>
            <a:graphicFrameLocks noChangeAspect="1"/>
          </p:cNvGraphicFramePr>
          <p:nvPr/>
        </p:nvGraphicFramePr>
        <p:xfrm>
          <a:off x="1828800" y="4114800"/>
          <a:ext cx="2451100" cy="482600"/>
        </p:xfrm>
        <a:graphic>
          <a:graphicData uri="http://schemas.openxmlformats.org/presentationml/2006/ole">
            <mc:AlternateContent xmlns:mc="http://schemas.openxmlformats.org/markup-compatibility/2006">
              <mc:Choice xmlns:v="urn:schemas-microsoft-com:vml" Requires="v">
                <p:oleObj name="Equation" r:id="rId16" imgW="2450880" imgH="482400" progId="Equation.3">
                  <p:embed/>
                </p:oleObj>
              </mc:Choice>
              <mc:Fallback>
                <p:oleObj name="Equation" r:id="rId16" imgW="2450880" imgH="482400" progId="Equation.3">
                  <p:embed/>
                  <p:pic>
                    <p:nvPicPr>
                      <p:cNvPr id="0" name="Object 205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828800" y="4114800"/>
                        <a:ext cx="24511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70" name="Text Box 42"/>
          <p:cNvSpPr txBox="1">
            <a:spLocks noChangeArrowheads="1"/>
          </p:cNvSpPr>
          <p:nvPr/>
        </p:nvSpPr>
        <p:spPr bwMode="auto">
          <a:xfrm>
            <a:off x="1371600" y="3505200"/>
            <a:ext cx="3095625" cy="579438"/>
          </a:xfrm>
          <a:prstGeom prst="rect">
            <a:avLst/>
          </a:prstGeom>
          <a:noFill/>
          <a:ln w="9525">
            <a:noFill/>
            <a:miter lim="800000"/>
            <a:headEnd/>
            <a:tailEnd type="none" w="lg" len="lg"/>
          </a:ln>
        </p:spPr>
        <p:txBody>
          <a:bodyPr wrap="none">
            <a:spAutoFit/>
          </a:bodyPr>
          <a:lstStyle/>
          <a:p>
            <a:r>
              <a:rPr lang="en-US">
                <a:solidFill>
                  <a:schemeClr val="tx1"/>
                </a:solidFill>
              </a:rPr>
              <a:t>Walk in DFA of</a:t>
            </a:r>
          </a:p>
        </p:txBody>
      </p:sp>
      <p:sp>
        <p:nvSpPr>
          <p:cNvPr id="14371" name="Text Box 43"/>
          <p:cNvSpPr txBox="1">
            <a:spLocks noChangeArrowheads="1"/>
          </p:cNvSpPr>
          <p:nvPr/>
        </p:nvSpPr>
        <p:spPr bwMode="auto">
          <a:xfrm>
            <a:off x="3505200" y="5562600"/>
            <a:ext cx="4505325" cy="579438"/>
          </a:xfrm>
          <a:prstGeom prst="rect">
            <a:avLst/>
          </a:prstGeom>
          <a:noFill/>
          <a:ln w="9525">
            <a:noFill/>
            <a:miter lim="800000"/>
            <a:headEnd/>
            <a:tailEnd type="none" w="lg" len="lg"/>
          </a:ln>
        </p:spPr>
        <p:txBody>
          <a:bodyPr wrap="none">
            <a:spAutoFit/>
          </a:bodyPr>
          <a:lstStyle/>
          <a:p>
            <a:r>
              <a:rPr lang="en-US">
                <a:solidFill>
                  <a:srgbClr val="FF3300"/>
                </a:solidFill>
              </a:rPr>
              <a:t>Repeated state in DFA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4" name="Slide Number Placeholder 3"/>
          <p:cNvSpPr>
            <a:spLocks noGrp="1"/>
          </p:cNvSpPr>
          <p:nvPr>
            <p:ph type="sldNum" sz="quarter" idx="12"/>
          </p:nvPr>
        </p:nvSpPr>
        <p:spPr>
          <a:noFill/>
        </p:spPr>
        <p:txBody>
          <a:bodyPr/>
          <a:lstStyle/>
          <a:p>
            <a:fld id="{52706C96-39C1-4EB1-9DCA-006B7F0A3B98}" type="slidenum">
              <a:rPr lang="en-US" smtClean="0"/>
              <a:pPr/>
              <a:t>23</a:t>
            </a:fld>
            <a:endParaRPr lang="en-US"/>
          </a:p>
        </p:txBody>
      </p:sp>
      <p:sp>
        <p:nvSpPr>
          <p:cNvPr id="15375" name="Text Box 1054"/>
          <p:cNvSpPr txBox="1">
            <a:spLocks noChangeArrowheads="1"/>
          </p:cNvSpPr>
          <p:nvPr/>
        </p:nvSpPr>
        <p:spPr bwMode="auto">
          <a:xfrm>
            <a:off x="533400" y="1447800"/>
            <a:ext cx="7732713" cy="579438"/>
          </a:xfrm>
          <a:prstGeom prst="rect">
            <a:avLst/>
          </a:prstGeom>
          <a:noFill/>
          <a:ln w="9525">
            <a:noFill/>
            <a:miter lim="800000"/>
            <a:headEnd/>
            <a:tailEnd type="none" w="lg" len="lg"/>
          </a:ln>
        </p:spPr>
        <p:txBody>
          <a:bodyPr wrap="none">
            <a:spAutoFit/>
          </a:bodyPr>
          <a:lstStyle/>
          <a:p>
            <a:r>
              <a:rPr lang="en-US">
                <a:solidFill>
                  <a:srgbClr val="FF3300"/>
                </a:solidFill>
              </a:rPr>
              <a:t>Take       to be the first state repeated</a:t>
            </a:r>
          </a:p>
        </p:txBody>
      </p:sp>
      <p:graphicFrame>
        <p:nvGraphicFramePr>
          <p:cNvPr id="15362" name="Object 1024"/>
          <p:cNvGraphicFramePr>
            <a:graphicFrameLocks noChangeAspect="1"/>
          </p:cNvGraphicFramePr>
          <p:nvPr/>
        </p:nvGraphicFramePr>
        <p:xfrm>
          <a:off x="1828800" y="1600200"/>
          <a:ext cx="290513" cy="406400"/>
        </p:xfrm>
        <a:graphic>
          <a:graphicData uri="http://schemas.openxmlformats.org/presentationml/2006/ole">
            <mc:AlternateContent xmlns:mc="http://schemas.openxmlformats.org/markup-compatibility/2006">
              <mc:Choice xmlns:v="urn:schemas-microsoft-com:vml" Requires="v">
                <p:oleObj name="Equation" r:id="rId2" imgW="291960" imgH="406080" progId="Equation.3">
                  <p:embed/>
                </p:oleObj>
              </mc:Choice>
              <mc:Fallback>
                <p:oleObj name="Equation" r:id="rId2" imgW="291960" imgH="406080" progId="Equation.3">
                  <p:embed/>
                  <p:pic>
                    <p:nvPicPr>
                      <p:cNvPr id="0" name="Object 10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600200"/>
                        <a:ext cx="290513"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76" name="Oval 1033"/>
          <p:cNvSpPr>
            <a:spLocks noChangeArrowheads="1"/>
          </p:cNvSpPr>
          <p:nvPr/>
        </p:nvSpPr>
        <p:spPr bwMode="auto">
          <a:xfrm>
            <a:off x="547688" y="4659313"/>
            <a:ext cx="422275" cy="427037"/>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15377" name="Oval 1034"/>
          <p:cNvSpPr>
            <a:spLocks noChangeArrowheads="1"/>
          </p:cNvSpPr>
          <p:nvPr/>
        </p:nvSpPr>
        <p:spPr bwMode="auto">
          <a:xfrm>
            <a:off x="3505200" y="4648200"/>
            <a:ext cx="422275" cy="427038"/>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15378" name="Oval 1035"/>
          <p:cNvSpPr>
            <a:spLocks noChangeArrowheads="1"/>
          </p:cNvSpPr>
          <p:nvPr/>
        </p:nvSpPr>
        <p:spPr bwMode="auto">
          <a:xfrm>
            <a:off x="8137525" y="4633913"/>
            <a:ext cx="422275" cy="427037"/>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15379" name="Oval 1036"/>
          <p:cNvSpPr>
            <a:spLocks noChangeArrowheads="1"/>
          </p:cNvSpPr>
          <p:nvPr/>
        </p:nvSpPr>
        <p:spPr bwMode="auto">
          <a:xfrm>
            <a:off x="1452563" y="4659313"/>
            <a:ext cx="423862" cy="427037"/>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15380" name="Line 1037"/>
          <p:cNvSpPr>
            <a:spLocks noChangeShapeType="1"/>
          </p:cNvSpPr>
          <p:nvPr/>
        </p:nvSpPr>
        <p:spPr bwMode="auto">
          <a:xfrm>
            <a:off x="185738" y="4841875"/>
            <a:ext cx="361950" cy="0"/>
          </a:xfrm>
          <a:prstGeom prst="line">
            <a:avLst/>
          </a:prstGeom>
          <a:noFill/>
          <a:ln w="9525">
            <a:solidFill>
              <a:schemeClr val="tx1"/>
            </a:solidFill>
            <a:round/>
            <a:headEnd/>
            <a:tailEnd type="triangle" w="lg" len="lg"/>
          </a:ln>
        </p:spPr>
        <p:txBody>
          <a:bodyPr anchor="ctr">
            <a:spAutoFit/>
          </a:bodyPr>
          <a:lstStyle/>
          <a:p>
            <a:endParaRPr lang="en-US"/>
          </a:p>
        </p:txBody>
      </p:sp>
      <p:sp>
        <p:nvSpPr>
          <p:cNvPr id="15381" name="Line 1038"/>
          <p:cNvSpPr>
            <a:spLocks noChangeShapeType="1"/>
          </p:cNvSpPr>
          <p:nvPr/>
        </p:nvSpPr>
        <p:spPr bwMode="auto">
          <a:xfrm>
            <a:off x="969963" y="4841875"/>
            <a:ext cx="482600" cy="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15382" name="Line 1039"/>
          <p:cNvSpPr>
            <a:spLocks noChangeShapeType="1"/>
          </p:cNvSpPr>
          <p:nvPr/>
        </p:nvSpPr>
        <p:spPr bwMode="auto">
          <a:xfrm>
            <a:off x="1876425" y="4841875"/>
            <a:ext cx="482600" cy="0"/>
          </a:xfrm>
          <a:prstGeom prst="line">
            <a:avLst/>
          </a:prstGeom>
          <a:noFill/>
          <a:ln w="9525">
            <a:solidFill>
              <a:schemeClr val="tx1"/>
            </a:solidFill>
            <a:round/>
            <a:headEnd/>
            <a:tailEnd type="triangle" w="lg" len="lg"/>
          </a:ln>
        </p:spPr>
        <p:txBody>
          <a:bodyPr anchor="ctr">
            <a:spAutoFit/>
          </a:bodyPr>
          <a:lstStyle/>
          <a:p>
            <a:endParaRPr lang="en-US"/>
          </a:p>
        </p:txBody>
      </p:sp>
      <p:sp>
        <p:nvSpPr>
          <p:cNvPr id="15383" name="Line 1040"/>
          <p:cNvSpPr>
            <a:spLocks noChangeShapeType="1"/>
          </p:cNvSpPr>
          <p:nvPr/>
        </p:nvSpPr>
        <p:spPr bwMode="auto">
          <a:xfrm>
            <a:off x="3082925" y="4832350"/>
            <a:ext cx="422275" cy="0"/>
          </a:xfrm>
          <a:prstGeom prst="line">
            <a:avLst/>
          </a:prstGeom>
          <a:noFill/>
          <a:ln w="9525">
            <a:solidFill>
              <a:schemeClr val="tx1"/>
            </a:solidFill>
            <a:round/>
            <a:headEnd/>
            <a:tailEnd type="triangle" w="lg" len="lg"/>
          </a:ln>
        </p:spPr>
        <p:txBody>
          <a:bodyPr anchor="ctr">
            <a:spAutoFit/>
          </a:bodyPr>
          <a:lstStyle/>
          <a:p>
            <a:endParaRPr lang="en-US"/>
          </a:p>
        </p:txBody>
      </p:sp>
      <p:sp>
        <p:nvSpPr>
          <p:cNvPr id="15384" name="Line 1041"/>
          <p:cNvSpPr>
            <a:spLocks noChangeShapeType="1"/>
          </p:cNvSpPr>
          <p:nvPr/>
        </p:nvSpPr>
        <p:spPr bwMode="auto">
          <a:xfrm>
            <a:off x="3927475" y="4832350"/>
            <a:ext cx="482600" cy="0"/>
          </a:xfrm>
          <a:prstGeom prst="line">
            <a:avLst/>
          </a:prstGeom>
          <a:noFill/>
          <a:ln w="9525">
            <a:solidFill>
              <a:schemeClr val="tx1"/>
            </a:solidFill>
            <a:round/>
            <a:headEnd/>
            <a:tailEnd type="triangle" w="lg" len="lg"/>
          </a:ln>
        </p:spPr>
        <p:txBody>
          <a:bodyPr anchor="ctr">
            <a:spAutoFit/>
          </a:bodyPr>
          <a:lstStyle/>
          <a:p>
            <a:endParaRPr lang="en-US"/>
          </a:p>
        </p:txBody>
      </p:sp>
      <p:sp>
        <p:nvSpPr>
          <p:cNvPr id="15385" name="Line 1047"/>
          <p:cNvSpPr>
            <a:spLocks noChangeShapeType="1"/>
          </p:cNvSpPr>
          <p:nvPr/>
        </p:nvSpPr>
        <p:spPr bwMode="auto">
          <a:xfrm>
            <a:off x="7594600" y="4816475"/>
            <a:ext cx="482600" cy="0"/>
          </a:xfrm>
          <a:prstGeom prst="line">
            <a:avLst/>
          </a:prstGeom>
          <a:noFill/>
          <a:ln w="9525">
            <a:solidFill>
              <a:schemeClr val="tx1"/>
            </a:solidFill>
            <a:round/>
            <a:headEnd/>
            <a:tailEnd type="triangle" w="lg" len="lg"/>
          </a:ln>
        </p:spPr>
        <p:txBody>
          <a:bodyPr anchor="ctr">
            <a:spAutoFit/>
          </a:bodyPr>
          <a:lstStyle/>
          <a:p>
            <a:endParaRPr lang="en-US"/>
          </a:p>
        </p:txBody>
      </p:sp>
      <p:graphicFrame>
        <p:nvGraphicFramePr>
          <p:cNvPr id="15363" name="Object 1025"/>
          <p:cNvGraphicFramePr>
            <a:graphicFrameLocks noChangeAspect="1"/>
          </p:cNvGraphicFramePr>
          <p:nvPr/>
        </p:nvGraphicFramePr>
        <p:xfrm>
          <a:off x="3625850" y="4710113"/>
          <a:ext cx="209550" cy="293687"/>
        </p:xfrm>
        <a:graphic>
          <a:graphicData uri="http://schemas.openxmlformats.org/presentationml/2006/ole">
            <mc:AlternateContent xmlns:mc="http://schemas.openxmlformats.org/markup-compatibility/2006">
              <mc:Choice xmlns:v="urn:schemas-microsoft-com:vml" Requires="v">
                <p:oleObj name="Equation" r:id="rId4" imgW="266400" imgH="368280" progId="Equation.3">
                  <p:embed/>
                </p:oleObj>
              </mc:Choice>
              <mc:Fallback>
                <p:oleObj name="Equation" r:id="rId4" imgW="266400" imgH="368280" progId="Equation.3">
                  <p:embed/>
                  <p:pic>
                    <p:nvPicPr>
                      <p:cNvPr id="0" name="Object 10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25850" y="4710113"/>
                        <a:ext cx="209550" cy="293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86" name="Text Box 1049"/>
          <p:cNvSpPr txBox="1">
            <a:spLocks noChangeArrowheads="1"/>
          </p:cNvSpPr>
          <p:nvPr/>
        </p:nvSpPr>
        <p:spPr bwMode="auto">
          <a:xfrm>
            <a:off x="2471738" y="4460875"/>
            <a:ext cx="720725" cy="579438"/>
          </a:xfrm>
          <a:prstGeom prst="rect">
            <a:avLst/>
          </a:prstGeom>
          <a:noFill/>
          <a:ln w="9525">
            <a:noFill/>
            <a:miter lim="800000"/>
            <a:headEnd/>
            <a:tailEnd type="none" w="lg" len="lg"/>
          </a:ln>
        </p:spPr>
        <p:txBody>
          <a:bodyPr>
            <a:spAutoFit/>
          </a:bodyPr>
          <a:lstStyle/>
          <a:p>
            <a:r>
              <a:rPr lang="en-US">
                <a:solidFill>
                  <a:schemeClr val="tx1"/>
                </a:solidFill>
              </a:rPr>
              <a:t>....</a:t>
            </a:r>
          </a:p>
        </p:txBody>
      </p:sp>
      <p:sp>
        <p:nvSpPr>
          <p:cNvPr id="15387" name="Oval 1051"/>
          <p:cNvSpPr>
            <a:spLocks noChangeArrowheads="1"/>
          </p:cNvSpPr>
          <p:nvPr/>
        </p:nvSpPr>
        <p:spPr bwMode="auto">
          <a:xfrm>
            <a:off x="8077200" y="4572000"/>
            <a:ext cx="542925" cy="549275"/>
          </a:xfrm>
          <a:prstGeom prst="ellipse">
            <a:avLst/>
          </a:prstGeom>
          <a:noFill/>
          <a:ln w="9525">
            <a:solidFill>
              <a:schemeClr val="tx1"/>
            </a:solidFill>
            <a:round/>
            <a:headEnd/>
            <a:tailEnd type="none" w="lg" len="lg"/>
          </a:ln>
        </p:spPr>
        <p:txBody>
          <a:bodyPr anchor="ctr">
            <a:spAutoFit/>
          </a:bodyPr>
          <a:lstStyle/>
          <a:p>
            <a:endParaRPr lang="en-US"/>
          </a:p>
        </p:txBody>
      </p:sp>
      <p:graphicFrame>
        <p:nvGraphicFramePr>
          <p:cNvPr id="15364" name="Object 1026"/>
          <p:cNvGraphicFramePr>
            <a:graphicFrameLocks noChangeAspect="1"/>
          </p:cNvGraphicFramePr>
          <p:nvPr/>
        </p:nvGraphicFramePr>
        <p:xfrm>
          <a:off x="7467600" y="2743200"/>
          <a:ext cx="368300" cy="304800"/>
        </p:xfrm>
        <a:graphic>
          <a:graphicData uri="http://schemas.openxmlformats.org/presentationml/2006/ole">
            <mc:AlternateContent xmlns:mc="http://schemas.openxmlformats.org/markup-compatibility/2006">
              <mc:Choice xmlns:v="urn:schemas-microsoft-com:vml" Requires="v">
                <p:oleObj name="Equation" r:id="rId6" imgW="368280" imgH="304560" progId="Equation.3">
                  <p:embed/>
                </p:oleObj>
              </mc:Choice>
              <mc:Fallback>
                <p:oleObj name="Equation" r:id="rId6" imgW="368280" imgH="304560" progId="Equation.3">
                  <p:embed/>
                  <p:pic>
                    <p:nvPicPr>
                      <p:cNvPr id="0" name="Object 10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67600" y="2743200"/>
                        <a:ext cx="3683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88" name="Text Box 1058"/>
          <p:cNvSpPr txBox="1">
            <a:spLocks noChangeArrowheads="1"/>
          </p:cNvSpPr>
          <p:nvPr/>
        </p:nvSpPr>
        <p:spPr bwMode="auto">
          <a:xfrm>
            <a:off x="533400" y="228600"/>
            <a:ext cx="7270750" cy="579438"/>
          </a:xfrm>
          <a:prstGeom prst="rect">
            <a:avLst/>
          </a:prstGeom>
          <a:noFill/>
          <a:ln w="9525">
            <a:noFill/>
            <a:miter lim="800000"/>
            <a:headEnd/>
            <a:tailEnd type="none" w="lg" len="lg"/>
          </a:ln>
        </p:spPr>
        <p:txBody>
          <a:bodyPr wrap="none">
            <a:spAutoFit/>
          </a:bodyPr>
          <a:lstStyle/>
          <a:p>
            <a:r>
              <a:rPr lang="en-US"/>
              <a:t>There could be many states repeated</a:t>
            </a:r>
          </a:p>
        </p:txBody>
      </p:sp>
      <p:sp>
        <p:nvSpPr>
          <p:cNvPr id="15389" name="Oval 1059"/>
          <p:cNvSpPr>
            <a:spLocks noChangeArrowheads="1"/>
          </p:cNvSpPr>
          <p:nvPr/>
        </p:nvSpPr>
        <p:spPr bwMode="auto">
          <a:xfrm>
            <a:off x="6096000" y="4648200"/>
            <a:ext cx="422275" cy="427038"/>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15390" name="Line 1060"/>
          <p:cNvSpPr>
            <a:spLocks noChangeShapeType="1"/>
          </p:cNvSpPr>
          <p:nvPr/>
        </p:nvSpPr>
        <p:spPr bwMode="auto">
          <a:xfrm>
            <a:off x="5673725" y="4832350"/>
            <a:ext cx="422275" cy="0"/>
          </a:xfrm>
          <a:prstGeom prst="line">
            <a:avLst/>
          </a:prstGeom>
          <a:noFill/>
          <a:ln w="9525">
            <a:solidFill>
              <a:schemeClr val="tx1"/>
            </a:solidFill>
            <a:round/>
            <a:headEnd/>
            <a:tailEnd type="triangle" w="lg" len="lg"/>
          </a:ln>
        </p:spPr>
        <p:txBody>
          <a:bodyPr anchor="ctr">
            <a:spAutoFit/>
          </a:bodyPr>
          <a:lstStyle/>
          <a:p>
            <a:endParaRPr lang="en-US"/>
          </a:p>
        </p:txBody>
      </p:sp>
      <p:sp>
        <p:nvSpPr>
          <p:cNvPr id="15391" name="Line 1061"/>
          <p:cNvSpPr>
            <a:spLocks noChangeShapeType="1"/>
          </p:cNvSpPr>
          <p:nvPr/>
        </p:nvSpPr>
        <p:spPr bwMode="auto">
          <a:xfrm>
            <a:off x="6518275" y="4832350"/>
            <a:ext cx="482600" cy="0"/>
          </a:xfrm>
          <a:prstGeom prst="line">
            <a:avLst/>
          </a:prstGeom>
          <a:noFill/>
          <a:ln w="9525">
            <a:solidFill>
              <a:schemeClr val="tx1"/>
            </a:solidFill>
            <a:round/>
            <a:headEnd/>
            <a:tailEnd type="triangle" w="lg" len="lg"/>
          </a:ln>
        </p:spPr>
        <p:txBody>
          <a:bodyPr anchor="ctr">
            <a:spAutoFit/>
          </a:bodyPr>
          <a:lstStyle/>
          <a:p>
            <a:endParaRPr lang="en-US"/>
          </a:p>
        </p:txBody>
      </p:sp>
      <p:graphicFrame>
        <p:nvGraphicFramePr>
          <p:cNvPr id="15365" name="Object 1027"/>
          <p:cNvGraphicFramePr>
            <a:graphicFrameLocks noChangeAspect="1"/>
          </p:cNvGraphicFramePr>
          <p:nvPr/>
        </p:nvGraphicFramePr>
        <p:xfrm>
          <a:off x="6216650" y="4710113"/>
          <a:ext cx="209550" cy="293687"/>
        </p:xfrm>
        <a:graphic>
          <a:graphicData uri="http://schemas.openxmlformats.org/presentationml/2006/ole">
            <mc:AlternateContent xmlns:mc="http://schemas.openxmlformats.org/markup-compatibility/2006">
              <mc:Choice xmlns:v="urn:schemas-microsoft-com:vml" Requires="v">
                <p:oleObj name="Equation" r:id="rId8" imgW="266400" imgH="368280" progId="Equation.3">
                  <p:embed/>
                </p:oleObj>
              </mc:Choice>
              <mc:Fallback>
                <p:oleObj name="Equation" r:id="rId8" imgW="266400" imgH="368280" progId="Equation.3">
                  <p:embed/>
                  <p:pic>
                    <p:nvPicPr>
                      <p:cNvPr id="0" name="Object 10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16650" y="4710113"/>
                        <a:ext cx="209550" cy="293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92" name="Text Box 1063"/>
          <p:cNvSpPr txBox="1">
            <a:spLocks noChangeArrowheads="1"/>
          </p:cNvSpPr>
          <p:nvPr/>
        </p:nvSpPr>
        <p:spPr bwMode="auto">
          <a:xfrm>
            <a:off x="4419600" y="4419600"/>
            <a:ext cx="720725" cy="579438"/>
          </a:xfrm>
          <a:prstGeom prst="rect">
            <a:avLst/>
          </a:prstGeom>
          <a:noFill/>
          <a:ln w="9525">
            <a:noFill/>
            <a:miter lim="800000"/>
            <a:headEnd/>
            <a:tailEnd type="none" w="lg" len="lg"/>
          </a:ln>
        </p:spPr>
        <p:txBody>
          <a:bodyPr>
            <a:spAutoFit/>
          </a:bodyPr>
          <a:lstStyle/>
          <a:p>
            <a:r>
              <a:rPr lang="en-US">
                <a:solidFill>
                  <a:schemeClr val="tx1"/>
                </a:solidFill>
              </a:rPr>
              <a:t>....</a:t>
            </a:r>
          </a:p>
        </p:txBody>
      </p:sp>
      <p:sp>
        <p:nvSpPr>
          <p:cNvPr id="15393" name="Text Box 1064"/>
          <p:cNvSpPr txBox="1">
            <a:spLocks noChangeArrowheads="1"/>
          </p:cNvSpPr>
          <p:nvPr/>
        </p:nvSpPr>
        <p:spPr bwMode="auto">
          <a:xfrm>
            <a:off x="7010400" y="4419600"/>
            <a:ext cx="720725" cy="579438"/>
          </a:xfrm>
          <a:prstGeom prst="rect">
            <a:avLst/>
          </a:prstGeom>
          <a:noFill/>
          <a:ln w="9525">
            <a:noFill/>
            <a:miter lim="800000"/>
            <a:headEnd/>
            <a:tailEnd type="none" w="lg" len="lg"/>
          </a:ln>
        </p:spPr>
        <p:txBody>
          <a:bodyPr>
            <a:spAutoFit/>
          </a:bodyPr>
          <a:lstStyle/>
          <a:p>
            <a:r>
              <a:rPr lang="en-US">
                <a:solidFill>
                  <a:schemeClr val="tx1"/>
                </a:solidFill>
              </a:rPr>
              <a:t>....</a:t>
            </a:r>
          </a:p>
        </p:txBody>
      </p:sp>
      <p:sp>
        <p:nvSpPr>
          <p:cNvPr id="15394" name="AutoShape 1065"/>
          <p:cNvSpPr>
            <a:spLocks/>
          </p:cNvSpPr>
          <p:nvPr/>
        </p:nvSpPr>
        <p:spPr bwMode="auto">
          <a:xfrm rot="5426482" flipV="1">
            <a:off x="2857500" y="2705100"/>
            <a:ext cx="533400" cy="5181600"/>
          </a:xfrm>
          <a:prstGeom prst="rightBrace">
            <a:avLst>
              <a:gd name="adj1" fmla="val 80952"/>
              <a:gd name="adj2" fmla="val 50000"/>
            </a:avLst>
          </a:prstGeom>
          <a:noFill/>
          <a:ln w="9525">
            <a:solidFill>
              <a:schemeClr val="tx1"/>
            </a:solidFill>
            <a:round/>
            <a:headEnd/>
            <a:tailEnd type="none" w="lg" len="lg"/>
          </a:ln>
        </p:spPr>
        <p:txBody>
          <a:bodyPr anchor="ctr">
            <a:spAutoFit/>
          </a:bodyPr>
          <a:lstStyle/>
          <a:p>
            <a:endParaRPr lang="en-US"/>
          </a:p>
        </p:txBody>
      </p:sp>
      <p:sp>
        <p:nvSpPr>
          <p:cNvPr id="15395" name="Text Box 1070"/>
          <p:cNvSpPr txBox="1">
            <a:spLocks noChangeArrowheads="1"/>
          </p:cNvSpPr>
          <p:nvPr/>
        </p:nvSpPr>
        <p:spPr bwMode="auto">
          <a:xfrm>
            <a:off x="5638800" y="3505200"/>
            <a:ext cx="1882775" cy="1041400"/>
          </a:xfrm>
          <a:prstGeom prst="rect">
            <a:avLst/>
          </a:prstGeom>
          <a:noFill/>
          <a:ln w="9525">
            <a:noFill/>
            <a:miter lim="800000"/>
            <a:headEnd/>
            <a:tailEnd type="none" w="lg" len="lg"/>
          </a:ln>
        </p:spPr>
        <p:txBody>
          <a:bodyPr wrap="none">
            <a:spAutoFit/>
          </a:bodyPr>
          <a:lstStyle/>
          <a:p>
            <a:r>
              <a:rPr lang="en-US" sz="2400"/>
              <a:t>Second </a:t>
            </a:r>
          </a:p>
          <a:p>
            <a:r>
              <a:rPr lang="en-US" sz="2400"/>
              <a:t>occurrence</a:t>
            </a:r>
            <a:r>
              <a:rPr lang="en-US"/>
              <a:t> </a:t>
            </a:r>
          </a:p>
        </p:txBody>
      </p:sp>
      <p:sp>
        <p:nvSpPr>
          <p:cNvPr id="15396" name="Text Box 1071"/>
          <p:cNvSpPr txBox="1">
            <a:spLocks noChangeArrowheads="1"/>
          </p:cNvSpPr>
          <p:nvPr/>
        </p:nvSpPr>
        <p:spPr bwMode="auto">
          <a:xfrm>
            <a:off x="3200400" y="3429000"/>
            <a:ext cx="1882775" cy="1041400"/>
          </a:xfrm>
          <a:prstGeom prst="rect">
            <a:avLst/>
          </a:prstGeom>
          <a:noFill/>
          <a:ln w="9525">
            <a:noFill/>
            <a:miter lim="800000"/>
            <a:headEnd/>
            <a:tailEnd type="none" w="lg" len="lg"/>
          </a:ln>
        </p:spPr>
        <p:txBody>
          <a:bodyPr wrap="none">
            <a:spAutoFit/>
          </a:bodyPr>
          <a:lstStyle/>
          <a:p>
            <a:r>
              <a:rPr lang="en-US" sz="2400"/>
              <a:t>First </a:t>
            </a:r>
          </a:p>
          <a:p>
            <a:r>
              <a:rPr lang="en-US" sz="2400"/>
              <a:t>occurrence</a:t>
            </a:r>
            <a:r>
              <a:rPr lang="en-US"/>
              <a:t> </a:t>
            </a:r>
          </a:p>
        </p:txBody>
      </p:sp>
      <p:sp>
        <p:nvSpPr>
          <p:cNvPr id="15397" name="Text Box 1072"/>
          <p:cNvSpPr txBox="1">
            <a:spLocks noChangeArrowheads="1"/>
          </p:cNvSpPr>
          <p:nvPr/>
        </p:nvSpPr>
        <p:spPr bwMode="auto">
          <a:xfrm>
            <a:off x="1828800" y="5486400"/>
            <a:ext cx="2789238" cy="579438"/>
          </a:xfrm>
          <a:prstGeom prst="rect">
            <a:avLst/>
          </a:prstGeom>
          <a:noFill/>
          <a:ln w="9525">
            <a:noFill/>
            <a:miter lim="800000"/>
            <a:headEnd/>
            <a:tailEnd type="none" w="lg" len="lg"/>
          </a:ln>
        </p:spPr>
        <p:txBody>
          <a:bodyPr wrap="none">
            <a:spAutoFit/>
          </a:bodyPr>
          <a:lstStyle/>
          <a:p>
            <a:r>
              <a:rPr lang="en-US"/>
              <a:t>Unique states</a:t>
            </a:r>
          </a:p>
        </p:txBody>
      </p:sp>
      <p:sp>
        <p:nvSpPr>
          <p:cNvPr id="15398" name="Text Box 1073"/>
          <p:cNvSpPr txBox="1">
            <a:spLocks noChangeArrowheads="1"/>
          </p:cNvSpPr>
          <p:nvPr/>
        </p:nvSpPr>
        <p:spPr bwMode="auto">
          <a:xfrm>
            <a:off x="609600" y="2590800"/>
            <a:ext cx="7642225" cy="579438"/>
          </a:xfrm>
          <a:prstGeom prst="rect">
            <a:avLst/>
          </a:prstGeom>
          <a:noFill/>
          <a:ln w="9525">
            <a:noFill/>
            <a:miter lim="800000"/>
            <a:headEnd/>
            <a:tailEnd type="none" w="lg" len="lg"/>
          </a:ln>
        </p:spPr>
        <p:txBody>
          <a:bodyPr wrap="none">
            <a:spAutoFit/>
          </a:bodyPr>
          <a:lstStyle/>
          <a:p>
            <a:r>
              <a:rPr lang="en-US"/>
              <a:t>One dimensional projection of walk     : </a:t>
            </a:r>
          </a:p>
        </p:txBody>
      </p:sp>
      <p:sp>
        <p:nvSpPr>
          <p:cNvPr id="15399" name="Oval 1074"/>
          <p:cNvSpPr>
            <a:spLocks noChangeArrowheads="1"/>
          </p:cNvSpPr>
          <p:nvPr/>
        </p:nvSpPr>
        <p:spPr bwMode="auto">
          <a:xfrm>
            <a:off x="5257800" y="4648200"/>
            <a:ext cx="423863" cy="427038"/>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15400" name="Line 1075"/>
          <p:cNvSpPr>
            <a:spLocks noChangeShapeType="1"/>
          </p:cNvSpPr>
          <p:nvPr/>
        </p:nvSpPr>
        <p:spPr bwMode="auto">
          <a:xfrm>
            <a:off x="5029200" y="4800600"/>
            <a:ext cx="228600" cy="0"/>
          </a:xfrm>
          <a:prstGeom prst="line">
            <a:avLst/>
          </a:prstGeom>
          <a:noFill/>
          <a:ln w="9525">
            <a:solidFill>
              <a:schemeClr val="tx1"/>
            </a:solidFill>
            <a:round/>
            <a:headEnd/>
            <a:tailEnd type="none" w="lg" len="lg"/>
          </a:ln>
        </p:spPr>
        <p:txBody>
          <a:bodyPr wrap="none">
            <a:spAutoFit/>
          </a:bodyPr>
          <a:lstStyle/>
          <a:p>
            <a:endParaRPr lang="en-US"/>
          </a:p>
        </p:txBody>
      </p:sp>
      <p:graphicFrame>
        <p:nvGraphicFramePr>
          <p:cNvPr id="15366" name="Object 1028"/>
          <p:cNvGraphicFramePr>
            <a:graphicFrameLocks noChangeAspect="1"/>
          </p:cNvGraphicFramePr>
          <p:nvPr/>
        </p:nvGraphicFramePr>
        <p:xfrm>
          <a:off x="990600" y="4495800"/>
          <a:ext cx="330200" cy="381000"/>
        </p:xfrm>
        <a:graphic>
          <a:graphicData uri="http://schemas.openxmlformats.org/presentationml/2006/ole">
            <mc:AlternateContent xmlns:mc="http://schemas.openxmlformats.org/markup-compatibility/2006">
              <mc:Choice xmlns:v="urn:schemas-microsoft-com:vml" Requires="v">
                <p:oleObj name="Equation" r:id="rId9" imgW="406080" imgH="469800" progId="Equation.3">
                  <p:embed/>
                </p:oleObj>
              </mc:Choice>
              <mc:Fallback>
                <p:oleObj name="Equation" r:id="rId9" imgW="406080" imgH="469800" progId="Equation.3">
                  <p:embed/>
                  <p:pic>
                    <p:nvPicPr>
                      <p:cNvPr id="0" name="Object 10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90600" y="4495800"/>
                        <a:ext cx="3302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7" name="Object 1029"/>
          <p:cNvGraphicFramePr>
            <a:graphicFrameLocks noChangeAspect="1"/>
          </p:cNvGraphicFramePr>
          <p:nvPr/>
        </p:nvGraphicFramePr>
        <p:xfrm>
          <a:off x="1905000" y="4495800"/>
          <a:ext cx="381000" cy="381000"/>
        </p:xfrm>
        <a:graphic>
          <a:graphicData uri="http://schemas.openxmlformats.org/presentationml/2006/ole">
            <mc:AlternateContent xmlns:mc="http://schemas.openxmlformats.org/markup-compatibility/2006">
              <mc:Choice xmlns:v="urn:schemas-microsoft-com:vml" Requires="v">
                <p:oleObj name="Equation" r:id="rId11" imgW="469800" imgH="469800" progId="Equation.3">
                  <p:embed/>
                </p:oleObj>
              </mc:Choice>
              <mc:Fallback>
                <p:oleObj name="Equation" r:id="rId11" imgW="469800" imgH="469800" progId="Equation.3">
                  <p:embed/>
                  <p:pic>
                    <p:nvPicPr>
                      <p:cNvPr id="0" name="Object 10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05000" y="4495800"/>
                        <a:ext cx="3810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8" name="Object 1030"/>
          <p:cNvGraphicFramePr>
            <a:graphicFrameLocks noChangeAspect="1"/>
          </p:cNvGraphicFramePr>
          <p:nvPr/>
        </p:nvGraphicFramePr>
        <p:xfrm>
          <a:off x="7620000" y="4419600"/>
          <a:ext cx="390525" cy="392113"/>
        </p:xfrm>
        <a:graphic>
          <a:graphicData uri="http://schemas.openxmlformats.org/presentationml/2006/ole">
            <mc:AlternateContent xmlns:mc="http://schemas.openxmlformats.org/markup-compatibility/2006">
              <mc:Choice xmlns:v="urn:schemas-microsoft-com:vml" Requires="v">
                <p:oleObj name="Equation" r:id="rId13" imgW="482400" imgH="482400" progId="Equation.3">
                  <p:embed/>
                </p:oleObj>
              </mc:Choice>
              <mc:Fallback>
                <p:oleObj name="Equation" r:id="rId13" imgW="482400" imgH="482400" progId="Equation.3">
                  <p:embed/>
                  <p:pic>
                    <p:nvPicPr>
                      <p:cNvPr id="0" name="Object 10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20000" y="4419600"/>
                        <a:ext cx="390525"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9" name="Object 1031"/>
          <p:cNvGraphicFramePr>
            <a:graphicFrameLocks noChangeAspect="1"/>
          </p:cNvGraphicFramePr>
          <p:nvPr/>
        </p:nvGraphicFramePr>
        <p:xfrm>
          <a:off x="3078163" y="4491038"/>
          <a:ext cx="319087" cy="390525"/>
        </p:xfrm>
        <a:graphic>
          <a:graphicData uri="http://schemas.openxmlformats.org/presentationml/2006/ole">
            <mc:AlternateContent xmlns:mc="http://schemas.openxmlformats.org/markup-compatibility/2006">
              <mc:Choice xmlns:v="urn:schemas-microsoft-com:vml" Requires="v">
                <p:oleObj name="Equation" r:id="rId15" imgW="393480" imgH="482400" progId="Equation.3">
                  <p:embed/>
                </p:oleObj>
              </mc:Choice>
              <mc:Fallback>
                <p:oleObj name="Equation" r:id="rId15" imgW="393480" imgH="482400" progId="Equation.3">
                  <p:embed/>
                  <p:pic>
                    <p:nvPicPr>
                      <p:cNvPr id="0" name="Object 103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78163" y="4491038"/>
                        <a:ext cx="319087"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70" name="Object 1032"/>
          <p:cNvGraphicFramePr>
            <a:graphicFrameLocks noChangeAspect="1"/>
          </p:cNvGraphicFramePr>
          <p:nvPr/>
        </p:nvGraphicFramePr>
        <p:xfrm>
          <a:off x="5715000" y="4343400"/>
          <a:ext cx="390525" cy="450850"/>
        </p:xfrm>
        <a:graphic>
          <a:graphicData uri="http://schemas.openxmlformats.org/presentationml/2006/ole">
            <mc:AlternateContent xmlns:mc="http://schemas.openxmlformats.org/markup-compatibility/2006">
              <mc:Choice xmlns:v="urn:schemas-microsoft-com:vml" Requires="v">
                <p:oleObj name="Equation" r:id="rId17" imgW="482400" imgH="558720" progId="Equation.3">
                  <p:embed/>
                </p:oleObj>
              </mc:Choice>
              <mc:Fallback>
                <p:oleObj name="Equation" r:id="rId17" imgW="482400" imgH="558720" progId="Equation.3">
                  <p:embed/>
                  <p:pic>
                    <p:nvPicPr>
                      <p:cNvPr id="0" name="Object 103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715000" y="4343400"/>
                        <a:ext cx="390525"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71" name="Object 1033"/>
          <p:cNvGraphicFramePr>
            <a:graphicFrameLocks noChangeAspect="1"/>
          </p:cNvGraphicFramePr>
          <p:nvPr/>
        </p:nvGraphicFramePr>
        <p:xfrm>
          <a:off x="3829050" y="4419600"/>
          <a:ext cx="587375" cy="390525"/>
        </p:xfrm>
        <a:graphic>
          <a:graphicData uri="http://schemas.openxmlformats.org/presentationml/2006/ole">
            <mc:AlternateContent xmlns:mc="http://schemas.openxmlformats.org/markup-compatibility/2006">
              <mc:Choice xmlns:v="urn:schemas-microsoft-com:vml" Requires="v">
                <p:oleObj name="Equation" r:id="rId19" imgW="723600" imgH="482400" progId="Equation.3">
                  <p:embed/>
                </p:oleObj>
              </mc:Choice>
              <mc:Fallback>
                <p:oleObj name="Equation" r:id="rId19" imgW="723600" imgH="482400" progId="Equation.3">
                  <p:embed/>
                  <p:pic>
                    <p:nvPicPr>
                      <p:cNvPr id="0" name="Object 103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29050" y="4419600"/>
                        <a:ext cx="587375"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72" name="Object 1034"/>
          <p:cNvGraphicFramePr>
            <a:graphicFrameLocks noChangeAspect="1"/>
          </p:cNvGraphicFramePr>
          <p:nvPr/>
        </p:nvGraphicFramePr>
        <p:xfrm>
          <a:off x="6477000" y="4419600"/>
          <a:ext cx="658813" cy="450850"/>
        </p:xfrm>
        <a:graphic>
          <a:graphicData uri="http://schemas.openxmlformats.org/presentationml/2006/ole">
            <mc:AlternateContent xmlns:mc="http://schemas.openxmlformats.org/markup-compatibility/2006">
              <mc:Choice xmlns:v="urn:schemas-microsoft-com:vml" Requires="v">
                <p:oleObj name="Equation" r:id="rId21" imgW="812520" imgH="558720" progId="Equation.3">
                  <p:embed/>
                </p:oleObj>
              </mc:Choice>
              <mc:Fallback>
                <p:oleObj name="Equation" r:id="rId21" imgW="812520" imgH="558720" progId="Equation.3">
                  <p:embed/>
                  <p:pic>
                    <p:nvPicPr>
                      <p:cNvPr id="0" name="Object 103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477000" y="4419600"/>
                        <a:ext cx="658813"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2" name="Slide Number Placeholder 3"/>
          <p:cNvSpPr>
            <a:spLocks noGrp="1"/>
          </p:cNvSpPr>
          <p:nvPr>
            <p:ph type="sldNum" sz="quarter" idx="12"/>
          </p:nvPr>
        </p:nvSpPr>
        <p:spPr>
          <a:noFill/>
        </p:spPr>
        <p:txBody>
          <a:bodyPr/>
          <a:lstStyle/>
          <a:p>
            <a:fld id="{AE0AA8ED-FFB9-4400-BF71-FC4BE67BF080}" type="slidenum">
              <a:rPr lang="en-US" smtClean="0"/>
              <a:pPr/>
              <a:t>24</a:t>
            </a:fld>
            <a:endParaRPr lang="en-US"/>
          </a:p>
        </p:txBody>
      </p:sp>
      <p:sp>
        <p:nvSpPr>
          <p:cNvPr id="16403" name="Oval 3"/>
          <p:cNvSpPr>
            <a:spLocks noChangeArrowheads="1"/>
          </p:cNvSpPr>
          <p:nvPr/>
        </p:nvSpPr>
        <p:spPr bwMode="auto">
          <a:xfrm>
            <a:off x="547688" y="4659313"/>
            <a:ext cx="422275" cy="427037"/>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16404" name="Oval 4"/>
          <p:cNvSpPr>
            <a:spLocks noChangeArrowheads="1"/>
          </p:cNvSpPr>
          <p:nvPr/>
        </p:nvSpPr>
        <p:spPr bwMode="auto">
          <a:xfrm>
            <a:off x="3505200" y="4648200"/>
            <a:ext cx="422275" cy="427038"/>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16405" name="Oval 5"/>
          <p:cNvSpPr>
            <a:spLocks noChangeArrowheads="1"/>
          </p:cNvSpPr>
          <p:nvPr/>
        </p:nvSpPr>
        <p:spPr bwMode="auto">
          <a:xfrm>
            <a:off x="8137525" y="4633913"/>
            <a:ext cx="422275" cy="427037"/>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16406" name="Oval 6"/>
          <p:cNvSpPr>
            <a:spLocks noChangeArrowheads="1"/>
          </p:cNvSpPr>
          <p:nvPr/>
        </p:nvSpPr>
        <p:spPr bwMode="auto">
          <a:xfrm>
            <a:off x="1452563" y="4659313"/>
            <a:ext cx="423862" cy="427037"/>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16407" name="Line 7"/>
          <p:cNvSpPr>
            <a:spLocks noChangeShapeType="1"/>
          </p:cNvSpPr>
          <p:nvPr/>
        </p:nvSpPr>
        <p:spPr bwMode="auto">
          <a:xfrm>
            <a:off x="185738" y="4841875"/>
            <a:ext cx="361950" cy="0"/>
          </a:xfrm>
          <a:prstGeom prst="line">
            <a:avLst/>
          </a:prstGeom>
          <a:noFill/>
          <a:ln w="9525">
            <a:solidFill>
              <a:schemeClr val="tx1"/>
            </a:solidFill>
            <a:round/>
            <a:headEnd/>
            <a:tailEnd type="triangle" w="lg" len="lg"/>
          </a:ln>
        </p:spPr>
        <p:txBody>
          <a:bodyPr anchor="ctr">
            <a:spAutoFit/>
          </a:bodyPr>
          <a:lstStyle/>
          <a:p>
            <a:endParaRPr lang="en-US"/>
          </a:p>
        </p:txBody>
      </p:sp>
      <p:sp>
        <p:nvSpPr>
          <p:cNvPr id="16408" name="Line 8"/>
          <p:cNvSpPr>
            <a:spLocks noChangeShapeType="1"/>
          </p:cNvSpPr>
          <p:nvPr/>
        </p:nvSpPr>
        <p:spPr bwMode="auto">
          <a:xfrm>
            <a:off x="969963" y="4841875"/>
            <a:ext cx="482600" cy="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16409" name="Line 9"/>
          <p:cNvSpPr>
            <a:spLocks noChangeShapeType="1"/>
          </p:cNvSpPr>
          <p:nvPr/>
        </p:nvSpPr>
        <p:spPr bwMode="auto">
          <a:xfrm>
            <a:off x="1876425" y="4841875"/>
            <a:ext cx="482600" cy="0"/>
          </a:xfrm>
          <a:prstGeom prst="line">
            <a:avLst/>
          </a:prstGeom>
          <a:noFill/>
          <a:ln w="9525">
            <a:solidFill>
              <a:schemeClr val="tx1"/>
            </a:solidFill>
            <a:round/>
            <a:headEnd/>
            <a:tailEnd type="triangle" w="lg" len="lg"/>
          </a:ln>
        </p:spPr>
        <p:txBody>
          <a:bodyPr anchor="ctr">
            <a:spAutoFit/>
          </a:bodyPr>
          <a:lstStyle/>
          <a:p>
            <a:endParaRPr lang="en-US"/>
          </a:p>
        </p:txBody>
      </p:sp>
      <p:sp>
        <p:nvSpPr>
          <p:cNvPr id="16410" name="Line 10"/>
          <p:cNvSpPr>
            <a:spLocks noChangeShapeType="1"/>
          </p:cNvSpPr>
          <p:nvPr/>
        </p:nvSpPr>
        <p:spPr bwMode="auto">
          <a:xfrm>
            <a:off x="3082925" y="4832350"/>
            <a:ext cx="422275" cy="0"/>
          </a:xfrm>
          <a:prstGeom prst="line">
            <a:avLst/>
          </a:prstGeom>
          <a:noFill/>
          <a:ln w="9525">
            <a:solidFill>
              <a:schemeClr val="tx1"/>
            </a:solidFill>
            <a:round/>
            <a:headEnd/>
            <a:tailEnd type="triangle" w="lg" len="lg"/>
          </a:ln>
        </p:spPr>
        <p:txBody>
          <a:bodyPr anchor="ctr">
            <a:spAutoFit/>
          </a:bodyPr>
          <a:lstStyle/>
          <a:p>
            <a:endParaRPr lang="en-US"/>
          </a:p>
        </p:txBody>
      </p:sp>
      <p:sp>
        <p:nvSpPr>
          <p:cNvPr id="16411" name="Line 11"/>
          <p:cNvSpPr>
            <a:spLocks noChangeShapeType="1"/>
          </p:cNvSpPr>
          <p:nvPr/>
        </p:nvSpPr>
        <p:spPr bwMode="auto">
          <a:xfrm>
            <a:off x="3927475" y="4832350"/>
            <a:ext cx="482600" cy="0"/>
          </a:xfrm>
          <a:prstGeom prst="line">
            <a:avLst/>
          </a:prstGeom>
          <a:noFill/>
          <a:ln w="9525">
            <a:solidFill>
              <a:schemeClr val="tx1"/>
            </a:solidFill>
            <a:round/>
            <a:headEnd/>
            <a:tailEnd type="triangle" w="lg" len="lg"/>
          </a:ln>
        </p:spPr>
        <p:txBody>
          <a:bodyPr anchor="ctr">
            <a:spAutoFit/>
          </a:bodyPr>
          <a:lstStyle/>
          <a:p>
            <a:endParaRPr lang="en-US"/>
          </a:p>
        </p:txBody>
      </p:sp>
      <p:sp>
        <p:nvSpPr>
          <p:cNvPr id="16412" name="Line 12"/>
          <p:cNvSpPr>
            <a:spLocks noChangeShapeType="1"/>
          </p:cNvSpPr>
          <p:nvPr/>
        </p:nvSpPr>
        <p:spPr bwMode="auto">
          <a:xfrm>
            <a:off x="7594600" y="4816475"/>
            <a:ext cx="482600" cy="0"/>
          </a:xfrm>
          <a:prstGeom prst="line">
            <a:avLst/>
          </a:prstGeom>
          <a:noFill/>
          <a:ln w="9525">
            <a:solidFill>
              <a:schemeClr val="tx1"/>
            </a:solidFill>
            <a:round/>
            <a:headEnd/>
            <a:tailEnd type="triangle" w="lg" len="lg"/>
          </a:ln>
        </p:spPr>
        <p:txBody>
          <a:bodyPr anchor="ctr">
            <a:spAutoFit/>
          </a:bodyPr>
          <a:lstStyle/>
          <a:p>
            <a:endParaRPr lang="en-US"/>
          </a:p>
        </p:txBody>
      </p:sp>
      <p:graphicFrame>
        <p:nvGraphicFramePr>
          <p:cNvPr id="16386" name="Object 0"/>
          <p:cNvGraphicFramePr>
            <a:graphicFrameLocks noChangeAspect="1"/>
          </p:cNvGraphicFramePr>
          <p:nvPr/>
        </p:nvGraphicFramePr>
        <p:xfrm>
          <a:off x="3625850" y="4710113"/>
          <a:ext cx="209550" cy="293687"/>
        </p:xfrm>
        <a:graphic>
          <a:graphicData uri="http://schemas.openxmlformats.org/presentationml/2006/ole">
            <mc:AlternateContent xmlns:mc="http://schemas.openxmlformats.org/markup-compatibility/2006">
              <mc:Choice xmlns:v="urn:schemas-microsoft-com:vml" Requires="v">
                <p:oleObj name="Equation" r:id="rId2" imgW="266400" imgH="368280" progId="Equation.3">
                  <p:embed/>
                </p:oleObj>
              </mc:Choice>
              <mc:Fallback>
                <p:oleObj name="Equation" r:id="rId2" imgW="266400" imgH="368280" progId="Equation.3">
                  <p:embed/>
                  <p:pic>
                    <p:nvPicPr>
                      <p:cNvPr id="0" name="Object 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5850" y="4710113"/>
                        <a:ext cx="209550" cy="293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13" name="Text Box 14"/>
          <p:cNvSpPr txBox="1">
            <a:spLocks noChangeArrowheads="1"/>
          </p:cNvSpPr>
          <p:nvPr/>
        </p:nvSpPr>
        <p:spPr bwMode="auto">
          <a:xfrm>
            <a:off x="2471738" y="4460875"/>
            <a:ext cx="720725" cy="579438"/>
          </a:xfrm>
          <a:prstGeom prst="rect">
            <a:avLst/>
          </a:prstGeom>
          <a:noFill/>
          <a:ln w="9525">
            <a:noFill/>
            <a:miter lim="800000"/>
            <a:headEnd/>
            <a:tailEnd type="none" w="lg" len="lg"/>
          </a:ln>
        </p:spPr>
        <p:txBody>
          <a:bodyPr>
            <a:spAutoFit/>
          </a:bodyPr>
          <a:lstStyle/>
          <a:p>
            <a:r>
              <a:rPr lang="en-US">
                <a:solidFill>
                  <a:schemeClr val="tx1"/>
                </a:solidFill>
              </a:rPr>
              <a:t>....</a:t>
            </a:r>
          </a:p>
        </p:txBody>
      </p:sp>
      <p:sp>
        <p:nvSpPr>
          <p:cNvPr id="16414" name="Oval 15"/>
          <p:cNvSpPr>
            <a:spLocks noChangeArrowheads="1"/>
          </p:cNvSpPr>
          <p:nvPr/>
        </p:nvSpPr>
        <p:spPr bwMode="auto">
          <a:xfrm>
            <a:off x="8077200" y="4572000"/>
            <a:ext cx="542925" cy="549275"/>
          </a:xfrm>
          <a:prstGeom prst="ellipse">
            <a:avLst/>
          </a:prstGeom>
          <a:noFill/>
          <a:ln w="9525">
            <a:solidFill>
              <a:schemeClr val="tx1"/>
            </a:solidFill>
            <a:round/>
            <a:headEnd/>
            <a:tailEnd type="none" w="lg" len="lg"/>
          </a:ln>
        </p:spPr>
        <p:txBody>
          <a:bodyPr anchor="ctr">
            <a:spAutoFit/>
          </a:bodyPr>
          <a:lstStyle/>
          <a:p>
            <a:endParaRPr lang="en-US"/>
          </a:p>
        </p:txBody>
      </p:sp>
      <p:sp>
        <p:nvSpPr>
          <p:cNvPr id="16415" name="Oval 19"/>
          <p:cNvSpPr>
            <a:spLocks noChangeArrowheads="1"/>
          </p:cNvSpPr>
          <p:nvPr/>
        </p:nvSpPr>
        <p:spPr bwMode="auto">
          <a:xfrm>
            <a:off x="6096000" y="4648200"/>
            <a:ext cx="422275" cy="427038"/>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16416" name="Line 20"/>
          <p:cNvSpPr>
            <a:spLocks noChangeShapeType="1"/>
          </p:cNvSpPr>
          <p:nvPr/>
        </p:nvSpPr>
        <p:spPr bwMode="auto">
          <a:xfrm>
            <a:off x="5673725" y="4832350"/>
            <a:ext cx="422275" cy="0"/>
          </a:xfrm>
          <a:prstGeom prst="line">
            <a:avLst/>
          </a:prstGeom>
          <a:noFill/>
          <a:ln w="9525">
            <a:solidFill>
              <a:schemeClr val="tx1"/>
            </a:solidFill>
            <a:round/>
            <a:headEnd/>
            <a:tailEnd type="triangle" w="lg" len="lg"/>
          </a:ln>
        </p:spPr>
        <p:txBody>
          <a:bodyPr anchor="ctr">
            <a:spAutoFit/>
          </a:bodyPr>
          <a:lstStyle/>
          <a:p>
            <a:endParaRPr lang="en-US"/>
          </a:p>
        </p:txBody>
      </p:sp>
      <p:sp>
        <p:nvSpPr>
          <p:cNvPr id="16417" name="Line 21"/>
          <p:cNvSpPr>
            <a:spLocks noChangeShapeType="1"/>
          </p:cNvSpPr>
          <p:nvPr/>
        </p:nvSpPr>
        <p:spPr bwMode="auto">
          <a:xfrm>
            <a:off x="6518275" y="4832350"/>
            <a:ext cx="482600" cy="0"/>
          </a:xfrm>
          <a:prstGeom prst="line">
            <a:avLst/>
          </a:prstGeom>
          <a:noFill/>
          <a:ln w="9525">
            <a:solidFill>
              <a:schemeClr val="tx1"/>
            </a:solidFill>
            <a:round/>
            <a:headEnd/>
            <a:tailEnd type="triangle" w="lg" len="lg"/>
          </a:ln>
        </p:spPr>
        <p:txBody>
          <a:bodyPr anchor="ctr">
            <a:spAutoFit/>
          </a:bodyPr>
          <a:lstStyle/>
          <a:p>
            <a:endParaRPr lang="en-US"/>
          </a:p>
        </p:txBody>
      </p:sp>
      <p:graphicFrame>
        <p:nvGraphicFramePr>
          <p:cNvPr id="16387" name="Object 1"/>
          <p:cNvGraphicFramePr>
            <a:graphicFrameLocks noChangeAspect="1"/>
          </p:cNvGraphicFramePr>
          <p:nvPr/>
        </p:nvGraphicFramePr>
        <p:xfrm>
          <a:off x="6216650" y="4710113"/>
          <a:ext cx="209550" cy="293687"/>
        </p:xfrm>
        <a:graphic>
          <a:graphicData uri="http://schemas.openxmlformats.org/presentationml/2006/ole">
            <mc:AlternateContent xmlns:mc="http://schemas.openxmlformats.org/markup-compatibility/2006">
              <mc:Choice xmlns:v="urn:schemas-microsoft-com:vml" Requires="v">
                <p:oleObj name="Equation" r:id="rId4" imgW="266400" imgH="368280" progId="Equation.3">
                  <p:embed/>
                </p:oleObj>
              </mc:Choice>
              <mc:Fallback>
                <p:oleObj name="Equation" r:id="rId4" imgW="266400" imgH="368280" progId="Equation.3">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6650" y="4710113"/>
                        <a:ext cx="209550" cy="293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18" name="Text Box 23"/>
          <p:cNvSpPr txBox="1">
            <a:spLocks noChangeArrowheads="1"/>
          </p:cNvSpPr>
          <p:nvPr/>
        </p:nvSpPr>
        <p:spPr bwMode="auto">
          <a:xfrm>
            <a:off x="4419600" y="4419600"/>
            <a:ext cx="720725" cy="579438"/>
          </a:xfrm>
          <a:prstGeom prst="rect">
            <a:avLst/>
          </a:prstGeom>
          <a:noFill/>
          <a:ln w="9525">
            <a:noFill/>
            <a:miter lim="800000"/>
            <a:headEnd/>
            <a:tailEnd type="none" w="lg" len="lg"/>
          </a:ln>
        </p:spPr>
        <p:txBody>
          <a:bodyPr>
            <a:spAutoFit/>
          </a:bodyPr>
          <a:lstStyle/>
          <a:p>
            <a:r>
              <a:rPr lang="en-US">
                <a:solidFill>
                  <a:schemeClr val="tx1"/>
                </a:solidFill>
              </a:rPr>
              <a:t>....</a:t>
            </a:r>
          </a:p>
        </p:txBody>
      </p:sp>
      <p:sp>
        <p:nvSpPr>
          <p:cNvPr id="16419" name="Text Box 24"/>
          <p:cNvSpPr txBox="1">
            <a:spLocks noChangeArrowheads="1"/>
          </p:cNvSpPr>
          <p:nvPr/>
        </p:nvSpPr>
        <p:spPr bwMode="auto">
          <a:xfrm>
            <a:off x="7010400" y="4419600"/>
            <a:ext cx="720725" cy="579438"/>
          </a:xfrm>
          <a:prstGeom prst="rect">
            <a:avLst/>
          </a:prstGeom>
          <a:noFill/>
          <a:ln w="9525">
            <a:noFill/>
            <a:miter lim="800000"/>
            <a:headEnd/>
            <a:tailEnd type="none" w="lg" len="lg"/>
          </a:ln>
        </p:spPr>
        <p:txBody>
          <a:bodyPr>
            <a:spAutoFit/>
          </a:bodyPr>
          <a:lstStyle/>
          <a:p>
            <a:r>
              <a:rPr lang="en-US">
                <a:solidFill>
                  <a:schemeClr val="tx1"/>
                </a:solidFill>
              </a:rPr>
              <a:t>....</a:t>
            </a:r>
          </a:p>
        </p:txBody>
      </p:sp>
      <p:sp>
        <p:nvSpPr>
          <p:cNvPr id="16420" name="Text Box 26"/>
          <p:cNvSpPr txBox="1">
            <a:spLocks noChangeArrowheads="1"/>
          </p:cNvSpPr>
          <p:nvPr/>
        </p:nvSpPr>
        <p:spPr bwMode="auto">
          <a:xfrm>
            <a:off x="5638800" y="3505200"/>
            <a:ext cx="1882775" cy="1041400"/>
          </a:xfrm>
          <a:prstGeom prst="rect">
            <a:avLst/>
          </a:prstGeom>
          <a:noFill/>
          <a:ln w="9525">
            <a:noFill/>
            <a:miter lim="800000"/>
            <a:headEnd/>
            <a:tailEnd type="none" w="lg" len="lg"/>
          </a:ln>
        </p:spPr>
        <p:txBody>
          <a:bodyPr wrap="none">
            <a:spAutoFit/>
          </a:bodyPr>
          <a:lstStyle/>
          <a:p>
            <a:r>
              <a:rPr lang="en-US" sz="2400"/>
              <a:t>Second </a:t>
            </a:r>
          </a:p>
          <a:p>
            <a:r>
              <a:rPr lang="en-US" sz="2400"/>
              <a:t>occurrence</a:t>
            </a:r>
            <a:r>
              <a:rPr lang="en-US"/>
              <a:t> </a:t>
            </a:r>
          </a:p>
        </p:txBody>
      </p:sp>
      <p:sp>
        <p:nvSpPr>
          <p:cNvPr id="16421" name="Text Box 27"/>
          <p:cNvSpPr txBox="1">
            <a:spLocks noChangeArrowheads="1"/>
          </p:cNvSpPr>
          <p:nvPr/>
        </p:nvSpPr>
        <p:spPr bwMode="auto">
          <a:xfrm>
            <a:off x="3200400" y="3429000"/>
            <a:ext cx="1882775" cy="1041400"/>
          </a:xfrm>
          <a:prstGeom prst="rect">
            <a:avLst/>
          </a:prstGeom>
          <a:noFill/>
          <a:ln w="9525">
            <a:noFill/>
            <a:miter lim="800000"/>
            <a:headEnd/>
            <a:tailEnd type="none" w="lg" len="lg"/>
          </a:ln>
        </p:spPr>
        <p:txBody>
          <a:bodyPr wrap="none">
            <a:spAutoFit/>
          </a:bodyPr>
          <a:lstStyle/>
          <a:p>
            <a:r>
              <a:rPr lang="en-US" sz="2400"/>
              <a:t>First </a:t>
            </a:r>
          </a:p>
          <a:p>
            <a:r>
              <a:rPr lang="en-US" sz="2400"/>
              <a:t>occurrence</a:t>
            </a:r>
            <a:r>
              <a:rPr lang="en-US"/>
              <a:t> </a:t>
            </a:r>
          </a:p>
        </p:txBody>
      </p:sp>
      <p:sp>
        <p:nvSpPr>
          <p:cNvPr id="16422" name="Oval 30"/>
          <p:cNvSpPr>
            <a:spLocks noChangeArrowheads="1"/>
          </p:cNvSpPr>
          <p:nvPr/>
        </p:nvSpPr>
        <p:spPr bwMode="auto">
          <a:xfrm>
            <a:off x="5257800" y="4648200"/>
            <a:ext cx="423863" cy="427038"/>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16423" name="Line 31"/>
          <p:cNvSpPr>
            <a:spLocks noChangeShapeType="1"/>
          </p:cNvSpPr>
          <p:nvPr/>
        </p:nvSpPr>
        <p:spPr bwMode="auto">
          <a:xfrm>
            <a:off x="5029200" y="4800600"/>
            <a:ext cx="228600" cy="0"/>
          </a:xfrm>
          <a:prstGeom prst="line">
            <a:avLst/>
          </a:prstGeom>
          <a:noFill/>
          <a:ln w="9525">
            <a:solidFill>
              <a:schemeClr val="tx1"/>
            </a:solidFill>
            <a:round/>
            <a:headEnd/>
            <a:tailEnd type="none" w="lg" len="lg"/>
          </a:ln>
        </p:spPr>
        <p:txBody>
          <a:bodyPr wrap="none">
            <a:spAutoFit/>
          </a:bodyPr>
          <a:lstStyle/>
          <a:p>
            <a:endParaRPr lang="en-US"/>
          </a:p>
        </p:txBody>
      </p:sp>
      <p:graphicFrame>
        <p:nvGraphicFramePr>
          <p:cNvPr id="16388" name="Object 2"/>
          <p:cNvGraphicFramePr>
            <a:graphicFrameLocks noChangeAspect="1"/>
          </p:cNvGraphicFramePr>
          <p:nvPr/>
        </p:nvGraphicFramePr>
        <p:xfrm>
          <a:off x="990600" y="4495800"/>
          <a:ext cx="330200" cy="381000"/>
        </p:xfrm>
        <a:graphic>
          <a:graphicData uri="http://schemas.openxmlformats.org/presentationml/2006/ole">
            <mc:AlternateContent xmlns:mc="http://schemas.openxmlformats.org/markup-compatibility/2006">
              <mc:Choice xmlns:v="urn:schemas-microsoft-com:vml" Requires="v">
                <p:oleObj name="Equation" r:id="rId5" imgW="406080" imgH="469800" progId="Equation.3">
                  <p:embed/>
                </p:oleObj>
              </mc:Choice>
              <mc:Fallback>
                <p:oleObj name="Equation" r:id="rId5" imgW="406080" imgH="46980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4495800"/>
                        <a:ext cx="3302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9" name="Object 3"/>
          <p:cNvGraphicFramePr>
            <a:graphicFrameLocks noChangeAspect="1"/>
          </p:cNvGraphicFramePr>
          <p:nvPr/>
        </p:nvGraphicFramePr>
        <p:xfrm>
          <a:off x="1905000" y="4495800"/>
          <a:ext cx="381000" cy="381000"/>
        </p:xfrm>
        <a:graphic>
          <a:graphicData uri="http://schemas.openxmlformats.org/presentationml/2006/ole">
            <mc:AlternateContent xmlns:mc="http://schemas.openxmlformats.org/markup-compatibility/2006">
              <mc:Choice xmlns:v="urn:schemas-microsoft-com:vml" Requires="v">
                <p:oleObj name="Equation" r:id="rId7" imgW="469800" imgH="469800" progId="Equation.3">
                  <p:embed/>
                </p:oleObj>
              </mc:Choice>
              <mc:Fallback>
                <p:oleObj name="Equation" r:id="rId7" imgW="469800" imgH="469800"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5000" y="4495800"/>
                        <a:ext cx="3810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0" name="Object 4"/>
          <p:cNvGraphicFramePr>
            <a:graphicFrameLocks noChangeAspect="1"/>
          </p:cNvGraphicFramePr>
          <p:nvPr/>
        </p:nvGraphicFramePr>
        <p:xfrm>
          <a:off x="7620000" y="4495800"/>
          <a:ext cx="390525" cy="392113"/>
        </p:xfrm>
        <a:graphic>
          <a:graphicData uri="http://schemas.openxmlformats.org/presentationml/2006/ole">
            <mc:AlternateContent xmlns:mc="http://schemas.openxmlformats.org/markup-compatibility/2006">
              <mc:Choice xmlns:v="urn:schemas-microsoft-com:vml" Requires="v">
                <p:oleObj name="Equation" r:id="rId9" imgW="482400" imgH="482400" progId="Equation.3">
                  <p:embed/>
                </p:oleObj>
              </mc:Choice>
              <mc:Fallback>
                <p:oleObj name="Equation" r:id="rId9" imgW="482400" imgH="482400" progId="Equation.3">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20000" y="4495800"/>
                        <a:ext cx="390525"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1" name="Object 5"/>
          <p:cNvGraphicFramePr>
            <a:graphicFrameLocks noChangeAspect="1"/>
          </p:cNvGraphicFramePr>
          <p:nvPr/>
        </p:nvGraphicFramePr>
        <p:xfrm>
          <a:off x="3078163" y="4491038"/>
          <a:ext cx="319087" cy="390525"/>
        </p:xfrm>
        <a:graphic>
          <a:graphicData uri="http://schemas.openxmlformats.org/presentationml/2006/ole">
            <mc:AlternateContent xmlns:mc="http://schemas.openxmlformats.org/markup-compatibility/2006">
              <mc:Choice xmlns:v="urn:schemas-microsoft-com:vml" Requires="v">
                <p:oleObj name="Equation" r:id="rId11" imgW="393480" imgH="482400" progId="Equation.3">
                  <p:embed/>
                </p:oleObj>
              </mc:Choice>
              <mc:Fallback>
                <p:oleObj name="Equation" r:id="rId11" imgW="393480" imgH="482400" progId="Equation.3">
                  <p:embed/>
                  <p:pic>
                    <p:nvPicPr>
                      <p:cNvPr id="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78163" y="4491038"/>
                        <a:ext cx="319087"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2" name="Object 6"/>
          <p:cNvGraphicFramePr>
            <a:graphicFrameLocks noChangeAspect="1"/>
          </p:cNvGraphicFramePr>
          <p:nvPr/>
        </p:nvGraphicFramePr>
        <p:xfrm>
          <a:off x="5715000" y="4343400"/>
          <a:ext cx="390525" cy="450850"/>
        </p:xfrm>
        <a:graphic>
          <a:graphicData uri="http://schemas.openxmlformats.org/presentationml/2006/ole">
            <mc:AlternateContent xmlns:mc="http://schemas.openxmlformats.org/markup-compatibility/2006">
              <mc:Choice xmlns:v="urn:schemas-microsoft-com:vml" Requires="v">
                <p:oleObj name="Equation" r:id="rId13" imgW="482400" imgH="558720" progId="Equation.3">
                  <p:embed/>
                </p:oleObj>
              </mc:Choice>
              <mc:Fallback>
                <p:oleObj name="Equation" r:id="rId13" imgW="482400" imgH="558720" progId="Equation.3">
                  <p:embed/>
                  <p:pic>
                    <p:nvPicPr>
                      <p:cNvPr id="0" name="Object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15000" y="4343400"/>
                        <a:ext cx="390525"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3" name="Object 7"/>
          <p:cNvGraphicFramePr>
            <a:graphicFrameLocks noChangeAspect="1"/>
          </p:cNvGraphicFramePr>
          <p:nvPr/>
        </p:nvGraphicFramePr>
        <p:xfrm>
          <a:off x="3829050" y="4419600"/>
          <a:ext cx="587375" cy="390525"/>
        </p:xfrm>
        <a:graphic>
          <a:graphicData uri="http://schemas.openxmlformats.org/presentationml/2006/ole">
            <mc:AlternateContent xmlns:mc="http://schemas.openxmlformats.org/markup-compatibility/2006">
              <mc:Choice xmlns:v="urn:schemas-microsoft-com:vml" Requires="v">
                <p:oleObj name="Equation" r:id="rId15" imgW="723600" imgH="482400" progId="Equation.3">
                  <p:embed/>
                </p:oleObj>
              </mc:Choice>
              <mc:Fallback>
                <p:oleObj name="Equation" r:id="rId15" imgW="723600" imgH="482400" progId="Equation.3">
                  <p:embed/>
                  <p:pic>
                    <p:nvPicPr>
                      <p:cNvPr id="0" name="Object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29050" y="4419600"/>
                        <a:ext cx="587375"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4" name="Object 8"/>
          <p:cNvGraphicFramePr>
            <a:graphicFrameLocks noChangeAspect="1"/>
          </p:cNvGraphicFramePr>
          <p:nvPr/>
        </p:nvGraphicFramePr>
        <p:xfrm>
          <a:off x="6477000" y="4419600"/>
          <a:ext cx="658813" cy="450850"/>
        </p:xfrm>
        <a:graphic>
          <a:graphicData uri="http://schemas.openxmlformats.org/presentationml/2006/ole">
            <mc:AlternateContent xmlns:mc="http://schemas.openxmlformats.org/markup-compatibility/2006">
              <mc:Choice xmlns:v="urn:schemas-microsoft-com:vml" Requires="v">
                <p:oleObj name="Equation" r:id="rId17" imgW="812520" imgH="558720" progId="Equation.3">
                  <p:embed/>
                </p:oleObj>
              </mc:Choice>
              <mc:Fallback>
                <p:oleObj name="Equation" r:id="rId17" imgW="812520" imgH="558720" progId="Equation.3">
                  <p:embed/>
                  <p:pic>
                    <p:nvPicPr>
                      <p:cNvPr id="0" name="Object 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477000" y="4419600"/>
                        <a:ext cx="658813"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24" name="AutoShape 39"/>
          <p:cNvSpPr>
            <a:spLocks/>
          </p:cNvSpPr>
          <p:nvPr/>
        </p:nvSpPr>
        <p:spPr bwMode="auto">
          <a:xfrm rot="5400000">
            <a:off x="2057400" y="4191000"/>
            <a:ext cx="457200" cy="2438400"/>
          </a:xfrm>
          <a:prstGeom prst="rightBrace">
            <a:avLst>
              <a:gd name="adj1" fmla="val 44444"/>
              <a:gd name="adj2" fmla="val 50000"/>
            </a:avLst>
          </a:prstGeom>
          <a:noFill/>
          <a:ln w="9525">
            <a:solidFill>
              <a:schemeClr val="tx1"/>
            </a:solidFill>
            <a:round/>
            <a:headEnd/>
            <a:tailEnd type="none" w="lg" len="lg"/>
          </a:ln>
        </p:spPr>
        <p:txBody>
          <a:bodyPr anchor="ctr">
            <a:spAutoFit/>
          </a:bodyPr>
          <a:lstStyle/>
          <a:p>
            <a:endParaRPr lang="en-US"/>
          </a:p>
        </p:txBody>
      </p:sp>
      <p:sp>
        <p:nvSpPr>
          <p:cNvPr id="16425" name="AutoShape 40"/>
          <p:cNvSpPr>
            <a:spLocks/>
          </p:cNvSpPr>
          <p:nvPr/>
        </p:nvSpPr>
        <p:spPr bwMode="auto">
          <a:xfrm rot="5400000">
            <a:off x="4800600" y="4343400"/>
            <a:ext cx="381000" cy="2057400"/>
          </a:xfrm>
          <a:prstGeom prst="rightBrace">
            <a:avLst>
              <a:gd name="adj1" fmla="val 45000"/>
              <a:gd name="adj2" fmla="val 50000"/>
            </a:avLst>
          </a:prstGeom>
          <a:noFill/>
          <a:ln w="9525">
            <a:solidFill>
              <a:schemeClr val="tx1"/>
            </a:solidFill>
            <a:round/>
            <a:headEnd/>
            <a:tailEnd type="none" w="lg" len="lg"/>
          </a:ln>
        </p:spPr>
        <p:txBody>
          <a:bodyPr anchor="ctr">
            <a:spAutoFit/>
          </a:bodyPr>
          <a:lstStyle/>
          <a:p>
            <a:endParaRPr lang="en-US"/>
          </a:p>
        </p:txBody>
      </p:sp>
      <p:sp>
        <p:nvSpPr>
          <p:cNvPr id="16426" name="AutoShape 41"/>
          <p:cNvSpPr>
            <a:spLocks/>
          </p:cNvSpPr>
          <p:nvPr/>
        </p:nvSpPr>
        <p:spPr bwMode="auto">
          <a:xfrm rot="5400000">
            <a:off x="7124700" y="4610100"/>
            <a:ext cx="381000" cy="1524000"/>
          </a:xfrm>
          <a:prstGeom prst="rightBrace">
            <a:avLst>
              <a:gd name="adj1" fmla="val 33333"/>
              <a:gd name="adj2" fmla="val 50000"/>
            </a:avLst>
          </a:prstGeom>
          <a:noFill/>
          <a:ln w="9525">
            <a:solidFill>
              <a:schemeClr val="tx1"/>
            </a:solidFill>
            <a:round/>
            <a:headEnd/>
            <a:tailEnd type="none" w="lg" len="lg"/>
          </a:ln>
        </p:spPr>
        <p:txBody>
          <a:bodyPr anchor="ctr">
            <a:spAutoFit/>
          </a:bodyPr>
          <a:lstStyle/>
          <a:p>
            <a:endParaRPr lang="en-US"/>
          </a:p>
        </p:txBody>
      </p:sp>
      <p:graphicFrame>
        <p:nvGraphicFramePr>
          <p:cNvPr id="16395" name="Object 9"/>
          <p:cNvGraphicFramePr>
            <a:graphicFrameLocks noChangeAspect="1"/>
          </p:cNvGraphicFramePr>
          <p:nvPr/>
        </p:nvGraphicFramePr>
        <p:xfrm>
          <a:off x="7467600" y="3048000"/>
          <a:ext cx="368300" cy="304800"/>
        </p:xfrm>
        <a:graphic>
          <a:graphicData uri="http://schemas.openxmlformats.org/presentationml/2006/ole">
            <mc:AlternateContent xmlns:mc="http://schemas.openxmlformats.org/markup-compatibility/2006">
              <mc:Choice xmlns:v="urn:schemas-microsoft-com:vml" Requires="v">
                <p:oleObj name="Equation" r:id="rId19" imgW="368280" imgH="304560" progId="Equation.3">
                  <p:embed/>
                </p:oleObj>
              </mc:Choice>
              <mc:Fallback>
                <p:oleObj name="Equation" r:id="rId19" imgW="368280" imgH="304560" progId="Equation.3">
                  <p:embed/>
                  <p:pic>
                    <p:nvPicPr>
                      <p:cNvPr id="0" name="Object 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467600" y="3048000"/>
                        <a:ext cx="3683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27" name="Text Box 43"/>
          <p:cNvSpPr txBox="1">
            <a:spLocks noChangeArrowheads="1"/>
          </p:cNvSpPr>
          <p:nvPr/>
        </p:nvSpPr>
        <p:spPr bwMode="auto">
          <a:xfrm>
            <a:off x="609600" y="2895600"/>
            <a:ext cx="7642225" cy="579438"/>
          </a:xfrm>
          <a:prstGeom prst="rect">
            <a:avLst/>
          </a:prstGeom>
          <a:noFill/>
          <a:ln w="9525">
            <a:noFill/>
            <a:miter lim="800000"/>
            <a:headEnd/>
            <a:tailEnd type="none" w="lg" len="lg"/>
          </a:ln>
        </p:spPr>
        <p:txBody>
          <a:bodyPr wrap="none">
            <a:spAutoFit/>
          </a:bodyPr>
          <a:lstStyle/>
          <a:p>
            <a:r>
              <a:rPr lang="en-US"/>
              <a:t>One dimensional projection of walk     : </a:t>
            </a:r>
          </a:p>
        </p:txBody>
      </p:sp>
      <p:graphicFrame>
        <p:nvGraphicFramePr>
          <p:cNvPr id="16396" name="Object 10"/>
          <p:cNvGraphicFramePr>
            <a:graphicFrameLocks noChangeAspect="1"/>
          </p:cNvGraphicFramePr>
          <p:nvPr/>
        </p:nvGraphicFramePr>
        <p:xfrm>
          <a:off x="1295400" y="5715000"/>
          <a:ext cx="1752600" cy="461963"/>
        </p:xfrm>
        <a:graphic>
          <a:graphicData uri="http://schemas.openxmlformats.org/presentationml/2006/ole">
            <mc:AlternateContent xmlns:mc="http://schemas.openxmlformats.org/markup-compatibility/2006">
              <mc:Choice xmlns:v="urn:schemas-microsoft-com:vml" Requires="v">
                <p:oleObj name="Equation" r:id="rId21" imgW="1841400" imgH="482400" progId="Equation.3">
                  <p:embed/>
                </p:oleObj>
              </mc:Choice>
              <mc:Fallback>
                <p:oleObj name="Equation" r:id="rId21" imgW="1841400" imgH="482400" progId="Equation.3">
                  <p:embed/>
                  <p:pic>
                    <p:nvPicPr>
                      <p:cNvPr id="0" name="Object 1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95400" y="5715000"/>
                        <a:ext cx="1752600"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7" name="Object 11"/>
          <p:cNvGraphicFramePr>
            <a:graphicFrameLocks noChangeAspect="1"/>
          </p:cNvGraphicFramePr>
          <p:nvPr/>
        </p:nvGraphicFramePr>
        <p:xfrm>
          <a:off x="3810000" y="5715000"/>
          <a:ext cx="1981200" cy="490538"/>
        </p:xfrm>
        <a:graphic>
          <a:graphicData uri="http://schemas.openxmlformats.org/presentationml/2006/ole">
            <mc:AlternateContent xmlns:mc="http://schemas.openxmlformats.org/markup-compatibility/2006">
              <mc:Choice xmlns:v="urn:schemas-microsoft-com:vml" Requires="v">
                <p:oleObj name="Equation" r:id="rId23" imgW="2273040" imgH="558720" progId="Equation.3">
                  <p:embed/>
                </p:oleObj>
              </mc:Choice>
              <mc:Fallback>
                <p:oleObj name="Equation" r:id="rId23" imgW="2273040" imgH="558720" progId="Equation.3">
                  <p:embed/>
                  <p:pic>
                    <p:nvPicPr>
                      <p:cNvPr id="0" name="Object 1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810000" y="5715000"/>
                        <a:ext cx="1981200" cy="490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8" name="Object 12"/>
          <p:cNvGraphicFramePr>
            <a:graphicFrameLocks noChangeAspect="1"/>
          </p:cNvGraphicFramePr>
          <p:nvPr/>
        </p:nvGraphicFramePr>
        <p:xfrm>
          <a:off x="6324600" y="5715000"/>
          <a:ext cx="2006600" cy="485775"/>
        </p:xfrm>
        <a:graphic>
          <a:graphicData uri="http://schemas.openxmlformats.org/presentationml/2006/ole">
            <mc:AlternateContent xmlns:mc="http://schemas.openxmlformats.org/markup-compatibility/2006">
              <mc:Choice xmlns:v="urn:schemas-microsoft-com:vml" Requires="v">
                <p:oleObj name="Equation" r:id="rId25" imgW="2323800" imgH="558720" progId="Equation.3">
                  <p:embed/>
                </p:oleObj>
              </mc:Choice>
              <mc:Fallback>
                <p:oleObj name="Equation" r:id="rId25" imgW="2323800" imgH="558720" progId="Equation.3">
                  <p:embed/>
                  <p:pic>
                    <p:nvPicPr>
                      <p:cNvPr id="0" name="Object 1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324600" y="5715000"/>
                        <a:ext cx="2006600"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9" name="Object 13"/>
          <p:cNvGraphicFramePr>
            <a:graphicFrameLocks noChangeAspect="1"/>
          </p:cNvGraphicFramePr>
          <p:nvPr/>
        </p:nvGraphicFramePr>
        <p:xfrm>
          <a:off x="3733800" y="1219200"/>
          <a:ext cx="1600200" cy="420688"/>
        </p:xfrm>
        <a:graphic>
          <a:graphicData uri="http://schemas.openxmlformats.org/presentationml/2006/ole">
            <mc:AlternateContent xmlns:mc="http://schemas.openxmlformats.org/markup-compatibility/2006">
              <mc:Choice xmlns:v="urn:schemas-microsoft-com:vml" Requires="v">
                <p:oleObj name="Equation" r:id="rId27" imgW="1257120" imgH="330120" progId="Equation.3">
                  <p:embed/>
                </p:oleObj>
              </mc:Choice>
              <mc:Fallback>
                <p:oleObj name="Equation" r:id="rId27" imgW="1257120" imgH="330120" progId="Equation.3">
                  <p:embed/>
                  <p:pic>
                    <p:nvPicPr>
                      <p:cNvPr id="0" name="Object 1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733800" y="1219200"/>
                        <a:ext cx="1600200" cy="42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28" name="Text Box 48"/>
          <p:cNvSpPr txBox="1">
            <a:spLocks noChangeArrowheads="1"/>
          </p:cNvSpPr>
          <p:nvPr/>
        </p:nvSpPr>
        <p:spPr bwMode="auto">
          <a:xfrm>
            <a:off x="593725" y="1092200"/>
            <a:ext cx="2705100" cy="579438"/>
          </a:xfrm>
          <a:prstGeom prst="rect">
            <a:avLst/>
          </a:prstGeom>
          <a:noFill/>
          <a:ln w="9525">
            <a:noFill/>
            <a:miter lim="800000"/>
            <a:headEnd/>
            <a:tailEnd type="none" w="lg" len="lg"/>
          </a:ln>
        </p:spPr>
        <p:txBody>
          <a:bodyPr wrap="none">
            <a:spAutoFit/>
          </a:bodyPr>
          <a:lstStyle/>
          <a:p>
            <a:r>
              <a:rPr lang="en-US"/>
              <a:t>We can write</a:t>
            </a:r>
          </a:p>
        </p:txBody>
      </p:sp>
      <p:sp>
        <p:nvSpPr>
          <p:cNvPr id="16429" name="Freeform 50"/>
          <p:cNvSpPr>
            <a:spLocks/>
          </p:cNvSpPr>
          <p:nvPr/>
        </p:nvSpPr>
        <p:spPr bwMode="auto">
          <a:xfrm>
            <a:off x="990600" y="5080000"/>
            <a:ext cx="2438400" cy="177800"/>
          </a:xfrm>
          <a:custGeom>
            <a:avLst/>
            <a:gdLst>
              <a:gd name="T0" fmla="*/ 0 w 1536"/>
              <a:gd name="T1" fmla="*/ 40322501 h 112"/>
              <a:gd name="T2" fmla="*/ 1693545255 w 1536"/>
              <a:gd name="T3" fmla="*/ 282257522 h 112"/>
              <a:gd name="T4" fmla="*/ 2147483647 w 1536"/>
              <a:gd name="T5" fmla="*/ 40322501 h 112"/>
              <a:gd name="T6" fmla="*/ 2147483647 w 1536"/>
              <a:gd name="T7" fmla="*/ 40322501 h 112"/>
              <a:gd name="T8" fmla="*/ 0 60000 65536"/>
              <a:gd name="T9" fmla="*/ 0 60000 65536"/>
              <a:gd name="T10" fmla="*/ 0 60000 65536"/>
              <a:gd name="T11" fmla="*/ 0 60000 65536"/>
              <a:gd name="T12" fmla="*/ 0 w 1536"/>
              <a:gd name="T13" fmla="*/ 0 h 112"/>
              <a:gd name="T14" fmla="*/ 1536 w 1536"/>
              <a:gd name="T15" fmla="*/ 112 h 112"/>
            </a:gdLst>
            <a:ahLst/>
            <a:cxnLst>
              <a:cxn ang="T8">
                <a:pos x="T0" y="T1"/>
              </a:cxn>
              <a:cxn ang="T9">
                <a:pos x="T2" y="T3"/>
              </a:cxn>
              <a:cxn ang="T10">
                <a:pos x="T4" y="T5"/>
              </a:cxn>
              <a:cxn ang="T11">
                <a:pos x="T6" y="T7"/>
              </a:cxn>
            </a:cxnLst>
            <a:rect l="T12" t="T13" r="T14" b="T15"/>
            <a:pathLst>
              <a:path w="1536" h="112">
                <a:moveTo>
                  <a:pt x="0" y="16"/>
                </a:moveTo>
                <a:cubicBezTo>
                  <a:pt x="232" y="64"/>
                  <a:pt x="464" y="112"/>
                  <a:pt x="672" y="112"/>
                </a:cubicBezTo>
                <a:cubicBezTo>
                  <a:pt x="880" y="112"/>
                  <a:pt x="1104" y="32"/>
                  <a:pt x="1248" y="16"/>
                </a:cubicBezTo>
                <a:cubicBezTo>
                  <a:pt x="1392" y="0"/>
                  <a:pt x="1464" y="8"/>
                  <a:pt x="1536" y="16"/>
                </a:cubicBezTo>
              </a:path>
            </a:pathLst>
          </a:custGeom>
          <a:noFill/>
          <a:ln w="9525">
            <a:solidFill>
              <a:srgbClr val="FF0000"/>
            </a:solidFill>
            <a:round/>
            <a:headEnd/>
            <a:tailEnd type="triangle" w="lg" len="lg"/>
          </a:ln>
        </p:spPr>
        <p:txBody>
          <a:bodyPr wrap="none">
            <a:spAutoFit/>
          </a:bodyPr>
          <a:lstStyle/>
          <a:p>
            <a:endParaRPr lang="en-US"/>
          </a:p>
        </p:txBody>
      </p:sp>
      <p:sp>
        <p:nvSpPr>
          <p:cNvPr id="16430" name="Freeform 51"/>
          <p:cNvSpPr>
            <a:spLocks/>
          </p:cNvSpPr>
          <p:nvPr/>
        </p:nvSpPr>
        <p:spPr bwMode="auto">
          <a:xfrm>
            <a:off x="4038600" y="5105400"/>
            <a:ext cx="1981200" cy="76200"/>
          </a:xfrm>
          <a:custGeom>
            <a:avLst/>
            <a:gdLst>
              <a:gd name="T0" fmla="*/ 0 w 1248"/>
              <a:gd name="T1" fmla="*/ 0 h 48"/>
              <a:gd name="T2" fmla="*/ 1693545131 w 1248"/>
              <a:gd name="T3" fmla="*/ 120967511 h 48"/>
              <a:gd name="T4" fmla="*/ 2147483647 w 1248"/>
              <a:gd name="T5" fmla="*/ 0 h 48"/>
              <a:gd name="T6" fmla="*/ 0 60000 65536"/>
              <a:gd name="T7" fmla="*/ 0 60000 65536"/>
              <a:gd name="T8" fmla="*/ 0 60000 65536"/>
              <a:gd name="T9" fmla="*/ 0 w 1248"/>
              <a:gd name="T10" fmla="*/ 0 h 48"/>
              <a:gd name="T11" fmla="*/ 1248 w 1248"/>
              <a:gd name="T12" fmla="*/ 48 h 48"/>
            </a:gdLst>
            <a:ahLst/>
            <a:cxnLst>
              <a:cxn ang="T6">
                <a:pos x="T0" y="T1"/>
              </a:cxn>
              <a:cxn ang="T7">
                <a:pos x="T2" y="T3"/>
              </a:cxn>
              <a:cxn ang="T8">
                <a:pos x="T4" y="T5"/>
              </a:cxn>
            </a:cxnLst>
            <a:rect l="T9" t="T10" r="T11" b="T12"/>
            <a:pathLst>
              <a:path w="1248" h="48">
                <a:moveTo>
                  <a:pt x="0" y="0"/>
                </a:moveTo>
                <a:cubicBezTo>
                  <a:pt x="232" y="24"/>
                  <a:pt x="464" y="48"/>
                  <a:pt x="672" y="48"/>
                </a:cubicBezTo>
                <a:cubicBezTo>
                  <a:pt x="880" y="48"/>
                  <a:pt x="1064" y="24"/>
                  <a:pt x="1248" y="0"/>
                </a:cubicBezTo>
              </a:path>
            </a:pathLst>
          </a:custGeom>
          <a:noFill/>
          <a:ln w="9525">
            <a:solidFill>
              <a:srgbClr val="FF0000"/>
            </a:solidFill>
            <a:round/>
            <a:headEnd/>
            <a:tailEnd type="triangle" w="lg" len="lg"/>
          </a:ln>
        </p:spPr>
        <p:txBody>
          <a:bodyPr wrap="none">
            <a:spAutoFit/>
          </a:bodyPr>
          <a:lstStyle/>
          <a:p>
            <a:endParaRPr lang="en-US"/>
          </a:p>
        </p:txBody>
      </p:sp>
      <p:sp>
        <p:nvSpPr>
          <p:cNvPr id="16431" name="Freeform 52"/>
          <p:cNvSpPr>
            <a:spLocks/>
          </p:cNvSpPr>
          <p:nvPr/>
        </p:nvSpPr>
        <p:spPr bwMode="auto">
          <a:xfrm>
            <a:off x="6553200" y="5105400"/>
            <a:ext cx="1447800" cy="76200"/>
          </a:xfrm>
          <a:custGeom>
            <a:avLst/>
            <a:gdLst>
              <a:gd name="T0" fmla="*/ 0 w 1248"/>
              <a:gd name="T1" fmla="*/ 0 h 48"/>
              <a:gd name="T2" fmla="*/ 904393496 w 1248"/>
              <a:gd name="T3" fmla="*/ 120967511 h 48"/>
              <a:gd name="T4" fmla="*/ 1679587134 w 1248"/>
              <a:gd name="T5" fmla="*/ 0 h 48"/>
              <a:gd name="T6" fmla="*/ 0 60000 65536"/>
              <a:gd name="T7" fmla="*/ 0 60000 65536"/>
              <a:gd name="T8" fmla="*/ 0 60000 65536"/>
              <a:gd name="T9" fmla="*/ 0 w 1248"/>
              <a:gd name="T10" fmla="*/ 0 h 48"/>
              <a:gd name="T11" fmla="*/ 1248 w 1248"/>
              <a:gd name="T12" fmla="*/ 48 h 48"/>
            </a:gdLst>
            <a:ahLst/>
            <a:cxnLst>
              <a:cxn ang="T6">
                <a:pos x="T0" y="T1"/>
              </a:cxn>
              <a:cxn ang="T7">
                <a:pos x="T2" y="T3"/>
              </a:cxn>
              <a:cxn ang="T8">
                <a:pos x="T4" y="T5"/>
              </a:cxn>
            </a:cxnLst>
            <a:rect l="T9" t="T10" r="T11" b="T12"/>
            <a:pathLst>
              <a:path w="1248" h="48">
                <a:moveTo>
                  <a:pt x="0" y="0"/>
                </a:moveTo>
                <a:cubicBezTo>
                  <a:pt x="232" y="24"/>
                  <a:pt x="464" y="48"/>
                  <a:pt x="672" y="48"/>
                </a:cubicBezTo>
                <a:cubicBezTo>
                  <a:pt x="880" y="48"/>
                  <a:pt x="1064" y="24"/>
                  <a:pt x="1248" y="0"/>
                </a:cubicBezTo>
              </a:path>
            </a:pathLst>
          </a:custGeom>
          <a:noFill/>
          <a:ln w="9525">
            <a:solidFill>
              <a:srgbClr val="FF0000"/>
            </a:solidFill>
            <a:round/>
            <a:headEnd/>
            <a:tailEnd type="triangle" w="lg" len="lg"/>
          </a:ln>
        </p:spPr>
        <p:txBody>
          <a:bodyPr>
            <a:spAutoFit/>
          </a:bodyPr>
          <a:lstStyle/>
          <a:p>
            <a:endParaRPr lang="en-US"/>
          </a:p>
        </p:txBody>
      </p:sp>
      <p:graphicFrame>
        <p:nvGraphicFramePr>
          <p:cNvPr id="16400" name="Object 14"/>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name="Equation" r:id="rId29" imgW="114120" imgH="215640" progId="Equation.3">
                  <p:embed/>
                </p:oleObj>
              </mc:Choice>
              <mc:Fallback>
                <p:oleObj name="Equation" r:id="rId29" imgW="114120" imgH="215640" progId="Equation.3">
                  <p:embed/>
                  <p:pic>
                    <p:nvPicPr>
                      <p:cNvPr id="0" name="Object 14"/>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4" name="Slide Number Placeholder 3"/>
          <p:cNvSpPr>
            <a:spLocks noGrp="1"/>
          </p:cNvSpPr>
          <p:nvPr>
            <p:ph type="sldNum" sz="quarter" idx="12"/>
          </p:nvPr>
        </p:nvSpPr>
        <p:spPr>
          <a:noFill/>
        </p:spPr>
        <p:txBody>
          <a:bodyPr/>
          <a:lstStyle/>
          <a:p>
            <a:fld id="{76C89D83-8602-4663-9A4A-3BB9170E72D4}" type="slidenum">
              <a:rPr lang="en-US" smtClean="0"/>
              <a:pPr/>
              <a:t>25</a:t>
            </a:fld>
            <a:endParaRPr lang="en-US"/>
          </a:p>
        </p:txBody>
      </p:sp>
      <p:graphicFrame>
        <p:nvGraphicFramePr>
          <p:cNvPr id="17410" name="Object 3072"/>
          <p:cNvGraphicFramePr>
            <a:graphicFrameLocks noChangeAspect="1"/>
          </p:cNvGraphicFramePr>
          <p:nvPr/>
        </p:nvGraphicFramePr>
        <p:xfrm>
          <a:off x="2667000" y="1066800"/>
          <a:ext cx="1879600" cy="419100"/>
        </p:xfrm>
        <a:graphic>
          <a:graphicData uri="http://schemas.openxmlformats.org/presentationml/2006/ole">
            <mc:AlternateContent xmlns:mc="http://schemas.openxmlformats.org/markup-compatibility/2006">
              <mc:Choice xmlns:v="urn:schemas-microsoft-com:vml" Requires="v">
                <p:oleObj name="Equation" r:id="rId2" imgW="1879560" imgH="419040" progId="Equation.3">
                  <p:embed/>
                </p:oleObj>
              </mc:Choice>
              <mc:Fallback>
                <p:oleObj name="Equation" r:id="rId2" imgW="1879560" imgH="419040" progId="Equation.3">
                  <p:embed/>
                  <p:pic>
                    <p:nvPicPr>
                      <p:cNvPr id="0" name="Object 307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066800"/>
                        <a:ext cx="18796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25" name="Oval 49"/>
          <p:cNvSpPr>
            <a:spLocks noChangeArrowheads="1"/>
          </p:cNvSpPr>
          <p:nvPr/>
        </p:nvSpPr>
        <p:spPr bwMode="auto">
          <a:xfrm>
            <a:off x="533400" y="50292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17426" name="Oval 50"/>
          <p:cNvSpPr>
            <a:spLocks noChangeArrowheads="1"/>
          </p:cNvSpPr>
          <p:nvPr/>
        </p:nvSpPr>
        <p:spPr bwMode="auto">
          <a:xfrm>
            <a:off x="3886200" y="50165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17427" name="Oval 51"/>
          <p:cNvSpPr>
            <a:spLocks noChangeArrowheads="1"/>
          </p:cNvSpPr>
          <p:nvPr/>
        </p:nvSpPr>
        <p:spPr bwMode="auto">
          <a:xfrm>
            <a:off x="8382000" y="50292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17428" name="Oval 52"/>
          <p:cNvSpPr>
            <a:spLocks noChangeArrowheads="1"/>
          </p:cNvSpPr>
          <p:nvPr/>
        </p:nvSpPr>
        <p:spPr bwMode="auto">
          <a:xfrm>
            <a:off x="1676400" y="50292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17429" name="Line 53"/>
          <p:cNvSpPr>
            <a:spLocks noChangeShapeType="1"/>
          </p:cNvSpPr>
          <p:nvPr/>
        </p:nvSpPr>
        <p:spPr bwMode="auto">
          <a:xfrm>
            <a:off x="76200" y="5257800"/>
            <a:ext cx="457200" cy="0"/>
          </a:xfrm>
          <a:prstGeom prst="line">
            <a:avLst/>
          </a:prstGeom>
          <a:noFill/>
          <a:ln w="9525">
            <a:solidFill>
              <a:schemeClr val="tx1"/>
            </a:solidFill>
            <a:round/>
            <a:headEnd/>
            <a:tailEnd type="triangle" w="lg" len="lg"/>
          </a:ln>
        </p:spPr>
        <p:txBody>
          <a:bodyPr anchor="ctr">
            <a:spAutoFit/>
          </a:bodyPr>
          <a:lstStyle/>
          <a:p>
            <a:endParaRPr lang="en-US"/>
          </a:p>
        </p:txBody>
      </p:sp>
      <p:sp>
        <p:nvSpPr>
          <p:cNvPr id="17430" name="Line 54"/>
          <p:cNvSpPr>
            <a:spLocks noChangeShapeType="1"/>
          </p:cNvSpPr>
          <p:nvPr/>
        </p:nvSpPr>
        <p:spPr bwMode="auto">
          <a:xfrm>
            <a:off x="1066800" y="5257800"/>
            <a:ext cx="609600" cy="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17431" name="Line 55"/>
          <p:cNvSpPr>
            <a:spLocks noChangeShapeType="1"/>
          </p:cNvSpPr>
          <p:nvPr/>
        </p:nvSpPr>
        <p:spPr bwMode="auto">
          <a:xfrm>
            <a:off x="2209800" y="5257800"/>
            <a:ext cx="609600" cy="0"/>
          </a:xfrm>
          <a:prstGeom prst="line">
            <a:avLst/>
          </a:prstGeom>
          <a:noFill/>
          <a:ln w="9525">
            <a:solidFill>
              <a:schemeClr val="tx1"/>
            </a:solidFill>
            <a:round/>
            <a:headEnd/>
            <a:tailEnd type="triangle" w="lg" len="lg"/>
          </a:ln>
        </p:spPr>
        <p:txBody>
          <a:bodyPr anchor="ctr">
            <a:spAutoFit/>
          </a:bodyPr>
          <a:lstStyle/>
          <a:p>
            <a:endParaRPr lang="en-US"/>
          </a:p>
        </p:txBody>
      </p:sp>
      <p:sp>
        <p:nvSpPr>
          <p:cNvPr id="17432" name="Line 56"/>
          <p:cNvSpPr>
            <a:spLocks noChangeShapeType="1"/>
          </p:cNvSpPr>
          <p:nvPr/>
        </p:nvSpPr>
        <p:spPr bwMode="auto">
          <a:xfrm>
            <a:off x="3352800" y="5245100"/>
            <a:ext cx="533400" cy="0"/>
          </a:xfrm>
          <a:prstGeom prst="line">
            <a:avLst/>
          </a:prstGeom>
          <a:noFill/>
          <a:ln w="9525">
            <a:solidFill>
              <a:schemeClr val="tx1"/>
            </a:solidFill>
            <a:round/>
            <a:headEnd/>
            <a:tailEnd type="triangle" w="lg" len="lg"/>
          </a:ln>
        </p:spPr>
        <p:txBody>
          <a:bodyPr anchor="ctr">
            <a:spAutoFit/>
          </a:bodyPr>
          <a:lstStyle/>
          <a:p>
            <a:endParaRPr lang="en-US"/>
          </a:p>
        </p:txBody>
      </p:sp>
      <p:sp>
        <p:nvSpPr>
          <p:cNvPr id="17433" name="Line 57"/>
          <p:cNvSpPr>
            <a:spLocks noChangeShapeType="1"/>
          </p:cNvSpPr>
          <p:nvPr/>
        </p:nvSpPr>
        <p:spPr bwMode="auto">
          <a:xfrm>
            <a:off x="4419600" y="5245100"/>
            <a:ext cx="381000" cy="12700"/>
          </a:xfrm>
          <a:prstGeom prst="line">
            <a:avLst/>
          </a:prstGeom>
          <a:noFill/>
          <a:ln w="9525">
            <a:solidFill>
              <a:schemeClr val="tx1"/>
            </a:solidFill>
            <a:round/>
            <a:headEnd/>
            <a:tailEnd type="triangle" w="lg" len="lg"/>
          </a:ln>
        </p:spPr>
        <p:txBody>
          <a:bodyPr anchor="ctr">
            <a:spAutoFit/>
          </a:bodyPr>
          <a:lstStyle/>
          <a:p>
            <a:endParaRPr lang="en-US"/>
          </a:p>
        </p:txBody>
      </p:sp>
      <p:sp>
        <p:nvSpPr>
          <p:cNvPr id="17434" name="Oval 58"/>
          <p:cNvSpPr>
            <a:spLocks noChangeArrowheads="1"/>
          </p:cNvSpPr>
          <p:nvPr/>
        </p:nvSpPr>
        <p:spPr bwMode="auto">
          <a:xfrm>
            <a:off x="4876800" y="41910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17435" name="Oval 59"/>
          <p:cNvSpPr>
            <a:spLocks noChangeArrowheads="1"/>
          </p:cNvSpPr>
          <p:nvPr/>
        </p:nvSpPr>
        <p:spPr bwMode="auto">
          <a:xfrm>
            <a:off x="2971800" y="41910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17436" name="Line 60"/>
          <p:cNvSpPr>
            <a:spLocks noChangeShapeType="1"/>
          </p:cNvSpPr>
          <p:nvPr/>
        </p:nvSpPr>
        <p:spPr bwMode="auto">
          <a:xfrm flipV="1">
            <a:off x="4343400" y="4648200"/>
            <a:ext cx="609600" cy="457200"/>
          </a:xfrm>
          <a:prstGeom prst="line">
            <a:avLst/>
          </a:prstGeom>
          <a:noFill/>
          <a:ln w="9525">
            <a:solidFill>
              <a:schemeClr val="tx1"/>
            </a:solidFill>
            <a:round/>
            <a:headEnd/>
            <a:tailEnd type="triangle" w="lg" len="lg"/>
          </a:ln>
        </p:spPr>
        <p:txBody>
          <a:bodyPr anchor="ctr">
            <a:spAutoFit/>
          </a:bodyPr>
          <a:lstStyle/>
          <a:p>
            <a:endParaRPr lang="en-US"/>
          </a:p>
        </p:txBody>
      </p:sp>
      <p:sp>
        <p:nvSpPr>
          <p:cNvPr id="17437" name="Line 61"/>
          <p:cNvSpPr>
            <a:spLocks noChangeShapeType="1"/>
          </p:cNvSpPr>
          <p:nvPr/>
        </p:nvSpPr>
        <p:spPr bwMode="auto">
          <a:xfrm>
            <a:off x="3429000" y="4648200"/>
            <a:ext cx="533400" cy="444500"/>
          </a:xfrm>
          <a:prstGeom prst="line">
            <a:avLst/>
          </a:prstGeom>
          <a:noFill/>
          <a:ln w="9525">
            <a:solidFill>
              <a:schemeClr val="tx1"/>
            </a:solidFill>
            <a:round/>
            <a:headEnd/>
            <a:tailEnd type="triangle" w="lg" len="lg"/>
          </a:ln>
        </p:spPr>
        <p:txBody>
          <a:bodyPr anchor="ctr">
            <a:spAutoFit/>
          </a:bodyPr>
          <a:lstStyle/>
          <a:p>
            <a:endParaRPr lang="en-US"/>
          </a:p>
        </p:txBody>
      </p:sp>
      <p:sp>
        <p:nvSpPr>
          <p:cNvPr id="17438" name="Line 63"/>
          <p:cNvSpPr>
            <a:spLocks noChangeShapeType="1"/>
          </p:cNvSpPr>
          <p:nvPr/>
        </p:nvSpPr>
        <p:spPr bwMode="auto">
          <a:xfrm>
            <a:off x="7696200" y="5257800"/>
            <a:ext cx="609600" cy="0"/>
          </a:xfrm>
          <a:prstGeom prst="line">
            <a:avLst/>
          </a:prstGeom>
          <a:noFill/>
          <a:ln w="9525">
            <a:solidFill>
              <a:schemeClr val="tx1"/>
            </a:solidFill>
            <a:round/>
            <a:headEnd/>
            <a:tailEnd type="triangle" w="lg" len="lg"/>
          </a:ln>
        </p:spPr>
        <p:txBody>
          <a:bodyPr anchor="ctr">
            <a:spAutoFit/>
          </a:bodyPr>
          <a:lstStyle/>
          <a:p>
            <a:endParaRPr lang="en-US"/>
          </a:p>
        </p:txBody>
      </p:sp>
      <p:graphicFrame>
        <p:nvGraphicFramePr>
          <p:cNvPr id="17411" name="Object 3073"/>
          <p:cNvGraphicFramePr>
            <a:graphicFrameLocks noChangeAspect="1"/>
          </p:cNvGraphicFramePr>
          <p:nvPr/>
        </p:nvGraphicFramePr>
        <p:xfrm>
          <a:off x="4038600" y="5092700"/>
          <a:ext cx="265113" cy="368300"/>
        </p:xfrm>
        <a:graphic>
          <a:graphicData uri="http://schemas.openxmlformats.org/presentationml/2006/ole">
            <mc:AlternateContent xmlns:mc="http://schemas.openxmlformats.org/markup-compatibility/2006">
              <mc:Choice xmlns:v="urn:schemas-microsoft-com:vml" Requires="v">
                <p:oleObj name="Equation" r:id="rId4" imgW="266400" imgH="368280" progId="Equation.3">
                  <p:embed/>
                </p:oleObj>
              </mc:Choice>
              <mc:Fallback>
                <p:oleObj name="Equation" r:id="rId4" imgW="266400" imgH="368280" progId="Equation.3">
                  <p:embed/>
                  <p:pic>
                    <p:nvPicPr>
                      <p:cNvPr id="0" name="Object 307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5092700"/>
                        <a:ext cx="2651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39" name="Text Box 65"/>
          <p:cNvSpPr txBox="1">
            <a:spLocks noChangeArrowheads="1"/>
          </p:cNvSpPr>
          <p:nvPr/>
        </p:nvSpPr>
        <p:spPr bwMode="auto">
          <a:xfrm>
            <a:off x="2819400" y="4876800"/>
            <a:ext cx="488950" cy="579438"/>
          </a:xfrm>
          <a:prstGeom prst="rect">
            <a:avLst/>
          </a:prstGeom>
          <a:noFill/>
          <a:ln w="9525">
            <a:noFill/>
            <a:miter lim="800000"/>
            <a:headEnd/>
            <a:tailEnd type="none" w="lg" len="lg"/>
          </a:ln>
        </p:spPr>
        <p:txBody>
          <a:bodyPr wrap="none">
            <a:spAutoFit/>
          </a:bodyPr>
          <a:lstStyle/>
          <a:p>
            <a:r>
              <a:rPr lang="en-US">
                <a:solidFill>
                  <a:schemeClr val="tx1"/>
                </a:solidFill>
              </a:rPr>
              <a:t>...</a:t>
            </a:r>
          </a:p>
        </p:txBody>
      </p:sp>
      <p:sp>
        <p:nvSpPr>
          <p:cNvPr id="17440" name="Text Box 66"/>
          <p:cNvSpPr txBox="1">
            <a:spLocks noChangeArrowheads="1"/>
          </p:cNvSpPr>
          <p:nvPr/>
        </p:nvSpPr>
        <p:spPr bwMode="auto">
          <a:xfrm>
            <a:off x="4800600" y="4876800"/>
            <a:ext cx="488950" cy="579438"/>
          </a:xfrm>
          <a:prstGeom prst="rect">
            <a:avLst/>
          </a:prstGeom>
          <a:noFill/>
          <a:ln w="9525">
            <a:noFill/>
            <a:miter lim="800000"/>
            <a:headEnd/>
            <a:tailEnd type="none" w="lg" len="lg"/>
          </a:ln>
        </p:spPr>
        <p:txBody>
          <a:bodyPr wrap="none">
            <a:spAutoFit/>
          </a:bodyPr>
          <a:lstStyle/>
          <a:p>
            <a:r>
              <a:rPr lang="en-US">
                <a:solidFill>
                  <a:schemeClr val="tx1"/>
                </a:solidFill>
              </a:rPr>
              <a:t>...</a:t>
            </a:r>
          </a:p>
        </p:txBody>
      </p:sp>
      <p:sp>
        <p:nvSpPr>
          <p:cNvPr id="17441" name="Oval 67"/>
          <p:cNvSpPr>
            <a:spLocks noChangeArrowheads="1"/>
          </p:cNvSpPr>
          <p:nvPr/>
        </p:nvSpPr>
        <p:spPr bwMode="auto">
          <a:xfrm>
            <a:off x="8305800" y="4953000"/>
            <a:ext cx="685800" cy="685800"/>
          </a:xfrm>
          <a:prstGeom prst="ellipse">
            <a:avLst/>
          </a:prstGeom>
          <a:noFill/>
          <a:ln w="9525">
            <a:solidFill>
              <a:schemeClr val="tx1"/>
            </a:solidFill>
            <a:round/>
            <a:headEnd/>
            <a:tailEnd type="none" w="lg" len="lg"/>
          </a:ln>
        </p:spPr>
        <p:txBody>
          <a:bodyPr anchor="ctr">
            <a:spAutoFit/>
          </a:bodyPr>
          <a:lstStyle/>
          <a:p>
            <a:endParaRPr lang="en-US"/>
          </a:p>
        </p:txBody>
      </p:sp>
      <p:sp>
        <p:nvSpPr>
          <p:cNvPr id="17442" name="AutoShape 68"/>
          <p:cNvSpPr>
            <a:spLocks/>
          </p:cNvSpPr>
          <p:nvPr/>
        </p:nvSpPr>
        <p:spPr bwMode="auto">
          <a:xfrm rot="5400000">
            <a:off x="2247900" y="4457700"/>
            <a:ext cx="457200" cy="2819400"/>
          </a:xfrm>
          <a:prstGeom prst="rightBrace">
            <a:avLst>
              <a:gd name="adj1" fmla="val 51389"/>
              <a:gd name="adj2" fmla="val 50000"/>
            </a:avLst>
          </a:prstGeom>
          <a:noFill/>
          <a:ln w="9525">
            <a:solidFill>
              <a:schemeClr val="tx1"/>
            </a:solidFill>
            <a:round/>
            <a:headEnd/>
            <a:tailEnd type="none" w="lg" len="lg"/>
          </a:ln>
        </p:spPr>
        <p:txBody>
          <a:bodyPr anchor="ctr">
            <a:spAutoFit/>
          </a:bodyPr>
          <a:lstStyle/>
          <a:p>
            <a:endParaRPr lang="en-US"/>
          </a:p>
        </p:txBody>
      </p:sp>
      <p:sp>
        <p:nvSpPr>
          <p:cNvPr id="17443" name="AutoShape 69"/>
          <p:cNvSpPr>
            <a:spLocks/>
          </p:cNvSpPr>
          <p:nvPr/>
        </p:nvSpPr>
        <p:spPr bwMode="auto">
          <a:xfrm rot="5400000">
            <a:off x="6134100" y="4000500"/>
            <a:ext cx="381000" cy="3810000"/>
          </a:xfrm>
          <a:prstGeom prst="rightBrace">
            <a:avLst>
              <a:gd name="adj1" fmla="val 83333"/>
              <a:gd name="adj2" fmla="val 50000"/>
            </a:avLst>
          </a:prstGeom>
          <a:noFill/>
          <a:ln w="9525">
            <a:solidFill>
              <a:schemeClr val="tx1"/>
            </a:solidFill>
            <a:round/>
            <a:headEnd/>
            <a:tailEnd type="none" w="lg" len="lg"/>
          </a:ln>
        </p:spPr>
        <p:txBody>
          <a:bodyPr anchor="ctr">
            <a:spAutoFit/>
          </a:bodyPr>
          <a:lstStyle/>
          <a:p>
            <a:endParaRPr lang="en-US"/>
          </a:p>
        </p:txBody>
      </p:sp>
      <p:sp>
        <p:nvSpPr>
          <p:cNvPr id="17444" name="AutoShape 70"/>
          <p:cNvSpPr>
            <a:spLocks/>
          </p:cNvSpPr>
          <p:nvPr/>
        </p:nvSpPr>
        <p:spPr bwMode="auto">
          <a:xfrm rot="-5400000">
            <a:off x="4038600" y="1752600"/>
            <a:ext cx="381000" cy="2514600"/>
          </a:xfrm>
          <a:prstGeom prst="rightBrace">
            <a:avLst>
              <a:gd name="adj1" fmla="val 55000"/>
              <a:gd name="adj2" fmla="val 50000"/>
            </a:avLst>
          </a:prstGeom>
          <a:noFill/>
          <a:ln w="9525">
            <a:solidFill>
              <a:schemeClr val="tx1"/>
            </a:solidFill>
            <a:round/>
            <a:headEnd/>
            <a:tailEnd type="none" w="lg" len="lg"/>
          </a:ln>
        </p:spPr>
        <p:txBody>
          <a:bodyPr anchor="ctr">
            <a:spAutoFit/>
          </a:bodyPr>
          <a:lstStyle/>
          <a:p>
            <a:endParaRPr lang="en-US"/>
          </a:p>
        </p:txBody>
      </p:sp>
      <p:graphicFrame>
        <p:nvGraphicFramePr>
          <p:cNvPr id="17412" name="Object 3074"/>
          <p:cNvGraphicFramePr>
            <a:graphicFrameLocks noChangeAspect="1"/>
          </p:cNvGraphicFramePr>
          <p:nvPr/>
        </p:nvGraphicFramePr>
        <p:xfrm>
          <a:off x="2501900" y="6311900"/>
          <a:ext cx="290513" cy="304800"/>
        </p:xfrm>
        <a:graphic>
          <a:graphicData uri="http://schemas.openxmlformats.org/presentationml/2006/ole">
            <mc:AlternateContent xmlns:mc="http://schemas.openxmlformats.org/markup-compatibility/2006">
              <mc:Choice xmlns:v="urn:schemas-microsoft-com:vml" Requires="v">
                <p:oleObj name="Equation" r:id="rId6" imgW="291960" imgH="304560" progId="Equation.3">
                  <p:embed/>
                </p:oleObj>
              </mc:Choice>
              <mc:Fallback>
                <p:oleObj name="Equation" r:id="rId6" imgW="291960" imgH="304560" progId="Equation.3">
                  <p:embed/>
                  <p:pic>
                    <p:nvPicPr>
                      <p:cNvPr id="0" name="Object 307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1900" y="6311900"/>
                        <a:ext cx="290513"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3" name="Object 3075"/>
          <p:cNvGraphicFramePr>
            <a:graphicFrameLocks noChangeAspect="1"/>
          </p:cNvGraphicFramePr>
          <p:nvPr/>
        </p:nvGraphicFramePr>
        <p:xfrm>
          <a:off x="4114800" y="2362200"/>
          <a:ext cx="315913" cy="406400"/>
        </p:xfrm>
        <a:graphic>
          <a:graphicData uri="http://schemas.openxmlformats.org/presentationml/2006/ole">
            <mc:AlternateContent xmlns:mc="http://schemas.openxmlformats.org/markup-compatibility/2006">
              <mc:Choice xmlns:v="urn:schemas-microsoft-com:vml" Requires="v">
                <p:oleObj name="Equation" r:id="rId8" imgW="317160" imgH="406080" progId="Equation.3">
                  <p:embed/>
                </p:oleObj>
              </mc:Choice>
              <mc:Fallback>
                <p:oleObj name="Equation" r:id="rId8" imgW="317160" imgH="406080" progId="Equation.3">
                  <p:embed/>
                  <p:pic>
                    <p:nvPicPr>
                      <p:cNvPr id="0" name="Object 307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14800" y="2362200"/>
                        <a:ext cx="315913"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4" name="Object 3076"/>
          <p:cNvGraphicFramePr>
            <a:graphicFrameLocks noChangeAspect="1"/>
          </p:cNvGraphicFramePr>
          <p:nvPr/>
        </p:nvGraphicFramePr>
        <p:xfrm>
          <a:off x="5937250" y="6235700"/>
          <a:ext cx="265113" cy="277813"/>
        </p:xfrm>
        <a:graphic>
          <a:graphicData uri="http://schemas.openxmlformats.org/presentationml/2006/ole">
            <mc:AlternateContent xmlns:mc="http://schemas.openxmlformats.org/markup-compatibility/2006">
              <mc:Choice xmlns:v="urn:schemas-microsoft-com:vml" Requires="v">
                <p:oleObj name="Equation" r:id="rId10" imgW="266400" imgH="279360" progId="Equation.3">
                  <p:embed/>
                </p:oleObj>
              </mc:Choice>
              <mc:Fallback>
                <p:oleObj name="Equation" r:id="rId10" imgW="266400" imgH="279360" progId="Equation.3">
                  <p:embed/>
                  <p:pic>
                    <p:nvPicPr>
                      <p:cNvPr id="0" name="Object 307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37250" y="6235700"/>
                        <a:ext cx="265113" cy="277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45" name="Text Box 74"/>
          <p:cNvSpPr txBox="1">
            <a:spLocks noChangeArrowheads="1"/>
          </p:cNvSpPr>
          <p:nvPr/>
        </p:nvSpPr>
        <p:spPr bwMode="auto">
          <a:xfrm>
            <a:off x="381000" y="990600"/>
            <a:ext cx="1700213" cy="579438"/>
          </a:xfrm>
          <a:prstGeom prst="rect">
            <a:avLst/>
          </a:prstGeom>
          <a:noFill/>
          <a:ln w="9525">
            <a:noFill/>
            <a:miter lim="800000"/>
            <a:headEnd/>
            <a:tailEnd type="none" w="lg" len="lg"/>
          </a:ln>
        </p:spPr>
        <p:txBody>
          <a:bodyPr wrap="none">
            <a:spAutoFit/>
          </a:bodyPr>
          <a:lstStyle/>
          <a:p>
            <a:r>
              <a:rPr lang="en-US"/>
              <a:t>In DFA:</a:t>
            </a:r>
          </a:p>
        </p:txBody>
      </p:sp>
      <p:sp>
        <p:nvSpPr>
          <p:cNvPr id="17446" name="Oval 75"/>
          <p:cNvSpPr>
            <a:spLocks noChangeArrowheads="1"/>
          </p:cNvSpPr>
          <p:nvPr/>
        </p:nvSpPr>
        <p:spPr bwMode="auto">
          <a:xfrm>
            <a:off x="5715000" y="49530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17447" name="Text Box 76"/>
          <p:cNvSpPr txBox="1">
            <a:spLocks noChangeArrowheads="1"/>
          </p:cNvSpPr>
          <p:nvPr/>
        </p:nvSpPr>
        <p:spPr bwMode="auto">
          <a:xfrm>
            <a:off x="6934200" y="4876800"/>
            <a:ext cx="488950" cy="579438"/>
          </a:xfrm>
          <a:prstGeom prst="rect">
            <a:avLst/>
          </a:prstGeom>
          <a:noFill/>
          <a:ln w="9525">
            <a:noFill/>
            <a:miter lim="800000"/>
            <a:headEnd/>
            <a:tailEnd type="none" w="lg" len="lg"/>
          </a:ln>
        </p:spPr>
        <p:txBody>
          <a:bodyPr wrap="none">
            <a:spAutoFit/>
          </a:bodyPr>
          <a:lstStyle/>
          <a:p>
            <a:r>
              <a:rPr lang="en-US">
                <a:solidFill>
                  <a:schemeClr val="tx1"/>
                </a:solidFill>
              </a:rPr>
              <a:t>...</a:t>
            </a:r>
          </a:p>
        </p:txBody>
      </p:sp>
      <p:sp>
        <p:nvSpPr>
          <p:cNvPr id="17448" name="Line 77"/>
          <p:cNvSpPr>
            <a:spLocks noChangeShapeType="1"/>
          </p:cNvSpPr>
          <p:nvPr/>
        </p:nvSpPr>
        <p:spPr bwMode="auto">
          <a:xfrm flipV="1">
            <a:off x="5257800" y="5257800"/>
            <a:ext cx="457200" cy="0"/>
          </a:xfrm>
          <a:prstGeom prst="line">
            <a:avLst/>
          </a:prstGeom>
          <a:noFill/>
          <a:ln w="9525">
            <a:solidFill>
              <a:schemeClr val="tx1"/>
            </a:solidFill>
            <a:round/>
            <a:headEnd/>
            <a:tailEnd type="triangle" w="lg" len="lg"/>
          </a:ln>
        </p:spPr>
        <p:txBody>
          <a:bodyPr anchor="ctr">
            <a:spAutoFit/>
          </a:bodyPr>
          <a:lstStyle/>
          <a:p>
            <a:endParaRPr lang="en-US"/>
          </a:p>
        </p:txBody>
      </p:sp>
      <p:sp>
        <p:nvSpPr>
          <p:cNvPr id="17449" name="Oval 78"/>
          <p:cNvSpPr>
            <a:spLocks noChangeArrowheads="1"/>
          </p:cNvSpPr>
          <p:nvPr/>
        </p:nvSpPr>
        <p:spPr bwMode="auto">
          <a:xfrm>
            <a:off x="3124200" y="32004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17450" name="Oval 79"/>
          <p:cNvSpPr>
            <a:spLocks noChangeArrowheads="1"/>
          </p:cNvSpPr>
          <p:nvPr/>
        </p:nvSpPr>
        <p:spPr bwMode="auto">
          <a:xfrm>
            <a:off x="4724400" y="32004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17451" name="Line 80"/>
          <p:cNvSpPr>
            <a:spLocks noChangeShapeType="1"/>
          </p:cNvSpPr>
          <p:nvPr/>
        </p:nvSpPr>
        <p:spPr bwMode="auto">
          <a:xfrm flipV="1">
            <a:off x="6248400" y="5257800"/>
            <a:ext cx="533400" cy="0"/>
          </a:xfrm>
          <a:prstGeom prst="line">
            <a:avLst/>
          </a:prstGeom>
          <a:noFill/>
          <a:ln w="9525">
            <a:solidFill>
              <a:schemeClr val="tx1"/>
            </a:solidFill>
            <a:round/>
            <a:headEnd/>
            <a:tailEnd type="triangle" w="lg" len="lg"/>
          </a:ln>
        </p:spPr>
        <p:txBody>
          <a:bodyPr anchor="ctr">
            <a:spAutoFit/>
          </a:bodyPr>
          <a:lstStyle/>
          <a:p>
            <a:endParaRPr lang="en-US"/>
          </a:p>
        </p:txBody>
      </p:sp>
      <p:sp>
        <p:nvSpPr>
          <p:cNvPr id="17452" name="Line 81"/>
          <p:cNvSpPr>
            <a:spLocks noChangeShapeType="1"/>
          </p:cNvSpPr>
          <p:nvPr/>
        </p:nvSpPr>
        <p:spPr bwMode="auto">
          <a:xfrm flipH="1" flipV="1">
            <a:off x="5029200" y="3733800"/>
            <a:ext cx="76200" cy="457200"/>
          </a:xfrm>
          <a:prstGeom prst="line">
            <a:avLst/>
          </a:prstGeom>
          <a:noFill/>
          <a:ln w="9525">
            <a:solidFill>
              <a:schemeClr val="tx1"/>
            </a:solidFill>
            <a:round/>
            <a:headEnd/>
            <a:tailEnd type="triangle" w="lg" len="lg"/>
          </a:ln>
        </p:spPr>
        <p:txBody>
          <a:bodyPr>
            <a:spAutoFit/>
          </a:bodyPr>
          <a:lstStyle/>
          <a:p>
            <a:endParaRPr lang="en-US"/>
          </a:p>
        </p:txBody>
      </p:sp>
      <p:sp>
        <p:nvSpPr>
          <p:cNvPr id="17453" name="Line 82"/>
          <p:cNvSpPr>
            <a:spLocks noChangeShapeType="1"/>
          </p:cNvSpPr>
          <p:nvPr/>
        </p:nvSpPr>
        <p:spPr bwMode="auto">
          <a:xfrm flipH="1">
            <a:off x="4419600" y="3429000"/>
            <a:ext cx="304800" cy="0"/>
          </a:xfrm>
          <a:prstGeom prst="line">
            <a:avLst/>
          </a:prstGeom>
          <a:noFill/>
          <a:ln w="9525">
            <a:solidFill>
              <a:schemeClr val="tx1"/>
            </a:solidFill>
            <a:round/>
            <a:headEnd/>
            <a:tailEnd type="triangle" w="lg" len="lg"/>
          </a:ln>
        </p:spPr>
        <p:txBody>
          <a:bodyPr wrap="none">
            <a:spAutoFit/>
          </a:bodyPr>
          <a:lstStyle/>
          <a:p>
            <a:endParaRPr lang="en-US"/>
          </a:p>
        </p:txBody>
      </p:sp>
      <p:sp>
        <p:nvSpPr>
          <p:cNvPr id="17454" name="Line 83"/>
          <p:cNvSpPr>
            <a:spLocks noChangeShapeType="1"/>
          </p:cNvSpPr>
          <p:nvPr/>
        </p:nvSpPr>
        <p:spPr bwMode="auto">
          <a:xfrm flipH="1">
            <a:off x="3657600" y="3429000"/>
            <a:ext cx="381000" cy="0"/>
          </a:xfrm>
          <a:prstGeom prst="line">
            <a:avLst/>
          </a:prstGeom>
          <a:noFill/>
          <a:ln w="9525">
            <a:solidFill>
              <a:schemeClr val="tx1"/>
            </a:solidFill>
            <a:round/>
            <a:headEnd/>
            <a:tailEnd type="triangle" w="lg" len="lg"/>
          </a:ln>
        </p:spPr>
        <p:txBody>
          <a:bodyPr>
            <a:spAutoFit/>
          </a:bodyPr>
          <a:lstStyle/>
          <a:p>
            <a:endParaRPr lang="en-US"/>
          </a:p>
        </p:txBody>
      </p:sp>
      <p:sp>
        <p:nvSpPr>
          <p:cNvPr id="17455" name="Line 84"/>
          <p:cNvSpPr>
            <a:spLocks noChangeShapeType="1"/>
          </p:cNvSpPr>
          <p:nvPr/>
        </p:nvSpPr>
        <p:spPr bwMode="auto">
          <a:xfrm flipH="1">
            <a:off x="3276600" y="3733800"/>
            <a:ext cx="76200" cy="457200"/>
          </a:xfrm>
          <a:prstGeom prst="line">
            <a:avLst/>
          </a:prstGeom>
          <a:noFill/>
          <a:ln w="9525">
            <a:solidFill>
              <a:schemeClr val="tx1"/>
            </a:solidFill>
            <a:round/>
            <a:headEnd/>
            <a:tailEnd type="triangle" w="lg" len="lg"/>
          </a:ln>
        </p:spPr>
        <p:txBody>
          <a:bodyPr>
            <a:spAutoFit/>
          </a:bodyPr>
          <a:lstStyle/>
          <a:p>
            <a:endParaRPr lang="en-US"/>
          </a:p>
        </p:txBody>
      </p:sp>
      <p:sp>
        <p:nvSpPr>
          <p:cNvPr id="17456" name="Text Box 85"/>
          <p:cNvSpPr txBox="1">
            <a:spLocks noChangeArrowheads="1"/>
          </p:cNvSpPr>
          <p:nvPr/>
        </p:nvSpPr>
        <p:spPr bwMode="auto">
          <a:xfrm>
            <a:off x="3962400" y="3048000"/>
            <a:ext cx="488950" cy="579438"/>
          </a:xfrm>
          <a:prstGeom prst="rect">
            <a:avLst/>
          </a:prstGeom>
          <a:noFill/>
          <a:ln w="9525">
            <a:noFill/>
            <a:miter lim="800000"/>
            <a:headEnd/>
            <a:tailEnd type="none" w="lg" len="lg"/>
          </a:ln>
        </p:spPr>
        <p:txBody>
          <a:bodyPr wrap="none">
            <a:spAutoFit/>
          </a:bodyPr>
          <a:lstStyle/>
          <a:p>
            <a:r>
              <a:rPr lang="en-US">
                <a:solidFill>
                  <a:schemeClr val="tx1"/>
                </a:solidFill>
              </a:rPr>
              <a:t>...</a:t>
            </a:r>
          </a:p>
        </p:txBody>
      </p:sp>
      <p:graphicFrame>
        <p:nvGraphicFramePr>
          <p:cNvPr id="17415" name="Object 3077"/>
          <p:cNvGraphicFramePr>
            <a:graphicFrameLocks noChangeAspect="1"/>
          </p:cNvGraphicFramePr>
          <p:nvPr/>
        </p:nvGraphicFramePr>
        <p:xfrm>
          <a:off x="1143000" y="4953000"/>
          <a:ext cx="263525" cy="304800"/>
        </p:xfrm>
        <a:graphic>
          <a:graphicData uri="http://schemas.openxmlformats.org/presentationml/2006/ole">
            <mc:AlternateContent xmlns:mc="http://schemas.openxmlformats.org/markup-compatibility/2006">
              <mc:Choice xmlns:v="urn:schemas-microsoft-com:vml" Requires="v">
                <p:oleObj name="Equation" r:id="rId12" imgW="406080" imgH="469800" progId="Equation.3">
                  <p:embed/>
                </p:oleObj>
              </mc:Choice>
              <mc:Fallback>
                <p:oleObj name="Equation" r:id="rId12" imgW="406080" imgH="469800" progId="Equation.3">
                  <p:embed/>
                  <p:pic>
                    <p:nvPicPr>
                      <p:cNvPr id="0" name="Object 307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43000" y="4953000"/>
                        <a:ext cx="26352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6" name="Object 3078"/>
          <p:cNvGraphicFramePr>
            <a:graphicFrameLocks noChangeAspect="1"/>
          </p:cNvGraphicFramePr>
          <p:nvPr/>
        </p:nvGraphicFramePr>
        <p:xfrm>
          <a:off x="7772400" y="4953000"/>
          <a:ext cx="303213" cy="304800"/>
        </p:xfrm>
        <a:graphic>
          <a:graphicData uri="http://schemas.openxmlformats.org/presentationml/2006/ole">
            <mc:AlternateContent xmlns:mc="http://schemas.openxmlformats.org/markup-compatibility/2006">
              <mc:Choice xmlns:v="urn:schemas-microsoft-com:vml" Requires="v">
                <p:oleObj name="Equation" r:id="rId14" imgW="482400" imgH="482400" progId="Equation.3">
                  <p:embed/>
                </p:oleObj>
              </mc:Choice>
              <mc:Fallback>
                <p:oleObj name="Equation" r:id="rId14" imgW="482400" imgH="482400" progId="Equation.3">
                  <p:embed/>
                  <p:pic>
                    <p:nvPicPr>
                      <p:cNvPr id="0" name="Object 307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772400" y="4953000"/>
                        <a:ext cx="303213"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57" name="Freeform 96"/>
          <p:cNvSpPr>
            <a:spLocks/>
          </p:cNvSpPr>
          <p:nvPr/>
        </p:nvSpPr>
        <p:spPr bwMode="auto">
          <a:xfrm>
            <a:off x="1143000" y="5410200"/>
            <a:ext cx="2667000" cy="317500"/>
          </a:xfrm>
          <a:custGeom>
            <a:avLst/>
            <a:gdLst>
              <a:gd name="T0" fmla="*/ 0 w 1680"/>
              <a:gd name="T1" fmla="*/ 0 h 200"/>
              <a:gd name="T2" fmla="*/ 2056447696 w 1680"/>
              <a:gd name="T3" fmla="*/ 483870051 h 200"/>
              <a:gd name="T4" fmla="*/ 2147483647 w 1680"/>
              <a:gd name="T5" fmla="*/ 120967513 h 200"/>
              <a:gd name="T6" fmla="*/ 0 60000 65536"/>
              <a:gd name="T7" fmla="*/ 0 60000 65536"/>
              <a:gd name="T8" fmla="*/ 0 60000 65536"/>
              <a:gd name="T9" fmla="*/ 0 w 1680"/>
              <a:gd name="T10" fmla="*/ 0 h 200"/>
              <a:gd name="T11" fmla="*/ 1680 w 1680"/>
              <a:gd name="T12" fmla="*/ 200 h 200"/>
            </a:gdLst>
            <a:ahLst/>
            <a:cxnLst>
              <a:cxn ang="T6">
                <a:pos x="T0" y="T1"/>
              </a:cxn>
              <a:cxn ang="T7">
                <a:pos x="T2" y="T3"/>
              </a:cxn>
              <a:cxn ang="T8">
                <a:pos x="T4" y="T5"/>
              </a:cxn>
            </a:cxnLst>
            <a:rect l="T9" t="T10" r="T11" b="T12"/>
            <a:pathLst>
              <a:path w="1680" h="200">
                <a:moveTo>
                  <a:pt x="0" y="0"/>
                </a:moveTo>
                <a:cubicBezTo>
                  <a:pt x="268" y="92"/>
                  <a:pt x="536" y="184"/>
                  <a:pt x="816" y="192"/>
                </a:cubicBezTo>
                <a:cubicBezTo>
                  <a:pt x="1096" y="200"/>
                  <a:pt x="1388" y="124"/>
                  <a:pt x="1680" y="48"/>
                </a:cubicBezTo>
              </a:path>
            </a:pathLst>
          </a:custGeom>
          <a:noFill/>
          <a:ln w="9525">
            <a:solidFill>
              <a:srgbClr val="FF0000"/>
            </a:solidFill>
            <a:round/>
            <a:headEnd/>
            <a:tailEnd type="triangle" w="lg" len="lg"/>
          </a:ln>
        </p:spPr>
        <p:txBody>
          <a:bodyPr wrap="none">
            <a:spAutoFit/>
          </a:bodyPr>
          <a:lstStyle/>
          <a:p>
            <a:endParaRPr lang="en-US"/>
          </a:p>
        </p:txBody>
      </p:sp>
      <p:sp>
        <p:nvSpPr>
          <p:cNvPr id="17458" name="Freeform 98"/>
          <p:cNvSpPr>
            <a:spLocks/>
          </p:cNvSpPr>
          <p:nvPr/>
        </p:nvSpPr>
        <p:spPr bwMode="auto">
          <a:xfrm>
            <a:off x="4495800" y="5486400"/>
            <a:ext cx="3733800" cy="228600"/>
          </a:xfrm>
          <a:custGeom>
            <a:avLst/>
            <a:gdLst>
              <a:gd name="T0" fmla="*/ 0 w 2352"/>
              <a:gd name="T1" fmla="*/ 0 h 144"/>
              <a:gd name="T2" fmla="*/ 2147483647 w 2352"/>
              <a:gd name="T3" fmla="*/ 362902445 h 144"/>
              <a:gd name="T4" fmla="*/ 2147483647 w 2352"/>
              <a:gd name="T5" fmla="*/ 0 h 144"/>
              <a:gd name="T6" fmla="*/ 0 60000 65536"/>
              <a:gd name="T7" fmla="*/ 0 60000 65536"/>
              <a:gd name="T8" fmla="*/ 0 60000 65536"/>
              <a:gd name="T9" fmla="*/ 0 w 2352"/>
              <a:gd name="T10" fmla="*/ 0 h 144"/>
              <a:gd name="T11" fmla="*/ 2352 w 2352"/>
              <a:gd name="T12" fmla="*/ 144 h 144"/>
            </a:gdLst>
            <a:ahLst/>
            <a:cxnLst>
              <a:cxn ang="T6">
                <a:pos x="T0" y="T1"/>
              </a:cxn>
              <a:cxn ang="T7">
                <a:pos x="T2" y="T3"/>
              </a:cxn>
              <a:cxn ang="T8">
                <a:pos x="T4" y="T5"/>
              </a:cxn>
            </a:cxnLst>
            <a:rect l="T9" t="T10" r="T11" b="T12"/>
            <a:pathLst>
              <a:path w="2352" h="144">
                <a:moveTo>
                  <a:pt x="0" y="0"/>
                </a:moveTo>
                <a:cubicBezTo>
                  <a:pt x="428" y="72"/>
                  <a:pt x="856" y="144"/>
                  <a:pt x="1248" y="144"/>
                </a:cubicBezTo>
                <a:cubicBezTo>
                  <a:pt x="1640" y="144"/>
                  <a:pt x="1996" y="72"/>
                  <a:pt x="2352" y="0"/>
                </a:cubicBezTo>
              </a:path>
            </a:pathLst>
          </a:custGeom>
          <a:noFill/>
          <a:ln w="9525">
            <a:solidFill>
              <a:srgbClr val="FF0000"/>
            </a:solidFill>
            <a:round/>
            <a:headEnd/>
            <a:tailEnd type="triangle" w="lg" len="lg"/>
          </a:ln>
        </p:spPr>
        <p:txBody>
          <a:bodyPr wrap="none">
            <a:spAutoFit/>
          </a:bodyPr>
          <a:lstStyle/>
          <a:p>
            <a:endParaRPr lang="en-US"/>
          </a:p>
        </p:txBody>
      </p:sp>
      <p:graphicFrame>
        <p:nvGraphicFramePr>
          <p:cNvPr id="17417" name="Object 3079"/>
          <p:cNvGraphicFramePr>
            <a:graphicFrameLocks noChangeAspect="1"/>
          </p:cNvGraphicFramePr>
          <p:nvPr/>
        </p:nvGraphicFramePr>
        <p:xfrm>
          <a:off x="3429000" y="4953000"/>
          <a:ext cx="249238" cy="304800"/>
        </p:xfrm>
        <a:graphic>
          <a:graphicData uri="http://schemas.openxmlformats.org/presentationml/2006/ole">
            <mc:AlternateContent xmlns:mc="http://schemas.openxmlformats.org/markup-compatibility/2006">
              <mc:Choice xmlns:v="urn:schemas-microsoft-com:vml" Requires="v">
                <p:oleObj name="Equation" r:id="rId16" imgW="393480" imgH="482400" progId="Equation.3">
                  <p:embed/>
                </p:oleObj>
              </mc:Choice>
              <mc:Fallback>
                <p:oleObj name="Equation" r:id="rId16" imgW="393480" imgH="482400" progId="Equation.3">
                  <p:embed/>
                  <p:pic>
                    <p:nvPicPr>
                      <p:cNvPr id="0" name="Object 307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29000" y="4953000"/>
                        <a:ext cx="249238"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59" name="Freeform 100"/>
          <p:cNvSpPr>
            <a:spLocks/>
          </p:cNvSpPr>
          <p:nvPr/>
        </p:nvSpPr>
        <p:spPr bwMode="auto">
          <a:xfrm>
            <a:off x="3530600" y="3581400"/>
            <a:ext cx="1308100" cy="1295400"/>
          </a:xfrm>
          <a:custGeom>
            <a:avLst/>
            <a:gdLst>
              <a:gd name="T0" fmla="*/ 1411287479 w 824"/>
              <a:gd name="T1" fmla="*/ 2056447678 h 816"/>
              <a:gd name="T2" fmla="*/ 2016125196 w 824"/>
              <a:gd name="T3" fmla="*/ 1209675035 h 816"/>
              <a:gd name="T4" fmla="*/ 1774190268 w 824"/>
              <a:gd name="T5" fmla="*/ 241935027 h 816"/>
              <a:gd name="T6" fmla="*/ 322580004 w 824"/>
              <a:gd name="T7" fmla="*/ 120967513 h 816"/>
              <a:gd name="T8" fmla="*/ 80645001 w 824"/>
              <a:gd name="T9" fmla="*/ 967740107 h 816"/>
              <a:gd name="T10" fmla="*/ 806449959 w 824"/>
              <a:gd name="T11" fmla="*/ 2056447678 h 816"/>
              <a:gd name="T12" fmla="*/ 0 60000 65536"/>
              <a:gd name="T13" fmla="*/ 0 60000 65536"/>
              <a:gd name="T14" fmla="*/ 0 60000 65536"/>
              <a:gd name="T15" fmla="*/ 0 60000 65536"/>
              <a:gd name="T16" fmla="*/ 0 60000 65536"/>
              <a:gd name="T17" fmla="*/ 0 60000 65536"/>
              <a:gd name="T18" fmla="*/ 0 w 824"/>
              <a:gd name="T19" fmla="*/ 0 h 816"/>
              <a:gd name="T20" fmla="*/ 824 w 824"/>
              <a:gd name="T21" fmla="*/ 816 h 816"/>
            </a:gdLst>
            <a:ahLst/>
            <a:cxnLst>
              <a:cxn ang="T12">
                <a:pos x="T0" y="T1"/>
              </a:cxn>
              <a:cxn ang="T13">
                <a:pos x="T2" y="T3"/>
              </a:cxn>
              <a:cxn ang="T14">
                <a:pos x="T4" y="T5"/>
              </a:cxn>
              <a:cxn ang="T15">
                <a:pos x="T6" y="T7"/>
              </a:cxn>
              <a:cxn ang="T16">
                <a:pos x="T8" y="T9"/>
              </a:cxn>
              <a:cxn ang="T17">
                <a:pos x="T10" y="T11"/>
              </a:cxn>
            </a:cxnLst>
            <a:rect l="T18" t="T19" r="T20" b="T21"/>
            <a:pathLst>
              <a:path w="824" h="816">
                <a:moveTo>
                  <a:pt x="560" y="816"/>
                </a:moveTo>
                <a:cubicBezTo>
                  <a:pt x="668" y="708"/>
                  <a:pt x="776" y="600"/>
                  <a:pt x="800" y="480"/>
                </a:cubicBezTo>
                <a:cubicBezTo>
                  <a:pt x="824" y="360"/>
                  <a:pt x="816" y="168"/>
                  <a:pt x="704" y="96"/>
                </a:cubicBezTo>
                <a:cubicBezTo>
                  <a:pt x="592" y="24"/>
                  <a:pt x="240" y="0"/>
                  <a:pt x="128" y="48"/>
                </a:cubicBezTo>
                <a:cubicBezTo>
                  <a:pt x="16" y="96"/>
                  <a:pt x="0" y="256"/>
                  <a:pt x="32" y="384"/>
                </a:cubicBezTo>
                <a:cubicBezTo>
                  <a:pt x="64" y="512"/>
                  <a:pt x="192" y="664"/>
                  <a:pt x="320" y="816"/>
                </a:cubicBezTo>
              </a:path>
            </a:pathLst>
          </a:custGeom>
          <a:noFill/>
          <a:ln w="9525">
            <a:solidFill>
              <a:srgbClr val="FF0000"/>
            </a:solidFill>
            <a:round/>
            <a:headEnd/>
            <a:tailEnd type="triangle" w="lg" len="lg"/>
          </a:ln>
        </p:spPr>
        <p:txBody>
          <a:bodyPr wrap="none">
            <a:spAutoFit/>
          </a:bodyPr>
          <a:lstStyle/>
          <a:p>
            <a:endParaRPr lang="en-US"/>
          </a:p>
        </p:txBody>
      </p:sp>
      <p:graphicFrame>
        <p:nvGraphicFramePr>
          <p:cNvPr id="17418" name="Object 3080"/>
          <p:cNvGraphicFramePr>
            <a:graphicFrameLocks noChangeAspect="1"/>
          </p:cNvGraphicFramePr>
          <p:nvPr/>
        </p:nvGraphicFramePr>
        <p:xfrm>
          <a:off x="4267200" y="4572000"/>
          <a:ext cx="457200" cy="304800"/>
        </p:xfrm>
        <a:graphic>
          <a:graphicData uri="http://schemas.openxmlformats.org/presentationml/2006/ole">
            <mc:AlternateContent xmlns:mc="http://schemas.openxmlformats.org/markup-compatibility/2006">
              <mc:Choice xmlns:v="urn:schemas-microsoft-com:vml" Requires="v">
                <p:oleObj name="Equation" r:id="rId18" imgW="723600" imgH="482400" progId="Equation.3">
                  <p:embed/>
                </p:oleObj>
              </mc:Choice>
              <mc:Fallback>
                <p:oleObj name="Equation" r:id="rId18" imgW="723600" imgH="482400" progId="Equation.3">
                  <p:embed/>
                  <p:pic>
                    <p:nvPicPr>
                      <p:cNvPr id="0" name="Object 308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267200" y="4572000"/>
                        <a:ext cx="4572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9" name="Object 3081"/>
          <p:cNvGraphicFramePr>
            <a:graphicFrameLocks noChangeAspect="1"/>
          </p:cNvGraphicFramePr>
          <p:nvPr/>
        </p:nvGraphicFramePr>
        <p:xfrm>
          <a:off x="3581400" y="4572000"/>
          <a:ext cx="263525" cy="304800"/>
        </p:xfrm>
        <a:graphic>
          <a:graphicData uri="http://schemas.openxmlformats.org/presentationml/2006/ole">
            <mc:AlternateContent xmlns:mc="http://schemas.openxmlformats.org/markup-compatibility/2006">
              <mc:Choice xmlns:v="urn:schemas-microsoft-com:vml" Requires="v">
                <p:oleObj name="Equation" r:id="rId20" imgW="482400" imgH="558720" progId="Equation.3">
                  <p:embed/>
                </p:oleObj>
              </mc:Choice>
              <mc:Fallback>
                <p:oleObj name="Equation" r:id="rId20" imgW="482400" imgH="558720" progId="Equation.3">
                  <p:embed/>
                  <p:pic>
                    <p:nvPicPr>
                      <p:cNvPr id="0" name="Object 308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581400" y="4572000"/>
                        <a:ext cx="26352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20" name="Object 3082"/>
          <p:cNvGraphicFramePr>
            <a:graphicFrameLocks noChangeAspect="1"/>
          </p:cNvGraphicFramePr>
          <p:nvPr/>
        </p:nvGraphicFramePr>
        <p:xfrm>
          <a:off x="4419600" y="4953000"/>
          <a:ext cx="457200" cy="312738"/>
        </p:xfrm>
        <a:graphic>
          <a:graphicData uri="http://schemas.openxmlformats.org/presentationml/2006/ole">
            <mc:AlternateContent xmlns:mc="http://schemas.openxmlformats.org/markup-compatibility/2006">
              <mc:Choice xmlns:v="urn:schemas-microsoft-com:vml" Requires="v">
                <p:oleObj name="Equation" r:id="rId22" imgW="812520" imgH="558720" progId="Equation.3">
                  <p:embed/>
                </p:oleObj>
              </mc:Choice>
              <mc:Fallback>
                <p:oleObj name="Equation" r:id="rId22" imgW="812520" imgH="558720" progId="Equation.3">
                  <p:embed/>
                  <p:pic>
                    <p:nvPicPr>
                      <p:cNvPr id="0" name="Object 308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419600" y="4953000"/>
                        <a:ext cx="457200" cy="312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60" name="Text Box 104"/>
          <p:cNvSpPr txBox="1">
            <a:spLocks noChangeArrowheads="1"/>
          </p:cNvSpPr>
          <p:nvPr/>
        </p:nvSpPr>
        <p:spPr bwMode="auto">
          <a:xfrm>
            <a:off x="4419600" y="1524000"/>
            <a:ext cx="4446588" cy="696913"/>
          </a:xfrm>
          <a:prstGeom prst="rect">
            <a:avLst/>
          </a:prstGeom>
          <a:noFill/>
          <a:ln w="9525">
            <a:noFill/>
            <a:miter lim="800000"/>
            <a:headEnd/>
            <a:tailEnd type="none" w="lg" len="lg"/>
          </a:ln>
        </p:spPr>
        <p:txBody>
          <a:bodyPr wrap="none">
            <a:spAutoFit/>
          </a:bodyPr>
          <a:lstStyle/>
          <a:p>
            <a:r>
              <a:rPr lang="en-US" sz="1800"/>
              <a:t>Where      corresponds to substring </a:t>
            </a:r>
          </a:p>
          <a:p>
            <a:r>
              <a:rPr lang="en-US" sz="1800"/>
              <a:t>between first and second occurrence of</a:t>
            </a:r>
          </a:p>
        </p:txBody>
      </p:sp>
      <p:graphicFrame>
        <p:nvGraphicFramePr>
          <p:cNvPr id="17421" name="Object 3083"/>
          <p:cNvGraphicFramePr>
            <a:graphicFrameLocks noChangeAspect="1"/>
          </p:cNvGraphicFramePr>
          <p:nvPr/>
        </p:nvGraphicFramePr>
        <p:xfrm>
          <a:off x="8863013" y="1828800"/>
          <a:ext cx="280987" cy="381000"/>
        </p:xfrm>
        <a:graphic>
          <a:graphicData uri="http://schemas.openxmlformats.org/presentationml/2006/ole">
            <mc:AlternateContent xmlns:mc="http://schemas.openxmlformats.org/markup-compatibility/2006">
              <mc:Choice xmlns:v="urn:schemas-microsoft-com:vml" Requires="v">
                <p:oleObj name="Equation" r:id="rId24" imgW="139680" imgH="190440" progId="Equation.3">
                  <p:embed/>
                </p:oleObj>
              </mc:Choice>
              <mc:Fallback>
                <p:oleObj name="Equation" r:id="rId24" imgW="139680" imgH="190440" progId="Equation.3">
                  <p:embed/>
                  <p:pic>
                    <p:nvPicPr>
                      <p:cNvPr id="0" name="Object 308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863013" y="1828800"/>
                        <a:ext cx="280987"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22" name="Object 3084"/>
          <p:cNvGraphicFramePr>
            <a:graphicFrameLocks noChangeAspect="1"/>
          </p:cNvGraphicFramePr>
          <p:nvPr/>
        </p:nvGraphicFramePr>
        <p:xfrm>
          <a:off x="5334000" y="1600200"/>
          <a:ext cx="230188" cy="296863"/>
        </p:xfrm>
        <a:graphic>
          <a:graphicData uri="http://schemas.openxmlformats.org/presentationml/2006/ole">
            <mc:AlternateContent xmlns:mc="http://schemas.openxmlformats.org/markup-compatibility/2006">
              <mc:Choice xmlns:v="urn:schemas-microsoft-com:vml" Requires="v">
                <p:oleObj name="Equation" r:id="rId26" imgW="317160" imgH="406080" progId="Equation.3">
                  <p:embed/>
                </p:oleObj>
              </mc:Choice>
              <mc:Fallback>
                <p:oleObj name="Equation" r:id="rId26" imgW="317160" imgH="406080" progId="Equation.3">
                  <p:embed/>
                  <p:pic>
                    <p:nvPicPr>
                      <p:cNvPr id="0" name="Object 308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34000" y="1600200"/>
                        <a:ext cx="230188" cy="296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5" name="Slide Number Placeholder 3"/>
          <p:cNvSpPr>
            <a:spLocks noGrp="1"/>
          </p:cNvSpPr>
          <p:nvPr>
            <p:ph type="sldNum" sz="quarter" idx="12"/>
          </p:nvPr>
        </p:nvSpPr>
        <p:spPr>
          <a:noFill/>
        </p:spPr>
        <p:txBody>
          <a:bodyPr/>
          <a:lstStyle/>
          <a:p>
            <a:fld id="{416296CF-1AAB-48A5-9E1B-6AE564D8D931}" type="slidenum">
              <a:rPr lang="en-US" smtClean="0"/>
              <a:pPr/>
              <a:t>26</a:t>
            </a:fld>
            <a:endParaRPr lang="en-US"/>
          </a:p>
        </p:txBody>
      </p:sp>
      <p:sp>
        <p:nvSpPr>
          <p:cNvPr id="18446" name="Text Box 1026"/>
          <p:cNvSpPr txBox="1">
            <a:spLocks noChangeArrowheads="1"/>
          </p:cNvSpPr>
          <p:nvPr/>
        </p:nvSpPr>
        <p:spPr bwMode="auto">
          <a:xfrm>
            <a:off x="0" y="152400"/>
            <a:ext cx="2627313" cy="579438"/>
          </a:xfrm>
          <a:prstGeom prst="rect">
            <a:avLst/>
          </a:prstGeom>
          <a:noFill/>
          <a:ln w="9525">
            <a:noFill/>
            <a:miter lim="800000"/>
            <a:headEnd/>
            <a:tailEnd type="none" w="lg" len="lg"/>
          </a:ln>
        </p:spPr>
        <p:txBody>
          <a:bodyPr wrap="none">
            <a:spAutoFit/>
          </a:bodyPr>
          <a:lstStyle/>
          <a:p>
            <a:r>
              <a:rPr lang="en-US">
                <a:solidFill>
                  <a:srgbClr val="FF3300"/>
                </a:solidFill>
              </a:rPr>
              <a:t>Observation:</a:t>
            </a:r>
          </a:p>
        </p:txBody>
      </p:sp>
      <p:graphicFrame>
        <p:nvGraphicFramePr>
          <p:cNvPr id="18434" name="Object 1027"/>
          <p:cNvGraphicFramePr>
            <a:graphicFrameLocks noChangeAspect="1"/>
          </p:cNvGraphicFramePr>
          <p:nvPr/>
        </p:nvGraphicFramePr>
        <p:xfrm>
          <a:off x="4851400" y="203200"/>
          <a:ext cx="2146300" cy="544513"/>
        </p:xfrm>
        <a:graphic>
          <a:graphicData uri="http://schemas.openxmlformats.org/presentationml/2006/ole">
            <mc:AlternateContent xmlns:mc="http://schemas.openxmlformats.org/markup-compatibility/2006">
              <mc:Choice xmlns:v="urn:schemas-microsoft-com:vml" Requires="v">
                <p:oleObj name="Equation" r:id="rId2" imgW="2145960" imgH="545760" progId="Equation.3">
                  <p:embed/>
                </p:oleObj>
              </mc:Choice>
              <mc:Fallback>
                <p:oleObj name="Equation" r:id="rId2" imgW="2145960" imgH="545760" progId="Equation.3">
                  <p:embed/>
                  <p:pic>
                    <p:nvPicPr>
                      <p:cNvPr id="0" name="Object 10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1400" y="203200"/>
                        <a:ext cx="2146300" cy="544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47" name="Text Box 1028"/>
          <p:cNvSpPr txBox="1">
            <a:spLocks noChangeArrowheads="1"/>
          </p:cNvSpPr>
          <p:nvPr/>
        </p:nvSpPr>
        <p:spPr bwMode="auto">
          <a:xfrm>
            <a:off x="3352800" y="152400"/>
            <a:ext cx="1373188" cy="579438"/>
          </a:xfrm>
          <a:prstGeom prst="rect">
            <a:avLst/>
          </a:prstGeom>
          <a:noFill/>
          <a:ln w="9525">
            <a:noFill/>
            <a:miter lim="800000"/>
            <a:headEnd/>
            <a:tailEnd type="none" w="lg" len="lg"/>
          </a:ln>
        </p:spPr>
        <p:txBody>
          <a:bodyPr wrap="none">
            <a:spAutoFit/>
          </a:bodyPr>
          <a:lstStyle/>
          <a:p>
            <a:r>
              <a:rPr lang="en-US"/>
              <a:t>length</a:t>
            </a:r>
          </a:p>
        </p:txBody>
      </p:sp>
      <p:sp>
        <p:nvSpPr>
          <p:cNvPr id="18448" name="Text Box 1029"/>
          <p:cNvSpPr txBox="1">
            <a:spLocks noChangeArrowheads="1"/>
          </p:cNvSpPr>
          <p:nvPr/>
        </p:nvSpPr>
        <p:spPr bwMode="auto">
          <a:xfrm>
            <a:off x="7086600" y="152400"/>
            <a:ext cx="1938338" cy="1747838"/>
          </a:xfrm>
          <a:prstGeom prst="rect">
            <a:avLst/>
          </a:prstGeom>
          <a:noFill/>
          <a:ln w="9525">
            <a:noFill/>
            <a:miter lim="800000"/>
            <a:headEnd/>
            <a:tailEnd type="none" w="lg" len="lg"/>
          </a:ln>
        </p:spPr>
        <p:txBody>
          <a:bodyPr wrap="none">
            <a:spAutoFit/>
          </a:bodyPr>
          <a:lstStyle/>
          <a:p>
            <a:r>
              <a:rPr lang="en-US"/>
              <a:t>number</a:t>
            </a:r>
          </a:p>
          <a:p>
            <a:r>
              <a:rPr lang="en-US"/>
              <a:t>of states</a:t>
            </a:r>
          </a:p>
          <a:p>
            <a:r>
              <a:rPr lang="en-US"/>
              <a:t>of DFA</a:t>
            </a:r>
          </a:p>
        </p:txBody>
      </p:sp>
      <p:sp>
        <p:nvSpPr>
          <p:cNvPr id="18449" name="Text Box 1070"/>
          <p:cNvSpPr txBox="1">
            <a:spLocks noChangeArrowheads="1"/>
          </p:cNvSpPr>
          <p:nvPr/>
        </p:nvSpPr>
        <p:spPr bwMode="auto">
          <a:xfrm>
            <a:off x="5257800" y="5029200"/>
            <a:ext cx="3471863" cy="1747838"/>
          </a:xfrm>
          <a:prstGeom prst="rect">
            <a:avLst/>
          </a:prstGeom>
          <a:noFill/>
          <a:ln w="9525">
            <a:noFill/>
            <a:miter lim="800000"/>
            <a:headEnd/>
            <a:tailEnd type="none" w="lg" len="lg"/>
          </a:ln>
        </p:spPr>
        <p:txBody>
          <a:bodyPr wrap="none">
            <a:spAutoFit/>
          </a:bodyPr>
          <a:lstStyle/>
          <a:p>
            <a:r>
              <a:rPr lang="en-US"/>
              <a:t>Since, in       no </a:t>
            </a:r>
          </a:p>
          <a:p>
            <a:r>
              <a:rPr lang="en-US"/>
              <a:t>state is repeated</a:t>
            </a:r>
          </a:p>
          <a:p>
            <a:r>
              <a:rPr lang="en-US" sz="2000"/>
              <a:t>          </a:t>
            </a:r>
            <a:r>
              <a:rPr lang="en-US" sz="2400"/>
              <a:t>(except q)</a:t>
            </a:r>
            <a:r>
              <a:rPr lang="en-US"/>
              <a:t> </a:t>
            </a:r>
          </a:p>
        </p:txBody>
      </p:sp>
      <p:graphicFrame>
        <p:nvGraphicFramePr>
          <p:cNvPr id="18435" name="Object 1071"/>
          <p:cNvGraphicFramePr>
            <a:graphicFrameLocks noChangeAspect="1"/>
          </p:cNvGraphicFramePr>
          <p:nvPr/>
        </p:nvGraphicFramePr>
        <p:xfrm>
          <a:off x="7086600" y="5181600"/>
          <a:ext cx="533400" cy="420688"/>
        </p:xfrm>
        <a:graphic>
          <a:graphicData uri="http://schemas.openxmlformats.org/presentationml/2006/ole">
            <mc:AlternateContent xmlns:mc="http://schemas.openxmlformats.org/markup-compatibility/2006">
              <mc:Choice xmlns:v="urn:schemas-microsoft-com:vml" Requires="v">
                <p:oleObj name="Equation" r:id="rId4" imgW="419040" imgH="330120" progId="Equation.3">
                  <p:embed/>
                </p:oleObj>
              </mc:Choice>
              <mc:Fallback>
                <p:oleObj name="Equation" r:id="rId4" imgW="419040" imgH="330120" progId="Equation.3">
                  <p:embed/>
                  <p:pic>
                    <p:nvPicPr>
                      <p:cNvPr id="0" name="Object 107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6600" y="5181600"/>
                        <a:ext cx="533400" cy="42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50" name="Text Box 1072"/>
          <p:cNvSpPr txBox="1">
            <a:spLocks noChangeArrowheads="1"/>
          </p:cNvSpPr>
          <p:nvPr/>
        </p:nvSpPr>
        <p:spPr bwMode="auto">
          <a:xfrm>
            <a:off x="5486400" y="3810000"/>
            <a:ext cx="3149600" cy="579438"/>
          </a:xfrm>
          <a:prstGeom prst="rect">
            <a:avLst/>
          </a:prstGeom>
          <a:noFill/>
          <a:ln w="9525">
            <a:noFill/>
            <a:miter lim="800000"/>
            <a:headEnd/>
            <a:tailEnd type="none" w="lg" len="lg"/>
          </a:ln>
        </p:spPr>
        <p:txBody>
          <a:bodyPr wrap="none">
            <a:spAutoFit/>
          </a:bodyPr>
          <a:lstStyle/>
          <a:p>
            <a:r>
              <a:rPr lang="en-US"/>
              <a:t>unique states in</a:t>
            </a:r>
          </a:p>
        </p:txBody>
      </p:sp>
      <p:sp>
        <p:nvSpPr>
          <p:cNvPr id="18451" name="Oval 1073"/>
          <p:cNvSpPr>
            <a:spLocks noChangeArrowheads="1"/>
          </p:cNvSpPr>
          <p:nvPr/>
        </p:nvSpPr>
        <p:spPr bwMode="auto">
          <a:xfrm>
            <a:off x="533400" y="50292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18452" name="Oval 1074"/>
          <p:cNvSpPr>
            <a:spLocks noChangeArrowheads="1"/>
          </p:cNvSpPr>
          <p:nvPr/>
        </p:nvSpPr>
        <p:spPr bwMode="auto">
          <a:xfrm>
            <a:off x="3886200" y="50165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18453" name="Oval 1076"/>
          <p:cNvSpPr>
            <a:spLocks noChangeArrowheads="1"/>
          </p:cNvSpPr>
          <p:nvPr/>
        </p:nvSpPr>
        <p:spPr bwMode="auto">
          <a:xfrm>
            <a:off x="1676400" y="50292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18454" name="Line 1077"/>
          <p:cNvSpPr>
            <a:spLocks noChangeShapeType="1"/>
          </p:cNvSpPr>
          <p:nvPr/>
        </p:nvSpPr>
        <p:spPr bwMode="auto">
          <a:xfrm>
            <a:off x="76200" y="5257800"/>
            <a:ext cx="457200" cy="0"/>
          </a:xfrm>
          <a:prstGeom prst="line">
            <a:avLst/>
          </a:prstGeom>
          <a:noFill/>
          <a:ln w="9525">
            <a:solidFill>
              <a:schemeClr val="tx1"/>
            </a:solidFill>
            <a:round/>
            <a:headEnd/>
            <a:tailEnd type="triangle" w="lg" len="lg"/>
          </a:ln>
        </p:spPr>
        <p:txBody>
          <a:bodyPr anchor="ctr">
            <a:spAutoFit/>
          </a:bodyPr>
          <a:lstStyle/>
          <a:p>
            <a:endParaRPr lang="en-US"/>
          </a:p>
        </p:txBody>
      </p:sp>
      <p:sp>
        <p:nvSpPr>
          <p:cNvPr id="18455" name="Line 1078"/>
          <p:cNvSpPr>
            <a:spLocks noChangeShapeType="1"/>
          </p:cNvSpPr>
          <p:nvPr/>
        </p:nvSpPr>
        <p:spPr bwMode="auto">
          <a:xfrm>
            <a:off x="1066800" y="5257800"/>
            <a:ext cx="609600" cy="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18456" name="Line 1079"/>
          <p:cNvSpPr>
            <a:spLocks noChangeShapeType="1"/>
          </p:cNvSpPr>
          <p:nvPr/>
        </p:nvSpPr>
        <p:spPr bwMode="auto">
          <a:xfrm>
            <a:off x="2209800" y="5257800"/>
            <a:ext cx="609600" cy="0"/>
          </a:xfrm>
          <a:prstGeom prst="line">
            <a:avLst/>
          </a:prstGeom>
          <a:noFill/>
          <a:ln w="9525">
            <a:solidFill>
              <a:schemeClr val="tx1"/>
            </a:solidFill>
            <a:round/>
            <a:headEnd/>
            <a:tailEnd type="triangle" w="lg" len="lg"/>
          </a:ln>
        </p:spPr>
        <p:txBody>
          <a:bodyPr anchor="ctr">
            <a:spAutoFit/>
          </a:bodyPr>
          <a:lstStyle/>
          <a:p>
            <a:endParaRPr lang="en-US"/>
          </a:p>
        </p:txBody>
      </p:sp>
      <p:sp>
        <p:nvSpPr>
          <p:cNvPr id="18457" name="Line 1080"/>
          <p:cNvSpPr>
            <a:spLocks noChangeShapeType="1"/>
          </p:cNvSpPr>
          <p:nvPr/>
        </p:nvSpPr>
        <p:spPr bwMode="auto">
          <a:xfrm>
            <a:off x="3352800" y="5245100"/>
            <a:ext cx="533400" cy="0"/>
          </a:xfrm>
          <a:prstGeom prst="line">
            <a:avLst/>
          </a:prstGeom>
          <a:noFill/>
          <a:ln w="9525">
            <a:solidFill>
              <a:schemeClr val="tx1"/>
            </a:solidFill>
            <a:round/>
            <a:headEnd/>
            <a:tailEnd type="triangle" w="lg" len="lg"/>
          </a:ln>
        </p:spPr>
        <p:txBody>
          <a:bodyPr anchor="ctr">
            <a:spAutoFit/>
          </a:bodyPr>
          <a:lstStyle/>
          <a:p>
            <a:endParaRPr lang="en-US"/>
          </a:p>
        </p:txBody>
      </p:sp>
      <p:sp>
        <p:nvSpPr>
          <p:cNvPr id="18458" name="Oval 1082"/>
          <p:cNvSpPr>
            <a:spLocks noChangeArrowheads="1"/>
          </p:cNvSpPr>
          <p:nvPr/>
        </p:nvSpPr>
        <p:spPr bwMode="auto">
          <a:xfrm>
            <a:off x="4876800" y="41910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18459" name="Oval 1083"/>
          <p:cNvSpPr>
            <a:spLocks noChangeArrowheads="1"/>
          </p:cNvSpPr>
          <p:nvPr/>
        </p:nvSpPr>
        <p:spPr bwMode="auto">
          <a:xfrm>
            <a:off x="2971800" y="41910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18460" name="Line 1084"/>
          <p:cNvSpPr>
            <a:spLocks noChangeShapeType="1"/>
          </p:cNvSpPr>
          <p:nvPr/>
        </p:nvSpPr>
        <p:spPr bwMode="auto">
          <a:xfrm flipV="1">
            <a:off x="4343400" y="4648200"/>
            <a:ext cx="609600" cy="457200"/>
          </a:xfrm>
          <a:prstGeom prst="line">
            <a:avLst/>
          </a:prstGeom>
          <a:noFill/>
          <a:ln w="9525">
            <a:solidFill>
              <a:schemeClr val="tx1"/>
            </a:solidFill>
            <a:round/>
            <a:headEnd/>
            <a:tailEnd type="triangle" w="lg" len="lg"/>
          </a:ln>
        </p:spPr>
        <p:txBody>
          <a:bodyPr anchor="ctr">
            <a:spAutoFit/>
          </a:bodyPr>
          <a:lstStyle/>
          <a:p>
            <a:endParaRPr lang="en-US"/>
          </a:p>
        </p:txBody>
      </p:sp>
      <p:sp>
        <p:nvSpPr>
          <p:cNvPr id="18461" name="Line 1085"/>
          <p:cNvSpPr>
            <a:spLocks noChangeShapeType="1"/>
          </p:cNvSpPr>
          <p:nvPr/>
        </p:nvSpPr>
        <p:spPr bwMode="auto">
          <a:xfrm>
            <a:off x="3429000" y="4648200"/>
            <a:ext cx="533400" cy="444500"/>
          </a:xfrm>
          <a:prstGeom prst="line">
            <a:avLst/>
          </a:prstGeom>
          <a:noFill/>
          <a:ln w="9525">
            <a:solidFill>
              <a:schemeClr val="tx1"/>
            </a:solidFill>
            <a:round/>
            <a:headEnd/>
            <a:tailEnd type="triangle" w="lg" len="lg"/>
          </a:ln>
        </p:spPr>
        <p:txBody>
          <a:bodyPr anchor="ctr">
            <a:spAutoFit/>
          </a:bodyPr>
          <a:lstStyle/>
          <a:p>
            <a:endParaRPr lang="en-US"/>
          </a:p>
        </p:txBody>
      </p:sp>
      <p:graphicFrame>
        <p:nvGraphicFramePr>
          <p:cNvPr id="18436" name="Object 1087"/>
          <p:cNvGraphicFramePr>
            <a:graphicFrameLocks noChangeAspect="1"/>
          </p:cNvGraphicFramePr>
          <p:nvPr/>
        </p:nvGraphicFramePr>
        <p:xfrm>
          <a:off x="4038600" y="5092700"/>
          <a:ext cx="265113" cy="368300"/>
        </p:xfrm>
        <a:graphic>
          <a:graphicData uri="http://schemas.openxmlformats.org/presentationml/2006/ole">
            <mc:AlternateContent xmlns:mc="http://schemas.openxmlformats.org/markup-compatibility/2006">
              <mc:Choice xmlns:v="urn:schemas-microsoft-com:vml" Requires="v">
                <p:oleObj name="Equation" r:id="rId6" imgW="266400" imgH="368280" progId="Equation.3">
                  <p:embed/>
                </p:oleObj>
              </mc:Choice>
              <mc:Fallback>
                <p:oleObj name="Equation" r:id="rId6" imgW="266400" imgH="368280" progId="Equation.3">
                  <p:embed/>
                  <p:pic>
                    <p:nvPicPr>
                      <p:cNvPr id="0" name="Object 108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8600" y="5092700"/>
                        <a:ext cx="2651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62" name="Text Box 1088"/>
          <p:cNvSpPr txBox="1">
            <a:spLocks noChangeArrowheads="1"/>
          </p:cNvSpPr>
          <p:nvPr/>
        </p:nvSpPr>
        <p:spPr bwMode="auto">
          <a:xfrm>
            <a:off x="2819400" y="4876800"/>
            <a:ext cx="488950" cy="579438"/>
          </a:xfrm>
          <a:prstGeom prst="rect">
            <a:avLst/>
          </a:prstGeom>
          <a:noFill/>
          <a:ln w="9525">
            <a:noFill/>
            <a:miter lim="800000"/>
            <a:headEnd/>
            <a:tailEnd type="none" w="lg" len="lg"/>
          </a:ln>
        </p:spPr>
        <p:txBody>
          <a:bodyPr wrap="none">
            <a:spAutoFit/>
          </a:bodyPr>
          <a:lstStyle/>
          <a:p>
            <a:r>
              <a:rPr lang="en-US">
                <a:solidFill>
                  <a:schemeClr val="tx1"/>
                </a:solidFill>
              </a:rPr>
              <a:t>...</a:t>
            </a:r>
          </a:p>
        </p:txBody>
      </p:sp>
      <p:sp>
        <p:nvSpPr>
          <p:cNvPr id="18463" name="AutoShape 1091"/>
          <p:cNvSpPr>
            <a:spLocks/>
          </p:cNvSpPr>
          <p:nvPr/>
        </p:nvSpPr>
        <p:spPr bwMode="auto">
          <a:xfrm rot="5400000">
            <a:off x="2247900" y="4457700"/>
            <a:ext cx="457200" cy="2819400"/>
          </a:xfrm>
          <a:prstGeom prst="rightBrace">
            <a:avLst>
              <a:gd name="adj1" fmla="val 51389"/>
              <a:gd name="adj2" fmla="val 50000"/>
            </a:avLst>
          </a:prstGeom>
          <a:noFill/>
          <a:ln w="9525">
            <a:solidFill>
              <a:schemeClr val="tx1"/>
            </a:solidFill>
            <a:round/>
            <a:headEnd/>
            <a:tailEnd type="none" w="lg" len="lg"/>
          </a:ln>
        </p:spPr>
        <p:txBody>
          <a:bodyPr anchor="ctr">
            <a:spAutoFit/>
          </a:bodyPr>
          <a:lstStyle/>
          <a:p>
            <a:endParaRPr lang="en-US"/>
          </a:p>
        </p:txBody>
      </p:sp>
      <p:sp>
        <p:nvSpPr>
          <p:cNvPr id="18464" name="AutoShape 1093"/>
          <p:cNvSpPr>
            <a:spLocks/>
          </p:cNvSpPr>
          <p:nvPr/>
        </p:nvSpPr>
        <p:spPr bwMode="auto">
          <a:xfrm rot="-5400000">
            <a:off x="4038600" y="1752600"/>
            <a:ext cx="381000" cy="2514600"/>
          </a:xfrm>
          <a:prstGeom prst="rightBrace">
            <a:avLst>
              <a:gd name="adj1" fmla="val 55000"/>
              <a:gd name="adj2" fmla="val 50000"/>
            </a:avLst>
          </a:prstGeom>
          <a:noFill/>
          <a:ln w="9525">
            <a:solidFill>
              <a:schemeClr val="tx1"/>
            </a:solidFill>
            <a:round/>
            <a:headEnd/>
            <a:tailEnd type="none" w="lg" len="lg"/>
          </a:ln>
        </p:spPr>
        <p:txBody>
          <a:bodyPr anchor="ctr">
            <a:spAutoFit/>
          </a:bodyPr>
          <a:lstStyle/>
          <a:p>
            <a:endParaRPr lang="en-US"/>
          </a:p>
        </p:txBody>
      </p:sp>
      <p:graphicFrame>
        <p:nvGraphicFramePr>
          <p:cNvPr id="18437" name="Object 1094"/>
          <p:cNvGraphicFramePr>
            <a:graphicFrameLocks noChangeAspect="1"/>
          </p:cNvGraphicFramePr>
          <p:nvPr/>
        </p:nvGraphicFramePr>
        <p:xfrm>
          <a:off x="2501900" y="6311900"/>
          <a:ext cx="290513" cy="304800"/>
        </p:xfrm>
        <a:graphic>
          <a:graphicData uri="http://schemas.openxmlformats.org/presentationml/2006/ole">
            <mc:AlternateContent xmlns:mc="http://schemas.openxmlformats.org/markup-compatibility/2006">
              <mc:Choice xmlns:v="urn:schemas-microsoft-com:vml" Requires="v">
                <p:oleObj name="Equation" r:id="rId8" imgW="291960" imgH="304560" progId="Equation.3">
                  <p:embed/>
                </p:oleObj>
              </mc:Choice>
              <mc:Fallback>
                <p:oleObj name="Equation" r:id="rId8" imgW="291960" imgH="304560" progId="Equation.3">
                  <p:embed/>
                  <p:pic>
                    <p:nvPicPr>
                      <p:cNvPr id="0" name="Object 109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01900" y="6311900"/>
                        <a:ext cx="290513"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8" name="Object 1095"/>
          <p:cNvGraphicFramePr>
            <a:graphicFrameLocks noChangeAspect="1"/>
          </p:cNvGraphicFramePr>
          <p:nvPr/>
        </p:nvGraphicFramePr>
        <p:xfrm>
          <a:off x="4114800" y="2362200"/>
          <a:ext cx="315913" cy="406400"/>
        </p:xfrm>
        <a:graphic>
          <a:graphicData uri="http://schemas.openxmlformats.org/presentationml/2006/ole">
            <mc:AlternateContent xmlns:mc="http://schemas.openxmlformats.org/markup-compatibility/2006">
              <mc:Choice xmlns:v="urn:schemas-microsoft-com:vml" Requires="v">
                <p:oleObj name="Equation" r:id="rId10" imgW="317160" imgH="406080" progId="Equation.3">
                  <p:embed/>
                </p:oleObj>
              </mc:Choice>
              <mc:Fallback>
                <p:oleObj name="Equation" r:id="rId10" imgW="317160" imgH="406080" progId="Equation.3">
                  <p:embed/>
                  <p:pic>
                    <p:nvPicPr>
                      <p:cNvPr id="0" name="Object 109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14800" y="2362200"/>
                        <a:ext cx="315913"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65" name="Oval 1100"/>
          <p:cNvSpPr>
            <a:spLocks noChangeArrowheads="1"/>
          </p:cNvSpPr>
          <p:nvPr/>
        </p:nvSpPr>
        <p:spPr bwMode="auto">
          <a:xfrm>
            <a:off x="3124200" y="32004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18466" name="Oval 1101"/>
          <p:cNvSpPr>
            <a:spLocks noChangeArrowheads="1"/>
          </p:cNvSpPr>
          <p:nvPr/>
        </p:nvSpPr>
        <p:spPr bwMode="auto">
          <a:xfrm>
            <a:off x="4724400" y="32004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18467" name="Line 1103"/>
          <p:cNvSpPr>
            <a:spLocks noChangeShapeType="1"/>
          </p:cNvSpPr>
          <p:nvPr/>
        </p:nvSpPr>
        <p:spPr bwMode="auto">
          <a:xfrm flipH="1" flipV="1">
            <a:off x="5029200" y="3733800"/>
            <a:ext cx="76200" cy="457200"/>
          </a:xfrm>
          <a:prstGeom prst="line">
            <a:avLst/>
          </a:prstGeom>
          <a:noFill/>
          <a:ln w="9525">
            <a:solidFill>
              <a:schemeClr val="tx1"/>
            </a:solidFill>
            <a:round/>
            <a:headEnd/>
            <a:tailEnd type="triangle" w="lg" len="lg"/>
          </a:ln>
        </p:spPr>
        <p:txBody>
          <a:bodyPr>
            <a:spAutoFit/>
          </a:bodyPr>
          <a:lstStyle/>
          <a:p>
            <a:endParaRPr lang="en-US"/>
          </a:p>
        </p:txBody>
      </p:sp>
      <p:sp>
        <p:nvSpPr>
          <p:cNvPr id="18468" name="Line 1104"/>
          <p:cNvSpPr>
            <a:spLocks noChangeShapeType="1"/>
          </p:cNvSpPr>
          <p:nvPr/>
        </p:nvSpPr>
        <p:spPr bwMode="auto">
          <a:xfrm flipH="1">
            <a:off x="4419600" y="3429000"/>
            <a:ext cx="304800" cy="0"/>
          </a:xfrm>
          <a:prstGeom prst="line">
            <a:avLst/>
          </a:prstGeom>
          <a:noFill/>
          <a:ln w="9525">
            <a:solidFill>
              <a:schemeClr val="tx1"/>
            </a:solidFill>
            <a:round/>
            <a:headEnd/>
            <a:tailEnd type="triangle" w="lg" len="lg"/>
          </a:ln>
        </p:spPr>
        <p:txBody>
          <a:bodyPr wrap="none">
            <a:spAutoFit/>
          </a:bodyPr>
          <a:lstStyle/>
          <a:p>
            <a:endParaRPr lang="en-US"/>
          </a:p>
        </p:txBody>
      </p:sp>
      <p:sp>
        <p:nvSpPr>
          <p:cNvPr id="18469" name="Line 1105"/>
          <p:cNvSpPr>
            <a:spLocks noChangeShapeType="1"/>
          </p:cNvSpPr>
          <p:nvPr/>
        </p:nvSpPr>
        <p:spPr bwMode="auto">
          <a:xfrm flipH="1">
            <a:off x="3657600" y="3429000"/>
            <a:ext cx="381000" cy="0"/>
          </a:xfrm>
          <a:prstGeom prst="line">
            <a:avLst/>
          </a:prstGeom>
          <a:noFill/>
          <a:ln w="9525">
            <a:solidFill>
              <a:schemeClr val="tx1"/>
            </a:solidFill>
            <a:round/>
            <a:headEnd/>
            <a:tailEnd type="triangle" w="lg" len="lg"/>
          </a:ln>
        </p:spPr>
        <p:txBody>
          <a:bodyPr>
            <a:spAutoFit/>
          </a:bodyPr>
          <a:lstStyle/>
          <a:p>
            <a:endParaRPr lang="en-US"/>
          </a:p>
        </p:txBody>
      </p:sp>
      <p:sp>
        <p:nvSpPr>
          <p:cNvPr id="18470" name="Line 1106"/>
          <p:cNvSpPr>
            <a:spLocks noChangeShapeType="1"/>
          </p:cNvSpPr>
          <p:nvPr/>
        </p:nvSpPr>
        <p:spPr bwMode="auto">
          <a:xfrm flipH="1">
            <a:off x="3276600" y="3733800"/>
            <a:ext cx="76200" cy="457200"/>
          </a:xfrm>
          <a:prstGeom prst="line">
            <a:avLst/>
          </a:prstGeom>
          <a:noFill/>
          <a:ln w="9525">
            <a:solidFill>
              <a:schemeClr val="tx1"/>
            </a:solidFill>
            <a:round/>
            <a:headEnd/>
            <a:tailEnd type="triangle" w="lg" len="lg"/>
          </a:ln>
        </p:spPr>
        <p:txBody>
          <a:bodyPr>
            <a:spAutoFit/>
          </a:bodyPr>
          <a:lstStyle/>
          <a:p>
            <a:endParaRPr lang="en-US"/>
          </a:p>
        </p:txBody>
      </p:sp>
      <p:sp>
        <p:nvSpPr>
          <p:cNvPr id="18471" name="Text Box 1107"/>
          <p:cNvSpPr txBox="1">
            <a:spLocks noChangeArrowheads="1"/>
          </p:cNvSpPr>
          <p:nvPr/>
        </p:nvSpPr>
        <p:spPr bwMode="auto">
          <a:xfrm>
            <a:off x="3962400" y="3048000"/>
            <a:ext cx="488950" cy="579438"/>
          </a:xfrm>
          <a:prstGeom prst="rect">
            <a:avLst/>
          </a:prstGeom>
          <a:noFill/>
          <a:ln w="9525">
            <a:noFill/>
            <a:miter lim="800000"/>
            <a:headEnd/>
            <a:tailEnd type="none" w="lg" len="lg"/>
          </a:ln>
        </p:spPr>
        <p:txBody>
          <a:bodyPr wrap="none">
            <a:spAutoFit/>
          </a:bodyPr>
          <a:lstStyle/>
          <a:p>
            <a:r>
              <a:rPr lang="en-US">
                <a:solidFill>
                  <a:schemeClr val="tx1"/>
                </a:solidFill>
              </a:rPr>
              <a:t>...</a:t>
            </a:r>
          </a:p>
        </p:txBody>
      </p:sp>
      <p:graphicFrame>
        <p:nvGraphicFramePr>
          <p:cNvPr id="18439" name="Object 1108"/>
          <p:cNvGraphicFramePr>
            <a:graphicFrameLocks noChangeAspect="1"/>
          </p:cNvGraphicFramePr>
          <p:nvPr/>
        </p:nvGraphicFramePr>
        <p:xfrm>
          <a:off x="1143000" y="4953000"/>
          <a:ext cx="263525" cy="304800"/>
        </p:xfrm>
        <a:graphic>
          <a:graphicData uri="http://schemas.openxmlformats.org/presentationml/2006/ole">
            <mc:AlternateContent xmlns:mc="http://schemas.openxmlformats.org/markup-compatibility/2006">
              <mc:Choice xmlns:v="urn:schemas-microsoft-com:vml" Requires="v">
                <p:oleObj name="Equation" r:id="rId12" imgW="406080" imgH="469800" progId="Equation.3">
                  <p:embed/>
                </p:oleObj>
              </mc:Choice>
              <mc:Fallback>
                <p:oleObj name="Equation" r:id="rId12" imgW="406080" imgH="469800" progId="Equation.3">
                  <p:embed/>
                  <p:pic>
                    <p:nvPicPr>
                      <p:cNvPr id="0" name="Object 110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43000" y="4953000"/>
                        <a:ext cx="26352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72" name="Freeform 1110"/>
          <p:cNvSpPr>
            <a:spLocks/>
          </p:cNvSpPr>
          <p:nvPr/>
        </p:nvSpPr>
        <p:spPr bwMode="auto">
          <a:xfrm>
            <a:off x="1143000" y="5410200"/>
            <a:ext cx="2667000" cy="317500"/>
          </a:xfrm>
          <a:custGeom>
            <a:avLst/>
            <a:gdLst>
              <a:gd name="T0" fmla="*/ 0 w 1680"/>
              <a:gd name="T1" fmla="*/ 0 h 200"/>
              <a:gd name="T2" fmla="*/ 2056447696 w 1680"/>
              <a:gd name="T3" fmla="*/ 483870051 h 200"/>
              <a:gd name="T4" fmla="*/ 2147483647 w 1680"/>
              <a:gd name="T5" fmla="*/ 120967513 h 200"/>
              <a:gd name="T6" fmla="*/ 0 60000 65536"/>
              <a:gd name="T7" fmla="*/ 0 60000 65536"/>
              <a:gd name="T8" fmla="*/ 0 60000 65536"/>
              <a:gd name="T9" fmla="*/ 0 w 1680"/>
              <a:gd name="T10" fmla="*/ 0 h 200"/>
              <a:gd name="T11" fmla="*/ 1680 w 1680"/>
              <a:gd name="T12" fmla="*/ 200 h 200"/>
            </a:gdLst>
            <a:ahLst/>
            <a:cxnLst>
              <a:cxn ang="T6">
                <a:pos x="T0" y="T1"/>
              </a:cxn>
              <a:cxn ang="T7">
                <a:pos x="T2" y="T3"/>
              </a:cxn>
              <a:cxn ang="T8">
                <a:pos x="T4" y="T5"/>
              </a:cxn>
            </a:cxnLst>
            <a:rect l="T9" t="T10" r="T11" b="T12"/>
            <a:pathLst>
              <a:path w="1680" h="200">
                <a:moveTo>
                  <a:pt x="0" y="0"/>
                </a:moveTo>
                <a:cubicBezTo>
                  <a:pt x="268" y="92"/>
                  <a:pt x="536" y="184"/>
                  <a:pt x="816" y="192"/>
                </a:cubicBezTo>
                <a:cubicBezTo>
                  <a:pt x="1096" y="200"/>
                  <a:pt x="1388" y="124"/>
                  <a:pt x="1680" y="48"/>
                </a:cubicBezTo>
              </a:path>
            </a:pathLst>
          </a:custGeom>
          <a:noFill/>
          <a:ln w="9525">
            <a:solidFill>
              <a:srgbClr val="FF0000"/>
            </a:solidFill>
            <a:round/>
            <a:headEnd/>
            <a:tailEnd type="triangle" w="lg" len="lg"/>
          </a:ln>
        </p:spPr>
        <p:txBody>
          <a:bodyPr wrap="none">
            <a:spAutoFit/>
          </a:bodyPr>
          <a:lstStyle/>
          <a:p>
            <a:endParaRPr lang="en-US"/>
          </a:p>
        </p:txBody>
      </p:sp>
      <p:graphicFrame>
        <p:nvGraphicFramePr>
          <p:cNvPr id="18440" name="Object 1112"/>
          <p:cNvGraphicFramePr>
            <a:graphicFrameLocks noChangeAspect="1"/>
          </p:cNvGraphicFramePr>
          <p:nvPr/>
        </p:nvGraphicFramePr>
        <p:xfrm>
          <a:off x="3429000" y="4953000"/>
          <a:ext cx="249238" cy="304800"/>
        </p:xfrm>
        <a:graphic>
          <a:graphicData uri="http://schemas.openxmlformats.org/presentationml/2006/ole">
            <mc:AlternateContent xmlns:mc="http://schemas.openxmlformats.org/markup-compatibility/2006">
              <mc:Choice xmlns:v="urn:schemas-microsoft-com:vml" Requires="v">
                <p:oleObj name="Equation" r:id="rId14" imgW="393480" imgH="482400" progId="Equation.3">
                  <p:embed/>
                </p:oleObj>
              </mc:Choice>
              <mc:Fallback>
                <p:oleObj name="Equation" r:id="rId14" imgW="393480" imgH="482400" progId="Equation.3">
                  <p:embed/>
                  <p:pic>
                    <p:nvPicPr>
                      <p:cNvPr id="0" name="Object 11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29000" y="4953000"/>
                        <a:ext cx="249238"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73" name="Freeform 1113"/>
          <p:cNvSpPr>
            <a:spLocks/>
          </p:cNvSpPr>
          <p:nvPr/>
        </p:nvSpPr>
        <p:spPr bwMode="auto">
          <a:xfrm>
            <a:off x="3530600" y="3581400"/>
            <a:ext cx="1308100" cy="1295400"/>
          </a:xfrm>
          <a:custGeom>
            <a:avLst/>
            <a:gdLst>
              <a:gd name="T0" fmla="*/ 1411287479 w 824"/>
              <a:gd name="T1" fmla="*/ 2056447678 h 816"/>
              <a:gd name="T2" fmla="*/ 2016125196 w 824"/>
              <a:gd name="T3" fmla="*/ 1209675035 h 816"/>
              <a:gd name="T4" fmla="*/ 1774190268 w 824"/>
              <a:gd name="T5" fmla="*/ 241935027 h 816"/>
              <a:gd name="T6" fmla="*/ 322580004 w 824"/>
              <a:gd name="T7" fmla="*/ 120967513 h 816"/>
              <a:gd name="T8" fmla="*/ 80645001 w 824"/>
              <a:gd name="T9" fmla="*/ 967740107 h 816"/>
              <a:gd name="T10" fmla="*/ 806449959 w 824"/>
              <a:gd name="T11" fmla="*/ 2056447678 h 816"/>
              <a:gd name="T12" fmla="*/ 0 60000 65536"/>
              <a:gd name="T13" fmla="*/ 0 60000 65536"/>
              <a:gd name="T14" fmla="*/ 0 60000 65536"/>
              <a:gd name="T15" fmla="*/ 0 60000 65536"/>
              <a:gd name="T16" fmla="*/ 0 60000 65536"/>
              <a:gd name="T17" fmla="*/ 0 60000 65536"/>
              <a:gd name="T18" fmla="*/ 0 w 824"/>
              <a:gd name="T19" fmla="*/ 0 h 816"/>
              <a:gd name="T20" fmla="*/ 824 w 824"/>
              <a:gd name="T21" fmla="*/ 816 h 816"/>
            </a:gdLst>
            <a:ahLst/>
            <a:cxnLst>
              <a:cxn ang="T12">
                <a:pos x="T0" y="T1"/>
              </a:cxn>
              <a:cxn ang="T13">
                <a:pos x="T2" y="T3"/>
              </a:cxn>
              <a:cxn ang="T14">
                <a:pos x="T4" y="T5"/>
              </a:cxn>
              <a:cxn ang="T15">
                <a:pos x="T6" y="T7"/>
              </a:cxn>
              <a:cxn ang="T16">
                <a:pos x="T8" y="T9"/>
              </a:cxn>
              <a:cxn ang="T17">
                <a:pos x="T10" y="T11"/>
              </a:cxn>
            </a:cxnLst>
            <a:rect l="T18" t="T19" r="T20" b="T21"/>
            <a:pathLst>
              <a:path w="824" h="816">
                <a:moveTo>
                  <a:pt x="560" y="816"/>
                </a:moveTo>
                <a:cubicBezTo>
                  <a:pt x="668" y="708"/>
                  <a:pt x="776" y="600"/>
                  <a:pt x="800" y="480"/>
                </a:cubicBezTo>
                <a:cubicBezTo>
                  <a:pt x="824" y="360"/>
                  <a:pt x="816" y="168"/>
                  <a:pt x="704" y="96"/>
                </a:cubicBezTo>
                <a:cubicBezTo>
                  <a:pt x="592" y="24"/>
                  <a:pt x="240" y="0"/>
                  <a:pt x="128" y="48"/>
                </a:cubicBezTo>
                <a:cubicBezTo>
                  <a:pt x="16" y="96"/>
                  <a:pt x="0" y="256"/>
                  <a:pt x="32" y="384"/>
                </a:cubicBezTo>
                <a:cubicBezTo>
                  <a:pt x="64" y="512"/>
                  <a:pt x="192" y="664"/>
                  <a:pt x="320" y="816"/>
                </a:cubicBezTo>
              </a:path>
            </a:pathLst>
          </a:custGeom>
          <a:noFill/>
          <a:ln w="9525">
            <a:solidFill>
              <a:srgbClr val="FF0000"/>
            </a:solidFill>
            <a:round/>
            <a:headEnd/>
            <a:tailEnd type="triangle" w="lg" len="lg"/>
          </a:ln>
        </p:spPr>
        <p:txBody>
          <a:bodyPr wrap="none">
            <a:spAutoFit/>
          </a:bodyPr>
          <a:lstStyle/>
          <a:p>
            <a:endParaRPr lang="en-US"/>
          </a:p>
        </p:txBody>
      </p:sp>
      <p:graphicFrame>
        <p:nvGraphicFramePr>
          <p:cNvPr id="18441" name="Object 1114"/>
          <p:cNvGraphicFramePr>
            <a:graphicFrameLocks noChangeAspect="1"/>
          </p:cNvGraphicFramePr>
          <p:nvPr/>
        </p:nvGraphicFramePr>
        <p:xfrm>
          <a:off x="4267200" y="4572000"/>
          <a:ext cx="457200" cy="304800"/>
        </p:xfrm>
        <a:graphic>
          <a:graphicData uri="http://schemas.openxmlformats.org/presentationml/2006/ole">
            <mc:AlternateContent xmlns:mc="http://schemas.openxmlformats.org/markup-compatibility/2006">
              <mc:Choice xmlns:v="urn:schemas-microsoft-com:vml" Requires="v">
                <p:oleObj name="Equation" r:id="rId16" imgW="723600" imgH="482400" progId="Equation.3">
                  <p:embed/>
                </p:oleObj>
              </mc:Choice>
              <mc:Fallback>
                <p:oleObj name="Equation" r:id="rId16" imgW="723600" imgH="482400" progId="Equation.3">
                  <p:embed/>
                  <p:pic>
                    <p:nvPicPr>
                      <p:cNvPr id="0" name="Object 111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67200" y="4572000"/>
                        <a:ext cx="4572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42" name="Object 1115"/>
          <p:cNvGraphicFramePr>
            <a:graphicFrameLocks noChangeAspect="1"/>
          </p:cNvGraphicFramePr>
          <p:nvPr/>
        </p:nvGraphicFramePr>
        <p:xfrm>
          <a:off x="3581400" y="4572000"/>
          <a:ext cx="263525" cy="304800"/>
        </p:xfrm>
        <a:graphic>
          <a:graphicData uri="http://schemas.openxmlformats.org/presentationml/2006/ole">
            <mc:AlternateContent xmlns:mc="http://schemas.openxmlformats.org/markup-compatibility/2006">
              <mc:Choice xmlns:v="urn:schemas-microsoft-com:vml" Requires="v">
                <p:oleObj name="Equation" r:id="rId18" imgW="482400" imgH="558720" progId="Equation.3">
                  <p:embed/>
                </p:oleObj>
              </mc:Choice>
              <mc:Fallback>
                <p:oleObj name="Equation" r:id="rId18" imgW="482400" imgH="558720" progId="Equation.3">
                  <p:embed/>
                  <p:pic>
                    <p:nvPicPr>
                      <p:cNvPr id="0" name="Object 111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581400" y="4572000"/>
                        <a:ext cx="26352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74" name="Text Box 1120"/>
          <p:cNvSpPr txBox="1">
            <a:spLocks noChangeArrowheads="1"/>
          </p:cNvSpPr>
          <p:nvPr/>
        </p:nvSpPr>
        <p:spPr bwMode="auto">
          <a:xfrm>
            <a:off x="5562600" y="3200400"/>
            <a:ext cx="2254250" cy="579438"/>
          </a:xfrm>
          <a:prstGeom prst="rect">
            <a:avLst/>
          </a:prstGeom>
          <a:noFill/>
          <a:ln w="9525">
            <a:noFill/>
            <a:miter lim="800000"/>
            <a:headEnd/>
            <a:tailEnd type="none" w="lg" len="lg"/>
          </a:ln>
        </p:spPr>
        <p:txBody>
          <a:bodyPr wrap="none">
            <a:spAutoFit/>
          </a:bodyPr>
          <a:lstStyle/>
          <a:p>
            <a:r>
              <a:rPr lang="en-US"/>
              <a:t>Because of</a:t>
            </a:r>
          </a:p>
        </p:txBody>
      </p:sp>
      <p:graphicFrame>
        <p:nvGraphicFramePr>
          <p:cNvPr id="18443" name="Object 1121"/>
          <p:cNvGraphicFramePr>
            <a:graphicFrameLocks noChangeAspect="1"/>
          </p:cNvGraphicFramePr>
          <p:nvPr/>
        </p:nvGraphicFramePr>
        <p:xfrm>
          <a:off x="8610600" y="3962400"/>
          <a:ext cx="533400" cy="420688"/>
        </p:xfrm>
        <a:graphic>
          <a:graphicData uri="http://schemas.openxmlformats.org/presentationml/2006/ole">
            <mc:AlternateContent xmlns:mc="http://schemas.openxmlformats.org/markup-compatibility/2006">
              <mc:Choice xmlns:v="urn:schemas-microsoft-com:vml" Requires="v">
                <p:oleObj name="Equation" r:id="rId20" imgW="419040" imgH="330120" progId="Equation.3">
                  <p:embed/>
                </p:oleObj>
              </mc:Choice>
              <mc:Fallback>
                <p:oleObj name="Equation" r:id="rId20" imgW="419040" imgH="330120" progId="Equation.3">
                  <p:embed/>
                  <p:pic>
                    <p:nvPicPr>
                      <p:cNvPr id="0" name="Object 11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10600" y="3962400"/>
                        <a:ext cx="533400" cy="42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4" name="Slide Number Placeholder 3"/>
          <p:cNvSpPr>
            <a:spLocks noGrp="1"/>
          </p:cNvSpPr>
          <p:nvPr>
            <p:ph type="sldNum" sz="quarter" idx="12"/>
          </p:nvPr>
        </p:nvSpPr>
        <p:spPr>
          <a:noFill/>
        </p:spPr>
        <p:txBody>
          <a:bodyPr/>
          <a:lstStyle/>
          <a:p>
            <a:fld id="{A3B2D3A6-1985-4039-886B-592CA5B0F097}" type="slidenum">
              <a:rPr lang="en-US" smtClean="0"/>
              <a:pPr/>
              <a:t>27</a:t>
            </a:fld>
            <a:endParaRPr lang="en-US"/>
          </a:p>
        </p:txBody>
      </p:sp>
      <p:sp>
        <p:nvSpPr>
          <p:cNvPr id="19465" name="Text Box 27"/>
          <p:cNvSpPr txBox="1">
            <a:spLocks noChangeArrowheads="1"/>
          </p:cNvSpPr>
          <p:nvPr/>
        </p:nvSpPr>
        <p:spPr bwMode="auto">
          <a:xfrm>
            <a:off x="0" y="152400"/>
            <a:ext cx="2627313" cy="579438"/>
          </a:xfrm>
          <a:prstGeom prst="rect">
            <a:avLst/>
          </a:prstGeom>
          <a:noFill/>
          <a:ln w="9525">
            <a:noFill/>
            <a:miter lim="800000"/>
            <a:headEnd/>
            <a:tailEnd type="none" w="lg" len="lg"/>
          </a:ln>
        </p:spPr>
        <p:txBody>
          <a:bodyPr wrap="none">
            <a:spAutoFit/>
          </a:bodyPr>
          <a:lstStyle/>
          <a:p>
            <a:r>
              <a:rPr lang="en-US">
                <a:solidFill>
                  <a:srgbClr val="FF3300"/>
                </a:solidFill>
              </a:rPr>
              <a:t>Observation:</a:t>
            </a:r>
          </a:p>
        </p:txBody>
      </p:sp>
      <p:graphicFrame>
        <p:nvGraphicFramePr>
          <p:cNvPr id="19458" name="Object 0"/>
          <p:cNvGraphicFramePr>
            <a:graphicFrameLocks noChangeAspect="1"/>
          </p:cNvGraphicFramePr>
          <p:nvPr/>
        </p:nvGraphicFramePr>
        <p:xfrm>
          <a:off x="4953000" y="228600"/>
          <a:ext cx="1435100" cy="542925"/>
        </p:xfrm>
        <a:graphic>
          <a:graphicData uri="http://schemas.openxmlformats.org/presentationml/2006/ole">
            <mc:AlternateContent xmlns:mc="http://schemas.openxmlformats.org/markup-compatibility/2006">
              <mc:Choice xmlns:v="urn:schemas-microsoft-com:vml" Requires="v">
                <p:oleObj name="Equation" r:id="rId2" imgW="1434960" imgH="545760" progId="Equation.3">
                  <p:embed/>
                </p:oleObj>
              </mc:Choice>
              <mc:Fallback>
                <p:oleObj name="Equation" r:id="rId2" imgW="1434960" imgH="545760" progId="Equation.3">
                  <p:embed/>
                  <p:pic>
                    <p:nvPicPr>
                      <p:cNvPr id="0" name="Object 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28600"/>
                        <a:ext cx="1435100"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66" name="Text Box 33"/>
          <p:cNvSpPr txBox="1">
            <a:spLocks noChangeArrowheads="1"/>
          </p:cNvSpPr>
          <p:nvPr/>
        </p:nvSpPr>
        <p:spPr bwMode="auto">
          <a:xfrm>
            <a:off x="3429000" y="152400"/>
            <a:ext cx="1373188" cy="579438"/>
          </a:xfrm>
          <a:prstGeom prst="rect">
            <a:avLst/>
          </a:prstGeom>
          <a:noFill/>
          <a:ln w="9525">
            <a:noFill/>
            <a:miter lim="800000"/>
            <a:headEnd/>
            <a:tailEnd type="none" w="lg" len="lg"/>
          </a:ln>
        </p:spPr>
        <p:txBody>
          <a:bodyPr wrap="none">
            <a:spAutoFit/>
          </a:bodyPr>
          <a:lstStyle/>
          <a:p>
            <a:r>
              <a:rPr lang="en-US"/>
              <a:t>length</a:t>
            </a:r>
          </a:p>
        </p:txBody>
      </p:sp>
      <p:sp>
        <p:nvSpPr>
          <p:cNvPr id="19467" name="Text Box 75"/>
          <p:cNvSpPr txBox="1">
            <a:spLocks noChangeArrowheads="1"/>
          </p:cNvSpPr>
          <p:nvPr/>
        </p:nvSpPr>
        <p:spPr bwMode="auto">
          <a:xfrm>
            <a:off x="457200" y="1143000"/>
            <a:ext cx="8502650" cy="579438"/>
          </a:xfrm>
          <a:prstGeom prst="rect">
            <a:avLst/>
          </a:prstGeom>
          <a:noFill/>
          <a:ln w="9525">
            <a:noFill/>
            <a:miter lim="800000"/>
            <a:headEnd/>
            <a:tailEnd type="none" w="lg" len="lg"/>
          </a:ln>
        </p:spPr>
        <p:txBody>
          <a:bodyPr wrap="none">
            <a:spAutoFit/>
          </a:bodyPr>
          <a:lstStyle/>
          <a:p>
            <a:r>
              <a:rPr lang="en-US"/>
              <a:t>Since there is at least one transition in loop</a:t>
            </a:r>
          </a:p>
        </p:txBody>
      </p:sp>
      <p:sp>
        <p:nvSpPr>
          <p:cNvPr id="19468" name="Oval 76"/>
          <p:cNvSpPr>
            <a:spLocks noChangeArrowheads="1"/>
          </p:cNvSpPr>
          <p:nvPr/>
        </p:nvSpPr>
        <p:spPr bwMode="auto">
          <a:xfrm>
            <a:off x="3886200" y="50165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19469" name="Oval 78"/>
          <p:cNvSpPr>
            <a:spLocks noChangeArrowheads="1"/>
          </p:cNvSpPr>
          <p:nvPr/>
        </p:nvSpPr>
        <p:spPr bwMode="auto">
          <a:xfrm>
            <a:off x="4876800" y="41910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19470" name="Oval 79"/>
          <p:cNvSpPr>
            <a:spLocks noChangeArrowheads="1"/>
          </p:cNvSpPr>
          <p:nvPr/>
        </p:nvSpPr>
        <p:spPr bwMode="auto">
          <a:xfrm>
            <a:off x="2971800" y="41910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19471" name="Line 80"/>
          <p:cNvSpPr>
            <a:spLocks noChangeShapeType="1"/>
          </p:cNvSpPr>
          <p:nvPr/>
        </p:nvSpPr>
        <p:spPr bwMode="auto">
          <a:xfrm flipV="1">
            <a:off x="4343400" y="4648200"/>
            <a:ext cx="609600" cy="457200"/>
          </a:xfrm>
          <a:prstGeom prst="line">
            <a:avLst/>
          </a:prstGeom>
          <a:noFill/>
          <a:ln w="53975">
            <a:solidFill>
              <a:srgbClr val="FF0000"/>
            </a:solidFill>
            <a:round/>
            <a:headEnd/>
            <a:tailEnd type="triangle" w="lg" len="lg"/>
          </a:ln>
        </p:spPr>
        <p:txBody>
          <a:bodyPr anchor="ctr">
            <a:spAutoFit/>
          </a:bodyPr>
          <a:lstStyle/>
          <a:p>
            <a:endParaRPr lang="en-US"/>
          </a:p>
        </p:txBody>
      </p:sp>
      <p:sp>
        <p:nvSpPr>
          <p:cNvPr id="19472" name="Line 81"/>
          <p:cNvSpPr>
            <a:spLocks noChangeShapeType="1"/>
          </p:cNvSpPr>
          <p:nvPr/>
        </p:nvSpPr>
        <p:spPr bwMode="auto">
          <a:xfrm>
            <a:off x="3429000" y="4648200"/>
            <a:ext cx="533400" cy="444500"/>
          </a:xfrm>
          <a:prstGeom prst="line">
            <a:avLst/>
          </a:prstGeom>
          <a:noFill/>
          <a:ln w="9525">
            <a:solidFill>
              <a:schemeClr val="tx1"/>
            </a:solidFill>
            <a:round/>
            <a:headEnd/>
            <a:tailEnd type="triangle" w="lg" len="lg"/>
          </a:ln>
        </p:spPr>
        <p:txBody>
          <a:bodyPr anchor="ctr">
            <a:spAutoFit/>
          </a:bodyPr>
          <a:lstStyle/>
          <a:p>
            <a:endParaRPr lang="en-US"/>
          </a:p>
        </p:txBody>
      </p:sp>
      <p:graphicFrame>
        <p:nvGraphicFramePr>
          <p:cNvPr id="19459" name="Object 1"/>
          <p:cNvGraphicFramePr>
            <a:graphicFrameLocks noChangeAspect="1"/>
          </p:cNvGraphicFramePr>
          <p:nvPr/>
        </p:nvGraphicFramePr>
        <p:xfrm>
          <a:off x="4038600" y="5092700"/>
          <a:ext cx="265113" cy="368300"/>
        </p:xfrm>
        <a:graphic>
          <a:graphicData uri="http://schemas.openxmlformats.org/presentationml/2006/ole">
            <mc:AlternateContent xmlns:mc="http://schemas.openxmlformats.org/markup-compatibility/2006">
              <mc:Choice xmlns:v="urn:schemas-microsoft-com:vml" Requires="v">
                <p:oleObj name="Equation" r:id="rId4" imgW="266400" imgH="368280" progId="Equation.3">
                  <p:embed/>
                </p:oleObj>
              </mc:Choice>
              <mc:Fallback>
                <p:oleObj name="Equation" r:id="rId4" imgW="266400" imgH="36828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5092700"/>
                        <a:ext cx="2651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73" name="AutoShape 84"/>
          <p:cNvSpPr>
            <a:spLocks/>
          </p:cNvSpPr>
          <p:nvPr/>
        </p:nvSpPr>
        <p:spPr bwMode="auto">
          <a:xfrm rot="-5400000">
            <a:off x="4038600" y="1752600"/>
            <a:ext cx="381000" cy="2514600"/>
          </a:xfrm>
          <a:prstGeom prst="rightBrace">
            <a:avLst>
              <a:gd name="adj1" fmla="val 55000"/>
              <a:gd name="adj2" fmla="val 50000"/>
            </a:avLst>
          </a:prstGeom>
          <a:noFill/>
          <a:ln w="9525">
            <a:solidFill>
              <a:schemeClr val="tx1"/>
            </a:solidFill>
            <a:round/>
            <a:headEnd/>
            <a:tailEnd type="none" w="lg" len="lg"/>
          </a:ln>
        </p:spPr>
        <p:txBody>
          <a:bodyPr anchor="ctr">
            <a:spAutoFit/>
          </a:bodyPr>
          <a:lstStyle/>
          <a:p>
            <a:endParaRPr lang="en-US"/>
          </a:p>
        </p:txBody>
      </p:sp>
      <p:graphicFrame>
        <p:nvGraphicFramePr>
          <p:cNvPr id="19460" name="Object 2"/>
          <p:cNvGraphicFramePr>
            <a:graphicFrameLocks noChangeAspect="1"/>
          </p:cNvGraphicFramePr>
          <p:nvPr/>
        </p:nvGraphicFramePr>
        <p:xfrm>
          <a:off x="4114800" y="2362200"/>
          <a:ext cx="315913" cy="406400"/>
        </p:xfrm>
        <a:graphic>
          <a:graphicData uri="http://schemas.openxmlformats.org/presentationml/2006/ole">
            <mc:AlternateContent xmlns:mc="http://schemas.openxmlformats.org/markup-compatibility/2006">
              <mc:Choice xmlns:v="urn:schemas-microsoft-com:vml" Requires="v">
                <p:oleObj name="Equation" r:id="rId6" imgW="317160" imgH="406080" progId="Equation.3">
                  <p:embed/>
                </p:oleObj>
              </mc:Choice>
              <mc:Fallback>
                <p:oleObj name="Equation" r:id="rId6" imgW="317160" imgH="406080" progId="Equation.3">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14800" y="2362200"/>
                        <a:ext cx="315913"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74" name="Oval 86"/>
          <p:cNvSpPr>
            <a:spLocks noChangeArrowheads="1"/>
          </p:cNvSpPr>
          <p:nvPr/>
        </p:nvSpPr>
        <p:spPr bwMode="auto">
          <a:xfrm>
            <a:off x="3124200" y="32004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19475" name="Oval 87"/>
          <p:cNvSpPr>
            <a:spLocks noChangeArrowheads="1"/>
          </p:cNvSpPr>
          <p:nvPr/>
        </p:nvSpPr>
        <p:spPr bwMode="auto">
          <a:xfrm>
            <a:off x="4724400" y="32004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19476" name="Line 88"/>
          <p:cNvSpPr>
            <a:spLocks noChangeShapeType="1"/>
          </p:cNvSpPr>
          <p:nvPr/>
        </p:nvSpPr>
        <p:spPr bwMode="auto">
          <a:xfrm flipH="1" flipV="1">
            <a:off x="5029200" y="3733800"/>
            <a:ext cx="76200" cy="457200"/>
          </a:xfrm>
          <a:prstGeom prst="line">
            <a:avLst/>
          </a:prstGeom>
          <a:noFill/>
          <a:ln w="9525">
            <a:solidFill>
              <a:schemeClr val="tx1"/>
            </a:solidFill>
            <a:round/>
            <a:headEnd/>
            <a:tailEnd type="triangle" w="lg" len="lg"/>
          </a:ln>
        </p:spPr>
        <p:txBody>
          <a:bodyPr>
            <a:spAutoFit/>
          </a:bodyPr>
          <a:lstStyle/>
          <a:p>
            <a:endParaRPr lang="en-US"/>
          </a:p>
        </p:txBody>
      </p:sp>
      <p:sp>
        <p:nvSpPr>
          <p:cNvPr id="19477" name="Line 89"/>
          <p:cNvSpPr>
            <a:spLocks noChangeShapeType="1"/>
          </p:cNvSpPr>
          <p:nvPr/>
        </p:nvSpPr>
        <p:spPr bwMode="auto">
          <a:xfrm flipH="1">
            <a:off x="4419600" y="3429000"/>
            <a:ext cx="304800" cy="0"/>
          </a:xfrm>
          <a:prstGeom prst="line">
            <a:avLst/>
          </a:prstGeom>
          <a:noFill/>
          <a:ln w="9525">
            <a:solidFill>
              <a:schemeClr val="tx1"/>
            </a:solidFill>
            <a:round/>
            <a:headEnd/>
            <a:tailEnd type="triangle" w="lg" len="lg"/>
          </a:ln>
        </p:spPr>
        <p:txBody>
          <a:bodyPr wrap="none">
            <a:spAutoFit/>
          </a:bodyPr>
          <a:lstStyle/>
          <a:p>
            <a:endParaRPr lang="en-US"/>
          </a:p>
        </p:txBody>
      </p:sp>
      <p:sp>
        <p:nvSpPr>
          <p:cNvPr id="19478" name="Line 90"/>
          <p:cNvSpPr>
            <a:spLocks noChangeShapeType="1"/>
          </p:cNvSpPr>
          <p:nvPr/>
        </p:nvSpPr>
        <p:spPr bwMode="auto">
          <a:xfrm flipH="1">
            <a:off x="3657600" y="3429000"/>
            <a:ext cx="381000" cy="0"/>
          </a:xfrm>
          <a:prstGeom prst="line">
            <a:avLst/>
          </a:prstGeom>
          <a:noFill/>
          <a:ln w="9525">
            <a:solidFill>
              <a:schemeClr val="tx1"/>
            </a:solidFill>
            <a:round/>
            <a:headEnd/>
            <a:tailEnd type="triangle" w="lg" len="lg"/>
          </a:ln>
        </p:spPr>
        <p:txBody>
          <a:bodyPr>
            <a:spAutoFit/>
          </a:bodyPr>
          <a:lstStyle/>
          <a:p>
            <a:endParaRPr lang="en-US"/>
          </a:p>
        </p:txBody>
      </p:sp>
      <p:sp>
        <p:nvSpPr>
          <p:cNvPr id="19479" name="Line 91"/>
          <p:cNvSpPr>
            <a:spLocks noChangeShapeType="1"/>
          </p:cNvSpPr>
          <p:nvPr/>
        </p:nvSpPr>
        <p:spPr bwMode="auto">
          <a:xfrm flipH="1">
            <a:off x="3276600" y="3733800"/>
            <a:ext cx="76200" cy="457200"/>
          </a:xfrm>
          <a:prstGeom prst="line">
            <a:avLst/>
          </a:prstGeom>
          <a:noFill/>
          <a:ln w="9525">
            <a:solidFill>
              <a:schemeClr val="tx1"/>
            </a:solidFill>
            <a:round/>
            <a:headEnd/>
            <a:tailEnd type="triangle" w="lg" len="lg"/>
          </a:ln>
        </p:spPr>
        <p:txBody>
          <a:bodyPr>
            <a:spAutoFit/>
          </a:bodyPr>
          <a:lstStyle/>
          <a:p>
            <a:endParaRPr lang="en-US"/>
          </a:p>
        </p:txBody>
      </p:sp>
      <p:sp>
        <p:nvSpPr>
          <p:cNvPr id="19480" name="Text Box 92"/>
          <p:cNvSpPr txBox="1">
            <a:spLocks noChangeArrowheads="1"/>
          </p:cNvSpPr>
          <p:nvPr/>
        </p:nvSpPr>
        <p:spPr bwMode="auto">
          <a:xfrm>
            <a:off x="3962400" y="3048000"/>
            <a:ext cx="488950" cy="579438"/>
          </a:xfrm>
          <a:prstGeom prst="rect">
            <a:avLst/>
          </a:prstGeom>
          <a:noFill/>
          <a:ln w="9525">
            <a:noFill/>
            <a:miter lim="800000"/>
            <a:headEnd/>
            <a:tailEnd type="none" w="lg" len="lg"/>
          </a:ln>
        </p:spPr>
        <p:txBody>
          <a:bodyPr wrap="none">
            <a:spAutoFit/>
          </a:bodyPr>
          <a:lstStyle/>
          <a:p>
            <a:r>
              <a:rPr lang="en-US">
                <a:solidFill>
                  <a:schemeClr val="tx1"/>
                </a:solidFill>
              </a:rPr>
              <a:t>...</a:t>
            </a:r>
          </a:p>
        </p:txBody>
      </p:sp>
      <p:sp>
        <p:nvSpPr>
          <p:cNvPr id="19481" name="Freeform 94"/>
          <p:cNvSpPr>
            <a:spLocks/>
          </p:cNvSpPr>
          <p:nvPr/>
        </p:nvSpPr>
        <p:spPr bwMode="auto">
          <a:xfrm>
            <a:off x="3530600" y="3581400"/>
            <a:ext cx="1308100" cy="1295400"/>
          </a:xfrm>
          <a:custGeom>
            <a:avLst/>
            <a:gdLst>
              <a:gd name="T0" fmla="*/ 1411287479 w 824"/>
              <a:gd name="T1" fmla="*/ 2056447678 h 816"/>
              <a:gd name="T2" fmla="*/ 2016125196 w 824"/>
              <a:gd name="T3" fmla="*/ 1209675035 h 816"/>
              <a:gd name="T4" fmla="*/ 1774190268 w 824"/>
              <a:gd name="T5" fmla="*/ 241935027 h 816"/>
              <a:gd name="T6" fmla="*/ 322580004 w 824"/>
              <a:gd name="T7" fmla="*/ 120967513 h 816"/>
              <a:gd name="T8" fmla="*/ 80645001 w 824"/>
              <a:gd name="T9" fmla="*/ 967740107 h 816"/>
              <a:gd name="T10" fmla="*/ 806449959 w 824"/>
              <a:gd name="T11" fmla="*/ 2056447678 h 816"/>
              <a:gd name="T12" fmla="*/ 0 60000 65536"/>
              <a:gd name="T13" fmla="*/ 0 60000 65536"/>
              <a:gd name="T14" fmla="*/ 0 60000 65536"/>
              <a:gd name="T15" fmla="*/ 0 60000 65536"/>
              <a:gd name="T16" fmla="*/ 0 60000 65536"/>
              <a:gd name="T17" fmla="*/ 0 60000 65536"/>
              <a:gd name="T18" fmla="*/ 0 w 824"/>
              <a:gd name="T19" fmla="*/ 0 h 816"/>
              <a:gd name="T20" fmla="*/ 824 w 824"/>
              <a:gd name="T21" fmla="*/ 816 h 816"/>
            </a:gdLst>
            <a:ahLst/>
            <a:cxnLst>
              <a:cxn ang="T12">
                <a:pos x="T0" y="T1"/>
              </a:cxn>
              <a:cxn ang="T13">
                <a:pos x="T2" y="T3"/>
              </a:cxn>
              <a:cxn ang="T14">
                <a:pos x="T4" y="T5"/>
              </a:cxn>
              <a:cxn ang="T15">
                <a:pos x="T6" y="T7"/>
              </a:cxn>
              <a:cxn ang="T16">
                <a:pos x="T8" y="T9"/>
              </a:cxn>
              <a:cxn ang="T17">
                <a:pos x="T10" y="T11"/>
              </a:cxn>
            </a:cxnLst>
            <a:rect l="T18" t="T19" r="T20" b="T21"/>
            <a:pathLst>
              <a:path w="824" h="816">
                <a:moveTo>
                  <a:pt x="560" y="816"/>
                </a:moveTo>
                <a:cubicBezTo>
                  <a:pt x="668" y="708"/>
                  <a:pt x="776" y="600"/>
                  <a:pt x="800" y="480"/>
                </a:cubicBezTo>
                <a:cubicBezTo>
                  <a:pt x="824" y="360"/>
                  <a:pt x="816" y="168"/>
                  <a:pt x="704" y="96"/>
                </a:cubicBezTo>
                <a:cubicBezTo>
                  <a:pt x="592" y="24"/>
                  <a:pt x="240" y="0"/>
                  <a:pt x="128" y="48"/>
                </a:cubicBezTo>
                <a:cubicBezTo>
                  <a:pt x="16" y="96"/>
                  <a:pt x="0" y="256"/>
                  <a:pt x="32" y="384"/>
                </a:cubicBezTo>
                <a:cubicBezTo>
                  <a:pt x="64" y="512"/>
                  <a:pt x="192" y="664"/>
                  <a:pt x="320" y="816"/>
                </a:cubicBezTo>
              </a:path>
            </a:pathLst>
          </a:custGeom>
          <a:noFill/>
          <a:ln w="9525">
            <a:solidFill>
              <a:srgbClr val="FF0000"/>
            </a:solidFill>
            <a:round/>
            <a:headEnd/>
            <a:tailEnd type="triangle" w="lg" len="lg"/>
          </a:ln>
        </p:spPr>
        <p:txBody>
          <a:bodyPr wrap="none">
            <a:spAutoFit/>
          </a:bodyPr>
          <a:lstStyle/>
          <a:p>
            <a:endParaRPr lang="en-US"/>
          </a:p>
        </p:txBody>
      </p:sp>
      <p:graphicFrame>
        <p:nvGraphicFramePr>
          <p:cNvPr id="19461" name="Object 3"/>
          <p:cNvGraphicFramePr>
            <a:graphicFrameLocks noChangeAspect="1"/>
          </p:cNvGraphicFramePr>
          <p:nvPr/>
        </p:nvGraphicFramePr>
        <p:xfrm>
          <a:off x="4267200" y="4572000"/>
          <a:ext cx="457200" cy="304800"/>
        </p:xfrm>
        <a:graphic>
          <a:graphicData uri="http://schemas.openxmlformats.org/presentationml/2006/ole">
            <mc:AlternateContent xmlns:mc="http://schemas.openxmlformats.org/markup-compatibility/2006">
              <mc:Choice xmlns:v="urn:schemas-microsoft-com:vml" Requires="v">
                <p:oleObj name="Equation" r:id="rId8" imgW="723600" imgH="482400" progId="Equation.3">
                  <p:embed/>
                </p:oleObj>
              </mc:Choice>
              <mc:Fallback>
                <p:oleObj name="Equation" r:id="rId8" imgW="723600" imgH="482400" progId="Equation.3">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67200" y="4572000"/>
                        <a:ext cx="4572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62" name="Object 4"/>
          <p:cNvGraphicFramePr>
            <a:graphicFrameLocks noChangeAspect="1"/>
          </p:cNvGraphicFramePr>
          <p:nvPr/>
        </p:nvGraphicFramePr>
        <p:xfrm>
          <a:off x="3581400" y="4572000"/>
          <a:ext cx="263525" cy="304800"/>
        </p:xfrm>
        <a:graphic>
          <a:graphicData uri="http://schemas.openxmlformats.org/presentationml/2006/ole">
            <mc:AlternateContent xmlns:mc="http://schemas.openxmlformats.org/markup-compatibility/2006">
              <mc:Choice xmlns:v="urn:schemas-microsoft-com:vml" Requires="v">
                <p:oleObj name="Equation" r:id="rId10" imgW="482400" imgH="558720" progId="Equation.3">
                  <p:embed/>
                </p:oleObj>
              </mc:Choice>
              <mc:Fallback>
                <p:oleObj name="Equation" r:id="rId10" imgW="482400" imgH="558720" progId="Equation.3">
                  <p:embed/>
                  <p:pic>
                    <p:nvPicPr>
                      <p:cNvPr id="0" name="Object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81400" y="4572000"/>
                        <a:ext cx="26352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1" name="Slide Number Placeholder 3"/>
          <p:cNvSpPr>
            <a:spLocks noGrp="1"/>
          </p:cNvSpPr>
          <p:nvPr>
            <p:ph type="sldNum" sz="quarter" idx="12"/>
          </p:nvPr>
        </p:nvSpPr>
        <p:spPr>
          <a:noFill/>
        </p:spPr>
        <p:txBody>
          <a:bodyPr/>
          <a:lstStyle/>
          <a:p>
            <a:fld id="{130552DF-253C-4091-BCF7-36A6AE2D2FD4}" type="slidenum">
              <a:rPr lang="en-US" smtClean="0"/>
              <a:pPr/>
              <a:t>28</a:t>
            </a:fld>
            <a:endParaRPr lang="en-US"/>
          </a:p>
        </p:txBody>
      </p:sp>
      <p:sp>
        <p:nvSpPr>
          <p:cNvPr id="20492" name="Text Box 4"/>
          <p:cNvSpPr txBox="1">
            <a:spLocks noChangeArrowheads="1"/>
          </p:cNvSpPr>
          <p:nvPr/>
        </p:nvSpPr>
        <p:spPr bwMode="auto">
          <a:xfrm>
            <a:off x="365125" y="330200"/>
            <a:ext cx="7910513" cy="579438"/>
          </a:xfrm>
          <a:prstGeom prst="rect">
            <a:avLst/>
          </a:prstGeom>
          <a:noFill/>
          <a:ln w="9525">
            <a:noFill/>
            <a:miter lim="800000"/>
            <a:headEnd/>
            <a:tailEnd type="none" w="lg" len="lg"/>
          </a:ln>
        </p:spPr>
        <p:txBody>
          <a:bodyPr wrap="none">
            <a:spAutoFit/>
          </a:bodyPr>
          <a:lstStyle/>
          <a:p>
            <a:r>
              <a:rPr lang="en-US"/>
              <a:t>We do not care about the form of string</a:t>
            </a:r>
          </a:p>
        </p:txBody>
      </p:sp>
      <p:graphicFrame>
        <p:nvGraphicFramePr>
          <p:cNvPr id="20482" name="Object 0"/>
          <p:cNvGraphicFramePr>
            <a:graphicFrameLocks noChangeAspect="1"/>
          </p:cNvGraphicFramePr>
          <p:nvPr/>
        </p:nvGraphicFramePr>
        <p:xfrm>
          <a:off x="8382000" y="533400"/>
          <a:ext cx="265113" cy="277813"/>
        </p:xfrm>
        <a:graphic>
          <a:graphicData uri="http://schemas.openxmlformats.org/presentationml/2006/ole">
            <mc:AlternateContent xmlns:mc="http://schemas.openxmlformats.org/markup-compatibility/2006">
              <mc:Choice xmlns:v="urn:schemas-microsoft-com:vml" Requires="v">
                <p:oleObj name="Equation" r:id="rId2" imgW="266400" imgH="279360" progId="Equation.3">
                  <p:embed/>
                </p:oleObj>
              </mc:Choice>
              <mc:Fallback>
                <p:oleObj name="Equation" r:id="rId2" imgW="266400" imgH="279360" progId="Equation.3">
                  <p:embed/>
                  <p:pic>
                    <p:nvPicPr>
                      <p:cNvPr id="0" name="Object 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0" y="533400"/>
                        <a:ext cx="265113" cy="277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93" name="Oval 6"/>
          <p:cNvSpPr>
            <a:spLocks noChangeArrowheads="1"/>
          </p:cNvSpPr>
          <p:nvPr/>
        </p:nvSpPr>
        <p:spPr bwMode="auto">
          <a:xfrm>
            <a:off x="533400" y="50292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20494" name="Oval 7"/>
          <p:cNvSpPr>
            <a:spLocks noChangeArrowheads="1"/>
          </p:cNvSpPr>
          <p:nvPr/>
        </p:nvSpPr>
        <p:spPr bwMode="auto">
          <a:xfrm>
            <a:off x="3886200" y="50165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20495" name="Oval 8"/>
          <p:cNvSpPr>
            <a:spLocks noChangeArrowheads="1"/>
          </p:cNvSpPr>
          <p:nvPr/>
        </p:nvSpPr>
        <p:spPr bwMode="auto">
          <a:xfrm>
            <a:off x="8382000" y="50292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20496" name="Oval 9"/>
          <p:cNvSpPr>
            <a:spLocks noChangeArrowheads="1"/>
          </p:cNvSpPr>
          <p:nvPr/>
        </p:nvSpPr>
        <p:spPr bwMode="auto">
          <a:xfrm>
            <a:off x="1676400" y="50292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20497" name="Line 10"/>
          <p:cNvSpPr>
            <a:spLocks noChangeShapeType="1"/>
          </p:cNvSpPr>
          <p:nvPr/>
        </p:nvSpPr>
        <p:spPr bwMode="auto">
          <a:xfrm>
            <a:off x="76200" y="5257800"/>
            <a:ext cx="457200" cy="0"/>
          </a:xfrm>
          <a:prstGeom prst="line">
            <a:avLst/>
          </a:prstGeom>
          <a:noFill/>
          <a:ln w="9525">
            <a:solidFill>
              <a:schemeClr val="tx1"/>
            </a:solidFill>
            <a:round/>
            <a:headEnd/>
            <a:tailEnd type="triangle" w="lg" len="lg"/>
          </a:ln>
        </p:spPr>
        <p:txBody>
          <a:bodyPr anchor="ctr">
            <a:spAutoFit/>
          </a:bodyPr>
          <a:lstStyle/>
          <a:p>
            <a:endParaRPr lang="en-US"/>
          </a:p>
        </p:txBody>
      </p:sp>
      <p:sp>
        <p:nvSpPr>
          <p:cNvPr id="20498" name="Line 11"/>
          <p:cNvSpPr>
            <a:spLocks noChangeShapeType="1"/>
          </p:cNvSpPr>
          <p:nvPr/>
        </p:nvSpPr>
        <p:spPr bwMode="auto">
          <a:xfrm>
            <a:off x="1066800" y="5257800"/>
            <a:ext cx="609600" cy="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0499" name="Line 12"/>
          <p:cNvSpPr>
            <a:spLocks noChangeShapeType="1"/>
          </p:cNvSpPr>
          <p:nvPr/>
        </p:nvSpPr>
        <p:spPr bwMode="auto">
          <a:xfrm>
            <a:off x="2209800" y="5257800"/>
            <a:ext cx="609600" cy="0"/>
          </a:xfrm>
          <a:prstGeom prst="line">
            <a:avLst/>
          </a:prstGeom>
          <a:noFill/>
          <a:ln w="9525">
            <a:solidFill>
              <a:schemeClr val="tx1"/>
            </a:solidFill>
            <a:round/>
            <a:headEnd/>
            <a:tailEnd type="triangle" w="lg" len="lg"/>
          </a:ln>
        </p:spPr>
        <p:txBody>
          <a:bodyPr anchor="ctr">
            <a:spAutoFit/>
          </a:bodyPr>
          <a:lstStyle/>
          <a:p>
            <a:endParaRPr lang="en-US"/>
          </a:p>
        </p:txBody>
      </p:sp>
      <p:sp>
        <p:nvSpPr>
          <p:cNvPr id="20500" name="Line 13"/>
          <p:cNvSpPr>
            <a:spLocks noChangeShapeType="1"/>
          </p:cNvSpPr>
          <p:nvPr/>
        </p:nvSpPr>
        <p:spPr bwMode="auto">
          <a:xfrm>
            <a:off x="3352800" y="5245100"/>
            <a:ext cx="533400" cy="0"/>
          </a:xfrm>
          <a:prstGeom prst="line">
            <a:avLst/>
          </a:prstGeom>
          <a:noFill/>
          <a:ln w="9525">
            <a:solidFill>
              <a:schemeClr val="tx1"/>
            </a:solidFill>
            <a:round/>
            <a:headEnd/>
            <a:tailEnd type="triangle" w="lg" len="lg"/>
          </a:ln>
        </p:spPr>
        <p:txBody>
          <a:bodyPr anchor="ctr">
            <a:spAutoFit/>
          </a:bodyPr>
          <a:lstStyle/>
          <a:p>
            <a:endParaRPr lang="en-US"/>
          </a:p>
        </p:txBody>
      </p:sp>
      <p:sp>
        <p:nvSpPr>
          <p:cNvPr id="20501" name="Oval 15"/>
          <p:cNvSpPr>
            <a:spLocks noChangeArrowheads="1"/>
          </p:cNvSpPr>
          <p:nvPr/>
        </p:nvSpPr>
        <p:spPr bwMode="auto">
          <a:xfrm>
            <a:off x="4876800" y="41910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20502" name="Oval 16"/>
          <p:cNvSpPr>
            <a:spLocks noChangeArrowheads="1"/>
          </p:cNvSpPr>
          <p:nvPr/>
        </p:nvSpPr>
        <p:spPr bwMode="auto">
          <a:xfrm>
            <a:off x="2971800" y="41910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20503" name="Line 17"/>
          <p:cNvSpPr>
            <a:spLocks noChangeShapeType="1"/>
          </p:cNvSpPr>
          <p:nvPr/>
        </p:nvSpPr>
        <p:spPr bwMode="auto">
          <a:xfrm flipV="1">
            <a:off x="4343400" y="4648200"/>
            <a:ext cx="609600" cy="457200"/>
          </a:xfrm>
          <a:prstGeom prst="line">
            <a:avLst/>
          </a:prstGeom>
          <a:noFill/>
          <a:ln w="9525">
            <a:solidFill>
              <a:schemeClr val="tx1"/>
            </a:solidFill>
            <a:round/>
            <a:headEnd/>
            <a:tailEnd type="triangle" w="lg" len="lg"/>
          </a:ln>
        </p:spPr>
        <p:txBody>
          <a:bodyPr anchor="ctr">
            <a:spAutoFit/>
          </a:bodyPr>
          <a:lstStyle/>
          <a:p>
            <a:endParaRPr lang="en-US"/>
          </a:p>
        </p:txBody>
      </p:sp>
      <p:sp>
        <p:nvSpPr>
          <p:cNvPr id="20504" name="Line 18"/>
          <p:cNvSpPr>
            <a:spLocks noChangeShapeType="1"/>
          </p:cNvSpPr>
          <p:nvPr/>
        </p:nvSpPr>
        <p:spPr bwMode="auto">
          <a:xfrm>
            <a:off x="3429000" y="4648200"/>
            <a:ext cx="533400" cy="444500"/>
          </a:xfrm>
          <a:prstGeom prst="line">
            <a:avLst/>
          </a:prstGeom>
          <a:noFill/>
          <a:ln w="9525">
            <a:solidFill>
              <a:schemeClr val="tx1"/>
            </a:solidFill>
            <a:round/>
            <a:headEnd/>
            <a:tailEnd type="triangle" w="lg" len="lg"/>
          </a:ln>
        </p:spPr>
        <p:txBody>
          <a:bodyPr anchor="ctr">
            <a:spAutoFit/>
          </a:bodyPr>
          <a:lstStyle/>
          <a:p>
            <a:endParaRPr lang="en-US"/>
          </a:p>
        </p:txBody>
      </p:sp>
      <p:graphicFrame>
        <p:nvGraphicFramePr>
          <p:cNvPr id="20483" name="Object 1"/>
          <p:cNvGraphicFramePr>
            <a:graphicFrameLocks noChangeAspect="1"/>
          </p:cNvGraphicFramePr>
          <p:nvPr/>
        </p:nvGraphicFramePr>
        <p:xfrm>
          <a:off x="4038600" y="5092700"/>
          <a:ext cx="265113" cy="368300"/>
        </p:xfrm>
        <a:graphic>
          <a:graphicData uri="http://schemas.openxmlformats.org/presentationml/2006/ole">
            <mc:AlternateContent xmlns:mc="http://schemas.openxmlformats.org/markup-compatibility/2006">
              <mc:Choice xmlns:v="urn:schemas-microsoft-com:vml" Requires="v">
                <p:oleObj name="Equation" r:id="rId4" imgW="266400" imgH="368280" progId="Equation.3">
                  <p:embed/>
                </p:oleObj>
              </mc:Choice>
              <mc:Fallback>
                <p:oleObj name="Equation" r:id="rId4" imgW="266400" imgH="36828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5092700"/>
                        <a:ext cx="2651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05" name="Text Box 21"/>
          <p:cNvSpPr txBox="1">
            <a:spLocks noChangeArrowheads="1"/>
          </p:cNvSpPr>
          <p:nvPr/>
        </p:nvSpPr>
        <p:spPr bwMode="auto">
          <a:xfrm>
            <a:off x="2819400" y="4876800"/>
            <a:ext cx="488950" cy="579438"/>
          </a:xfrm>
          <a:prstGeom prst="rect">
            <a:avLst/>
          </a:prstGeom>
          <a:noFill/>
          <a:ln w="9525">
            <a:noFill/>
            <a:miter lim="800000"/>
            <a:headEnd/>
            <a:tailEnd type="none" w="lg" len="lg"/>
          </a:ln>
        </p:spPr>
        <p:txBody>
          <a:bodyPr wrap="none">
            <a:spAutoFit/>
          </a:bodyPr>
          <a:lstStyle/>
          <a:p>
            <a:r>
              <a:rPr lang="en-US">
                <a:solidFill>
                  <a:schemeClr val="tx1"/>
                </a:solidFill>
              </a:rPr>
              <a:t>...</a:t>
            </a:r>
          </a:p>
        </p:txBody>
      </p:sp>
      <p:sp>
        <p:nvSpPr>
          <p:cNvPr id="20506" name="Oval 23"/>
          <p:cNvSpPr>
            <a:spLocks noChangeArrowheads="1"/>
          </p:cNvSpPr>
          <p:nvPr/>
        </p:nvSpPr>
        <p:spPr bwMode="auto">
          <a:xfrm>
            <a:off x="8305800" y="4953000"/>
            <a:ext cx="685800" cy="685800"/>
          </a:xfrm>
          <a:prstGeom prst="ellipse">
            <a:avLst/>
          </a:prstGeom>
          <a:noFill/>
          <a:ln w="9525">
            <a:solidFill>
              <a:schemeClr val="tx1"/>
            </a:solidFill>
            <a:round/>
            <a:headEnd/>
            <a:tailEnd type="none" w="lg" len="lg"/>
          </a:ln>
        </p:spPr>
        <p:txBody>
          <a:bodyPr anchor="ctr">
            <a:spAutoFit/>
          </a:bodyPr>
          <a:lstStyle/>
          <a:p>
            <a:endParaRPr lang="en-US"/>
          </a:p>
        </p:txBody>
      </p:sp>
      <p:sp>
        <p:nvSpPr>
          <p:cNvPr id="20507" name="AutoShape 24"/>
          <p:cNvSpPr>
            <a:spLocks/>
          </p:cNvSpPr>
          <p:nvPr/>
        </p:nvSpPr>
        <p:spPr bwMode="auto">
          <a:xfrm rot="5400000">
            <a:off x="2247900" y="4457700"/>
            <a:ext cx="457200" cy="2819400"/>
          </a:xfrm>
          <a:prstGeom prst="rightBrace">
            <a:avLst>
              <a:gd name="adj1" fmla="val 51389"/>
              <a:gd name="adj2" fmla="val 50000"/>
            </a:avLst>
          </a:prstGeom>
          <a:noFill/>
          <a:ln w="9525">
            <a:solidFill>
              <a:schemeClr val="tx1"/>
            </a:solidFill>
            <a:round/>
            <a:headEnd/>
            <a:tailEnd type="none" w="lg" len="lg"/>
          </a:ln>
        </p:spPr>
        <p:txBody>
          <a:bodyPr anchor="ctr">
            <a:spAutoFit/>
          </a:bodyPr>
          <a:lstStyle/>
          <a:p>
            <a:endParaRPr lang="en-US"/>
          </a:p>
        </p:txBody>
      </p:sp>
      <p:sp>
        <p:nvSpPr>
          <p:cNvPr id="20508" name="AutoShape 26"/>
          <p:cNvSpPr>
            <a:spLocks/>
          </p:cNvSpPr>
          <p:nvPr/>
        </p:nvSpPr>
        <p:spPr bwMode="auto">
          <a:xfrm rot="-5400000">
            <a:off x="4038600" y="1752600"/>
            <a:ext cx="381000" cy="2514600"/>
          </a:xfrm>
          <a:prstGeom prst="rightBrace">
            <a:avLst>
              <a:gd name="adj1" fmla="val 55000"/>
              <a:gd name="adj2" fmla="val 50000"/>
            </a:avLst>
          </a:prstGeom>
          <a:noFill/>
          <a:ln w="9525">
            <a:solidFill>
              <a:schemeClr val="tx1"/>
            </a:solidFill>
            <a:round/>
            <a:headEnd/>
            <a:tailEnd type="none" w="lg" len="lg"/>
          </a:ln>
        </p:spPr>
        <p:txBody>
          <a:bodyPr anchor="ctr">
            <a:spAutoFit/>
          </a:bodyPr>
          <a:lstStyle/>
          <a:p>
            <a:endParaRPr lang="en-US"/>
          </a:p>
        </p:txBody>
      </p:sp>
      <p:graphicFrame>
        <p:nvGraphicFramePr>
          <p:cNvPr id="20484" name="Object 2"/>
          <p:cNvGraphicFramePr>
            <a:graphicFrameLocks noChangeAspect="1"/>
          </p:cNvGraphicFramePr>
          <p:nvPr/>
        </p:nvGraphicFramePr>
        <p:xfrm>
          <a:off x="2501900" y="6311900"/>
          <a:ext cx="290513" cy="304800"/>
        </p:xfrm>
        <a:graphic>
          <a:graphicData uri="http://schemas.openxmlformats.org/presentationml/2006/ole">
            <mc:AlternateContent xmlns:mc="http://schemas.openxmlformats.org/markup-compatibility/2006">
              <mc:Choice xmlns:v="urn:schemas-microsoft-com:vml" Requires="v">
                <p:oleObj name="Equation" r:id="rId6" imgW="291960" imgH="304560" progId="Equation.3">
                  <p:embed/>
                </p:oleObj>
              </mc:Choice>
              <mc:Fallback>
                <p:oleObj name="Equation" r:id="rId6" imgW="291960" imgH="304560" progId="Equation.3">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1900" y="6311900"/>
                        <a:ext cx="290513"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5" name="Object 3"/>
          <p:cNvGraphicFramePr>
            <a:graphicFrameLocks noChangeAspect="1"/>
          </p:cNvGraphicFramePr>
          <p:nvPr/>
        </p:nvGraphicFramePr>
        <p:xfrm>
          <a:off x="4114800" y="2362200"/>
          <a:ext cx="315913" cy="406400"/>
        </p:xfrm>
        <a:graphic>
          <a:graphicData uri="http://schemas.openxmlformats.org/presentationml/2006/ole">
            <mc:AlternateContent xmlns:mc="http://schemas.openxmlformats.org/markup-compatibility/2006">
              <mc:Choice xmlns:v="urn:schemas-microsoft-com:vml" Requires="v">
                <p:oleObj name="Equation" r:id="rId8" imgW="317160" imgH="406080" progId="Equation.3">
                  <p:embed/>
                </p:oleObj>
              </mc:Choice>
              <mc:Fallback>
                <p:oleObj name="Equation" r:id="rId8" imgW="317160" imgH="406080" progId="Equation.3">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14800" y="2362200"/>
                        <a:ext cx="315913"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6" name="Object 4"/>
          <p:cNvGraphicFramePr>
            <a:graphicFrameLocks noChangeAspect="1"/>
          </p:cNvGraphicFramePr>
          <p:nvPr/>
        </p:nvGraphicFramePr>
        <p:xfrm>
          <a:off x="6400800" y="4267200"/>
          <a:ext cx="265113" cy="277813"/>
        </p:xfrm>
        <a:graphic>
          <a:graphicData uri="http://schemas.openxmlformats.org/presentationml/2006/ole">
            <mc:AlternateContent xmlns:mc="http://schemas.openxmlformats.org/markup-compatibility/2006">
              <mc:Choice xmlns:v="urn:schemas-microsoft-com:vml" Requires="v">
                <p:oleObj name="Equation" r:id="rId10" imgW="266400" imgH="279360" progId="Equation.3">
                  <p:embed/>
                </p:oleObj>
              </mc:Choice>
              <mc:Fallback>
                <p:oleObj name="Equation" r:id="rId10" imgW="266400" imgH="27936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4267200"/>
                        <a:ext cx="265113" cy="277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09" name="Oval 33"/>
          <p:cNvSpPr>
            <a:spLocks noChangeArrowheads="1"/>
          </p:cNvSpPr>
          <p:nvPr/>
        </p:nvSpPr>
        <p:spPr bwMode="auto">
          <a:xfrm>
            <a:off x="3124200" y="32004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20510" name="Oval 34"/>
          <p:cNvSpPr>
            <a:spLocks noChangeArrowheads="1"/>
          </p:cNvSpPr>
          <p:nvPr/>
        </p:nvSpPr>
        <p:spPr bwMode="auto">
          <a:xfrm>
            <a:off x="4724400" y="32004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20511" name="Line 36"/>
          <p:cNvSpPr>
            <a:spLocks noChangeShapeType="1"/>
          </p:cNvSpPr>
          <p:nvPr/>
        </p:nvSpPr>
        <p:spPr bwMode="auto">
          <a:xfrm flipH="1" flipV="1">
            <a:off x="5029200" y="3733800"/>
            <a:ext cx="76200" cy="457200"/>
          </a:xfrm>
          <a:prstGeom prst="line">
            <a:avLst/>
          </a:prstGeom>
          <a:noFill/>
          <a:ln w="9525">
            <a:solidFill>
              <a:schemeClr val="tx1"/>
            </a:solidFill>
            <a:round/>
            <a:headEnd/>
            <a:tailEnd type="triangle" w="lg" len="lg"/>
          </a:ln>
        </p:spPr>
        <p:txBody>
          <a:bodyPr>
            <a:spAutoFit/>
          </a:bodyPr>
          <a:lstStyle/>
          <a:p>
            <a:endParaRPr lang="en-US"/>
          </a:p>
        </p:txBody>
      </p:sp>
      <p:sp>
        <p:nvSpPr>
          <p:cNvPr id="20512" name="Line 37"/>
          <p:cNvSpPr>
            <a:spLocks noChangeShapeType="1"/>
          </p:cNvSpPr>
          <p:nvPr/>
        </p:nvSpPr>
        <p:spPr bwMode="auto">
          <a:xfrm flipH="1">
            <a:off x="4419600" y="3429000"/>
            <a:ext cx="304800" cy="0"/>
          </a:xfrm>
          <a:prstGeom prst="line">
            <a:avLst/>
          </a:prstGeom>
          <a:noFill/>
          <a:ln w="9525">
            <a:solidFill>
              <a:schemeClr val="tx1"/>
            </a:solidFill>
            <a:round/>
            <a:headEnd/>
            <a:tailEnd type="triangle" w="lg" len="lg"/>
          </a:ln>
        </p:spPr>
        <p:txBody>
          <a:bodyPr wrap="none">
            <a:spAutoFit/>
          </a:bodyPr>
          <a:lstStyle/>
          <a:p>
            <a:endParaRPr lang="en-US"/>
          </a:p>
        </p:txBody>
      </p:sp>
      <p:sp>
        <p:nvSpPr>
          <p:cNvPr id="20513" name="Line 38"/>
          <p:cNvSpPr>
            <a:spLocks noChangeShapeType="1"/>
          </p:cNvSpPr>
          <p:nvPr/>
        </p:nvSpPr>
        <p:spPr bwMode="auto">
          <a:xfrm flipH="1">
            <a:off x="3657600" y="3429000"/>
            <a:ext cx="381000" cy="0"/>
          </a:xfrm>
          <a:prstGeom prst="line">
            <a:avLst/>
          </a:prstGeom>
          <a:noFill/>
          <a:ln w="9525">
            <a:solidFill>
              <a:schemeClr val="tx1"/>
            </a:solidFill>
            <a:round/>
            <a:headEnd/>
            <a:tailEnd type="triangle" w="lg" len="lg"/>
          </a:ln>
        </p:spPr>
        <p:txBody>
          <a:bodyPr>
            <a:spAutoFit/>
          </a:bodyPr>
          <a:lstStyle/>
          <a:p>
            <a:endParaRPr lang="en-US"/>
          </a:p>
        </p:txBody>
      </p:sp>
      <p:sp>
        <p:nvSpPr>
          <p:cNvPr id="20514" name="Line 39"/>
          <p:cNvSpPr>
            <a:spLocks noChangeShapeType="1"/>
          </p:cNvSpPr>
          <p:nvPr/>
        </p:nvSpPr>
        <p:spPr bwMode="auto">
          <a:xfrm flipH="1">
            <a:off x="3276600" y="3733800"/>
            <a:ext cx="76200" cy="457200"/>
          </a:xfrm>
          <a:prstGeom prst="line">
            <a:avLst/>
          </a:prstGeom>
          <a:noFill/>
          <a:ln w="9525">
            <a:solidFill>
              <a:schemeClr val="tx1"/>
            </a:solidFill>
            <a:round/>
            <a:headEnd/>
            <a:tailEnd type="triangle" w="lg" len="lg"/>
          </a:ln>
        </p:spPr>
        <p:txBody>
          <a:bodyPr>
            <a:spAutoFit/>
          </a:bodyPr>
          <a:lstStyle/>
          <a:p>
            <a:endParaRPr lang="en-US"/>
          </a:p>
        </p:txBody>
      </p:sp>
      <p:sp>
        <p:nvSpPr>
          <p:cNvPr id="20515" name="Text Box 40"/>
          <p:cNvSpPr txBox="1">
            <a:spLocks noChangeArrowheads="1"/>
          </p:cNvSpPr>
          <p:nvPr/>
        </p:nvSpPr>
        <p:spPr bwMode="auto">
          <a:xfrm>
            <a:off x="3962400" y="3048000"/>
            <a:ext cx="488950" cy="579438"/>
          </a:xfrm>
          <a:prstGeom prst="rect">
            <a:avLst/>
          </a:prstGeom>
          <a:noFill/>
          <a:ln w="9525">
            <a:noFill/>
            <a:miter lim="800000"/>
            <a:headEnd/>
            <a:tailEnd type="none" w="lg" len="lg"/>
          </a:ln>
        </p:spPr>
        <p:txBody>
          <a:bodyPr wrap="none">
            <a:spAutoFit/>
          </a:bodyPr>
          <a:lstStyle/>
          <a:p>
            <a:r>
              <a:rPr lang="en-US">
                <a:solidFill>
                  <a:schemeClr val="tx1"/>
                </a:solidFill>
              </a:rPr>
              <a:t>...</a:t>
            </a:r>
          </a:p>
        </p:txBody>
      </p:sp>
      <p:graphicFrame>
        <p:nvGraphicFramePr>
          <p:cNvPr id="20487" name="Object 5"/>
          <p:cNvGraphicFramePr>
            <a:graphicFrameLocks noChangeAspect="1"/>
          </p:cNvGraphicFramePr>
          <p:nvPr/>
        </p:nvGraphicFramePr>
        <p:xfrm>
          <a:off x="762000" y="1884363"/>
          <a:ext cx="219075" cy="228600"/>
        </p:xfrm>
        <a:graphic>
          <a:graphicData uri="http://schemas.openxmlformats.org/presentationml/2006/ole">
            <mc:AlternateContent xmlns:mc="http://schemas.openxmlformats.org/markup-compatibility/2006">
              <mc:Choice xmlns:v="urn:schemas-microsoft-com:vml" Requires="v">
                <p:oleObj name="Equation" r:id="rId11" imgW="266400" imgH="279360" progId="Equation.3">
                  <p:embed/>
                </p:oleObj>
              </mc:Choice>
              <mc:Fallback>
                <p:oleObj name="Equation" r:id="rId11" imgW="266400" imgH="279360"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884363"/>
                        <a:ext cx="21907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16" name="Text Box 51"/>
          <p:cNvSpPr txBox="1">
            <a:spLocks noChangeArrowheads="1"/>
          </p:cNvSpPr>
          <p:nvPr/>
        </p:nvSpPr>
        <p:spPr bwMode="auto">
          <a:xfrm>
            <a:off x="1066800" y="1752600"/>
            <a:ext cx="6908800" cy="457200"/>
          </a:xfrm>
          <a:prstGeom prst="rect">
            <a:avLst/>
          </a:prstGeom>
          <a:noFill/>
          <a:ln w="9525">
            <a:noFill/>
            <a:miter lim="800000"/>
            <a:headEnd/>
            <a:tailEnd type="none" w="lg" len="lg"/>
          </a:ln>
        </p:spPr>
        <p:txBody>
          <a:bodyPr wrap="none">
            <a:spAutoFit/>
          </a:bodyPr>
          <a:lstStyle/>
          <a:p>
            <a:r>
              <a:rPr lang="en-US" sz="2400"/>
              <a:t>may actually overlap with the paths of        and </a:t>
            </a:r>
          </a:p>
        </p:txBody>
      </p:sp>
      <p:graphicFrame>
        <p:nvGraphicFramePr>
          <p:cNvPr id="20488" name="Object 6"/>
          <p:cNvGraphicFramePr>
            <a:graphicFrameLocks noChangeAspect="1"/>
          </p:cNvGraphicFramePr>
          <p:nvPr/>
        </p:nvGraphicFramePr>
        <p:xfrm>
          <a:off x="6781800" y="1884363"/>
          <a:ext cx="217488" cy="228600"/>
        </p:xfrm>
        <a:graphic>
          <a:graphicData uri="http://schemas.openxmlformats.org/presentationml/2006/ole">
            <mc:AlternateContent xmlns:mc="http://schemas.openxmlformats.org/markup-compatibility/2006">
              <mc:Choice xmlns:v="urn:schemas-microsoft-com:vml" Requires="v">
                <p:oleObj name="Equation" r:id="rId12" imgW="291960" imgH="304560" progId="Equation.3">
                  <p:embed/>
                </p:oleObj>
              </mc:Choice>
              <mc:Fallback>
                <p:oleObj name="Equation" r:id="rId12" imgW="291960" imgH="30456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81800" y="1884363"/>
                        <a:ext cx="217488"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9" name="Object 7"/>
          <p:cNvGraphicFramePr>
            <a:graphicFrameLocks noChangeAspect="1"/>
          </p:cNvGraphicFramePr>
          <p:nvPr/>
        </p:nvGraphicFramePr>
        <p:xfrm>
          <a:off x="7924800" y="1884363"/>
          <a:ext cx="236538" cy="304800"/>
        </p:xfrm>
        <a:graphic>
          <a:graphicData uri="http://schemas.openxmlformats.org/presentationml/2006/ole">
            <mc:AlternateContent xmlns:mc="http://schemas.openxmlformats.org/markup-compatibility/2006">
              <mc:Choice xmlns:v="urn:schemas-microsoft-com:vml" Requires="v">
                <p:oleObj name="Equation" r:id="rId13" imgW="317160" imgH="406080" progId="Equation.3">
                  <p:embed/>
                </p:oleObj>
              </mc:Choice>
              <mc:Fallback>
                <p:oleObj name="Equation" r:id="rId13" imgW="317160" imgH="40608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24800" y="1884363"/>
                        <a:ext cx="236538"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17" name="Freeform 55"/>
          <p:cNvSpPr>
            <a:spLocks/>
          </p:cNvSpPr>
          <p:nvPr/>
        </p:nvSpPr>
        <p:spPr bwMode="auto">
          <a:xfrm>
            <a:off x="901700" y="3632200"/>
            <a:ext cx="7404100" cy="2882900"/>
          </a:xfrm>
          <a:custGeom>
            <a:avLst/>
            <a:gdLst>
              <a:gd name="T0" fmla="*/ 2147483647 w 4664"/>
              <a:gd name="T1" fmla="*/ 2147483647 h 1816"/>
              <a:gd name="T2" fmla="*/ 2147483647 w 4664"/>
              <a:gd name="T3" fmla="*/ 1733867828 h 1816"/>
              <a:gd name="T4" fmla="*/ 2147483647 w 4664"/>
              <a:gd name="T5" fmla="*/ 766127492 h 1816"/>
              <a:gd name="T6" fmla="*/ 2147483647 w 4664"/>
              <a:gd name="T7" fmla="*/ 40322502 h 1816"/>
              <a:gd name="T8" fmla="*/ 2147483647 w 4664"/>
              <a:gd name="T9" fmla="*/ 1008062626 h 1816"/>
              <a:gd name="T10" fmla="*/ 2147483647 w 4664"/>
              <a:gd name="T11" fmla="*/ 2147483647 h 1816"/>
              <a:gd name="T12" fmla="*/ 1229836132 w 4664"/>
              <a:gd name="T13" fmla="*/ 766127492 h 1816"/>
              <a:gd name="T14" fmla="*/ 20161248 w 4664"/>
              <a:gd name="T15" fmla="*/ 2147483647 h 1816"/>
              <a:gd name="T16" fmla="*/ 1350803581 w 4664"/>
              <a:gd name="T17" fmla="*/ 2147483647 h 1816"/>
              <a:gd name="T18" fmla="*/ 2147483647 w 4664"/>
              <a:gd name="T19" fmla="*/ 2147483647 h 1816"/>
              <a:gd name="T20" fmla="*/ 2147483647 w 4664"/>
              <a:gd name="T21" fmla="*/ 2147483647 h 1816"/>
              <a:gd name="T22" fmla="*/ 2147483647 w 4664"/>
              <a:gd name="T23" fmla="*/ 1249997561 h 1816"/>
              <a:gd name="T24" fmla="*/ 2147483647 w 4664"/>
              <a:gd name="T25" fmla="*/ 2147483647 h 1816"/>
              <a:gd name="T26" fmla="*/ 2147483647 w 4664"/>
              <a:gd name="T27" fmla="*/ 2147483647 h 18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664"/>
              <a:gd name="T43" fmla="*/ 0 h 1816"/>
              <a:gd name="T44" fmla="*/ 4664 w 4664"/>
              <a:gd name="T45" fmla="*/ 1816 h 181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664" h="1816">
                <a:moveTo>
                  <a:pt x="2216" y="1024"/>
                </a:moveTo>
                <a:cubicBezTo>
                  <a:pt x="2364" y="916"/>
                  <a:pt x="2512" y="808"/>
                  <a:pt x="2600" y="688"/>
                </a:cubicBezTo>
                <a:cubicBezTo>
                  <a:pt x="2688" y="568"/>
                  <a:pt x="2728" y="416"/>
                  <a:pt x="2744" y="304"/>
                </a:cubicBezTo>
                <a:cubicBezTo>
                  <a:pt x="2760" y="192"/>
                  <a:pt x="2880" y="0"/>
                  <a:pt x="2696" y="16"/>
                </a:cubicBezTo>
                <a:cubicBezTo>
                  <a:pt x="2512" y="32"/>
                  <a:pt x="1752" y="256"/>
                  <a:pt x="1640" y="400"/>
                </a:cubicBezTo>
                <a:cubicBezTo>
                  <a:pt x="1528" y="544"/>
                  <a:pt x="2216" y="896"/>
                  <a:pt x="2024" y="880"/>
                </a:cubicBezTo>
                <a:cubicBezTo>
                  <a:pt x="1832" y="864"/>
                  <a:pt x="824" y="304"/>
                  <a:pt x="488" y="304"/>
                </a:cubicBezTo>
                <a:cubicBezTo>
                  <a:pt x="152" y="304"/>
                  <a:pt x="0" y="776"/>
                  <a:pt x="8" y="880"/>
                </a:cubicBezTo>
                <a:cubicBezTo>
                  <a:pt x="16" y="984"/>
                  <a:pt x="344" y="920"/>
                  <a:pt x="536" y="928"/>
                </a:cubicBezTo>
                <a:cubicBezTo>
                  <a:pt x="728" y="936"/>
                  <a:pt x="840" y="792"/>
                  <a:pt x="1160" y="928"/>
                </a:cubicBezTo>
                <a:cubicBezTo>
                  <a:pt x="1480" y="1064"/>
                  <a:pt x="2104" y="1816"/>
                  <a:pt x="2456" y="1744"/>
                </a:cubicBezTo>
                <a:cubicBezTo>
                  <a:pt x="2808" y="1672"/>
                  <a:pt x="3016" y="560"/>
                  <a:pt x="3272" y="496"/>
                </a:cubicBezTo>
                <a:cubicBezTo>
                  <a:pt x="3528" y="432"/>
                  <a:pt x="3760" y="1256"/>
                  <a:pt x="3992" y="1360"/>
                </a:cubicBezTo>
                <a:cubicBezTo>
                  <a:pt x="4224" y="1464"/>
                  <a:pt x="4444" y="1292"/>
                  <a:pt x="4664" y="1120"/>
                </a:cubicBezTo>
              </a:path>
            </a:pathLst>
          </a:custGeom>
          <a:noFill/>
          <a:ln w="9525">
            <a:solidFill>
              <a:srgbClr val="FF0000"/>
            </a:solidFill>
            <a:round/>
            <a:headEnd/>
            <a:tailEnd type="triangle" w="lg" len="lg"/>
          </a:ln>
        </p:spPr>
        <p:txBody>
          <a:bodyPr wrap="none">
            <a:spAutoFit/>
          </a:bodyPr>
          <a:lstStyle/>
          <a:p>
            <a:endParaRPr lang="en-US"/>
          </a:p>
        </p:txBody>
      </p:sp>
      <p:sp>
        <p:nvSpPr>
          <p:cNvPr id="20518" name="Oval 56"/>
          <p:cNvSpPr>
            <a:spLocks noChangeArrowheads="1"/>
          </p:cNvSpPr>
          <p:nvPr/>
        </p:nvSpPr>
        <p:spPr bwMode="auto">
          <a:xfrm>
            <a:off x="1447800" y="38862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20519" name="Oval 57"/>
          <p:cNvSpPr>
            <a:spLocks noChangeArrowheads="1"/>
          </p:cNvSpPr>
          <p:nvPr/>
        </p:nvSpPr>
        <p:spPr bwMode="auto">
          <a:xfrm>
            <a:off x="5791200" y="41148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20520" name="Oval 58"/>
          <p:cNvSpPr>
            <a:spLocks noChangeArrowheads="1"/>
          </p:cNvSpPr>
          <p:nvPr/>
        </p:nvSpPr>
        <p:spPr bwMode="auto">
          <a:xfrm>
            <a:off x="6858000" y="54864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20521" name="Oval 59"/>
          <p:cNvSpPr>
            <a:spLocks noChangeArrowheads="1"/>
          </p:cNvSpPr>
          <p:nvPr/>
        </p:nvSpPr>
        <p:spPr bwMode="auto">
          <a:xfrm>
            <a:off x="4419600" y="60198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20522" name="Oval 60"/>
          <p:cNvSpPr>
            <a:spLocks noChangeArrowheads="1"/>
          </p:cNvSpPr>
          <p:nvPr/>
        </p:nvSpPr>
        <p:spPr bwMode="auto">
          <a:xfrm>
            <a:off x="5105400" y="51816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20523" name="Oval 61"/>
          <p:cNvSpPr>
            <a:spLocks noChangeArrowheads="1"/>
          </p:cNvSpPr>
          <p:nvPr/>
        </p:nvSpPr>
        <p:spPr bwMode="auto">
          <a:xfrm>
            <a:off x="6324600" y="46482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20524" name="Oval 62"/>
          <p:cNvSpPr>
            <a:spLocks noChangeArrowheads="1"/>
          </p:cNvSpPr>
          <p:nvPr/>
        </p:nvSpPr>
        <p:spPr bwMode="auto">
          <a:xfrm>
            <a:off x="2209800" y="40386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20525" name="Oval 63"/>
          <p:cNvSpPr>
            <a:spLocks noChangeArrowheads="1"/>
          </p:cNvSpPr>
          <p:nvPr/>
        </p:nvSpPr>
        <p:spPr bwMode="auto">
          <a:xfrm>
            <a:off x="685800" y="42672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8" name="Slide Number Placeholder 3"/>
          <p:cNvSpPr>
            <a:spLocks noGrp="1"/>
          </p:cNvSpPr>
          <p:nvPr>
            <p:ph type="sldNum" sz="quarter" idx="12"/>
          </p:nvPr>
        </p:nvSpPr>
        <p:spPr>
          <a:noFill/>
        </p:spPr>
        <p:txBody>
          <a:bodyPr/>
          <a:lstStyle/>
          <a:p>
            <a:fld id="{132A0635-F967-48D7-9466-D1EB7462E055}" type="slidenum">
              <a:rPr lang="en-US" smtClean="0"/>
              <a:pPr/>
              <a:t>29</a:t>
            </a:fld>
            <a:endParaRPr lang="en-US"/>
          </a:p>
        </p:txBody>
      </p:sp>
      <p:sp>
        <p:nvSpPr>
          <p:cNvPr id="21519" name="Text Box 2"/>
          <p:cNvSpPr txBox="1">
            <a:spLocks noChangeArrowheads="1"/>
          </p:cNvSpPr>
          <p:nvPr/>
        </p:nvSpPr>
        <p:spPr bwMode="auto">
          <a:xfrm>
            <a:off x="4114800" y="304800"/>
            <a:ext cx="3268663" cy="1163638"/>
          </a:xfrm>
          <a:prstGeom prst="rect">
            <a:avLst/>
          </a:prstGeom>
          <a:noFill/>
          <a:ln w="9525">
            <a:noFill/>
            <a:miter lim="800000"/>
            <a:headEnd/>
            <a:tailEnd type="none" w="lg" len="lg"/>
          </a:ln>
        </p:spPr>
        <p:txBody>
          <a:bodyPr wrap="none">
            <a:spAutoFit/>
          </a:bodyPr>
          <a:lstStyle/>
          <a:p>
            <a:r>
              <a:rPr lang="en-US"/>
              <a:t>The string         </a:t>
            </a:r>
          </a:p>
          <a:p>
            <a:r>
              <a:rPr lang="en-US"/>
              <a:t>is accepted </a:t>
            </a:r>
          </a:p>
        </p:txBody>
      </p:sp>
      <p:graphicFrame>
        <p:nvGraphicFramePr>
          <p:cNvPr id="21506" name="Object 1024"/>
          <p:cNvGraphicFramePr>
            <a:graphicFrameLocks noChangeAspect="1"/>
          </p:cNvGraphicFramePr>
          <p:nvPr/>
        </p:nvGraphicFramePr>
        <p:xfrm>
          <a:off x="6629400" y="457200"/>
          <a:ext cx="646113" cy="419100"/>
        </p:xfrm>
        <a:graphic>
          <a:graphicData uri="http://schemas.openxmlformats.org/presentationml/2006/ole">
            <mc:AlternateContent xmlns:mc="http://schemas.openxmlformats.org/markup-compatibility/2006">
              <mc:Choice xmlns:v="urn:schemas-microsoft-com:vml" Requires="v">
                <p:oleObj name="Equation" r:id="rId2" imgW="647640" imgH="419040" progId="Equation.3">
                  <p:embed/>
                </p:oleObj>
              </mc:Choice>
              <mc:Fallback>
                <p:oleObj name="Equation" r:id="rId2" imgW="647640" imgH="419040" progId="Equation.3">
                  <p:embed/>
                  <p:pic>
                    <p:nvPicPr>
                      <p:cNvPr id="0" name="Object 10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457200"/>
                        <a:ext cx="646113"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20" name="Text Box 4"/>
          <p:cNvSpPr txBox="1">
            <a:spLocks noChangeArrowheads="1"/>
          </p:cNvSpPr>
          <p:nvPr/>
        </p:nvSpPr>
        <p:spPr bwMode="auto">
          <a:xfrm>
            <a:off x="228600" y="228600"/>
            <a:ext cx="3497263" cy="579438"/>
          </a:xfrm>
          <a:prstGeom prst="rect">
            <a:avLst/>
          </a:prstGeom>
          <a:noFill/>
          <a:ln w="9525">
            <a:noFill/>
            <a:miter lim="800000"/>
            <a:headEnd/>
            <a:tailEnd type="none" w="lg" len="lg"/>
          </a:ln>
        </p:spPr>
        <p:txBody>
          <a:bodyPr wrap="none">
            <a:spAutoFit/>
          </a:bodyPr>
          <a:lstStyle/>
          <a:p>
            <a:r>
              <a:rPr lang="en-US">
                <a:solidFill>
                  <a:srgbClr val="FF3300"/>
                </a:solidFill>
              </a:rPr>
              <a:t>Additional string:</a:t>
            </a:r>
          </a:p>
        </p:txBody>
      </p:sp>
      <p:sp>
        <p:nvSpPr>
          <p:cNvPr id="21521" name="Oval 80"/>
          <p:cNvSpPr>
            <a:spLocks noChangeArrowheads="1"/>
          </p:cNvSpPr>
          <p:nvPr/>
        </p:nvSpPr>
        <p:spPr bwMode="auto">
          <a:xfrm>
            <a:off x="533400" y="50292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21522" name="Oval 81"/>
          <p:cNvSpPr>
            <a:spLocks noChangeArrowheads="1"/>
          </p:cNvSpPr>
          <p:nvPr/>
        </p:nvSpPr>
        <p:spPr bwMode="auto">
          <a:xfrm>
            <a:off x="3886200" y="50165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21523" name="Oval 82"/>
          <p:cNvSpPr>
            <a:spLocks noChangeArrowheads="1"/>
          </p:cNvSpPr>
          <p:nvPr/>
        </p:nvSpPr>
        <p:spPr bwMode="auto">
          <a:xfrm>
            <a:off x="8382000" y="50292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21524" name="Oval 83"/>
          <p:cNvSpPr>
            <a:spLocks noChangeArrowheads="1"/>
          </p:cNvSpPr>
          <p:nvPr/>
        </p:nvSpPr>
        <p:spPr bwMode="auto">
          <a:xfrm>
            <a:off x="1676400" y="50292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21525" name="Line 84"/>
          <p:cNvSpPr>
            <a:spLocks noChangeShapeType="1"/>
          </p:cNvSpPr>
          <p:nvPr/>
        </p:nvSpPr>
        <p:spPr bwMode="auto">
          <a:xfrm>
            <a:off x="76200" y="5257800"/>
            <a:ext cx="457200" cy="0"/>
          </a:xfrm>
          <a:prstGeom prst="line">
            <a:avLst/>
          </a:prstGeom>
          <a:noFill/>
          <a:ln w="9525">
            <a:solidFill>
              <a:schemeClr val="tx1"/>
            </a:solidFill>
            <a:round/>
            <a:headEnd/>
            <a:tailEnd type="triangle" w="lg" len="lg"/>
          </a:ln>
        </p:spPr>
        <p:txBody>
          <a:bodyPr anchor="ctr">
            <a:spAutoFit/>
          </a:bodyPr>
          <a:lstStyle/>
          <a:p>
            <a:endParaRPr lang="en-US"/>
          </a:p>
        </p:txBody>
      </p:sp>
      <p:sp>
        <p:nvSpPr>
          <p:cNvPr id="21526" name="Line 85"/>
          <p:cNvSpPr>
            <a:spLocks noChangeShapeType="1"/>
          </p:cNvSpPr>
          <p:nvPr/>
        </p:nvSpPr>
        <p:spPr bwMode="auto">
          <a:xfrm>
            <a:off x="1066800" y="5257800"/>
            <a:ext cx="609600" cy="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1527" name="Line 86"/>
          <p:cNvSpPr>
            <a:spLocks noChangeShapeType="1"/>
          </p:cNvSpPr>
          <p:nvPr/>
        </p:nvSpPr>
        <p:spPr bwMode="auto">
          <a:xfrm>
            <a:off x="2209800" y="5257800"/>
            <a:ext cx="609600" cy="0"/>
          </a:xfrm>
          <a:prstGeom prst="line">
            <a:avLst/>
          </a:prstGeom>
          <a:noFill/>
          <a:ln w="9525">
            <a:solidFill>
              <a:schemeClr val="tx1"/>
            </a:solidFill>
            <a:round/>
            <a:headEnd/>
            <a:tailEnd type="triangle" w="lg" len="lg"/>
          </a:ln>
        </p:spPr>
        <p:txBody>
          <a:bodyPr anchor="ctr">
            <a:spAutoFit/>
          </a:bodyPr>
          <a:lstStyle/>
          <a:p>
            <a:endParaRPr lang="en-US"/>
          </a:p>
        </p:txBody>
      </p:sp>
      <p:sp>
        <p:nvSpPr>
          <p:cNvPr id="21528" name="Line 87"/>
          <p:cNvSpPr>
            <a:spLocks noChangeShapeType="1"/>
          </p:cNvSpPr>
          <p:nvPr/>
        </p:nvSpPr>
        <p:spPr bwMode="auto">
          <a:xfrm>
            <a:off x="3352800" y="5245100"/>
            <a:ext cx="533400" cy="0"/>
          </a:xfrm>
          <a:prstGeom prst="line">
            <a:avLst/>
          </a:prstGeom>
          <a:noFill/>
          <a:ln w="9525">
            <a:solidFill>
              <a:schemeClr val="tx1"/>
            </a:solidFill>
            <a:round/>
            <a:headEnd/>
            <a:tailEnd type="triangle" w="lg" len="lg"/>
          </a:ln>
        </p:spPr>
        <p:txBody>
          <a:bodyPr anchor="ctr">
            <a:spAutoFit/>
          </a:bodyPr>
          <a:lstStyle/>
          <a:p>
            <a:endParaRPr lang="en-US"/>
          </a:p>
        </p:txBody>
      </p:sp>
      <p:sp>
        <p:nvSpPr>
          <p:cNvPr id="21529" name="Line 88"/>
          <p:cNvSpPr>
            <a:spLocks noChangeShapeType="1"/>
          </p:cNvSpPr>
          <p:nvPr/>
        </p:nvSpPr>
        <p:spPr bwMode="auto">
          <a:xfrm>
            <a:off x="4419600" y="5245100"/>
            <a:ext cx="381000" cy="12700"/>
          </a:xfrm>
          <a:prstGeom prst="line">
            <a:avLst/>
          </a:prstGeom>
          <a:noFill/>
          <a:ln w="9525">
            <a:solidFill>
              <a:schemeClr val="tx1"/>
            </a:solidFill>
            <a:round/>
            <a:headEnd/>
            <a:tailEnd type="triangle" w="lg" len="lg"/>
          </a:ln>
        </p:spPr>
        <p:txBody>
          <a:bodyPr anchor="ctr">
            <a:spAutoFit/>
          </a:bodyPr>
          <a:lstStyle/>
          <a:p>
            <a:endParaRPr lang="en-US"/>
          </a:p>
        </p:txBody>
      </p:sp>
      <p:sp>
        <p:nvSpPr>
          <p:cNvPr id="21530" name="Line 93"/>
          <p:cNvSpPr>
            <a:spLocks noChangeShapeType="1"/>
          </p:cNvSpPr>
          <p:nvPr/>
        </p:nvSpPr>
        <p:spPr bwMode="auto">
          <a:xfrm>
            <a:off x="7696200" y="5257800"/>
            <a:ext cx="609600" cy="0"/>
          </a:xfrm>
          <a:prstGeom prst="line">
            <a:avLst/>
          </a:prstGeom>
          <a:noFill/>
          <a:ln w="9525">
            <a:solidFill>
              <a:schemeClr val="tx1"/>
            </a:solidFill>
            <a:round/>
            <a:headEnd/>
            <a:tailEnd type="triangle" w="lg" len="lg"/>
          </a:ln>
        </p:spPr>
        <p:txBody>
          <a:bodyPr anchor="ctr">
            <a:spAutoFit/>
          </a:bodyPr>
          <a:lstStyle/>
          <a:p>
            <a:endParaRPr lang="en-US"/>
          </a:p>
        </p:txBody>
      </p:sp>
      <p:graphicFrame>
        <p:nvGraphicFramePr>
          <p:cNvPr id="21507" name="Object 1025"/>
          <p:cNvGraphicFramePr>
            <a:graphicFrameLocks noChangeAspect="1"/>
          </p:cNvGraphicFramePr>
          <p:nvPr/>
        </p:nvGraphicFramePr>
        <p:xfrm>
          <a:off x="4038600" y="5092700"/>
          <a:ext cx="265113" cy="368300"/>
        </p:xfrm>
        <a:graphic>
          <a:graphicData uri="http://schemas.openxmlformats.org/presentationml/2006/ole">
            <mc:AlternateContent xmlns:mc="http://schemas.openxmlformats.org/markup-compatibility/2006">
              <mc:Choice xmlns:v="urn:schemas-microsoft-com:vml" Requires="v">
                <p:oleObj name="Equation" r:id="rId4" imgW="266400" imgH="368280" progId="Equation.3">
                  <p:embed/>
                </p:oleObj>
              </mc:Choice>
              <mc:Fallback>
                <p:oleObj name="Equation" r:id="rId4" imgW="266400" imgH="368280" progId="Equation.3">
                  <p:embed/>
                  <p:pic>
                    <p:nvPicPr>
                      <p:cNvPr id="0" name="Object 10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5092700"/>
                        <a:ext cx="2651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31" name="Text Box 95"/>
          <p:cNvSpPr txBox="1">
            <a:spLocks noChangeArrowheads="1"/>
          </p:cNvSpPr>
          <p:nvPr/>
        </p:nvSpPr>
        <p:spPr bwMode="auto">
          <a:xfrm>
            <a:off x="2819400" y="4876800"/>
            <a:ext cx="488950" cy="579438"/>
          </a:xfrm>
          <a:prstGeom prst="rect">
            <a:avLst/>
          </a:prstGeom>
          <a:noFill/>
          <a:ln w="9525">
            <a:noFill/>
            <a:miter lim="800000"/>
            <a:headEnd/>
            <a:tailEnd type="none" w="lg" len="lg"/>
          </a:ln>
        </p:spPr>
        <p:txBody>
          <a:bodyPr wrap="none">
            <a:spAutoFit/>
          </a:bodyPr>
          <a:lstStyle/>
          <a:p>
            <a:r>
              <a:rPr lang="en-US">
                <a:solidFill>
                  <a:schemeClr val="tx1"/>
                </a:solidFill>
              </a:rPr>
              <a:t>...</a:t>
            </a:r>
          </a:p>
        </p:txBody>
      </p:sp>
      <p:sp>
        <p:nvSpPr>
          <p:cNvPr id="21532" name="Text Box 96"/>
          <p:cNvSpPr txBox="1">
            <a:spLocks noChangeArrowheads="1"/>
          </p:cNvSpPr>
          <p:nvPr/>
        </p:nvSpPr>
        <p:spPr bwMode="auto">
          <a:xfrm>
            <a:off x="4800600" y="4876800"/>
            <a:ext cx="488950" cy="579438"/>
          </a:xfrm>
          <a:prstGeom prst="rect">
            <a:avLst/>
          </a:prstGeom>
          <a:noFill/>
          <a:ln w="9525">
            <a:noFill/>
            <a:miter lim="800000"/>
            <a:headEnd/>
            <a:tailEnd type="none" w="lg" len="lg"/>
          </a:ln>
        </p:spPr>
        <p:txBody>
          <a:bodyPr wrap="none">
            <a:spAutoFit/>
          </a:bodyPr>
          <a:lstStyle/>
          <a:p>
            <a:r>
              <a:rPr lang="en-US">
                <a:solidFill>
                  <a:schemeClr val="tx1"/>
                </a:solidFill>
              </a:rPr>
              <a:t>...</a:t>
            </a:r>
          </a:p>
        </p:txBody>
      </p:sp>
      <p:sp>
        <p:nvSpPr>
          <p:cNvPr id="21533" name="Oval 97"/>
          <p:cNvSpPr>
            <a:spLocks noChangeArrowheads="1"/>
          </p:cNvSpPr>
          <p:nvPr/>
        </p:nvSpPr>
        <p:spPr bwMode="auto">
          <a:xfrm>
            <a:off x="8305800" y="4953000"/>
            <a:ext cx="685800" cy="685800"/>
          </a:xfrm>
          <a:prstGeom prst="ellipse">
            <a:avLst/>
          </a:prstGeom>
          <a:noFill/>
          <a:ln w="9525">
            <a:solidFill>
              <a:schemeClr val="tx1"/>
            </a:solidFill>
            <a:round/>
            <a:headEnd/>
            <a:tailEnd type="none" w="lg" len="lg"/>
          </a:ln>
        </p:spPr>
        <p:txBody>
          <a:bodyPr anchor="ctr">
            <a:spAutoFit/>
          </a:bodyPr>
          <a:lstStyle/>
          <a:p>
            <a:endParaRPr lang="en-US"/>
          </a:p>
        </p:txBody>
      </p:sp>
      <p:sp>
        <p:nvSpPr>
          <p:cNvPr id="21534" name="AutoShape 98"/>
          <p:cNvSpPr>
            <a:spLocks/>
          </p:cNvSpPr>
          <p:nvPr/>
        </p:nvSpPr>
        <p:spPr bwMode="auto">
          <a:xfrm rot="5400000">
            <a:off x="2247900" y="4457700"/>
            <a:ext cx="457200" cy="2819400"/>
          </a:xfrm>
          <a:prstGeom prst="rightBrace">
            <a:avLst>
              <a:gd name="adj1" fmla="val 51389"/>
              <a:gd name="adj2" fmla="val 50000"/>
            </a:avLst>
          </a:prstGeom>
          <a:noFill/>
          <a:ln w="9525">
            <a:solidFill>
              <a:schemeClr val="tx1"/>
            </a:solidFill>
            <a:round/>
            <a:headEnd/>
            <a:tailEnd type="none" w="lg" len="lg"/>
          </a:ln>
        </p:spPr>
        <p:txBody>
          <a:bodyPr anchor="ctr">
            <a:spAutoFit/>
          </a:bodyPr>
          <a:lstStyle/>
          <a:p>
            <a:endParaRPr lang="en-US"/>
          </a:p>
        </p:txBody>
      </p:sp>
      <p:sp>
        <p:nvSpPr>
          <p:cNvPr id="21535" name="AutoShape 99"/>
          <p:cNvSpPr>
            <a:spLocks/>
          </p:cNvSpPr>
          <p:nvPr/>
        </p:nvSpPr>
        <p:spPr bwMode="auto">
          <a:xfrm rot="5400000">
            <a:off x="6134100" y="4000500"/>
            <a:ext cx="381000" cy="3810000"/>
          </a:xfrm>
          <a:prstGeom prst="rightBrace">
            <a:avLst>
              <a:gd name="adj1" fmla="val 83333"/>
              <a:gd name="adj2" fmla="val 50000"/>
            </a:avLst>
          </a:prstGeom>
          <a:noFill/>
          <a:ln w="9525">
            <a:solidFill>
              <a:schemeClr val="tx1"/>
            </a:solidFill>
            <a:round/>
            <a:headEnd/>
            <a:tailEnd type="none" w="lg" len="lg"/>
          </a:ln>
        </p:spPr>
        <p:txBody>
          <a:bodyPr anchor="ctr">
            <a:spAutoFit/>
          </a:bodyPr>
          <a:lstStyle/>
          <a:p>
            <a:endParaRPr lang="en-US"/>
          </a:p>
        </p:txBody>
      </p:sp>
      <p:graphicFrame>
        <p:nvGraphicFramePr>
          <p:cNvPr id="21508" name="Object 1026"/>
          <p:cNvGraphicFramePr>
            <a:graphicFrameLocks noChangeAspect="1"/>
          </p:cNvGraphicFramePr>
          <p:nvPr/>
        </p:nvGraphicFramePr>
        <p:xfrm>
          <a:off x="2501900" y="6311900"/>
          <a:ext cx="290513" cy="304800"/>
        </p:xfrm>
        <a:graphic>
          <a:graphicData uri="http://schemas.openxmlformats.org/presentationml/2006/ole">
            <mc:AlternateContent xmlns:mc="http://schemas.openxmlformats.org/markup-compatibility/2006">
              <mc:Choice xmlns:v="urn:schemas-microsoft-com:vml" Requires="v">
                <p:oleObj name="Equation" r:id="rId6" imgW="291960" imgH="304560" progId="Equation.3">
                  <p:embed/>
                </p:oleObj>
              </mc:Choice>
              <mc:Fallback>
                <p:oleObj name="Equation" r:id="rId6" imgW="291960" imgH="304560" progId="Equation.3">
                  <p:embed/>
                  <p:pic>
                    <p:nvPicPr>
                      <p:cNvPr id="0" name="Object 10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1900" y="6311900"/>
                        <a:ext cx="290513"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9" name="Object 1027"/>
          <p:cNvGraphicFramePr>
            <a:graphicFrameLocks noChangeAspect="1"/>
          </p:cNvGraphicFramePr>
          <p:nvPr/>
        </p:nvGraphicFramePr>
        <p:xfrm>
          <a:off x="5937250" y="6235700"/>
          <a:ext cx="265113" cy="277813"/>
        </p:xfrm>
        <a:graphic>
          <a:graphicData uri="http://schemas.openxmlformats.org/presentationml/2006/ole">
            <mc:AlternateContent xmlns:mc="http://schemas.openxmlformats.org/markup-compatibility/2006">
              <mc:Choice xmlns:v="urn:schemas-microsoft-com:vml" Requires="v">
                <p:oleObj name="Equation" r:id="rId8" imgW="266400" imgH="279360" progId="Equation.3">
                  <p:embed/>
                </p:oleObj>
              </mc:Choice>
              <mc:Fallback>
                <p:oleObj name="Equation" r:id="rId8" imgW="266400" imgH="279360" progId="Equation.3">
                  <p:embed/>
                  <p:pic>
                    <p:nvPicPr>
                      <p:cNvPr id="0" name="Object 10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37250" y="6235700"/>
                        <a:ext cx="265113" cy="277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36" name="Oval 104"/>
          <p:cNvSpPr>
            <a:spLocks noChangeArrowheads="1"/>
          </p:cNvSpPr>
          <p:nvPr/>
        </p:nvSpPr>
        <p:spPr bwMode="auto">
          <a:xfrm>
            <a:off x="5715000" y="49530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21537" name="Text Box 105"/>
          <p:cNvSpPr txBox="1">
            <a:spLocks noChangeArrowheads="1"/>
          </p:cNvSpPr>
          <p:nvPr/>
        </p:nvSpPr>
        <p:spPr bwMode="auto">
          <a:xfrm>
            <a:off x="6934200" y="4876800"/>
            <a:ext cx="488950" cy="579438"/>
          </a:xfrm>
          <a:prstGeom prst="rect">
            <a:avLst/>
          </a:prstGeom>
          <a:noFill/>
          <a:ln w="9525">
            <a:noFill/>
            <a:miter lim="800000"/>
            <a:headEnd/>
            <a:tailEnd type="none" w="lg" len="lg"/>
          </a:ln>
        </p:spPr>
        <p:txBody>
          <a:bodyPr wrap="none">
            <a:spAutoFit/>
          </a:bodyPr>
          <a:lstStyle/>
          <a:p>
            <a:r>
              <a:rPr lang="en-US">
                <a:solidFill>
                  <a:schemeClr val="tx1"/>
                </a:solidFill>
              </a:rPr>
              <a:t>...</a:t>
            </a:r>
          </a:p>
        </p:txBody>
      </p:sp>
      <p:sp>
        <p:nvSpPr>
          <p:cNvPr id="21538" name="Line 106"/>
          <p:cNvSpPr>
            <a:spLocks noChangeShapeType="1"/>
          </p:cNvSpPr>
          <p:nvPr/>
        </p:nvSpPr>
        <p:spPr bwMode="auto">
          <a:xfrm flipV="1">
            <a:off x="5257800" y="5257800"/>
            <a:ext cx="457200" cy="0"/>
          </a:xfrm>
          <a:prstGeom prst="line">
            <a:avLst/>
          </a:prstGeom>
          <a:noFill/>
          <a:ln w="9525">
            <a:solidFill>
              <a:schemeClr val="tx1"/>
            </a:solidFill>
            <a:round/>
            <a:headEnd/>
            <a:tailEnd type="triangle" w="lg" len="lg"/>
          </a:ln>
        </p:spPr>
        <p:txBody>
          <a:bodyPr anchor="ctr">
            <a:spAutoFit/>
          </a:bodyPr>
          <a:lstStyle/>
          <a:p>
            <a:endParaRPr lang="en-US"/>
          </a:p>
        </p:txBody>
      </p:sp>
      <p:sp>
        <p:nvSpPr>
          <p:cNvPr id="21539" name="Line 109"/>
          <p:cNvSpPr>
            <a:spLocks noChangeShapeType="1"/>
          </p:cNvSpPr>
          <p:nvPr/>
        </p:nvSpPr>
        <p:spPr bwMode="auto">
          <a:xfrm flipV="1">
            <a:off x="6248400" y="5257800"/>
            <a:ext cx="533400" cy="0"/>
          </a:xfrm>
          <a:prstGeom prst="line">
            <a:avLst/>
          </a:prstGeom>
          <a:noFill/>
          <a:ln w="9525">
            <a:solidFill>
              <a:schemeClr val="tx1"/>
            </a:solidFill>
            <a:round/>
            <a:headEnd/>
            <a:tailEnd type="triangle" w="lg" len="lg"/>
          </a:ln>
        </p:spPr>
        <p:txBody>
          <a:bodyPr anchor="ctr">
            <a:spAutoFit/>
          </a:bodyPr>
          <a:lstStyle/>
          <a:p>
            <a:endParaRPr lang="en-US"/>
          </a:p>
        </p:txBody>
      </p:sp>
      <p:sp>
        <p:nvSpPr>
          <p:cNvPr id="21540" name="Freeform 117"/>
          <p:cNvSpPr>
            <a:spLocks/>
          </p:cNvSpPr>
          <p:nvPr/>
        </p:nvSpPr>
        <p:spPr bwMode="auto">
          <a:xfrm>
            <a:off x="1143000" y="5410200"/>
            <a:ext cx="2667000" cy="317500"/>
          </a:xfrm>
          <a:custGeom>
            <a:avLst/>
            <a:gdLst>
              <a:gd name="T0" fmla="*/ 0 w 1680"/>
              <a:gd name="T1" fmla="*/ 0 h 200"/>
              <a:gd name="T2" fmla="*/ 2056447696 w 1680"/>
              <a:gd name="T3" fmla="*/ 483870051 h 200"/>
              <a:gd name="T4" fmla="*/ 2147483647 w 1680"/>
              <a:gd name="T5" fmla="*/ 120967513 h 200"/>
              <a:gd name="T6" fmla="*/ 0 60000 65536"/>
              <a:gd name="T7" fmla="*/ 0 60000 65536"/>
              <a:gd name="T8" fmla="*/ 0 60000 65536"/>
              <a:gd name="T9" fmla="*/ 0 w 1680"/>
              <a:gd name="T10" fmla="*/ 0 h 200"/>
              <a:gd name="T11" fmla="*/ 1680 w 1680"/>
              <a:gd name="T12" fmla="*/ 200 h 200"/>
            </a:gdLst>
            <a:ahLst/>
            <a:cxnLst>
              <a:cxn ang="T6">
                <a:pos x="T0" y="T1"/>
              </a:cxn>
              <a:cxn ang="T7">
                <a:pos x="T2" y="T3"/>
              </a:cxn>
              <a:cxn ang="T8">
                <a:pos x="T4" y="T5"/>
              </a:cxn>
            </a:cxnLst>
            <a:rect l="T9" t="T10" r="T11" b="T12"/>
            <a:pathLst>
              <a:path w="1680" h="200">
                <a:moveTo>
                  <a:pt x="0" y="0"/>
                </a:moveTo>
                <a:cubicBezTo>
                  <a:pt x="268" y="92"/>
                  <a:pt x="536" y="184"/>
                  <a:pt x="816" y="192"/>
                </a:cubicBezTo>
                <a:cubicBezTo>
                  <a:pt x="1096" y="200"/>
                  <a:pt x="1388" y="124"/>
                  <a:pt x="1680" y="48"/>
                </a:cubicBezTo>
              </a:path>
            </a:pathLst>
          </a:custGeom>
          <a:noFill/>
          <a:ln w="9525">
            <a:solidFill>
              <a:srgbClr val="FF0000"/>
            </a:solidFill>
            <a:round/>
            <a:headEnd/>
            <a:tailEnd type="triangle" w="lg" len="lg"/>
          </a:ln>
        </p:spPr>
        <p:txBody>
          <a:bodyPr wrap="none">
            <a:spAutoFit/>
          </a:bodyPr>
          <a:lstStyle/>
          <a:p>
            <a:endParaRPr lang="en-US"/>
          </a:p>
        </p:txBody>
      </p:sp>
      <p:sp>
        <p:nvSpPr>
          <p:cNvPr id="21541" name="Freeform 119"/>
          <p:cNvSpPr>
            <a:spLocks/>
          </p:cNvSpPr>
          <p:nvPr/>
        </p:nvSpPr>
        <p:spPr bwMode="auto">
          <a:xfrm>
            <a:off x="4495800" y="5486400"/>
            <a:ext cx="3733800" cy="228600"/>
          </a:xfrm>
          <a:custGeom>
            <a:avLst/>
            <a:gdLst>
              <a:gd name="T0" fmla="*/ 0 w 2352"/>
              <a:gd name="T1" fmla="*/ 0 h 144"/>
              <a:gd name="T2" fmla="*/ 2147483647 w 2352"/>
              <a:gd name="T3" fmla="*/ 362902445 h 144"/>
              <a:gd name="T4" fmla="*/ 2147483647 w 2352"/>
              <a:gd name="T5" fmla="*/ 0 h 144"/>
              <a:gd name="T6" fmla="*/ 0 60000 65536"/>
              <a:gd name="T7" fmla="*/ 0 60000 65536"/>
              <a:gd name="T8" fmla="*/ 0 60000 65536"/>
              <a:gd name="T9" fmla="*/ 0 w 2352"/>
              <a:gd name="T10" fmla="*/ 0 h 144"/>
              <a:gd name="T11" fmla="*/ 2352 w 2352"/>
              <a:gd name="T12" fmla="*/ 144 h 144"/>
            </a:gdLst>
            <a:ahLst/>
            <a:cxnLst>
              <a:cxn ang="T6">
                <a:pos x="T0" y="T1"/>
              </a:cxn>
              <a:cxn ang="T7">
                <a:pos x="T2" y="T3"/>
              </a:cxn>
              <a:cxn ang="T8">
                <a:pos x="T4" y="T5"/>
              </a:cxn>
            </a:cxnLst>
            <a:rect l="T9" t="T10" r="T11" b="T12"/>
            <a:pathLst>
              <a:path w="2352" h="144">
                <a:moveTo>
                  <a:pt x="0" y="0"/>
                </a:moveTo>
                <a:cubicBezTo>
                  <a:pt x="428" y="72"/>
                  <a:pt x="856" y="144"/>
                  <a:pt x="1248" y="144"/>
                </a:cubicBezTo>
                <a:cubicBezTo>
                  <a:pt x="1640" y="144"/>
                  <a:pt x="1996" y="72"/>
                  <a:pt x="2352" y="0"/>
                </a:cubicBezTo>
              </a:path>
            </a:pathLst>
          </a:custGeom>
          <a:noFill/>
          <a:ln w="9525">
            <a:solidFill>
              <a:srgbClr val="FF0000"/>
            </a:solidFill>
            <a:round/>
            <a:headEnd/>
            <a:tailEnd type="triangle" w="lg" len="lg"/>
          </a:ln>
        </p:spPr>
        <p:txBody>
          <a:bodyPr wrap="none">
            <a:spAutoFit/>
          </a:bodyPr>
          <a:lstStyle/>
          <a:p>
            <a:endParaRPr lang="en-US"/>
          </a:p>
        </p:txBody>
      </p:sp>
      <p:grpSp>
        <p:nvGrpSpPr>
          <p:cNvPr id="21542" name="Group 153"/>
          <p:cNvGrpSpPr>
            <a:grpSpLocks/>
          </p:cNvGrpSpPr>
          <p:nvPr/>
        </p:nvGrpSpPr>
        <p:grpSpPr bwMode="auto">
          <a:xfrm>
            <a:off x="2514600" y="3048000"/>
            <a:ext cx="3581400" cy="1676400"/>
            <a:chOff x="1776" y="1968"/>
            <a:chExt cx="2832" cy="1056"/>
          </a:xfrm>
        </p:grpSpPr>
        <p:sp>
          <p:nvSpPr>
            <p:cNvPr id="21556" name="Line 134"/>
            <p:cNvSpPr>
              <a:spLocks noChangeShapeType="1"/>
            </p:cNvSpPr>
            <p:nvPr/>
          </p:nvSpPr>
          <p:spPr bwMode="auto">
            <a:xfrm>
              <a:off x="1776" y="1968"/>
              <a:ext cx="2688" cy="1056"/>
            </a:xfrm>
            <a:prstGeom prst="line">
              <a:avLst/>
            </a:prstGeom>
            <a:noFill/>
            <a:ln w="38100">
              <a:solidFill>
                <a:schemeClr val="tx1"/>
              </a:solidFill>
              <a:round/>
              <a:headEnd/>
              <a:tailEnd type="none" w="lg" len="lg"/>
            </a:ln>
          </p:spPr>
          <p:txBody>
            <a:bodyPr>
              <a:spAutoFit/>
            </a:bodyPr>
            <a:lstStyle/>
            <a:p>
              <a:endParaRPr lang="en-US"/>
            </a:p>
          </p:txBody>
        </p:sp>
        <p:sp>
          <p:nvSpPr>
            <p:cNvPr id="21557" name="Line 135"/>
            <p:cNvSpPr>
              <a:spLocks noChangeShapeType="1"/>
            </p:cNvSpPr>
            <p:nvPr/>
          </p:nvSpPr>
          <p:spPr bwMode="auto">
            <a:xfrm flipV="1">
              <a:off x="1776" y="2016"/>
              <a:ext cx="2832" cy="912"/>
            </a:xfrm>
            <a:prstGeom prst="line">
              <a:avLst/>
            </a:prstGeom>
            <a:noFill/>
            <a:ln w="38100">
              <a:solidFill>
                <a:schemeClr val="tx1"/>
              </a:solidFill>
              <a:round/>
              <a:headEnd/>
              <a:tailEnd type="none" w="lg" len="lg"/>
            </a:ln>
          </p:spPr>
          <p:txBody>
            <a:bodyPr>
              <a:spAutoFit/>
            </a:bodyPr>
            <a:lstStyle/>
            <a:p>
              <a:endParaRPr lang="en-US"/>
            </a:p>
          </p:txBody>
        </p:sp>
      </p:grpSp>
      <p:sp>
        <p:nvSpPr>
          <p:cNvPr id="21543" name="Text Box 136"/>
          <p:cNvSpPr txBox="1">
            <a:spLocks noChangeArrowheads="1"/>
          </p:cNvSpPr>
          <p:nvPr/>
        </p:nvSpPr>
        <p:spPr bwMode="auto">
          <a:xfrm>
            <a:off x="212725" y="1854200"/>
            <a:ext cx="3570288" cy="579438"/>
          </a:xfrm>
          <a:prstGeom prst="rect">
            <a:avLst/>
          </a:prstGeom>
          <a:noFill/>
          <a:ln w="9525">
            <a:noFill/>
            <a:miter lim="800000"/>
            <a:headEnd/>
            <a:tailEnd type="none" w="lg" len="lg"/>
          </a:ln>
        </p:spPr>
        <p:txBody>
          <a:bodyPr wrap="none">
            <a:spAutoFit/>
          </a:bodyPr>
          <a:lstStyle/>
          <a:p>
            <a:r>
              <a:rPr lang="en-US"/>
              <a:t>Do not follow loop</a:t>
            </a:r>
          </a:p>
        </p:txBody>
      </p:sp>
      <p:sp>
        <p:nvSpPr>
          <p:cNvPr id="21544" name="Oval 137"/>
          <p:cNvSpPr>
            <a:spLocks noChangeArrowheads="1"/>
          </p:cNvSpPr>
          <p:nvPr/>
        </p:nvSpPr>
        <p:spPr bwMode="auto">
          <a:xfrm>
            <a:off x="4876800" y="41910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21545" name="Oval 138"/>
          <p:cNvSpPr>
            <a:spLocks noChangeArrowheads="1"/>
          </p:cNvSpPr>
          <p:nvPr/>
        </p:nvSpPr>
        <p:spPr bwMode="auto">
          <a:xfrm>
            <a:off x="2971800" y="41910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21546" name="Line 139"/>
          <p:cNvSpPr>
            <a:spLocks noChangeShapeType="1"/>
          </p:cNvSpPr>
          <p:nvPr/>
        </p:nvSpPr>
        <p:spPr bwMode="auto">
          <a:xfrm flipV="1">
            <a:off x="4343400" y="4648200"/>
            <a:ext cx="609600" cy="457200"/>
          </a:xfrm>
          <a:prstGeom prst="line">
            <a:avLst/>
          </a:prstGeom>
          <a:noFill/>
          <a:ln w="9525">
            <a:solidFill>
              <a:schemeClr val="tx1"/>
            </a:solidFill>
            <a:round/>
            <a:headEnd/>
            <a:tailEnd type="triangle" w="lg" len="lg"/>
          </a:ln>
        </p:spPr>
        <p:txBody>
          <a:bodyPr anchor="ctr">
            <a:spAutoFit/>
          </a:bodyPr>
          <a:lstStyle/>
          <a:p>
            <a:endParaRPr lang="en-US"/>
          </a:p>
        </p:txBody>
      </p:sp>
      <p:sp>
        <p:nvSpPr>
          <p:cNvPr id="21547" name="Line 140"/>
          <p:cNvSpPr>
            <a:spLocks noChangeShapeType="1"/>
          </p:cNvSpPr>
          <p:nvPr/>
        </p:nvSpPr>
        <p:spPr bwMode="auto">
          <a:xfrm>
            <a:off x="3429000" y="4648200"/>
            <a:ext cx="533400" cy="444500"/>
          </a:xfrm>
          <a:prstGeom prst="line">
            <a:avLst/>
          </a:prstGeom>
          <a:noFill/>
          <a:ln w="9525">
            <a:solidFill>
              <a:schemeClr val="tx1"/>
            </a:solidFill>
            <a:round/>
            <a:headEnd/>
            <a:tailEnd type="triangle" w="lg" len="lg"/>
          </a:ln>
        </p:spPr>
        <p:txBody>
          <a:bodyPr anchor="ctr">
            <a:spAutoFit/>
          </a:bodyPr>
          <a:lstStyle/>
          <a:p>
            <a:endParaRPr lang="en-US"/>
          </a:p>
        </p:txBody>
      </p:sp>
      <p:sp>
        <p:nvSpPr>
          <p:cNvPr id="21548" name="AutoShape 141"/>
          <p:cNvSpPr>
            <a:spLocks/>
          </p:cNvSpPr>
          <p:nvPr/>
        </p:nvSpPr>
        <p:spPr bwMode="auto">
          <a:xfrm rot="-5400000">
            <a:off x="4038600" y="1752600"/>
            <a:ext cx="381000" cy="2514600"/>
          </a:xfrm>
          <a:prstGeom prst="rightBrace">
            <a:avLst>
              <a:gd name="adj1" fmla="val 55000"/>
              <a:gd name="adj2" fmla="val 50000"/>
            </a:avLst>
          </a:prstGeom>
          <a:noFill/>
          <a:ln w="9525">
            <a:solidFill>
              <a:schemeClr val="tx1"/>
            </a:solidFill>
            <a:round/>
            <a:headEnd/>
            <a:tailEnd type="none" w="lg" len="lg"/>
          </a:ln>
        </p:spPr>
        <p:txBody>
          <a:bodyPr anchor="ctr">
            <a:spAutoFit/>
          </a:bodyPr>
          <a:lstStyle/>
          <a:p>
            <a:endParaRPr lang="en-US"/>
          </a:p>
        </p:txBody>
      </p:sp>
      <p:graphicFrame>
        <p:nvGraphicFramePr>
          <p:cNvPr id="21510" name="Object 1028"/>
          <p:cNvGraphicFramePr>
            <a:graphicFrameLocks noChangeAspect="1"/>
          </p:cNvGraphicFramePr>
          <p:nvPr/>
        </p:nvGraphicFramePr>
        <p:xfrm>
          <a:off x="4114800" y="2362200"/>
          <a:ext cx="315913" cy="406400"/>
        </p:xfrm>
        <a:graphic>
          <a:graphicData uri="http://schemas.openxmlformats.org/presentationml/2006/ole">
            <mc:AlternateContent xmlns:mc="http://schemas.openxmlformats.org/markup-compatibility/2006">
              <mc:Choice xmlns:v="urn:schemas-microsoft-com:vml" Requires="v">
                <p:oleObj name="Equation" r:id="rId10" imgW="317160" imgH="406080" progId="Equation.3">
                  <p:embed/>
                </p:oleObj>
              </mc:Choice>
              <mc:Fallback>
                <p:oleObj name="Equation" r:id="rId10" imgW="317160" imgH="406080" progId="Equation.3">
                  <p:embed/>
                  <p:pic>
                    <p:nvPicPr>
                      <p:cNvPr id="0" name="Object 102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14800" y="2362200"/>
                        <a:ext cx="315913"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49" name="Oval 143"/>
          <p:cNvSpPr>
            <a:spLocks noChangeArrowheads="1"/>
          </p:cNvSpPr>
          <p:nvPr/>
        </p:nvSpPr>
        <p:spPr bwMode="auto">
          <a:xfrm>
            <a:off x="3124200" y="32004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21550" name="Oval 144"/>
          <p:cNvSpPr>
            <a:spLocks noChangeArrowheads="1"/>
          </p:cNvSpPr>
          <p:nvPr/>
        </p:nvSpPr>
        <p:spPr bwMode="auto">
          <a:xfrm>
            <a:off x="4724400" y="32004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21551" name="Line 145"/>
          <p:cNvSpPr>
            <a:spLocks noChangeShapeType="1"/>
          </p:cNvSpPr>
          <p:nvPr/>
        </p:nvSpPr>
        <p:spPr bwMode="auto">
          <a:xfrm flipH="1" flipV="1">
            <a:off x="5029200" y="3733800"/>
            <a:ext cx="76200" cy="457200"/>
          </a:xfrm>
          <a:prstGeom prst="line">
            <a:avLst/>
          </a:prstGeom>
          <a:noFill/>
          <a:ln w="9525">
            <a:solidFill>
              <a:schemeClr val="tx1"/>
            </a:solidFill>
            <a:round/>
            <a:headEnd/>
            <a:tailEnd type="triangle" w="lg" len="lg"/>
          </a:ln>
        </p:spPr>
        <p:txBody>
          <a:bodyPr>
            <a:spAutoFit/>
          </a:bodyPr>
          <a:lstStyle/>
          <a:p>
            <a:endParaRPr lang="en-US"/>
          </a:p>
        </p:txBody>
      </p:sp>
      <p:sp>
        <p:nvSpPr>
          <p:cNvPr id="21552" name="Line 146"/>
          <p:cNvSpPr>
            <a:spLocks noChangeShapeType="1"/>
          </p:cNvSpPr>
          <p:nvPr/>
        </p:nvSpPr>
        <p:spPr bwMode="auto">
          <a:xfrm flipH="1">
            <a:off x="4419600" y="3429000"/>
            <a:ext cx="304800" cy="0"/>
          </a:xfrm>
          <a:prstGeom prst="line">
            <a:avLst/>
          </a:prstGeom>
          <a:noFill/>
          <a:ln w="9525">
            <a:solidFill>
              <a:schemeClr val="tx1"/>
            </a:solidFill>
            <a:round/>
            <a:headEnd/>
            <a:tailEnd type="triangle" w="lg" len="lg"/>
          </a:ln>
        </p:spPr>
        <p:txBody>
          <a:bodyPr wrap="none">
            <a:spAutoFit/>
          </a:bodyPr>
          <a:lstStyle/>
          <a:p>
            <a:endParaRPr lang="en-US"/>
          </a:p>
        </p:txBody>
      </p:sp>
      <p:sp>
        <p:nvSpPr>
          <p:cNvPr id="21553" name="Line 147"/>
          <p:cNvSpPr>
            <a:spLocks noChangeShapeType="1"/>
          </p:cNvSpPr>
          <p:nvPr/>
        </p:nvSpPr>
        <p:spPr bwMode="auto">
          <a:xfrm flipH="1">
            <a:off x="3657600" y="3429000"/>
            <a:ext cx="381000" cy="0"/>
          </a:xfrm>
          <a:prstGeom prst="line">
            <a:avLst/>
          </a:prstGeom>
          <a:noFill/>
          <a:ln w="9525">
            <a:solidFill>
              <a:schemeClr val="tx1"/>
            </a:solidFill>
            <a:round/>
            <a:headEnd/>
            <a:tailEnd type="triangle" w="lg" len="lg"/>
          </a:ln>
        </p:spPr>
        <p:txBody>
          <a:bodyPr>
            <a:spAutoFit/>
          </a:bodyPr>
          <a:lstStyle/>
          <a:p>
            <a:endParaRPr lang="en-US"/>
          </a:p>
        </p:txBody>
      </p:sp>
      <p:sp>
        <p:nvSpPr>
          <p:cNvPr id="21554" name="Line 148"/>
          <p:cNvSpPr>
            <a:spLocks noChangeShapeType="1"/>
          </p:cNvSpPr>
          <p:nvPr/>
        </p:nvSpPr>
        <p:spPr bwMode="auto">
          <a:xfrm flipH="1">
            <a:off x="3276600" y="3733800"/>
            <a:ext cx="76200" cy="457200"/>
          </a:xfrm>
          <a:prstGeom prst="line">
            <a:avLst/>
          </a:prstGeom>
          <a:noFill/>
          <a:ln w="9525">
            <a:solidFill>
              <a:schemeClr val="tx1"/>
            </a:solidFill>
            <a:round/>
            <a:headEnd/>
            <a:tailEnd type="triangle" w="lg" len="lg"/>
          </a:ln>
        </p:spPr>
        <p:txBody>
          <a:bodyPr>
            <a:spAutoFit/>
          </a:bodyPr>
          <a:lstStyle/>
          <a:p>
            <a:endParaRPr lang="en-US"/>
          </a:p>
        </p:txBody>
      </p:sp>
      <p:sp>
        <p:nvSpPr>
          <p:cNvPr id="21555" name="Text Box 149"/>
          <p:cNvSpPr txBox="1">
            <a:spLocks noChangeArrowheads="1"/>
          </p:cNvSpPr>
          <p:nvPr/>
        </p:nvSpPr>
        <p:spPr bwMode="auto">
          <a:xfrm>
            <a:off x="3962400" y="3048000"/>
            <a:ext cx="488950" cy="579438"/>
          </a:xfrm>
          <a:prstGeom prst="rect">
            <a:avLst/>
          </a:prstGeom>
          <a:noFill/>
          <a:ln w="9525">
            <a:noFill/>
            <a:miter lim="800000"/>
            <a:headEnd/>
            <a:tailEnd type="none" w="lg" len="lg"/>
          </a:ln>
        </p:spPr>
        <p:txBody>
          <a:bodyPr wrap="none">
            <a:spAutoFit/>
          </a:bodyPr>
          <a:lstStyle/>
          <a:p>
            <a:r>
              <a:rPr lang="en-US">
                <a:solidFill>
                  <a:schemeClr val="tx1"/>
                </a:solidFill>
              </a:rPr>
              <a:t>...</a:t>
            </a:r>
          </a:p>
        </p:txBody>
      </p:sp>
      <p:graphicFrame>
        <p:nvGraphicFramePr>
          <p:cNvPr id="21511" name="Object 1029"/>
          <p:cNvGraphicFramePr>
            <a:graphicFrameLocks noChangeAspect="1"/>
          </p:cNvGraphicFramePr>
          <p:nvPr/>
        </p:nvGraphicFramePr>
        <p:xfrm>
          <a:off x="1143000" y="4953000"/>
          <a:ext cx="263525" cy="304800"/>
        </p:xfrm>
        <a:graphic>
          <a:graphicData uri="http://schemas.openxmlformats.org/presentationml/2006/ole">
            <mc:AlternateContent xmlns:mc="http://schemas.openxmlformats.org/markup-compatibility/2006">
              <mc:Choice xmlns:v="urn:schemas-microsoft-com:vml" Requires="v">
                <p:oleObj name="Equation" r:id="rId12" imgW="406080" imgH="469800" progId="Equation.3">
                  <p:embed/>
                </p:oleObj>
              </mc:Choice>
              <mc:Fallback>
                <p:oleObj name="Equation" r:id="rId12" imgW="406080" imgH="469800" progId="Equation.3">
                  <p:embed/>
                  <p:pic>
                    <p:nvPicPr>
                      <p:cNvPr id="0" name="Object 102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43000" y="4953000"/>
                        <a:ext cx="26352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12" name="Object 1030"/>
          <p:cNvGraphicFramePr>
            <a:graphicFrameLocks noChangeAspect="1"/>
          </p:cNvGraphicFramePr>
          <p:nvPr/>
        </p:nvGraphicFramePr>
        <p:xfrm>
          <a:off x="7772400" y="4953000"/>
          <a:ext cx="303213" cy="304800"/>
        </p:xfrm>
        <a:graphic>
          <a:graphicData uri="http://schemas.openxmlformats.org/presentationml/2006/ole">
            <mc:AlternateContent xmlns:mc="http://schemas.openxmlformats.org/markup-compatibility/2006">
              <mc:Choice xmlns:v="urn:schemas-microsoft-com:vml" Requires="v">
                <p:oleObj name="Equation" r:id="rId14" imgW="482400" imgH="482400" progId="Equation.3">
                  <p:embed/>
                </p:oleObj>
              </mc:Choice>
              <mc:Fallback>
                <p:oleObj name="Equation" r:id="rId14" imgW="482400" imgH="482400" progId="Equation.3">
                  <p:embed/>
                  <p:pic>
                    <p:nvPicPr>
                      <p:cNvPr id="0" name="Object 103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772400" y="4953000"/>
                        <a:ext cx="303213"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13" name="Object 1031"/>
          <p:cNvGraphicFramePr>
            <a:graphicFrameLocks noChangeAspect="1"/>
          </p:cNvGraphicFramePr>
          <p:nvPr/>
        </p:nvGraphicFramePr>
        <p:xfrm>
          <a:off x="3429000" y="4953000"/>
          <a:ext cx="249238" cy="304800"/>
        </p:xfrm>
        <a:graphic>
          <a:graphicData uri="http://schemas.openxmlformats.org/presentationml/2006/ole">
            <mc:AlternateContent xmlns:mc="http://schemas.openxmlformats.org/markup-compatibility/2006">
              <mc:Choice xmlns:v="urn:schemas-microsoft-com:vml" Requires="v">
                <p:oleObj name="Equation" r:id="rId16" imgW="393480" imgH="482400" progId="Equation.3">
                  <p:embed/>
                </p:oleObj>
              </mc:Choice>
              <mc:Fallback>
                <p:oleObj name="Equation" r:id="rId16" imgW="393480" imgH="482400" progId="Equation.3">
                  <p:embed/>
                  <p:pic>
                    <p:nvPicPr>
                      <p:cNvPr id="0" name="Object 103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29000" y="4953000"/>
                        <a:ext cx="249238"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14" name="Object 1032"/>
          <p:cNvGraphicFramePr>
            <a:graphicFrameLocks noChangeAspect="1"/>
          </p:cNvGraphicFramePr>
          <p:nvPr/>
        </p:nvGraphicFramePr>
        <p:xfrm>
          <a:off x="4267200" y="4572000"/>
          <a:ext cx="457200" cy="304800"/>
        </p:xfrm>
        <a:graphic>
          <a:graphicData uri="http://schemas.openxmlformats.org/presentationml/2006/ole">
            <mc:AlternateContent xmlns:mc="http://schemas.openxmlformats.org/markup-compatibility/2006">
              <mc:Choice xmlns:v="urn:schemas-microsoft-com:vml" Requires="v">
                <p:oleObj name="Equation" r:id="rId18" imgW="723600" imgH="482400" progId="Equation.3">
                  <p:embed/>
                </p:oleObj>
              </mc:Choice>
              <mc:Fallback>
                <p:oleObj name="Equation" r:id="rId18" imgW="723600" imgH="482400" progId="Equation.3">
                  <p:embed/>
                  <p:pic>
                    <p:nvPicPr>
                      <p:cNvPr id="0" name="Object 103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267200" y="4572000"/>
                        <a:ext cx="4572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15" name="Object 1033"/>
          <p:cNvGraphicFramePr>
            <a:graphicFrameLocks noChangeAspect="1"/>
          </p:cNvGraphicFramePr>
          <p:nvPr/>
        </p:nvGraphicFramePr>
        <p:xfrm>
          <a:off x="3581400" y="4572000"/>
          <a:ext cx="263525" cy="304800"/>
        </p:xfrm>
        <a:graphic>
          <a:graphicData uri="http://schemas.openxmlformats.org/presentationml/2006/ole">
            <mc:AlternateContent xmlns:mc="http://schemas.openxmlformats.org/markup-compatibility/2006">
              <mc:Choice xmlns:v="urn:schemas-microsoft-com:vml" Requires="v">
                <p:oleObj name="Equation" r:id="rId20" imgW="482400" imgH="558720" progId="Equation.3">
                  <p:embed/>
                </p:oleObj>
              </mc:Choice>
              <mc:Fallback>
                <p:oleObj name="Equation" r:id="rId20" imgW="482400" imgH="558720" progId="Equation.3">
                  <p:embed/>
                  <p:pic>
                    <p:nvPicPr>
                      <p:cNvPr id="0" name="Object 103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581400" y="4572000"/>
                        <a:ext cx="26352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16" name="Object 1034"/>
          <p:cNvGraphicFramePr>
            <a:graphicFrameLocks noChangeAspect="1"/>
          </p:cNvGraphicFramePr>
          <p:nvPr/>
        </p:nvGraphicFramePr>
        <p:xfrm>
          <a:off x="4419600" y="4953000"/>
          <a:ext cx="457200" cy="312738"/>
        </p:xfrm>
        <a:graphic>
          <a:graphicData uri="http://schemas.openxmlformats.org/presentationml/2006/ole">
            <mc:AlternateContent xmlns:mc="http://schemas.openxmlformats.org/markup-compatibility/2006">
              <mc:Choice xmlns:v="urn:schemas-microsoft-com:vml" Requires="v">
                <p:oleObj name="Equation" r:id="rId22" imgW="812520" imgH="558720" progId="Equation.3">
                  <p:embed/>
                </p:oleObj>
              </mc:Choice>
              <mc:Fallback>
                <p:oleObj name="Equation" r:id="rId22" imgW="812520" imgH="558720" progId="Equation.3">
                  <p:embed/>
                  <p:pic>
                    <p:nvPicPr>
                      <p:cNvPr id="0" name="Object 103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419600" y="4953000"/>
                        <a:ext cx="457200" cy="312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 name="Slide Number Placeholder 3"/>
          <p:cNvSpPr>
            <a:spLocks noGrp="1"/>
          </p:cNvSpPr>
          <p:nvPr>
            <p:ph type="sldNum" sz="quarter" idx="12"/>
          </p:nvPr>
        </p:nvSpPr>
        <p:spPr>
          <a:noFill/>
        </p:spPr>
        <p:txBody>
          <a:bodyPr/>
          <a:lstStyle/>
          <a:p>
            <a:fld id="{AB37EF86-1E9C-427B-AF8C-33A6575C660F}" type="slidenum">
              <a:rPr lang="en-US" smtClean="0"/>
              <a:pPr/>
              <a:t>3</a:t>
            </a:fld>
            <a:endParaRPr lang="en-US"/>
          </a:p>
        </p:txBody>
      </p:sp>
      <p:sp>
        <p:nvSpPr>
          <p:cNvPr id="1034" name="Oval 1026"/>
          <p:cNvSpPr>
            <a:spLocks noChangeArrowheads="1"/>
          </p:cNvSpPr>
          <p:nvPr/>
        </p:nvSpPr>
        <p:spPr bwMode="auto">
          <a:xfrm>
            <a:off x="1447800" y="2286000"/>
            <a:ext cx="5943600" cy="3962400"/>
          </a:xfrm>
          <a:prstGeom prst="ellipse">
            <a:avLst/>
          </a:prstGeom>
          <a:noFill/>
          <a:ln w="9525">
            <a:solidFill>
              <a:srgbClr val="FF0000"/>
            </a:solidFill>
            <a:round/>
            <a:headEnd/>
            <a:tailEnd type="none" w="lg" len="lg"/>
          </a:ln>
        </p:spPr>
        <p:txBody>
          <a:bodyPr anchor="ctr">
            <a:spAutoFit/>
          </a:bodyPr>
          <a:lstStyle/>
          <a:p>
            <a:endParaRPr lang="en-US"/>
          </a:p>
        </p:txBody>
      </p:sp>
      <p:sp>
        <p:nvSpPr>
          <p:cNvPr id="1035" name="Text Box 1027"/>
          <p:cNvSpPr txBox="1">
            <a:spLocks noChangeArrowheads="1"/>
          </p:cNvSpPr>
          <p:nvPr/>
        </p:nvSpPr>
        <p:spPr bwMode="auto">
          <a:xfrm>
            <a:off x="2743200" y="2743200"/>
            <a:ext cx="3529013" cy="579438"/>
          </a:xfrm>
          <a:prstGeom prst="rect">
            <a:avLst/>
          </a:prstGeom>
          <a:noFill/>
          <a:ln w="9525">
            <a:noFill/>
            <a:miter lim="800000"/>
            <a:headEnd/>
            <a:tailEnd type="none" w="lg" len="lg"/>
          </a:ln>
        </p:spPr>
        <p:txBody>
          <a:bodyPr wrap="none">
            <a:spAutoFit/>
          </a:bodyPr>
          <a:lstStyle/>
          <a:p>
            <a:r>
              <a:rPr lang="en-US"/>
              <a:t>Regular languages</a:t>
            </a:r>
          </a:p>
        </p:txBody>
      </p:sp>
      <p:graphicFrame>
        <p:nvGraphicFramePr>
          <p:cNvPr id="1026" name="Object 2048"/>
          <p:cNvGraphicFramePr>
            <a:graphicFrameLocks noChangeAspect="1"/>
          </p:cNvGraphicFramePr>
          <p:nvPr/>
        </p:nvGraphicFramePr>
        <p:xfrm>
          <a:off x="2438400" y="3505200"/>
          <a:ext cx="901700" cy="431800"/>
        </p:xfrm>
        <a:graphic>
          <a:graphicData uri="http://schemas.openxmlformats.org/presentationml/2006/ole">
            <mc:AlternateContent xmlns:mc="http://schemas.openxmlformats.org/markup-compatibility/2006">
              <mc:Choice xmlns:v="urn:schemas-microsoft-com:vml" Requires="v">
                <p:oleObj name="Equation" r:id="rId2" imgW="901440" imgH="431640" progId="Equation.3">
                  <p:embed/>
                </p:oleObj>
              </mc:Choice>
              <mc:Fallback>
                <p:oleObj name="Equation" r:id="rId2" imgW="901440" imgH="431640" progId="Equation.3">
                  <p:embed/>
                  <p:pic>
                    <p:nvPicPr>
                      <p:cNvPr id="0" name="Object 20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3505200"/>
                        <a:ext cx="9017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2049"/>
          <p:cNvGraphicFramePr>
            <a:graphicFrameLocks noChangeAspect="1"/>
          </p:cNvGraphicFramePr>
          <p:nvPr/>
        </p:nvGraphicFramePr>
        <p:xfrm>
          <a:off x="5105400" y="3733800"/>
          <a:ext cx="1587500" cy="431800"/>
        </p:xfrm>
        <a:graphic>
          <a:graphicData uri="http://schemas.openxmlformats.org/presentationml/2006/ole">
            <mc:AlternateContent xmlns:mc="http://schemas.openxmlformats.org/markup-compatibility/2006">
              <mc:Choice xmlns:v="urn:schemas-microsoft-com:vml" Requires="v">
                <p:oleObj name="Equation" r:id="rId4" imgW="1587240" imgH="431640" progId="Equation.3">
                  <p:embed/>
                </p:oleObj>
              </mc:Choice>
              <mc:Fallback>
                <p:oleObj name="Equation" r:id="rId4" imgW="1587240" imgH="431640" progId="Equation.3">
                  <p:embed/>
                  <p:pic>
                    <p:nvPicPr>
                      <p:cNvPr id="0" name="Object 20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3733800"/>
                        <a:ext cx="15875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8" name="Object 2050"/>
          <p:cNvGraphicFramePr>
            <a:graphicFrameLocks noChangeAspect="1"/>
          </p:cNvGraphicFramePr>
          <p:nvPr/>
        </p:nvGraphicFramePr>
        <p:xfrm>
          <a:off x="3505200" y="5486400"/>
          <a:ext cx="952500" cy="355600"/>
        </p:xfrm>
        <a:graphic>
          <a:graphicData uri="http://schemas.openxmlformats.org/presentationml/2006/ole">
            <mc:AlternateContent xmlns:mc="http://schemas.openxmlformats.org/markup-compatibility/2006">
              <mc:Choice xmlns:v="urn:schemas-microsoft-com:vml" Requires="v">
                <p:oleObj name="Equation" r:id="rId6" imgW="952200" imgH="355320" progId="Equation.3">
                  <p:embed/>
                </p:oleObj>
              </mc:Choice>
              <mc:Fallback>
                <p:oleObj name="Equation" r:id="rId6" imgW="952200" imgH="355320" progId="Equation.3">
                  <p:embed/>
                  <p:pic>
                    <p:nvPicPr>
                      <p:cNvPr id="0" name="Object 205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5200" y="5486400"/>
                        <a:ext cx="9525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9" name="Object 2051"/>
          <p:cNvGraphicFramePr>
            <a:graphicFrameLocks noChangeAspect="1"/>
          </p:cNvGraphicFramePr>
          <p:nvPr/>
        </p:nvGraphicFramePr>
        <p:xfrm>
          <a:off x="2819400" y="4572000"/>
          <a:ext cx="2578100" cy="533400"/>
        </p:xfrm>
        <a:graphic>
          <a:graphicData uri="http://schemas.openxmlformats.org/presentationml/2006/ole">
            <mc:AlternateContent xmlns:mc="http://schemas.openxmlformats.org/markup-compatibility/2006">
              <mc:Choice xmlns:v="urn:schemas-microsoft-com:vml" Requires="v">
                <p:oleObj name="Equation" r:id="rId8" imgW="2577960" imgH="533160" progId="Equation.3">
                  <p:embed/>
                </p:oleObj>
              </mc:Choice>
              <mc:Fallback>
                <p:oleObj name="Equation" r:id="rId8" imgW="2577960" imgH="533160" progId="Equation.3">
                  <p:embed/>
                  <p:pic>
                    <p:nvPicPr>
                      <p:cNvPr id="0" name="Object 205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19400" y="4572000"/>
                        <a:ext cx="25781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4313" name="Text Box 1033"/>
          <p:cNvSpPr txBox="1">
            <a:spLocks noChangeArrowheads="1"/>
          </p:cNvSpPr>
          <p:nvPr/>
        </p:nvSpPr>
        <p:spPr bwMode="auto">
          <a:xfrm>
            <a:off x="304800" y="914400"/>
            <a:ext cx="4389438" cy="579438"/>
          </a:xfrm>
          <a:prstGeom prst="rect">
            <a:avLst/>
          </a:prstGeom>
          <a:noFill/>
          <a:ln w="9525">
            <a:noFill/>
            <a:miter lim="800000"/>
            <a:headEnd/>
            <a:tailEnd type="none" w="lg" len="lg"/>
          </a:ln>
        </p:spPr>
        <p:txBody>
          <a:bodyPr wrap="none">
            <a:spAutoFit/>
          </a:bodyPr>
          <a:lstStyle/>
          <a:p>
            <a:r>
              <a:rPr lang="en-US"/>
              <a:t>Non-regular languages</a:t>
            </a:r>
          </a:p>
        </p:txBody>
      </p:sp>
      <p:graphicFrame>
        <p:nvGraphicFramePr>
          <p:cNvPr id="392196" name="Object 2052"/>
          <p:cNvGraphicFramePr>
            <a:graphicFrameLocks noChangeAspect="1"/>
          </p:cNvGraphicFramePr>
          <p:nvPr/>
        </p:nvGraphicFramePr>
        <p:xfrm>
          <a:off x="5029200" y="381000"/>
          <a:ext cx="2971800" cy="723900"/>
        </p:xfrm>
        <a:graphic>
          <a:graphicData uri="http://schemas.openxmlformats.org/presentationml/2006/ole">
            <mc:AlternateContent xmlns:mc="http://schemas.openxmlformats.org/markup-compatibility/2006">
              <mc:Choice xmlns:v="urn:schemas-microsoft-com:vml" Requires="v">
                <p:oleObj name="Equation" r:id="rId10" imgW="2971800" imgH="723600" progId="Equation.3">
                  <p:embed/>
                </p:oleObj>
              </mc:Choice>
              <mc:Fallback>
                <p:oleObj name="Equation" r:id="rId10" imgW="2971800" imgH="723600" progId="Equation.3">
                  <p:embed/>
                  <p:pic>
                    <p:nvPicPr>
                      <p:cNvPr id="0" name="Object 205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29200" y="381000"/>
                        <a:ext cx="2971800"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2197" name="Object 2053"/>
          <p:cNvGraphicFramePr>
            <a:graphicFrameLocks noChangeAspect="1"/>
          </p:cNvGraphicFramePr>
          <p:nvPr/>
        </p:nvGraphicFramePr>
        <p:xfrm>
          <a:off x="4953000" y="1295400"/>
          <a:ext cx="3810000" cy="717550"/>
        </p:xfrm>
        <a:graphic>
          <a:graphicData uri="http://schemas.openxmlformats.org/presentationml/2006/ole">
            <mc:AlternateContent xmlns:mc="http://schemas.openxmlformats.org/markup-compatibility/2006">
              <mc:Choice xmlns:v="urn:schemas-microsoft-com:vml" Requires="v">
                <p:oleObj name="Equation" r:id="rId12" imgW="3035160" imgH="571320" progId="Equation.3">
                  <p:embed/>
                </p:oleObj>
              </mc:Choice>
              <mc:Fallback>
                <p:oleObj name="Equation" r:id="rId12" imgW="3035160" imgH="571320" progId="Equation.3">
                  <p:embed/>
                  <p:pic>
                    <p:nvPicPr>
                      <p:cNvPr id="0" name="Object 205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53000" y="1295400"/>
                        <a:ext cx="3810000" cy="717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4313"/>
                                        </p:tgtEl>
                                        <p:attrNameLst>
                                          <p:attrName>style.visibility</p:attrName>
                                        </p:attrNameLst>
                                      </p:cBhvr>
                                      <p:to>
                                        <p:strVal val="visible"/>
                                      </p:to>
                                    </p:set>
                                    <p:anim calcmode="lin" valueType="num">
                                      <p:cBhvr additive="base">
                                        <p:cTn id="7" dur="500" fill="hold"/>
                                        <p:tgtEl>
                                          <p:spTgt spid="354313"/>
                                        </p:tgtEl>
                                        <p:attrNameLst>
                                          <p:attrName>ppt_x</p:attrName>
                                        </p:attrNameLst>
                                      </p:cBhvr>
                                      <p:tavLst>
                                        <p:tav tm="0">
                                          <p:val>
                                            <p:strVal val="0-#ppt_w/2"/>
                                          </p:val>
                                        </p:tav>
                                        <p:tav tm="100000">
                                          <p:val>
                                            <p:strVal val="#ppt_x"/>
                                          </p:val>
                                        </p:tav>
                                      </p:tavLst>
                                    </p:anim>
                                    <p:anim calcmode="lin" valueType="num">
                                      <p:cBhvr additive="base">
                                        <p:cTn id="8" dur="500" fill="hold"/>
                                        <p:tgtEl>
                                          <p:spTgt spid="3543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92196"/>
                                        </p:tgtEl>
                                        <p:attrNameLst>
                                          <p:attrName>style.visibility</p:attrName>
                                        </p:attrNameLst>
                                      </p:cBhvr>
                                      <p:to>
                                        <p:strVal val="visible"/>
                                      </p:to>
                                    </p:set>
                                    <p:anim calcmode="lin" valueType="num">
                                      <p:cBhvr additive="base">
                                        <p:cTn id="13" dur="500" fill="hold"/>
                                        <p:tgtEl>
                                          <p:spTgt spid="392196"/>
                                        </p:tgtEl>
                                        <p:attrNameLst>
                                          <p:attrName>ppt_x</p:attrName>
                                        </p:attrNameLst>
                                      </p:cBhvr>
                                      <p:tavLst>
                                        <p:tav tm="0">
                                          <p:val>
                                            <p:strVal val="1+#ppt_w/2"/>
                                          </p:val>
                                        </p:tav>
                                        <p:tav tm="100000">
                                          <p:val>
                                            <p:strVal val="#ppt_x"/>
                                          </p:val>
                                        </p:tav>
                                      </p:tavLst>
                                    </p:anim>
                                    <p:anim calcmode="lin" valueType="num">
                                      <p:cBhvr additive="base">
                                        <p:cTn id="14" dur="500" fill="hold"/>
                                        <p:tgtEl>
                                          <p:spTgt spid="39219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92197"/>
                                        </p:tgtEl>
                                        <p:attrNameLst>
                                          <p:attrName>style.visibility</p:attrName>
                                        </p:attrNameLst>
                                      </p:cBhvr>
                                      <p:to>
                                        <p:strVal val="visible"/>
                                      </p:to>
                                    </p:set>
                                    <p:anim calcmode="lin" valueType="num">
                                      <p:cBhvr additive="base">
                                        <p:cTn id="19" dur="500" fill="hold"/>
                                        <p:tgtEl>
                                          <p:spTgt spid="392197"/>
                                        </p:tgtEl>
                                        <p:attrNameLst>
                                          <p:attrName>ppt_x</p:attrName>
                                        </p:attrNameLst>
                                      </p:cBhvr>
                                      <p:tavLst>
                                        <p:tav tm="0">
                                          <p:val>
                                            <p:strVal val="1+#ppt_w/2"/>
                                          </p:val>
                                        </p:tav>
                                        <p:tav tm="100000">
                                          <p:val>
                                            <p:strVal val="#ppt_x"/>
                                          </p:val>
                                        </p:tav>
                                      </p:tavLst>
                                    </p:anim>
                                    <p:anim calcmode="lin" valueType="num">
                                      <p:cBhvr additive="base">
                                        <p:cTn id="20" dur="500" fill="hold"/>
                                        <p:tgtEl>
                                          <p:spTgt spid="3921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13"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2" name="Slide Number Placeholder 3"/>
          <p:cNvSpPr>
            <a:spLocks noGrp="1"/>
          </p:cNvSpPr>
          <p:nvPr>
            <p:ph type="sldNum" sz="quarter" idx="12"/>
          </p:nvPr>
        </p:nvSpPr>
        <p:spPr>
          <a:noFill/>
        </p:spPr>
        <p:txBody>
          <a:bodyPr/>
          <a:lstStyle/>
          <a:p>
            <a:fld id="{2D26E5A6-ED96-4326-8AD9-BA34CB7D50DF}" type="slidenum">
              <a:rPr lang="en-US" smtClean="0"/>
              <a:pPr/>
              <a:t>30</a:t>
            </a:fld>
            <a:endParaRPr lang="en-US"/>
          </a:p>
        </p:txBody>
      </p:sp>
      <p:sp>
        <p:nvSpPr>
          <p:cNvPr id="22543" name="Text Box 2"/>
          <p:cNvSpPr txBox="1">
            <a:spLocks noChangeArrowheads="1"/>
          </p:cNvSpPr>
          <p:nvPr/>
        </p:nvSpPr>
        <p:spPr bwMode="auto">
          <a:xfrm>
            <a:off x="4267200" y="228600"/>
            <a:ext cx="3268663" cy="1163638"/>
          </a:xfrm>
          <a:prstGeom prst="rect">
            <a:avLst/>
          </a:prstGeom>
          <a:noFill/>
          <a:ln w="9525">
            <a:noFill/>
            <a:miter lim="800000"/>
            <a:headEnd/>
            <a:tailEnd type="none" w="lg" len="lg"/>
          </a:ln>
        </p:spPr>
        <p:txBody>
          <a:bodyPr wrap="none">
            <a:spAutoFit/>
          </a:bodyPr>
          <a:lstStyle/>
          <a:p>
            <a:r>
              <a:rPr lang="en-US"/>
              <a:t>The string         </a:t>
            </a:r>
          </a:p>
          <a:p>
            <a:r>
              <a:rPr lang="en-US"/>
              <a:t>is accepted </a:t>
            </a:r>
          </a:p>
        </p:txBody>
      </p:sp>
      <p:graphicFrame>
        <p:nvGraphicFramePr>
          <p:cNvPr id="22530" name="Object 2048"/>
          <p:cNvGraphicFramePr>
            <a:graphicFrameLocks noChangeAspect="1"/>
          </p:cNvGraphicFramePr>
          <p:nvPr/>
        </p:nvGraphicFramePr>
        <p:xfrm>
          <a:off x="6711950" y="361950"/>
          <a:ext cx="1435100" cy="419100"/>
        </p:xfrm>
        <a:graphic>
          <a:graphicData uri="http://schemas.openxmlformats.org/presentationml/2006/ole">
            <mc:AlternateContent xmlns:mc="http://schemas.openxmlformats.org/markup-compatibility/2006">
              <mc:Choice xmlns:v="urn:schemas-microsoft-com:vml" Requires="v">
                <p:oleObj name="Equation" r:id="rId2" imgW="1434960" imgH="419040" progId="Equation.3">
                  <p:embed/>
                </p:oleObj>
              </mc:Choice>
              <mc:Fallback>
                <p:oleObj name="Equation" r:id="rId2" imgW="1434960" imgH="419040" progId="Equation.3">
                  <p:embed/>
                  <p:pic>
                    <p:nvPicPr>
                      <p:cNvPr id="0" name="Object 20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1950" y="361950"/>
                        <a:ext cx="14351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44" name="Oval 80"/>
          <p:cNvSpPr>
            <a:spLocks noChangeArrowheads="1"/>
          </p:cNvSpPr>
          <p:nvPr/>
        </p:nvSpPr>
        <p:spPr bwMode="auto">
          <a:xfrm>
            <a:off x="533400" y="50292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22545" name="Oval 81"/>
          <p:cNvSpPr>
            <a:spLocks noChangeArrowheads="1"/>
          </p:cNvSpPr>
          <p:nvPr/>
        </p:nvSpPr>
        <p:spPr bwMode="auto">
          <a:xfrm>
            <a:off x="3886200" y="50165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22546" name="Oval 82"/>
          <p:cNvSpPr>
            <a:spLocks noChangeArrowheads="1"/>
          </p:cNvSpPr>
          <p:nvPr/>
        </p:nvSpPr>
        <p:spPr bwMode="auto">
          <a:xfrm>
            <a:off x="8382000" y="50292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22547" name="Oval 83"/>
          <p:cNvSpPr>
            <a:spLocks noChangeArrowheads="1"/>
          </p:cNvSpPr>
          <p:nvPr/>
        </p:nvSpPr>
        <p:spPr bwMode="auto">
          <a:xfrm>
            <a:off x="1676400" y="50292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22548" name="Line 84"/>
          <p:cNvSpPr>
            <a:spLocks noChangeShapeType="1"/>
          </p:cNvSpPr>
          <p:nvPr/>
        </p:nvSpPr>
        <p:spPr bwMode="auto">
          <a:xfrm>
            <a:off x="76200" y="5257800"/>
            <a:ext cx="457200" cy="0"/>
          </a:xfrm>
          <a:prstGeom prst="line">
            <a:avLst/>
          </a:prstGeom>
          <a:noFill/>
          <a:ln w="9525">
            <a:solidFill>
              <a:schemeClr val="tx1"/>
            </a:solidFill>
            <a:round/>
            <a:headEnd/>
            <a:tailEnd type="triangle" w="lg" len="lg"/>
          </a:ln>
        </p:spPr>
        <p:txBody>
          <a:bodyPr anchor="ctr">
            <a:spAutoFit/>
          </a:bodyPr>
          <a:lstStyle/>
          <a:p>
            <a:endParaRPr lang="en-US"/>
          </a:p>
        </p:txBody>
      </p:sp>
      <p:sp>
        <p:nvSpPr>
          <p:cNvPr id="22549" name="Line 85"/>
          <p:cNvSpPr>
            <a:spLocks noChangeShapeType="1"/>
          </p:cNvSpPr>
          <p:nvPr/>
        </p:nvSpPr>
        <p:spPr bwMode="auto">
          <a:xfrm>
            <a:off x="1066800" y="5257800"/>
            <a:ext cx="609600" cy="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2550" name="Line 86"/>
          <p:cNvSpPr>
            <a:spLocks noChangeShapeType="1"/>
          </p:cNvSpPr>
          <p:nvPr/>
        </p:nvSpPr>
        <p:spPr bwMode="auto">
          <a:xfrm>
            <a:off x="2209800" y="5257800"/>
            <a:ext cx="609600" cy="0"/>
          </a:xfrm>
          <a:prstGeom prst="line">
            <a:avLst/>
          </a:prstGeom>
          <a:noFill/>
          <a:ln w="9525">
            <a:solidFill>
              <a:schemeClr val="tx1"/>
            </a:solidFill>
            <a:round/>
            <a:headEnd/>
            <a:tailEnd type="triangle" w="lg" len="lg"/>
          </a:ln>
        </p:spPr>
        <p:txBody>
          <a:bodyPr anchor="ctr">
            <a:spAutoFit/>
          </a:bodyPr>
          <a:lstStyle/>
          <a:p>
            <a:endParaRPr lang="en-US"/>
          </a:p>
        </p:txBody>
      </p:sp>
      <p:sp>
        <p:nvSpPr>
          <p:cNvPr id="22551" name="Line 87"/>
          <p:cNvSpPr>
            <a:spLocks noChangeShapeType="1"/>
          </p:cNvSpPr>
          <p:nvPr/>
        </p:nvSpPr>
        <p:spPr bwMode="auto">
          <a:xfrm>
            <a:off x="3352800" y="5245100"/>
            <a:ext cx="533400" cy="0"/>
          </a:xfrm>
          <a:prstGeom prst="line">
            <a:avLst/>
          </a:prstGeom>
          <a:noFill/>
          <a:ln w="9525">
            <a:solidFill>
              <a:schemeClr val="tx1"/>
            </a:solidFill>
            <a:round/>
            <a:headEnd/>
            <a:tailEnd type="triangle" w="lg" len="lg"/>
          </a:ln>
        </p:spPr>
        <p:txBody>
          <a:bodyPr anchor="ctr">
            <a:spAutoFit/>
          </a:bodyPr>
          <a:lstStyle/>
          <a:p>
            <a:endParaRPr lang="en-US"/>
          </a:p>
        </p:txBody>
      </p:sp>
      <p:sp>
        <p:nvSpPr>
          <p:cNvPr id="22552" name="Line 88"/>
          <p:cNvSpPr>
            <a:spLocks noChangeShapeType="1"/>
          </p:cNvSpPr>
          <p:nvPr/>
        </p:nvSpPr>
        <p:spPr bwMode="auto">
          <a:xfrm>
            <a:off x="4419600" y="5245100"/>
            <a:ext cx="381000" cy="12700"/>
          </a:xfrm>
          <a:prstGeom prst="line">
            <a:avLst/>
          </a:prstGeom>
          <a:noFill/>
          <a:ln w="9525">
            <a:solidFill>
              <a:schemeClr val="tx1"/>
            </a:solidFill>
            <a:round/>
            <a:headEnd/>
            <a:tailEnd type="triangle" w="lg" len="lg"/>
          </a:ln>
        </p:spPr>
        <p:txBody>
          <a:bodyPr anchor="ctr">
            <a:spAutoFit/>
          </a:bodyPr>
          <a:lstStyle/>
          <a:p>
            <a:endParaRPr lang="en-US"/>
          </a:p>
        </p:txBody>
      </p:sp>
      <p:sp>
        <p:nvSpPr>
          <p:cNvPr id="22553" name="Line 93"/>
          <p:cNvSpPr>
            <a:spLocks noChangeShapeType="1"/>
          </p:cNvSpPr>
          <p:nvPr/>
        </p:nvSpPr>
        <p:spPr bwMode="auto">
          <a:xfrm>
            <a:off x="7696200" y="5257800"/>
            <a:ext cx="609600" cy="0"/>
          </a:xfrm>
          <a:prstGeom prst="line">
            <a:avLst/>
          </a:prstGeom>
          <a:noFill/>
          <a:ln w="9525">
            <a:solidFill>
              <a:schemeClr val="tx1"/>
            </a:solidFill>
            <a:round/>
            <a:headEnd/>
            <a:tailEnd type="triangle" w="lg" len="lg"/>
          </a:ln>
        </p:spPr>
        <p:txBody>
          <a:bodyPr anchor="ctr">
            <a:spAutoFit/>
          </a:bodyPr>
          <a:lstStyle/>
          <a:p>
            <a:endParaRPr lang="en-US"/>
          </a:p>
        </p:txBody>
      </p:sp>
      <p:graphicFrame>
        <p:nvGraphicFramePr>
          <p:cNvPr id="22531" name="Object 2049"/>
          <p:cNvGraphicFramePr>
            <a:graphicFrameLocks noChangeAspect="1"/>
          </p:cNvGraphicFramePr>
          <p:nvPr/>
        </p:nvGraphicFramePr>
        <p:xfrm>
          <a:off x="4038600" y="5092700"/>
          <a:ext cx="265113" cy="368300"/>
        </p:xfrm>
        <a:graphic>
          <a:graphicData uri="http://schemas.openxmlformats.org/presentationml/2006/ole">
            <mc:AlternateContent xmlns:mc="http://schemas.openxmlformats.org/markup-compatibility/2006">
              <mc:Choice xmlns:v="urn:schemas-microsoft-com:vml" Requires="v">
                <p:oleObj name="Equation" r:id="rId4" imgW="266400" imgH="368280" progId="Equation.3">
                  <p:embed/>
                </p:oleObj>
              </mc:Choice>
              <mc:Fallback>
                <p:oleObj name="Equation" r:id="rId4" imgW="266400" imgH="368280" progId="Equation.3">
                  <p:embed/>
                  <p:pic>
                    <p:nvPicPr>
                      <p:cNvPr id="0" name="Object 20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5092700"/>
                        <a:ext cx="2651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54" name="Text Box 95"/>
          <p:cNvSpPr txBox="1">
            <a:spLocks noChangeArrowheads="1"/>
          </p:cNvSpPr>
          <p:nvPr/>
        </p:nvSpPr>
        <p:spPr bwMode="auto">
          <a:xfrm>
            <a:off x="2819400" y="4876800"/>
            <a:ext cx="488950" cy="579438"/>
          </a:xfrm>
          <a:prstGeom prst="rect">
            <a:avLst/>
          </a:prstGeom>
          <a:noFill/>
          <a:ln w="9525">
            <a:noFill/>
            <a:miter lim="800000"/>
            <a:headEnd/>
            <a:tailEnd type="none" w="lg" len="lg"/>
          </a:ln>
        </p:spPr>
        <p:txBody>
          <a:bodyPr wrap="none">
            <a:spAutoFit/>
          </a:bodyPr>
          <a:lstStyle/>
          <a:p>
            <a:r>
              <a:rPr lang="en-US">
                <a:solidFill>
                  <a:schemeClr val="tx1"/>
                </a:solidFill>
              </a:rPr>
              <a:t>...</a:t>
            </a:r>
          </a:p>
        </p:txBody>
      </p:sp>
      <p:sp>
        <p:nvSpPr>
          <p:cNvPr id="22555" name="Text Box 96"/>
          <p:cNvSpPr txBox="1">
            <a:spLocks noChangeArrowheads="1"/>
          </p:cNvSpPr>
          <p:nvPr/>
        </p:nvSpPr>
        <p:spPr bwMode="auto">
          <a:xfrm>
            <a:off x="4800600" y="4876800"/>
            <a:ext cx="488950" cy="579438"/>
          </a:xfrm>
          <a:prstGeom prst="rect">
            <a:avLst/>
          </a:prstGeom>
          <a:noFill/>
          <a:ln w="9525">
            <a:noFill/>
            <a:miter lim="800000"/>
            <a:headEnd/>
            <a:tailEnd type="none" w="lg" len="lg"/>
          </a:ln>
        </p:spPr>
        <p:txBody>
          <a:bodyPr wrap="none">
            <a:spAutoFit/>
          </a:bodyPr>
          <a:lstStyle/>
          <a:p>
            <a:r>
              <a:rPr lang="en-US">
                <a:solidFill>
                  <a:schemeClr val="tx1"/>
                </a:solidFill>
              </a:rPr>
              <a:t>...</a:t>
            </a:r>
          </a:p>
        </p:txBody>
      </p:sp>
      <p:sp>
        <p:nvSpPr>
          <p:cNvPr id="22556" name="Oval 97"/>
          <p:cNvSpPr>
            <a:spLocks noChangeArrowheads="1"/>
          </p:cNvSpPr>
          <p:nvPr/>
        </p:nvSpPr>
        <p:spPr bwMode="auto">
          <a:xfrm>
            <a:off x="8305800" y="4953000"/>
            <a:ext cx="685800" cy="685800"/>
          </a:xfrm>
          <a:prstGeom prst="ellipse">
            <a:avLst/>
          </a:prstGeom>
          <a:noFill/>
          <a:ln w="9525">
            <a:solidFill>
              <a:schemeClr val="tx1"/>
            </a:solidFill>
            <a:round/>
            <a:headEnd/>
            <a:tailEnd type="none" w="lg" len="lg"/>
          </a:ln>
        </p:spPr>
        <p:txBody>
          <a:bodyPr anchor="ctr">
            <a:spAutoFit/>
          </a:bodyPr>
          <a:lstStyle/>
          <a:p>
            <a:endParaRPr lang="en-US"/>
          </a:p>
        </p:txBody>
      </p:sp>
      <p:sp>
        <p:nvSpPr>
          <p:cNvPr id="22557" name="AutoShape 98"/>
          <p:cNvSpPr>
            <a:spLocks/>
          </p:cNvSpPr>
          <p:nvPr/>
        </p:nvSpPr>
        <p:spPr bwMode="auto">
          <a:xfrm rot="5400000">
            <a:off x="2247900" y="4457700"/>
            <a:ext cx="457200" cy="2819400"/>
          </a:xfrm>
          <a:prstGeom prst="rightBrace">
            <a:avLst>
              <a:gd name="adj1" fmla="val 51389"/>
              <a:gd name="adj2" fmla="val 50000"/>
            </a:avLst>
          </a:prstGeom>
          <a:noFill/>
          <a:ln w="9525">
            <a:solidFill>
              <a:schemeClr val="tx1"/>
            </a:solidFill>
            <a:round/>
            <a:headEnd/>
            <a:tailEnd type="none" w="lg" len="lg"/>
          </a:ln>
        </p:spPr>
        <p:txBody>
          <a:bodyPr anchor="ctr">
            <a:spAutoFit/>
          </a:bodyPr>
          <a:lstStyle/>
          <a:p>
            <a:endParaRPr lang="en-US"/>
          </a:p>
        </p:txBody>
      </p:sp>
      <p:sp>
        <p:nvSpPr>
          <p:cNvPr id="22558" name="AutoShape 99"/>
          <p:cNvSpPr>
            <a:spLocks/>
          </p:cNvSpPr>
          <p:nvPr/>
        </p:nvSpPr>
        <p:spPr bwMode="auto">
          <a:xfrm rot="5400000">
            <a:off x="6134100" y="4000500"/>
            <a:ext cx="381000" cy="3810000"/>
          </a:xfrm>
          <a:prstGeom prst="rightBrace">
            <a:avLst>
              <a:gd name="adj1" fmla="val 83333"/>
              <a:gd name="adj2" fmla="val 50000"/>
            </a:avLst>
          </a:prstGeom>
          <a:noFill/>
          <a:ln w="9525">
            <a:solidFill>
              <a:schemeClr val="tx1"/>
            </a:solidFill>
            <a:round/>
            <a:headEnd/>
            <a:tailEnd type="none" w="lg" len="lg"/>
          </a:ln>
        </p:spPr>
        <p:txBody>
          <a:bodyPr anchor="ctr">
            <a:spAutoFit/>
          </a:bodyPr>
          <a:lstStyle/>
          <a:p>
            <a:endParaRPr lang="en-US"/>
          </a:p>
        </p:txBody>
      </p:sp>
      <p:sp>
        <p:nvSpPr>
          <p:cNvPr id="22559" name="Oval 102"/>
          <p:cNvSpPr>
            <a:spLocks noChangeArrowheads="1"/>
          </p:cNvSpPr>
          <p:nvPr/>
        </p:nvSpPr>
        <p:spPr bwMode="auto">
          <a:xfrm>
            <a:off x="5715000" y="49530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22560" name="Text Box 103"/>
          <p:cNvSpPr txBox="1">
            <a:spLocks noChangeArrowheads="1"/>
          </p:cNvSpPr>
          <p:nvPr/>
        </p:nvSpPr>
        <p:spPr bwMode="auto">
          <a:xfrm>
            <a:off x="6934200" y="4876800"/>
            <a:ext cx="488950" cy="579438"/>
          </a:xfrm>
          <a:prstGeom prst="rect">
            <a:avLst/>
          </a:prstGeom>
          <a:noFill/>
          <a:ln w="9525">
            <a:noFill/>
            <a:miter lim="800000"/>
            <a:headEnd/>
            <a:tailEnd type="none" w="lg" len="lg"/>
          </a:ln>
        </p:spPr>
        <p:txBody>
          <a:bodyPr wrap="none">
            <a:spAutoFit/>
          </a:bodyPr>
          <a:lstStyle/>
          <a:p>
            <a:r>
              <a:rPr lang="en-US">
                <a:solidFill>
                  <a:schemeClr val="tx1"/>
                </a:solidFill>
              </a:rPr>
              <a:t>...</a:t>
            </a:r>
          </a:p>
        </p:txBody>
      </p:sp>
      <p:sp>
        <p:nvSpPr>
          <p:cNvPr id="22561" name="Line 104"/>
          <p:cNvSpPr>
            <a:spLocks noChangeShapeType="1"/>
          </p:cNvSpPr>
          <p:nvPr/>
        </p:nvSpPr>
        <p:spPr bwMode="auto">
          <a:xfrm flipV="1">
            <a:off x="5257800" y="5257800"/>
            <a:ext cx="457200" cy="0"/>
          </a:xfrm>
          <a:prstGeom prst="line">
            <a:avLst/>
          </a:prstGeom>
          <a:noFill/>
          <a:ln w="9525">
            <a:solidFill>
              <a:schemeClr val="tx1"/>
            </a:solidFill>
            <a:round/>
            <a:headEnd/>
            <a:tailEnd type="triangle" w="lg" len="lg"/>
          </a:ln>
        </p:spPr>
        <p:txBody>
          <a:bodyPr anchor="ctr">
            <a:spAutoFit/>
          </a:bodyPr>
          <a:lstStyle/>
          <a:p>
            <a:endParaRPr lang="en-US"/>
          </a:p>
        </p:txBody>
      </p:sp>
      <p:sp>
        <p:nvSpPr>
          <p:cNvPr id="22562" name="Line 107"/>
          <p:cNvSpPr>
            <a:spLocks noChangeShapeType="1"/>
          </p:cNvSpPr>
          <p:nvPr/>
        </p:nvSpPr>
        <p:spPr bwMode="auto">
          <a:xfrm flipV="1">
            <a:off x="6248400" y="5257800"/>
            <a:ext cx="533400" cy="0"/>
          </a:xfrm>
          <a:prstGeom prst="line">
            <a:avLst/>
          </a:prstGeom>
          <a:noFill/>
          <a:ln w="9525">
            <a:solidFill>
              <a:schemeClr val="tx1"/>
            </a:solidFill>
            <a:round/>
            <a:headEnd/>
            <a:tailEnd type="triangle" w="lg" len="lg"/>
          </a:ln>
        </p:spPr>
        <p:txBody>
          <a:bodyPr anchor="ctr">
            <a:spAutoFit/>
          </a:bodyPr>
          <a:lstStyle/>
          <a:p>
            <a:endParaRPr lang="en-US"/>
          </a:p>
        </p:txBody>
      </p:sp>
      <p:sp>
        <p:nvSpPr>
          <p:cNvPr id="22563" name="Freeform 115"/>
          <p:cNvSpPr>
            <a:spLocks/>
          </p:cNvSpPr>
          <p:nvPr/>
        </p:nvSpPr>
        <p:spPr bwMode="auto">
          <a:xfrm>
            <a:off x="1143000" y="5410200"/>
            <a:ext cx="2667000" cy="317500"/>
          </a:xfrm>
          <a:custGeom>
            <a:avLst/>
            <a:gdLst>
              <a:gd name="T0" fmla="*/ 0 w 1680"/>
              <a:gd name="T1" fmla="*/ 0 h 200"/>
              <a:gd name="T2" fmla="*/ 2056447696 w 1680"/>
              <a:gd name="T3" fmla="*/ 483870051 h 200"/>
              <a:gd name="T4" fmla="*/ 2147483647 w 1680"/>
              <a:gd name="T5" fmla="*/ 120967513 h 200"/>
              <a:gd name="T6" fmla="*/ 0 60000 65536"/>
              <a:gd name="T7" fmla="*/ 0 60000 65536"/>
              <a:gd name="T8" fmla="*/ 0 60000 65536"/>
              <a:gd name="T9" fmla="*/ 0 w 1680"/>
              <a:gd name="T10" fmla="*/ 0 h 200"/>
              <a:gd name="T11" fmla="*/ 1680 w 1680"/>
              <a:gd name="T12" fmla="*/ 200 h 200"/>
            </a:gdLst>
            <a:ahLst/>
            <a:cxnLst>
              <a:cxn ang="T6">
                <a:pos x="T0" y="T1"/>
              </a:cxn>
              <a:cxn ang="T7">
                <a:pos x="T2" y="T3"/>
              </a:cxn>
              <a:cxn ang="T8">
                <a:pos x="T4" y="T5"/>
              </a:cxn>
            </a:cxnLst>
            <a:rect l="T9" t="T10" r="T11" b="T12"/>
            <a:pathLst>
              <a:path w="1680" h="200">
                <a:moveTo>
                  <a:pt x="0" y="0"/>
                </a:moveTo>
                <a:cubicBezTo>
                  <a:pt x="268" y="92"/>
                  <a:pt x="536" y="184"/>
                  <a:pt x="816" y="192"/>
                </a:cubicBezTo>
                <a:cubicBezTo>
                  <a:pt x="1096" y="200"/>
                  <a:pt x="1388" y="124"/>
                  <a:pt x="1680" y="48"/>
                </a:cubicBezTo>
              </a:path>
            </a:pathLst>
          </a:custGeom>
          <a:noFill/>
          <a:ln w="9525">
            <a:solidFill>
              <a:srgbClr val="FF0000"/>
            </a:solidFill>
            <a:round/>
            <a:headEnd/>
            <a:tailEnd type="triangle" w="lg" len="lg"/>
          </a:ln>
        </p:spPr>
        <p:txBody>
          <a:bodyPr wrap="none">
            <a:spAutoFit/>
          </a:bodyPr>
          <a:lstStyle/>
          <a:p>
            <a:endParaRPr lang="en-US"/>
          </a:p>
        </p:txBody>
      </p:sp>
      <p:sp>
        <p:nvSpPr>
          <p:cNvPr id="22564" name="Freeform 117"/>
          <p:cNvSpPr>
            <a:spLocks/>
          </p:cNvSpPr>
          <p:nvPr/>
        </p:nvSpPr>
        <p:spPr bwMode="auto">
          <a:xfrm>
            <a:off x="4495800" y="5486400"/>
            <a:ext cx="3733800" cy="228600"/>
          </a:xfrm>
          <a:custGeom>
            <a:avLst/>
            <a:gdLst>
              <a:gd name="T0" fmla="*/ 0 w 2352"/>
              <a:gd name="T1" fmla="*/ 0 h 144"/>
              <a:gd name="T2" fmla="*/ 2147483647 w 2352"/>
              <a:gd name="T3" fmla="*/ 362902445 h 144"/>
              <a:gd name="T4" fmla="*/ 2147483647 w 2352"/>
              <a:gd name="T5" fmla="*/ 0 h 144"/>
              <a:gd name="T6" fmla="*/ 0 60000 65536"/>
              <a:gd name="T7" fmla="*/ 0 60000 65536"/>
              <a:gd name="T8" fmla="*/ 0 60000 65536"/>
              <a:gd name="T9" fmla="*/ 0 w 2352"/>
              <a:gd name="T10" fmla="*/ 0 h 144"/>
              <a:gd name="T11" fmla="*/ 2352 w 2352"/>
              <a:gd name="T12" fmla="*/ 144 h 144"/>
            </a:gdLst>
            <a:ahLst/>
            <a:cxnLst>
              <a:cxn ang="T6">
                <a:pos x="T0" y="T1"/>
              </a:cxn>
              <a:cxn ang="T7">
                <a:pos x="T2" y="T3"/>
              </a:cxn>
              <a:cxn ang="T8">
                <a:pos x="T4" y="T5"/>
              </a:cxn>
            </a:cxnLst>
            <a:rect l="T9" t="T10" r="T11" b="T12"/>
            <a:pathLst>
              <a:path w="2352" h="144">
                <a:moveTo>
                  <a:pt x="0" y="0"/>
                </a:moveTo>
                <a:cubicBezTo>
                  <a:pt x="428" y="72"/>
                  <a:pt x="856" y="144"/>
                  <a:pt x="1248" y="144"/>
                </a:cubicBezTo>
                <a:cubicBezTo>
                  <a:pt x="1640" y="144"/>
                  <a:pt x="1996" y="72"/>
                  <a:pt x="2352" y="0"/>
                </a:cubicBezTo>
              </a:path>
            </a:pathLst>
          </a:custGeom>
          <a:noFill/>
          <a:ln w="9525">
            <a:solidFill>
              <a:srgbClr val="FF0000"/>
            </a:solidFill>
            <a:round/>
            <a:headEnd/>
            <a:tailEnd type="triangle" w="lg" len="lg"/>
          </a:ln>
        </p:spPr>
        <p:txBody>
          <a:bodyPr wrap="none">
            <a:spAutoFit/>
          </a:bodyPr>
          <a:lstStyle/>
          <a:p>
            <a:endParaRPr lang="en-US"/>
          </a:p>
        </p:txBody>
      </p:sp>
      <p:graphicFrame>
        <p:nvGraphicFramePr>
          <p:cNvPr id="22532" name="Object 2050"/>
          <p:cNvGraphicFramePr>
            <a:graphicFrameLocks noChangeAspect="1"/>
          </p:cNvGraphicFramePr>
          <p:nvPr/>
        </p:nvGraphicFramePr>
        <p:xfrm>
          <a:off x="2501900" y="6311900"/>
          <a:ext cx="290513" cy="304800"/>
        </p:xfrm>
        <a:graphic>
          <a:graphicData uri="http://schemas.openxmlformats.org/presentationml/2006/ole">
            <mc:AlternateContent xmlns:mc="http://schemas.openxmlformats.org/markup-compatibility/2006">
              <mc:Choice xmlns:v="urn:schemas-microsoft-com:vml" Requires="v">
                <p:oleObj name="Equation" r:id="rId6" imgW="291960" imgH="304560" progId="Equation.3">
                  <p:embed/>
                </p:oleObj>
              </mc:Choice>
              <mc:Fallback>
                <p:oleObj name="Equation" r:id="rId6" imgW="291960" imgH="304560" progId="Equation.3">
                  <p:embed/>
                  <p:pic>
                    <p:nvPicPr>
                      <p:cNvPr id="0" name="Object 205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1900" y="6311900"/>
                        <a:ext cx="290513"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3" name="Object 2051"/>
          <p:cNvGraphicFramePr>
            <a:graphicFrameLocks noChangeAspect="1"/>
          </p:cNvGraphicFramePr>
          <p:nvPr/>
        </p:nvGraphicFramePr>
        <p:xfrm>
          <a:off x="5937250" y="6235700"/>
          <a:ext cx="265113" cy="277813"/>
        </p:xfrm>
        <a:graphic>
          <a:graphicData uri="http://schemas.openxmlformats.org/presentationml/2006/ole">
            <mc:AlternateContent xmlns:mc="http://schemas.openxmlformats.org/markup-compatibility/2006">
              <mc:Choice xmlns:v="urn:schemas-microsoft-com:vml" Requires="v">
                <p:oleObj name="Equation" r:id="rId8" imgW="266400" imgH="279360" progId="Equation.3">
                  <p:embed/>
                </p:oleObj>
              </mc:Choice>
              <mc:Fallback>
                <p:oleObj name="Equation" r:id="rId8" imgW="266400" imgH="279360" progId="Equation.3">
                  <p:embed/>
                  <p:pic>
                    <p:nvPicPr>
                      <p:cNvPr id="0" name="Object 205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37250" y="6235700"/>
                        <a:ext cx="265113" cy="277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65" name="Text Box 122"/>
          <p:cNvSpPr txBox="1">
            <a:spLocks noChangeArrowheads="1"/>
          </p:cNvSpPr>
          <p:nvPr/>
        </p:nvSpPr>
        <p:spPr bwMode="auto">
          <a:xfrm>
            <a:off x="228600" y="2133600"/>
            <a:ext cx="2238375" cy="1163638"/>
          </a:xfrm>
          <a:prstGeom prst="rect">
            <a:avLst/>
          </a:prstGeom>
          <a:noFill/>
          <a:ln w="9525">
            <a:noFill/>
            <a:miter lim="800000"/>
            <a:headEnd/>
            <a:tailEnd type="none" w="lg" len="lg"/>
          </a:ln>
        </p:spPr>
        <p:txBody>
          <a:bodyPr wrap="none">
            <a:spAutoFit/>
          </a:bodyPr>
          <a:lstStyle/>
          <a:p>
            <a:r>
              <a:rPr lang="en-US"/>
              <a:t>Follow loop</a:t>
            </a:r>
          </a:p>
          <a:p>
            <a:r>
              <a:rPr lang="en-US"/>
              <a:t>2 times</a:t>
            </a:r>
          </a:p>
        </p:txBody>
      </p:sp>
      <p:sp>
        <p:nvSpPr>
          <p:cNvPr id="22566" name="Text Box 123"/>
          <p:cNvSpPr txBox="1">
            <a:spLocks noChangeArrowheads="1"/>
          </p:cNvSpPr>
          <p:nvPr/>
        </p:nvSpPr>
        <p:spPr bwMode="auto">
          <a:xfrm>
            <a:off x="228600" y="228600"/>
            <a:ext cx="3497263" cy="579438"/>
          </a:xfrm>
          <a:prstGeom prst="rect">
            <a:avLst/>
          </a:prstGeom>
          <a:noFill/>
          <a:ln w="9525">
            <a:noFill/>
            <a:miter lim="800000"/>
            <a:headEnd/>
            <a:tailEnd type="none" w="lg" len="lg"/>
          </a:ln>
        </p:spPr>
        <p:txBody>
          <a:bodyPr wrap="none">
            <a:spAutoFit/>
          </a:bodyPr>
          <a:lstStyle/>
          <a:p>
            <a:r>
              <a:rPr lang="en-US">
                <a:solidFill>
                  <a:srgbClr val="FF3300"/>
                </a:solidFill>
              </a:rPr>
              <a:t>Additional string:</a:t>
            </a:r>
          </a:p>
        </p:txBody>
      </p:sp>
      <p:sp>
        <p:nvSpPr>
          <p:cNvPr id="22567" name="Oval 124"/>
          <p:cNvSpPr>
            <a:spLocks noChangeArrowheads="1"/>
          </p:cNvSpPr>
          <p:nvPr/>
        </p:nvSpPr>
        <p:spPr bwMode="auto">
          <a:xfrm>
            <a:off x="4876800" y="41910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22568" name="Oval 125"/>
          <p:cNvSpPr>
            <a:spLocks noChangeArrowheads="1"/>
          </p:cNvSpPr>
          <p:nvPr/>
        </p:nvSpPr>
        <p:spPr bwMode="auto">
          <a:xfrm>
            <a:off x="2971800" y="41910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22569" name="Line 126"/>
          <p:cNvSpPr>
            <a:spLocks noChangeShapeType="1"/>
          </p:cNvSpPr>
          <p:nvPr/>
        </p:nvSpPr>
        <p:spPr bwMode="auto">
          <a:xfrm flipV="1">
            <a:off x="4343400" y="4648200"/>
            <a:ext cx="609600" cy="457200"/>
          </a:xfrm>
          <a:prstGeom prst="line">
            <a:avLst/>
          </a:prstGeom>
          <a:noFill/>
          <a:ln w="9525">
            <a:solidFill>
              <a:schemeClr val="tx1"/>
            </a:solidFill>
            <a:round/>
            <a:headEnd/>
            <a:tailEnd type="triangle" w="lg" len="lg"/>
          </a:ln>
        </p:spPr>
        <p:txBody>
          <a:bodyPr anchor="ctr">
            <a:spAutoFit/>
          </a:bodyPr>
          <a:lstStyle/>
          <a:p>
            <a:endParaRPr lang="en-US"/>
          </a:p>
        </p:txBody>
      </p:sp>
      <p:sp>
        <p:nvSpPr>
          <p:cNvPr id="22570" name="Line 127"/>
          <p:cNvSpPr>
            <a:spLocks noChangeShapeType="1"/>
          </p:cNvSpPr>
          <p:nvPr/>
        </p:nvSpPr>
        <p:spPr bwMode="auto">
          <a:xfrm>
            <a:off x="3429000" y="4648200"/>
            <a:ext cx="533400" cy="444500"/>
          </a:xfrm>
          <a:prstGeom prst="line">
            <a:avLst/>
          </a:prstGeom>
          <a:noFill/>
          <a:ln w="9525">
            <a:solidFill>
              <a:schemeClr val="tx1"/>
            </a:solidFill>
            <a:round/>
            <a:headEnd/>
            <a:tailEnd type="triangle" w="lg" len="lg"/>
          </a:ln>
        </p:spPr>
        <p:txBody>
          <a:bodyPr anchor="ctr">
            <a:spAutoFit/>
          </a:bodyPr>
          <a:lstStyle/>
          <a:p>
            <a:endParaRPr lang="en-US"/>
          </a:p>
        </p:txBody>
      </p:sp>
      <p:sp>
        <p:nvSpPr>
          <p:cNvPr id="22571" name="AutoShape 128"/>
          <p:cNvSpPr>
            <a:spLocks/>
          </p:cNvSpPr>
          <p:nvPr/>
        </p:nvSpPr>
        <p:spPr bwMode="auto">
          <a:xfrm rot="-5400000">
            <a:off x="4038600" y="1752600"/>
            <a:ext cx="381000" cy="2514600"/>
          </a:xfrm>
          <a:prstGeom prst="rightBrace">
            <a:avLst>
              <a:gd name="adj1" fmla="val 55000"/>
              <a:gd name="adj2" fmla="val 50000"/>
            </a:avLst>
          </a:prstGeom>
          <a:noFill/>
          <a:ln w="9525">
            <a:solidFill>
              <a:schemeClr val="tx1"/>
            </a:solidFill>
            <a:round/>
            <a:headEnd/>
            <a:tailEnd type="none" w="lg" len="lg"/>
          </a:ln>
        </p:spPr>
        <p:txBody>
          <a:bodyPr anchor="ctr">
            <a:spAutoFit/>
          </a:bodyPr>
          <a:lstStyle/>
          <a:p>
            <a:endParaRPr lang="en-US"/>
          </a:p>
        </p:txBody>
      </p:sp>
      <p:graphicFrame>
        <p:nvGraphicFramePr>
          <p:cNvPr id="22534" name="Object 2052"/>
          <p:cNvGraphicFramePr>
            <a:graphicFrameLocks noChangeAspect="1"/>
          </p:cNvGraphicFramePr>
          <p:nvPr/>
        </p:nvGraphicFramePr>
        <p:xfrm>
          <a:off x="4114800" y="2362200"/>
          <a:ext cx="315913" cy="406400"/>
        </p:xfrm>
        <a:graphic>
          <a:graphicData uri="http://schemas.openxmlformats.org/presentationml/2006/ole">
            <mc:AlternateContent xmlns:mc="http://schemas.openxmlformats.org/markup-compatibility/2006">
              <mc:Choice xmlns:v="urn:schemas-microsoft-com:vml" Requires="v">
                <p:oleObj name="Equation" r:id="rId10" imgW="317160" imgH="406080" progId="Equation.3">
                  <p:embed/>
                </p:oleObj>
              </mc:Choice>
              <mc:Fallback>
                <p:oleObj name="Equation" r:id="rId10" imgW="317160" imgH="406080" progId="Equation.3">
                  <p:embed/>
                  <p:pic>
                    <p:nvPicPr>
                      <p:cNvPr id="0" name="Object 205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14800" y="2362200"/>
                        <a:ext cx="315913"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72" name="Oval 130"/>
          <p:cNvSpPr>
            <a:spLocks noChangeArrowheads="1"/>
          </p:cNvSpPr>
          <p:nvPr/>
        </p:nvSpPr>
        <p:spPr bwMode="auto">
          <a:xfrm>
            <a:off x="3124200" y="32004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22573" name="Oval 131"/>
          <p:cNvSpPr>
            <a:spLocks noChangeArrowheads="1"/>
          </p:cNvSpPr>
          <p:nvPr/>
        </p:nvSpPr>
        <p:spPr bwMode="auto">
          <a:xfrm>
            <a:off x="4724400" y="32004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22574" name="Line 132"/>
          <p:cNvSpPr>
            <a:spLocks noChangeShapeType="1"/>
          </p:cNvSpPr>
          <p:nvPr/>
        </p:nvSpPr>
        <p:spPr bwMode="auto">
          <a:xfrm flipH="1" flipV="1">
            <a:off x="5029200" y="3733800"/>
            <a:ext cx="76200" cy="457200"/>
          </a:xfrm>
          <a:prstGeom prst="line">
            <a:avLst/>
          </a:prstGeom>
          <a:noFill/>
          <a:ln w="9525">
            <a:solidFill>
              <a:schemeClr val="tx1"/>
            </a:solidFill>
            <a:round/>
            <a:headEnd/>
            <a:tailEnd type="triangle" w="lg" len="lg"/>
          </a:ln>
        </p:spPr>
        <p:txBody>
          <a:bodyPr>
            <a:spAutoFit/>
          </a:bodyPr>
          <a:lstStyle/>
          <a:p>
            <a:endParaRPr lang="en-US"/>
          </a:p>
        </p:txBody>
      </p:sp>
      <p:sp>
        <p:nvSpPr>
          <p:cNvPr id="22575" name="Line 133"/>
          <p:cNvSpPr>
            <a:spLocks noChangeShapeType="1"/>
          </p:cNvSpPr>
          <p:nvPr/>
        </p:nvSpPr>
        <p:spPr bwMode="auto">
          <a:xfrm flipH="1">
            <a:off x="4419600" y="3429000"/>
            <a:ext cx="304800" cy="0"/>
          </a:xfrm>
          <a:prstGeom prst="line">
            <a:avLst/>
          </a:prstGeom>
          <a:noFill/>
          <a:ln w="9525">
            <a:solidFill>
              <a:schemeClr val="tx1"/>
            </a:solidFill>
            <a:round/>
            <a:headEnd/>
            <a:tailEnd type="triangle" w="lg" len="lg"/>
          </a:ln>
        </p:spPr>
        <p:txBody>
          <a:bodyPr wrap="none">
            <a:spAutoFit/>
          </a:bodyPr>
          <a:lstStyle/>
          <a:p>
            <a:endParaRPr lang="en-US"/>
          </a:p>
        </p:txBody>
      </p:sp>
      <p:sp>
        <p:nvSpPr>
          <p:cNvPr id="22576" name="Line 134"/>
          <p:cNvSpPr>
            <a:spLocks noChangeShapeType="1"/>
          </p:cNvSpPr>
          <p:nvPr/>
        </p:nvSpPr>
        <p:spPr bwMode="auto">
          <a:xfrm flipH="1">
            <a:off x="3657600" y="3429000"/>
            <a:ext cx="381000" cy="0"/>
          </a:xfrm>
          <a:prstGeom prst="line">
            <a:avLst/>
          </a:prstGeom>
          <a:noFill/>
          <a:ln w="9525">
            <a:solidFill>
              <a:schemeClr val="tx1"/>
            </a:solidFill>
            <a:round/>
            <a:headEnd/>
            <a:tailEnd type="triangle" w="lg" len="lg"/>
          </a:ln>
        </p:spPr>
        <p:txBody>
          <a:bodyPr>
            <a:spAutoFit/>
          </a:bodyPr>
          <a:lstStyle/>
          <a:p>
            <a:endParaRPr lang="en-US"/>
          </a:p>
        </p:txBody>
      </p:sp>
      <p:sp>
        <p:nvSpPr>
          <p:cNvPr id="22577" name="Line 135"/>
          <p:cNvSpPr>
            <a:spLocks noChangeShapeType="1"/>
          </p:cNvSpPr>
          <p:nvPr/>
        </p:nvSpPr>
        <p:spPr bwMode="auto">
          <a:xfrm flipH="1">
            <a:off x="3276600" y="3733800"/>
            <a:ext cx="76200" cy="457200"/>
          </a:xfrm>
          <a:prstGeom prst="line">
            <a:avLst/>
          </a:prstGeom>
          <a:noFill/>
          <a:ln w="9525">
            <a:solidFill>
              <a:schemeClr val="tx1"/>
            </a:solidFill>
            <a:round/>
            <a:headEnd/>
            <a:tailEnd type="triangle" w="lg" len="lg"/>
          </a:ln>
        </p:spPr>
        <p:txBody>
          <a:bodyPr>
            <a:spAutoFit/>
          </a:bodyPr>
          <a:lstStyle/>
          <a:p>
            <a:endParaRPr lang="en-US"/>
          </a:p>
        </p:txBody>
      </p:sp>
      <p:sp>
        <p:nvSpPr>
          <p:cNvPr id="22578" name="Text Box 136"/>
          <p:cNvSpPr txBox="1">
            <a:spLocks noChangeArrowheads="1"/>
          </p:cNvSpPr>
          <p:nvPr/>
        </p:nvSpPr>
        <p:spPr bwMode="auto">
          <a:xfrm>
            <a:off x="3962400" y="3048000"/>
            <a:ext cx="488950" cy="579438"/>
          </a:xfrm>
          <a:prstGeom prst="rect">
            <a:avLst/>
          </a:prstGeom>
          <a:noFill/>
          <a:ln w="9525">
            <a:noFill/>
            <a:miter lim="800000"/>
            <a:headEnd/>
            <a:tailEnd type="none" w="lg" len="lg"/>
          </a:ln>
        </p:spPr>
        <p:txBody>
          <a:bodyPr wrap="none">
            <a:spAutoFit/>
          </a:bodyPr>
          <a:lstStyle/>
          <a:p>
            <a:r>
              <a:rPr lang="en-US">
                <a:solidFill>
                  <a:schemeClr val="tx1"/>
                </a:solidFill>
              </a:rPr>
              <a:t>...</a:t>
            </a:r>
          </a:p>
        </p:txBody>
      </p:sp>
      <p:sp>
        <p:nvSpPr>
          <p:cNvPr id="22579" name="Freeform 141"/>
          <p:cNvSpPr>
            <a:spLocks/>
          </p:cNvSpPr>
          <p:nvPr/>
        </p:nvSpPr>
        <p:spPr bwMode="auto">
          <a:xfrm>
            <a:off x="3530600" y="3594100"/>
            <a:ext cx="1435100" cy="1282700"/>
          </a:xfrm>
          <a:custGeom>
            <a:avLst/>
            <a:gdLst>
              <a:gd name="T0" fmla="*/ 1290320048 w 904"/>
              <a:gd name="T1" fmla="*/ 2036286428 h 808"/>
              <a:gd name="T2" fmla="*/ 1895157782 w 904"/>
              <a:gd name="T3" fmla="*/ 1431448714 h 808"/>
              <a:gd name="T4" fmla="*/ 2016125249 w 904"/>
              <a:gd name="T5" fmla="*/ 342741246 h 808"/>
              <a:gd name="T6" fmla="*/ 322580012 w 904"/>
              <a:gd name="T7" fmla="*/ 100806244 h 808"/>
              <a:gd name="T8" fmla="*/ 80645003 w 904"/>
              <a:gd name="T9" fmla="*/ 947578861 h 808"/>
              <a:gd name="T10" fmla="*/ 322580012 w 904"/>
              <a:gd name="T11" fmla="*/ 1552416178 h 808"/>
              <a:gd name="T12" fmla="*/ 806449981 w 904"/>
              <a:gd name="T13" fmla="*/ 1915318965 h 808"/>
              <a:gd name="T14" fmla="*/ 1653222450 w 904"/>
              <a:gd name="T15" fmla="*/ 1552416178 h 808"/>
              <a:gd name="T16" fmla="*/ 1895157782 w 904"/>
              <a:gd name="T17" fmla="*/ 584676272 h 808"/>
              <a:gd name="T18" fmla="*/ 443547579 w 904"/>
              <a:gd name="T19" fmla="*/ 221773782 h 808"/>
              <a:gd name="T20" fmla="*/ 322580012 w 904"/>
              <a:gd name="T21" fmla="*/ 1189513787 h 808"/>
              <a:gd name="T22" fmla="*/ 685482513 w 904"/>
              <a:gd name="T23" fmla="*/ 1673384038 h 80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04"/>
              <a:gd name="T37" fmla="*/ 0 h 808"/>
              <a:gd name="T38" fmla="*/ 904 w 904"/>
              <a:gd name="T39" fmla="*/ 808 h 80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04" h="808">
                <a:moveTo>
                  <a:pt x="512" y="808"/>
                </a:moveTo>
                <a:cubicBezTo>
                  <a:pt x="608" y="744"/>
                  <a:pt x="704" y="680"/>
                  <a:pt x="752" y="568"/>
                </a:cubicBezTo>
                <a:cubicBezTo>
                  <a:pt x="800" y="456"/>
                  <a:pt x="904" y="224"/>
                  <a:pt x="800" y="136"/>
                </a:cubicBezTo>
                <a:cubicBezTo>
                  <a:pt x="696" y="48"/>
                  <a:pt x="256" y="0"/>
                  <a:pt x="128" y="40"/>
                </a:cubicBezTo>
                <a:cubicBezTo>
                  <a:pt x="0" y="80"/>
                  <a:pt x="32" y="280"/>
                  <a:pt x="32" y="376"/>
                </a:cubicBezTo>
                <a:cubicBezTo>
                  <a:pt x="32" y="472"/>
                  <a:pt x="80" y="552"/>
                  <a:pt x="128" y="616"/>
                </a:cubicBezTo>
                <a:cubicBezTo>
                  <a:pt x="176" y="680"/>
                  <a:pt x="232" y="760"/>
                  <a:pt x="320" y="760"/>
                </a:cubicBezTo>
                <a:cubicBezTo>
                  <a:pt x="408" y="760"/>
                  <a:pt x="584" y="704"/>
                  <a:pt x="656" y="616"/>
                </a:cubicBezTo>
                <a:cubicBezTo>
                  <a:pt x="728" y="528"/>
                  <a:pt x="832" y="320"/>
                  <a:pt x="752" y="232"/>
                </a:cubicBezTo>
                <a:cubicBezTo>
                  <a:pt x="672" y="144"/>
                  <a:pt x="280" y="48"/>
                  <a:pt x="176" y="88"/>
                </a:cubicBezTo>
                <a:cubicBezTo>
                  <a:pt x="72" y="128"/>
                  <a:pt x="112" y="376"/>
                  <a:pt x="128" y="472"/>
                </a:cubicBezTo>
                <a:cubicBezTo>
                  <a:pt x="144" y="568"/>
                  <a:pt x="208" y="616"/>
                  <a:pt x="272" y="664"/>
                </a:cubicBezTo>
              </a:path>
            </a:pathLst>
          </a:custGeom>
          <a:noFill/>
          <a:ln w="9525">
            <a:solidFill>
              <a:srgbClr val="FF0000"/>
            </a:solidFill>
            <a:round/>
            <a:headEnd/>
            <a:tailEnd type="triangle" w="lg" len="lg"/>
          </a:ln>
        </p:spPr>
        <p:txBody>
          <a:bodyPr wrap="none">
            <a:spAutoFit/>
          </a:bodyPr>
          <a:lstStyle/>
          <a:p>
            <a:endParaRPr lang="en-US"/>
          </a:p>
        </p:txBody>
      </p:sp>
      <p:graphicFrame>
        <p:nvGraphicFramePr>
          <p:cNvPr id="22535" name="Object 2053"/>
          <p:cNvGraphicFramePr>
            <a:graphicFrameLocks noChangeAspect="1"/>
          </p:cNvGraphicFramePr>
          <p:nvPr/>
        </p:nvGraphicFramePr>
        <p:xfrm>
          <a:off x="1143000" y="4953000"/>
          <a:ext cx="263525" cy="304800"/>
        </p:xfrm>
        <a:graphic>
          <a:graphicData uri="http://schemas.openxmlformats.org/presentationml/2006/ole">
            <mc:AlternateContent xmlns:mc="http://schemas.openxmlformats.org/markup-compatibility/2006">
              <mc:Choice xmlns:v="urn:schemas-microsoft-com:vml" Requires="v">
                <p:oleObj name="Equation" r:id="rId12" imgW="406080" imgH="469800" progId="Equation.3">
                  <p:embed/>
                </p:oleObj>
              </mc:Choice>
              <mc:Fallback>
                <p:oleObj name="Equation" r:id="rId12" imgW="406080" imgH="469800" progId="Equation.3">
                  <p:embed/>
                  <p:pic>
                    <p:nvPicPr>
                      <p:cNvPr id="0" name="Object 205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43000" y="4953000"/>
                        <a:ext cx="26352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6" name="Object 2054"/>
          <p:cNvGraphicFramePr>
            <a:graphicFrameLocks noChangeAspect="1"/>
          </p:cNvGraphicFramePr>
          <p:nvPr/>
        </p:nvGraphicFramePr>
        <p:xfrm>
          <a:off x="7772400" y="4953000"/>
          <a:ext cx="303213" cy="304800"/>
        </p:xfrm>
        <a:graphic>
          <a:graphicData uri="http://schemas.openxmlformats.org/presentationml/2006/ole">
            <mc:AlternateContent xmlns:mc="http://schemas.openxmlformats.org/markup-compatibility/2006">
              <mc:Choice xmlns:v="urn:schemas-microsoft-com:vml" Requires="v">
                <p:oleObj name="Equation" r:id="rId14" imgW="482400" imgH="482400" progId="Equation.3">
                  <p:embed/>
                </p:oleObj>
              </mc:Choice>
              <mc:Fallback>
                <p:oleObj name="Equation" r:id="rId14" imgW="482400" imgH="482400" progId="Equation.3">
                  <p:embed/>
                  <p:pic>
                    <p:nvPicPr>
                      <p:cNvPr id="0" name="Object 205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772400" y="4953000"/>
                        <a:ext cx="303213"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7" name="Object 2055"/>
          <p:cNvGraphicFramePr>
            <a:graphicFrameLocks noChangeAspect="1"/>
          </p:cNvGraphicFramePr>
          <p:nvPr/>
        </p:nvGraphicFramePr>
        <p:xfrm>
          <a:off x="3429000" y="4953000"/>
          <a:ext cx="249238" cy="304800"/>
        </p:xfrm>
        <a:graphic>
          <a:graphicData uri="http://schemas.openxmlformats.org/presentationml/2006/ole">
            <mc:AlternateContent xmlns:mc="http://schemas.openxmlformats.org/markup-compatibility/2006">
              <mc:Choice xmlns:v="urn:schemas-microsoft-com:vml" Requires="v">
                <p:oleObj name="Equation" r:id="rId16" imgW="393480" imgH="482400" progId="Equation.3">
                  <p:embed/>
                </p:oleObj>
              </mc:Choice>
              <mc:Fallback>
                <p:oleObj name="Equation" r:id="rId16" imgW="393480" imgH="482400" progId="Equation.3">
                  <p:embed/>
                  <p:pic>
                    <p:nvPicPr>
                      <p:cNvPr id="0" name="Object 205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29000" y="4953000"/>
                        <a:ext cx="249238"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8" name="Object 2056"/>
          <p:cNvGraphicFramePr>
            <a:graphicFrameLocks noChangeAspect="1"/>
          </p:cNvGraphicFramePr>
          <p:nvPr/>
        </p:nvGraphicFramePr>
        <p:xfrm>
          <a:off x="4267200" y="4572000"/>
          <a:ext cx="457200" cy="304800"/>
        </p:xfrm>
        <a:graphic>
          <a:graphicData uri="http://schemas.openxmlformats.org/presentationml/2006/ole">
            <mc:AlternateContent xmlns:mc="http://schemas.openxmlformats.org/markup-compatibility/2006">
              <mc:Choice xmlns:v="urn:schemas-microsoft-com:vml" Requires="v">
                <p:oleObj name="Equation" r:id="rId18" imgW="723600" imgH="482400" progId="Equation.3">
                  <p:embed/>
                </p:oleObj>
              </mc:Choice>
              <mc:Fallback>
                <p:oleObj name="Equation" r:id="rId18" imgW="723600" imgH="482400" progId="Equation.3">
                  <p:embed/>
                  <p:pic>
                    <p:nvPicPr>
                      <p:cNvPr id="0" name="Object 205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267200" y="4572000"/>
                        <a:ext cx="4572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9" name="Object 2057"/>
          <p:cNvGraphicFramePr>
            <a:graphicFrameLocks noChangeAspect="1"/>
          </p:cNvGraphicFramePr>
          <p:nvPr/>
        </p:nvGraphicFramePr>
        <p:xfrm>
          <a:off x="3581400" y="4572000"/>
          <a:ext cx="263525" cy="304800"/>
        </p:xfrm>
        <a:graphic>
          <a:graphicData uri="http://schemas.openxmlformats.org/presentationml/2006/ole">
            <mc:AlternateContent xmlns:mc="http://schemas.openxmlformats.org/markup-compatibility/2006">
              <mc:Choice xmlns:v="urn:schemas-microsoft-com:vml" Requires="v">
                <p:oleObj name="Equation" r:id="rId20" imgW="482400" imgH="558720" progId="Equation.3">
                  <p:embed/>
                </p:oleObj>
              </mc:Choice>
              <mc:Fallback>
                <p:oleObj name="Equation" r:id="rId20" imgW="482400" imgH="558720" progId="Equation.3">
                  <p:embed/>
                  <p:pic>
                    <p:nvPicPr>
                      <p:cNvPr id="0" name="Object 205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581400" y="4572000"/>
                        <a:ext cx="26352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40" name="Object 2058"/>
          <p:cNvGraphicFramePr>
            <a:graphicFrameLocks noChangeAspect="1"/>
          </p:cNvGraphicFramePr>
          <p:nvPr/>
        </p:nvGraphicFramePr>
        <p:xfrm>
          <a:off x="4419600" y="4953000"/>
          <a:ext cx="457200" cy="312738"/>
        </p:xfrm>
        <a:graphic>
          <a:graphicData uri="http://schemas.openxmlformats.org/presentationml/2006/ole">
            <mc:AlternateContent xmlns:mc="http://schemas.openxmlformats.org/markup-compatibility/2006">
              <mc:Choice xmlns:v="urn:schemas-microsoft-com:vml" Requires="v">
                <p:oleObj name="Equation" r:id="rId22" imgW="812520" imgH="558720" progId="Equation.3">
                  <p:embed/>
                </p:oleObj>
              </mc:Choice>
              <mc:Fallback>
                <p:oleObj name="Equation" r:id="rId22" imgW="812520" imgH="558720" progId="Equation.3">
                  <p:embed/>
                  <p:pic>
                    <p:nvPicPr>
                      <p:cNvPr id="0" name="Object 205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419600" y="4953000"/>
                        <a:ext cx="457200" cy="312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6" name="Slide Number Placeholder 3"/>
          <p:cNvSpPr>
            <a:spLocks noGrp="1"/>
          </p:cNvSpPr>
          <p:nvPr>
            <p:ph type="sldNum" sz="quarter" idx="12"/>
          </p:nvPr>
        </p:nvSpPr>
        <p:spPr>
          <a:noFill/>
        </p:spPr>
        <p:txBody>
          <a:bodyPr/>
          <a:lstStyle/>
          <a:p>
            <a:fld id="{1C6864C0-85CB-4449-BEB2-348DE73CBBA4}" type="slidenum">
              <a:rPr lang="en-US" smtClean="0"/>
              <a:pPr/>
              <a:t>31</a:t>
            </a:fld>
            <a:endParaRPr lang="en-US"/>
          </a:p>
        </p:txBody>
      </p:sp>
      <p:sp>
        <p:nvSpPr>
          <p:cNvPr id="23567" name="Text Box 2"/>
          <p:cNvSpPr txBox="1">
            <a:spLocks noChangeArrowheads="1"/>
          </p:cNvSpPr>
          <p:nvPr/>
        </p:nvSpPr>
        <p:spPr bwMode="auto">
          <a:xfrm>
            <a:off x="4114800" y="152400"/>
            <a:ext cx="3268663" cy="1163638"/>
          </a:xfrm>
          <a:prstGeom prst="rect">
            <a:avLst/>
          </a:prstGeom>
          <a:noFill/>
          <a:ln w="9525">
            <a:noFill/>
            <a:miter lim="800000"/>
            <a:headEnd/>
            <a:tailEnd type="none" w="lg" len="lg"/>
          </a:ln>
        </p:spPr>
        <p:txBody>
          <a:bodyPr wrap="none">
            <a:spAutoFit/>
          </a:bodyPr>
          <a:lstStyle/>
          <a:p>
            <a:r>
              <a:rPr lang="en-US"/>
              <a:t>The string         </a:t>
            </a:r>
          </a:p>
          <a:p>
            <a:r>
              <a:rPr lang="en-US"/>
              <a:t>is accepted </a:t>
            </a:r>
          </a:p>
        </p:txBody>
      </p:sp>
      <p:graphicFrame>
        <p:nvGraphicFramePr>
          <p:cNvPr id="23554" name="Object 1024"/>
          <p:cNvGraphicFramePr>
            <a:graphicFrameLocks noChangeAspect="1"/>
          </p:cNvGraphicFramePr>
          <p:nvPr/>
        </p:nvGraphicFramePr>
        <p:xfrm>
          <a:off x="6629400" y="304800"/>
          <a:ext cx="1841500" cy="419100"/>
        </p:xfrm>
        <a:graphic>
          <a:graphicData uri="http://schemas.openxmlformats.org/presentationml/2006/ole">
            <mc:AlternateContent xmlns:mc="http://schemas.openxmlformats.org/markup-compatibility/2006">
              <mc:Choice xmlns:v="urn:schemas-microsoft-com:vml" Requires="v">
                <p:oleObj name="Equation" r:id="rId2" imgW="1841400" imgH="419040" progId="Equation.3">
                  <p:embed/>
                </p:oleObj>
              </mc:Choice>
              <mc:Fallback>
                <p:oleObj name="Equation" r:id="rId2" imgW="1841400" imgH="419040" progId="Equation.3">
                  <p:embed/>
                  <p:pic>
                    <p:nvPicPr>
                      <p:cNvPr id="0" name="Object 10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304800"/>
                        <a:ext cx="18415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68" name="Oval 80"/>
          <p:cNvSpPr>
            <a:spLocks noChangeArrowheads="1"/>
          </p:cNvSpPr>
          <p:nvPr/>
        </p:nvSpPr>
        <p:spPr bwMode="auto">
          <a:xfrm>
            <a:off x="533400" y="50292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23569" name="Oval 81"/>
          <p:cNvSpPr>
            <a:spLocks noChangeArrowheads="1"/>
          </p:cNvSpPr>
          <p:nvPr/>
        </p:nvSpPr>
        <p:spPr bwMode="auto">
          <a:xfrm>
            <a:off x="3886200" y="50165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23570" name="Oval 82"/>
          <p:cNvSpPr>
            <a:spLocks noChangeArrowheads="1"/>
          </p:cNvSpPr>
          <p:nvPr/>
        </p:nvSpPr>
        <p:spPr bwMode="auto">
          <a:xfrm>
            <a:off x="8382000" y="50292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23571" name="Oval 83"/>
          <p:cNvSpPr>
            <a:spLocks noChangeArrowheads="1"/>
          </p:cNvSpPr>
          <p:nvPr/>
        </p:nvSpPr>
        <p:spPr bwMode="auto">
          <a:xfrm>
            <a:off x="1676400" y="50292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23572" name="Line 84"/>
          <p:cNvSpPr>
            <a:spLocks noChangeShapeType="1"/>
          </p:cNvSpPr>
          <p:nvPr/>
        </p:nvSpPr>
        <p:spPr bwMode="auto">
          <a:xfrm>
            <a:off x="76200" y="5257800"/>
            <a:ext cx="457200" cy="0"/>
          </a:xfrm>
          <a:prstGeom prst="line">
            <a:avLst/>
          </a:prstGeom>
          <a:noFill/>
          <a:ln w="9525">
            <a:solidFill>
              <a:schemeClr val="tx1"/>
            </a:solidFill>
            <a:round/>
            <a:headEnd/>
            <a:tailEnd type="triangle" w="lg" len="lg"/>
          </a:ln>
        </p:spPr>
        <p:txBody>
          <a:bodyPr anchor="ctr">
            <a:spAutoFit/>
          </a:bodyPr>
          <a:lstStyle/>
          <a:p>
            <a:endParaRPr lang="en-US"/>
          </a:p>
        </p:txBody>
      </p:sp>
      <p:sp>
        <p:nvSpPr>
          <p:cNvPr id="23573" name="Line 85"/>
          <p:cNvSpPr>
            <a:spLocks noChangeShapeType="1"/>
          </p:cNvSpPr>
          <p:nvPr/>
        </p:nvSpPr>
        <p:spPr bwMode="auto">
          <a:xfrm>
            <a:off x="1066800" y="5257800"/>
            <a:ext cx="609600" cy="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3574" name="Line 86"/>
          <p:cNvSpPr>
            <a:spLocks noChangeShapeType="1"/>
          </p:cNvSpPr>
          <p:nvPr/>
        </p:nvSpPr>
        <p:spPr bwMode="auto">
          <a:xfrm>
            <a:off x="2209800" y="5257800"/>
            <a:ext cx="609600" cy="0"/>
          </a:xfrm>
          <a:prstGeom prst="line">
            <a:avLst/>
          </a:prstGeom>
          <a:noFill/>
          <a:ln w="9525">
            <a:solidFill>
              <a:schemeClr val="tx1"/>
            </a:solidFill>
            <a:round/>
            <a:headEnd/>
            <a:tailEnd type="triangle" w="lg" len="lg"/>
          </a:ln>
        </p:spPr>
        <p:txBody>
          <a:bodyPr anchor="ctr">
            <a:spAutoFit/>
          </a:bodyPr>
          <a:lstStyle/>
          <a:p>
            <a:endParaRPr lang="en-US"/>
          </a:p>
        </p:txBody>
      </p:sp>
      <p:sp>
        <p:nvSpPr>
          <p:cNvPr id="23575" name="Line 87"/>
          <p:cNvSpPr>
            <a:spLocks noChangeShapeType="1"/>
          </p:cNvSpPr>
          <p:nvPr/>
        </p:nvSpPr>
        <p:spPr bwMode="auto">
          <a:xfrm>
            <a:off x="3352800" y="5245100"/>
            <a:ext cx="533400" cy="0"/>
          </a:xfrm>
          <a:prstGeom prst="line">
            <a:avLst/>
          </a:prstGeom>
          <a:noFill/>
          <a:ln w="9525">
            <a:solidFill>
              <a:schemeClr val="tx1"/>
            </a:solidFill>
            <a:round/>
            <a:headEnd/>
            <a:tailEnd type="triangle" w="lg" len="lg"/>
          </a:ln>
        </p:spPr>
        <p:txBody>
          <a:bodyPr anchor="ctr">
            <a:spAutoFit/>
          </a:bodyPr>
          <a:lstStyle/>
          <a:p>
            <a:endParaRPr lang="en-US"/>
          </a:p>
        </p:txBody>
      </p:sp>
      <p:sp>
        <p:nvSpPr>
          <p:cNvPr id="23576" name="Line 88"/>
          <p:cNvSpPr>
            <a:spLocks noChangeShapeType="1"/>
          </p:cNvSpPr>
          <p:nvPr/>
        </p:nvSpPr>
        <p:spPr bwMode="auto">
          <a:xfrm>
            <a:off x="4419600" y="5245100"/>
            <a:ext cx="381000" cy="12700"/>
          </a:xfrm>
          <a:prstGeom prst="line">
            <a:avLst/>
          </a:prstGeom>
          <a:noFill/>
          <a:ln w="9525">
            <a:solidFill>
              <a:schemeClr val="tx1"/>
            </a:solidFill>
            <a:round/>
            <a:headEnd/>
            <a:tailEnd type="triangle" w="lg" len="lg"/>
          </a:ln>
        </p:spPr>
        <p:txBody>
          <a:bodyPr anchor="ctr">
            <a:spAutoFit/>
          </a:bodyPr>
          <a:lstStyle/>
          <a:p>
            <a:endParaRPr lang="en-US"/>
          </a:p>
        </p:txBody>
      </p:sp>
      <p:sp>
        <p:nvSpPr>
          <p:cNvPr id="23577" name="Line 93"/>
          <p:cNvSpPr>
            <a:spLocks noChangeShapeType="1"/>
          </p:cNvSpPr>
          <p:nvPr/>
        </p:nvSpPr>
        <p:spPr bwMode="auto">
          <a:xfrm>
            <a:off x="7696200" y="5257800"/>
            <a:ext cx="609600" cy="0"/>
          </a:xfrm>
          <a:prstGeom prst="line">
            <a:avLst/>
          </a:prstGeom>
          <a:noFill/>
          <a:ln w="9525">
            <a:solidFill>
              <a:schemeClr val="tx1"/>
            </a:solidFill>
            <a:round/>
            <a:headEnd/>
            <a:tailEnd type="triangle" w="lg" len="lg"/>
          </a:ln>
        </p:spPr>
        <p:txBody>
          <a:bodyPr anchor="ctr">
            <a:spAutoFit/>
          </a:bodyPr>
          <a:lstStyle/>
          <a:p>
            <a:endParaRPr lang="en-US"/>
          </a:p>
        </p:txBody>
      </p:sp>
      <p:graphicFrame>
        <p:nvGraphicFramePr>
          <p:cNvPr id="23555" name="Object 1025"/>
          <p:cNvGraphicFramePr>
            <a:graphicFrameLocks noChangeAspect="1"/>
          </p:cNvGraphicFramePr>
          <p:nvPr/>
        </p:nvGraphicFramePr>
        <p:xfrm>
          <a:off x="4038600" y="5092700"/>
          <a:ext cx="265113" cy="368300"/>
        </p:xfrm>
        <a:graphic>
          <a:graphicData uri="http://schemas.openxmlformats.org/presentationml/2006/ole">
            <mc:AlternateContent xmlns:mc="http://schemas.openxmlformats.org/markup-compatibility/2006">
              <mc:Choice xmlns:v="urn:schemas-microsoft-com:vml" Requires="v">
                <p:oleObj name="Equation" r:id="rId4" imgW="266400" imgH="368280" progId="Equation.3">
                  <p:embed/>
                </p:oleObj>
              </mc:Choice>
              <mc:Fallback>
                <p:oleObj name="Equation" r:id="rId4" imgW="266400" imgH="368280" progId="Equation.3">
                  <p:embed/>
                  <p:pic>
                    <p:nvPicPr>
                      <p:cNvPr id="0" name="Object 10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5092700"/>
                        <a:ext cx="2651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78" name="Text Box 95"/>
          <p:cNvSpPr txBox="1">
            <a:spLocks noChangeArrowheads="1"/>
          </p:cNvSpPr>
          <p:nvPr/>
        </p:nvSpPr>
        <p:spPr bwMode="auto">
          <a:xfrm>
            <a:off x="2819400" y="4876800"/>
            <a:ext cx="488950" cy="579438"/>
          </a:xfrm>
          <a:prstGeom prst="rect">
            <a:avLst/>
          </a:prstGeom>
          <a:noFill/>
          <a:ln w="9525">
            <a:noFill/>
            <a:miter lim="800000"/>
            <a:headEnd/>
            <a:tailEnd type="none" w="lg" len="lg"/>
          </a:ln>
        </p:spPr>
        <p:txBody>
          <a:bodyPr wrap="none">
            <a:spAutoFit/>
          </a:bodyPr>
          <a:lstStyle/>
          <a:p>
            <a:r>
              <a:rPr lang="en-US">
                <a:solidFill>
                  <a:schemeClr val="tx1"/>
                </a:solidFill>
              </a:rPr>
              <a:t>...</a:t>
            </a:r>
          </a:p>
        </p:txBody>
      </p:sp>
      <p:sp>
        <p:nvSpPr>
          <p:cNvPr id="23579" name="Text Box 96"/>
          <p:cNvSpPr txBox="1">
            <a:spLocks noChangeArrowheads="1"/>
          </p:cNvSpPr>
          <p:nvPr/>
        </p:nvSpPr>
        <p:spPr bwMode="auto">
          <a:xfrm>
            <a:off x="4800600" y="4876800"/>
            <a:ext cx="488950" cy="579438"/>
          </a:xfrm>
          <a:prstGeom prst="rect">
            <a:avLst/>
          </a:prstGeom>
          <a:noFill/>
          <a:ln w="9525">
            <a:noFill/>
            <a:miter lim="800000"/>
            <a:headEnd/>
            <a:tailEnd type="none" w="lg" len="lg"/>
          </a:ln>
        </p:spPr>
        <p:txBody>
          <a:bodyPr wrap="none">
            <a:spAutoFit/>
          </a:bodyPr>
          <a:lstStyle/>
          <a:p>
            <a:r>
              <a:rPr lang="en-US">
                <a:solidFill>
                  <a:schemeClr val="tx1"/>
                </a:solidFill>
              </a:rPr>
              <a:t>...</a:t>
            </a:r>
          </a:p>
        </p:txBody>
      </p:sp>
      <p:sp>
        <p:nvSpPr>
          <p:cNvPr id="23580" name="Oval 97"/>
          <p:cNvSpPr>
            <a:spLocks noChangeArrowheads="1"/>
          </p:cNvSpPr>
          <p:nvPr/>
        </p:nvSpPr>
        <p:spPr bwMode="auto">
          <a:xfrm>
            <a:off x="8305800" y="4953000"/>
            <a:ext cx="685800" cy="685800"/>
          </a:xfrm>
          <a:prstGeom prst="ellipse">
            <a:avLst/>
          </a:prstGeom>
          <a:noFill/>
          <a:ln w="9525">
            <a:solidFill>
              <a:schemeClr val="tx1"/>
            </a:solidFill>
            <a:round/>
            <a:headEnd/>
            <a:tailEnd type="none" w="lg" len="lg"/>
          </a:ln>
        </p:spPr>
        <p:txBody>
          <a:bodyPr anchor="ctr">
            <a:spAutoFit/>
          </a:bodyPr>
          <a:lstStyle/>
          <a:p>
            <a:endParaRPr lang="en-US"/>
          </a:p>
        </p:txBody>
      </p:sp>
      <p:sp>
        <p:nvSpPr>
          <p:cNvPr id="23581" name="AutoShape 98"/>
          <p:cNvSpPr>
            <a:spLocks/>
          </p:cNvSpPr>
          <p:nvPr/>
        </p:nvSpPr>
        <p:spPr bwMode="auto">
          <a:xfrm rot="5400000">
            <a:off x="2247900" y="4457700"/>
            <a:ext cx="457200" cy="2819400"/>
          </a:xfrm>
          <a:prstGeom prst="rightBrace">
            <a:avLst>
              <a:gd name="adj1" fmla="val 51389"/>
              <a:gd name="adj2" fmla="val 50000"/>
            </a:avLst>
          </a:prstGeom>
          <a:noFill/>
          <a:ln w="9525">
            <a:solidFill>
              <a:schemeClr val="tx1"/>
            </a:solidFill>
            <a:round/>
            <a:headEnd/>
            <a:tailEnd type="none" w="lg" len="lg"/>
          </a:ln>
        </p:spPr>
        <p:txBody>
          <a:bodyPr anchor="ctr">
            <a:spAutoFit/>
          </a:bodyPr>
          <a:lstStyle/>
          <a:p>
            <a:endParaRPr lang="en-US"/>
          </a:p>
        </p:txBody>
      </p:sp>
      <p:sp>
        <p:nvSpPr>
          <p:cNvPr id="23582" name="AutoShape 99"/>
          <p:cNvSpPr>
            <a:spLocks/>
          </p:cNvSpPr>
          <p:nvPr/>
        </p:nvSpPr>
        <p:spPr bwMode="auto">
          <a:xfrm rot="5400000">
            <a:off x="6134100" y="4000500"/>
            <a:ext cx="381000" cy="3810000"/>
          </a:xfrm>
          <a:prstGeom prst="rightBrace">
            <a:avLst>
              <a:gd name="adj1" fmla="val 83333"/>
              <a:gd name="adj2" fmla="val 50000"/>
            </a:avLst>
          </a:prstGeom>
          <a:noFill/>
          <a:ln w="9525">
            <a:solidFill>
              <a:schemeClr val="tx1"/>
            </a:solidFill>
            <a:round/>
            <a:headEnd/>
            <a:tailEnd type="none" w="lg" len="lg"/>
          </a:ln>
        </p:spPr>
        <p:txBody>
          <a:bodyPr anchor="ctr">
            <a:spAutoFit/>
          </a:bodyPr>
          <a:lstStyle/>
          <a:p>
            <a:endParaRPr lang="en-US"/>
          </a:p>
        </p:txBody>
      </p:sp>
      <p:sp>
        <p:nvSpPr>
          <p:cNvPr id="23583" name="Oval 102"/>
          <p:cNvSpPr>
            <a:spLocks noChangeArrowheads="1"/>
          </p:cNvSpPr>
          <p:nvPr/>
        </p:nvSpPr>
        <p:spPr bwMode="auto">
          <a:xfrm>
            <a:off x="5715000" y="49530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23584" name="Text Box 103"/>
          <p:cNvSpPr txBox="1">
            <a:spLocks noChangeArrowheads="1"/>
          </p:cNvSpPr>
          <p:nvPr/>
        </p:nvSpPr>
        <p:spPr bwMode="auto">
          <a:xfrm>
            <a:off x="6934200" y="4876800"/>
            <a:ext cx="488950" cy="579438"/>
          </a:xfrm>
          <a:prstGeom prst="rect">
            <a:avLst/>
          </a:prstGeom>
          <a:noFill/>
          <a:ln w="9525">
            <a:noFill/>
            <a:miter lim="800000"/>
            <a:headEnd/>
            <a:tailEnd type="none" w="lg" len="lg"/>
          </a:ln>
        </p:spPr>
        <p:txBody>
          <a:bodyPr wrap="none">
            <a:spAutoFit/>
          </a:bodyPr>
          <a:lstStyle/>
          <a:p>
            <a:r>
              <a:rPr lang="en-US">
                <a:solidFill>
                  <a:schemeClr val="tx1"/>
                </a:solidFill>
              </a:rPr>
              <a:t>...</a:t>
            </a:r>
          </a:p>
        </p:txBody>
      </p:sp>
      <p:sp>
        <p:nvSpPr>
          <p:cNvPr id="23585" name="Line 104"/>
          <p:cNvSpPr>
            <a:spLocks noChangeShapeType="1"/>
          </p:cNvSpPr>
          <p:nvPr/>
        </p:nvSpPr>
        <p:spPr bwMode="auto">
          <a:xfrm flipV="1">
            <a:off x="5257800" y="5257800"/>
            <a:ext cx="457200" cy="0"/>
          </a:xfrm>
          <a:prstGeom prst="line">
            <a:avLst/>
          </a:prstGeom>
          <a:noFill/>
          <a:ln w="9525">
            <a:solidFill>
              <a:schemeClr val="tx1"/>
            </a:solidFill>
            <a:round/>
            <a:headEnd/>
            <a:tailEnd type="triangle" w="lg" len="lg"/>
          </a:ln>
        </p:spPr>
        <p:txBody>
          <a:bodyPr anchor="ctr">
            <a:spAutoFit/>
          </a:bodyPr>
          <a:lstStyle/>
          <a:p>
            <a:endParaRPr lang="en-US"/>
          </a:p>
        </p:txBody>
      </p:sp>
      <p:sp>
        <p:nvSpPr>
          <p:cNvPr id="23586" name="Line 107"/>
          <p:cNvSpPr>
            <a:spLocks noChangeShapeType="1"/>
          </p:cNvSpPr>
          <p:nvPr/>
        </p:nvSpPr>
        <p:spPr bwMode="auto">
          <a:xfrm flipV="1">
            <a:off x="6248400" y="5257800"/>
            <a:ext cx="533400" cy="0"/>
          </a:xfrm>
          <a:prstGeom prst="line">
            <a:avLst/>
          </a:prstGeom>
          <a:noFill/>
          <a:ln w="9525">
            <a:solidFill>
              <a:schemeClr val="tx1"/>
            </a:solidFill>
            <a:round/>
            <a:headEnd/>
            <a:tailEnd type="triangle" w="lg" len="lg"/>
          </a:ln>
        </p:spPr>
        <p:txBody>
          <a:bodyPr anchor="ctr">
            <a:spAutoFit/>
          </a:bodyPr>
          <a:lstStyle/>
          <a:p>
            <a:endParaRPr lang="en-US"/>
          </a:p>
        </p:txBody>
      </p:sp>
      <p:sp>
        <p:nvSpPr>
          <p:cNvPr id="23587" name="Freeform 115"/>
          <p:cNvSpPr>
            <a:spLocks/>
          </p:cNvSpPr>
          <p:nvPr/>
        </p:nvSpPr>
        <p:spPr bwMode="auto">
          <a:xfrm>
            <a:off x="1143000" y="5410200"/>
            <a:ext cx="2667000" cy="317500"/>
          </a:xfrm>
          <a:custGeom>
            <a:avLst/>
            <a:gdLst>
              <a:gd name="T0" fmla="*/ 0 w 1680"/>
              <a:gd name="T1" fmla="*/ 0 h 200"/>
              <a:gd name="T2" fmla="*/ 2056447696 w 1680"/>
              <a:gd name="T3" fmla="*/ 483870051 h 200"/>
              <a:gd name="T4" fmla="*/ 2147483647 w 1680"/>
              <a:gd name="T5" fmla="*/ 120967513 h 200"/>
              <a:gd name="T6" fmla="*/ 0 60000 65536"/>
              <a:gd name="T7" fmla="*/ 0 60000 65536"/>
              <a:gd name="T8" fmla="*/ 0 60000 65536"/>
              <a:gd name="T9" fmla="*/ 0 w 1680"/>
              <a:gd name="T10" fmla="*/ 0 h 200"/>
              <a:gd name="T11" fmla="*/ 1680 w 1680"/>
              <a:gd name="T12" fmla="*/ 200 h 200"/>
            </a:gdLst>
            <a:ahLst/>
            <a:cxnLst>
              <a:cxn ang="T6">
                <a:pos x="T0" y="T1"/>
              </a:cxn>
              <a:cxn ang="T7">
                <a:pos x="T2" y="T3"/>
              </a:cxn>
              <a:cxn ang="T8">
                <a:pos x="T4" y="T5"/>
              </a:cxn>
            </a:cxnLst>
            <a:rect l="T9" t="T10" r="T11" b="T12"/>
            <a:pathLst>
              <a:path w="1680" h="200">
                <a:moveTo>
                  <a:pt x="0" y="0"/>
                </a:moveTo>
                <a:cubicBezTo>
                  <a:pt x="268" y="92"/>
                  <a:pt x="536" y="184"/>
                  <a:pt x="816" y="192"/>
                </a:cubicBezTo>
                <a:cubicBezTo>
                  <a:pt x="1096" y="200"/>
                  <a:pt x="1388" y="124"/>
                  <a:pt x="1680" y="48"/>
                </a:cubicBezTo>
              </a:path>
            </a:pathLst>
          </a:custGeom>
          <a:noFill/>
          <a:ln w="9525">
            <a:solidFill>
              <a:srgbClr val="FF0000"/>
            </a:solidFill>
            <a:round/>
            <a:headEnd/>
            <a:tailEnd type="triangle" w="lg" len="lg"/>
          </a:ln>
        </p:spPr>
        <p:txBody>
          <a:bodyPr wrap="none">
            <a:spAutoFit/>
          </a:bodyPr>
          <a:lstStyle/>
          <a:p>
            <a:endParaRPr lang="en-US"/>
          </a:p>
        </p:txBody>
      </p:sp>
      <p:sp>
        <p:nvSpPr>
          <p:cNvPr id="23588" name="Freeform 116"/>
          <p:cNvSpPr>
            <a:spLocks/>
          </p:cNvSpPr>
          <p:nvPr/>
        </p:nvSpPr>
        <p:spPr bwMode="auto">
          <a:xfrm>
            <a:off x="4495800" y="5486400"/>
            <a:ext cx="3733800" cy="228600"/>
          </a:xfrm>
          <a:custGeom>
            <a:avLst/>
            <a:gdLst>
              <a:gd name="T0" fmla="*/ 0 w 2352"/>
              <a:gd name="T1" fmla="*/ 0 h 144"/>
              <a:gd name="T2" fmla="*/ 2147483647 w 2352"/>
              <a:gd name="T3" fmla="*/ 362902445 h 144"/>
              <a:gd name="T4" fmla="*/ 2147483647 w 2352"/>
              <a:gd name="T5" fmla="*/ 0 h 144"/>
              <a:gd name="T6" fmla="*/ 0 60000 65536"/>
              <a:gd name="T7" fmla="*/ 0 60000 65536"/>
              <a:gd name="T8" fmla="*/ 0 60000 65536"/>
              <a:gd name="T9" fmla="*/ 0 w 2352"/>
              <a:gd name="T10" fmla="*/ 0 h 144"/>
              <a:gd name="T11" fmla="*/ 2352 w 2352"/>
              <a:gd name="T12" fmla="*/ 144 h 144"/>
            </a:gdLst>
            <a:ahLst/>
            <a:cxnLst>
              <a:cxn ang="T6">
                <a:pos x="T0" y="T1"/>
              </a:cxn>
              <a:cxn ang="T7">
                <a:pos x="T2" y="T3"/>
              </a:cxn>
              <a:cxn ang="T8">
                <a:pos x="T4" y="T5"/>
              </a:cxn>
            </a:cxnLst>
            <a:rect l="T9" t="T10" r="T11" b="T12"/>
            <a:pathLst>
              <a:path w="2352" h="144">
                <a:moveTo>
                  <a:pt x="0" y="0"/>
                </a:moveTo>
                <a:cubicBezTo>
                  <a:pt x="428" y="72"/>
                  <a:pt x="856" y="144"/>
                  <a:pt x="1248" y="144"/>
                </a:cubicBezTo>
                <a:cubicBezTo>
                  <a:pt x="1640" y="144"/>
                  <a:pt x="1996" y="72"/>
                  <a:pt x="2352" y="0"/>
                </a:cubicBezTo>
              </a:path>
            </a:pathLst>
          </a:custGeom>
          <a:noFill/>
          <a:ln w="9525">
            <a:solidFill>
              <a:srgbClr val="FF0000"/>
            </a:solidFill>
            <a:round/>
            <a:headEnd/>
            <a:tailEnd type="triangle" w="lg" len="lg"/>
          </a:ln>
        </p:spPr>
        <p:txBody>
          <a:bodyPr wrap="none">
            <a:spAutoFit/>
          </a:bodyPr>
          <a:lstStyle/>
          <a:p>
            <a:endParaRPr lang="en-US"/>
          </a:p>
        </p:txBody>
      </p:sp>
      <p:graphicFrame>
        <p:nvGraphicFramePr>
          <p:cNvPr id="23556" name="Object 1026"/>
          <p:cNvGraphicFramePr>
            <a:graphicFrameLocks noChangeAspect="1"/>
          </p:cNvGraphicFramePr>
          <p:nvPr/>
        </p:nvGraphicFramePr>
        <p:xfrm>
          <a:off x="2501900" y="6311900"/>
          <a:ext cx="290513" cy="304800"/>
        </p:xfrm>
        <a:graphic>
          <a:graphicData uri="http://schemas.openxmlformats.org/presentationml/2006/ole">
            <mc:AlternateContent xmlns:mc="http://schemas.openxmlformats.org/markup-compatibility/2006">
              <mc:Choice xmlns:v="urn:schemas-microsoft-com:vml" Requires="v">
                <p:oleObj name="Equation" r:id="rId6" imgW="291960" imgH="304560" progId="Equation.3">
                  <p:embed/>
                </p:oleObj>
              </mc:Choice>
              <mc:Fallback>
                <p:oleObj name="Equation" r:id="rId6" imgW="291960" imgH="304560" progId="Equation.3">
                  <p:embed/>
                  <p:pic>
                    <p:nvPicPr>
                      <p:cNvPr id="0" name="Object 10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1900" y="6311900"/>
                        <a:ext cx="290513"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7" name="Object 1027"/>
          <p:cNvGraphicFramePr>
            <a:graphicFrameLocks noChangeAspect="1"/>
          </p:cNvGraphicFramePr>
          <p:nvPr/>
        </p:nvGraphicFramePr>
        <p:xfrm>
          <a:off x="5937250" y="6235700"/>
          <a:ext cx="265113" cy="277813"/>
        </p:xfrm>
        <a:graphic>
          <a:graphicData uri="http://schemas.openxmlformats.org/presentationml/2006/ole">
            <mc:AlternateContent xmlns:mc="http://schemas.openxmlformats.org/markup-compatibility/2006">
              <mc:Choice xmlns:v="urn:schemas-microsoft-com:vml" Requires="v">
                <p:oleObj name="Equation" r:id="rId8" imgW="266400" imgH="279360" progId="Equation.3">
                  <p:embed/>
                </p:oleObj>
              </mc:Choice>
              <mc:Fallback>
                <p:oleObj name="Equation" r:id="rId8" imgW="266400" imgH="279360" progId="Equation.3">
                  <p:embed/>
                  <p:pic>
                    <p:nvPicPr>
                      <p:cNvPr id="0" name="Object 10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37250" y="6235700"/>
                        <a:ext cx="265113" cy="277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89" name="Text Box 120"/>
          <p:cNvSpPr txBox="1">
            <a:spLocks noChangeArrowheads="1"/>
          </p:cNvSpPr>
          <p:nvPr/>
        </p:nvSpPr>
        <p:spPr bwMode="auto">
          <a:xfrm>
            <a:off x="228600" y="2133600"/>
            <a:ext cx="2238375" cy="1163638"/>
          </a:xfrm>
          <a:prstGeom prst="rect">
            <a:avLst/>
          </a:prstGeom>
          <a:noFill/>
          <a:ln w="9525">
            <a:noFill/>
            <a:miter lim="800000"/>
            <a:headEnd/>
            <a:tailEnd type="none" w="lg" len="lg"/>
          </a:ln>
        </p:spPr>
        <p:txBody>
          <a:bodyPr wrap="none">
            <a:spAutoFit/>
          </a:bodyPr>
          <a:lstStyle/>
          <a:p>
            <a:r>
              <a:rPr lang="en-US"/>
              <a:t>Follow loop</a:t>
            </a:r>
          </a:p>
          <a:p>
            <a:r>
              <a:rPr lang="en-US"/>
              <a:t>3 times</a:t>
            </a:r>
          </a:p>
        </p:txBody>
      </p:sp>
      <p:sp>
        <p:nvSpPr>
          <p:cNvPr id="23590" name="Text Box 122"/>
          <p:cNvSpPr txBox="1">
            <a:spLocks noChangeArrowheads="1"/>
          </p:cNvSpPr>
          <p:nvPr/>
        </p:nvSpPr>
        <p:spPr bwMode="auto">
          <a:xfrm>
            <a:off x="228600" y="228600"/>
            <a:ext cx="3497263" cy="579438"/>
          </a:xfrm>
          <a:prstGeom prst="rect">
            <a:avLst/>
          </a:prstGeom>
          <a:noFill/>
          <a:ln w="9525">
            <a:noFill/>
            <a:miter lim="800000"/>
            <a:headEnd/>
            <a:tailEnd type="none" w="lg" len="lg"/>
          </a:ln>
        </p:spPr>
        <p:txBody>
          <a:bodyPr wrap="none">
            <a:spAutoFit/>
          </a:bodyPr>
          <a:lstStyle/>
          <a:p>
            <a:r>
              <a:rPr lang="en-US">
                <a:solidFill>
                  <a:srgbClr val="FF3300"/>
                </a:solidFill>
              </a:rPr>
              <a:t>Additional string:</a:t>
            </a:r>
          </a:p>
        </p:txBody>
      </p:sp>
      <p:sp>
        <p:nvSpPr>
          <p:cNvPr id="23591" name="Oval 123"/>
          <p:cNvSpPr>
            <a:spLocks noChangeArrowheads="1"/>
          </p:cNvSpPr>
          <p:nvPr/>
        </p:nvSpPr>
        <p:spPr bwMode="auto">
          <a:xfrm>
            <a:off x="4876800" y="41910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23592" name="Oval 124"/>
          <p:cNvSpPr>
            <a:spLocks noChangeArrowheads="1"/>
          </p:cNvSpPr>
          <p:nvPr/>
        </p:nvSpPr>
        <p:spPr bwMode="auto">
          <a:xfrm>
            <a:off x="2971800" y="41910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23593" name="Line 125"/>
          <p:cNvSpPr>
            <a:spLocks noChangeShapeType="1"/>
          </p:cNvSpPr>
          <p:nvPr/>
        </p:nvSpPr>
        <p:spPr bwMode="auto">
          <a:xfrm flipV="1">
            <a:off x="4343400" y="4648200"/>
            <a:ext cx="609600" cy="457200"/>
          </a:xfrm>
          <a:prstGeom prst="line">
            <a:avLst/>
          </a:prstGeom>
          <a:noFill/>
          <a:ln w="9525">
            <a:solidFill>
              <a:schemeClr val="tx1"/>
            </a:solidFill>
            <a:round/>
            <a:headEnd/>
            <a:tailEnd type="triangle" w="lg" len="lg"/>
          </a:ln>
        </p:spPr>
        <p:txBody>
          <a:bodyPr anchor="ctr">
            <a:spAutoFit/>
          </a:bodyPr>
          <a:lstStyle/>
          <a:p>
            <a:endParaRPr lang="en-US"/>
          </a:p>
        </p:txBody>
      </p:sp>
      <p:sp>
        <p:nvSpPr>
          <p:cNvPr id="23594" name="Line 126"/>
          <p:cNvSpPr>
            <a:spLocks noChangeShapeType="1"/>
          </p:cNvSpPr>
          <p:nvPr/>
        </p:nvSpPr>
        <p:spPr bwMode="auto">
          <a:xfrm>
            <a:off x="3429000" y="4648200"/>
            <a:ext cx="533400" cy="444500"/>
          </a:xfrm>
          <a:prstGeom prst="line">
            <a:avLst/>
          </a:prstGeom>
          <a:noFill/>
          <a:ln w="9525">
            <a:solidFill>
              <a:schemeClr val="tx1"/>
            </a:solidFill>
            <a:round/>
            <a:headEnd/>
            <a:tailEnd type="triangle" w="lg" len="lg"/>
          </a:ln>
        </p:spPr>
        <p:txBody>
          <a:bodyPr anchor="ctr">
            <a:spAutoFit/>
          </a:bodyPr>
          <a:lstStyle/>
          <a:p>
            <a:endParaRPr lang="en-US"/>
          </a:p>
        </p:txBody>
      </p:sp>
      <p:sp>
        <p:nvSpPr>
          <p:cNvPr id="23595" name="AutoShape 127"/>
          <p:cNvSpPr>
            <a:spLocks/>
          </p:cNvSpPr>
          <p:nvPr/>
        </p:nvSpPr>
        <p:spPr bwMode="auto">
          <a:xfrm rot="-5400000">
            <a:off x="4038600" y="1752600"/>
            <a:ext cx="381000" cy="2514600"/>
          </a:xfrm>
          <a:prstGeom prst="rightBrace">
            <a:avLst>
              <a:gd name="adj1" fmla="val 55000"/>
              <a:gd name="adj2" fmla="val 50000"/>
            </a:avLst>
          </a:prstGeom>
          <a:noFill/>
          <a:ln w="9525">
            <a:solidFill>
              <a:schemeClr val="tx1"/>
            </a:solidFill>
            <a:round/>
            <a:headEnd/>
            <a:tailEnd type="none" w="lg" len="lg"/>
          </a:ln>
        </p:spPr>
        <p:txBody>
          <a:bodyPr anchor="ctr">
            <a:spAutoFit/>
          </a:bodyPr>
          <a:lstStyle/>
          <a:p>
            <a:endParaRPr lang="en-US"/>
          </a:p>
        </p:txBody>
      </p:sp>
      <p:graphicFrame>
        <p:nvGraphicFramePr>
          <p:cNvPr id="23558" name="Object 1028"/>
          <p:cNvGraphicFramePr>
            <a:graphicFrameLocks noChangeAspect="1"/>
          </p:cNvGraphicFramePr>
          <p:nvPr/>
        </p:nvGraphicFramePr>
        <p:xfrm>
          <a:off x="4114800" y="2362200"/>
          <a:ext cx="315913" cy="406400"/>
        </p:xfrm>
        <a:graphic>
          <a:graphicData uri="http://schemas.openxmlformats.org/presentationml/2006/ole">
            <mc:AlternateContent xmlns:mc="http://schemas.openxmlformats.org/markup-compatibility/2006">
              <mc:Choice xmlns:v="urn:schemas-microsoft-com:vml" Requires="v">
                <p:oleObj name="Equation" r:id="rId10" imgW="317160" imgH="406080" progId="Equation.3">
                  <p:embed/>
                </p:oleObj>
              </mc:Choice>
              <mc:Fallback>
                <p:oleObj name="Equation" r:id="rId10" imgW="317160" imgH="406080" progId="Equation.3">
                  <p:embed/>
                  <p:pic>
                    <p:nvPicPr>
                      <p:cNvPr id="0" name="Object 102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14800" y="2362200"/>
                        <a:ext cx="315913"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96" name="Oval 129"/>
          <p:cNvSpPr>
            <a:spLocks noChangeArrowheads="1"/>
          </p:cNvSpPr>
          <p:nvPr/>
        </p:nvSpPr>
        <p:spPr bwMode="auto">
          <a:xfrm>
            <a:off x="3124200" y="32004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23597" name="Oval 130"/>
          <p:cNvSpPr>
            <a:spLocks noChangeArrowheads="1"/>
          </p:cNvSpPr>
          <p:nvPr/>
        </p:nvSpPr>
        <p:spPr bwMode="auto">
          <a:xfrm>
            <a:off x="4724400" y="32004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23598" name="Line 131"/>
          <p:cNvSpPr>
            <a:spLocks noChangeShapeType="1"/>
          </p:cNvSpPr>
          <p:nvPr/>
        </p:nvSpPr>
        <p:spPr bwMode="auto">
          <a:xfrm flipH="1" flipV="1">
            <a:off x="5029200" y="3733800"/>
            <a:ext cx="76200" cy="457200"/>
          </a:xfrm>
          <a:prstGeom prst="line">
            <a:avLst/>
          </a:prstGeom>
          <a:noFill/>
          <a:ln w="9525">
            <a:solidFill>
              <a:schemeClr val="tx1"/>
            </a:solidFill>
            <a:round/>
            <a:headEnd/>
            <a:tailEnd type="triangle" w="lg" len="lg"/>
          </a:ln>
        </p:spPr>
        <p:txBody>
          <a:bodyPr>
            <a:spAutoFit/>
          </a:bodyPr>
          <a:lstStyle/>
          <a:p>
            <a:endParaRPr lang="en-US"/>
          </a:p>
        </p:txBody>
      </p:sp>
      <p:sp>
        <p:nvSpPr>
          <p:cNvPr id="23599" name="Line 132"/>
          <p:cNvSpPr>
            <a:spLocks noChangeShapeType="1"/>
          </p:cNvSpPr>
          <p:nvPr/>
        </p:nvSpPr>
        <p:spPr bwMode="auto">
          <a:xfrm flipH="1">
            <a:off x="4419600" y="3429000"/>
            <a:ext cx="304800" cy="0"/>
          </a:xfrm>
          <a:prstGeom prst="line">
            <a:avLst/>
          </a:prstGeom>
          <a:noFill/>
          <a:ln w="9525">
            <a:solidFill>
              <a:schemeClr val="tx1"/>
            </a:solidFill>
            <a:round/>
            <a:headEnd/>
            <a:tailEnd type="triangle" w="lg" len="lg"/>
          </a:ln>
        </p:spPr>
        <p:txBody>
          <a:bodyPr wrap="none">
            <a:spAutoFit/>
          </a:bodyPr>
          <a:lstStyle/>
          <a:p>
            <a:endParaRPr lang="en-US"/>
          </a:p>
        </p:txBody>
      </p:sp>
      <p:sp>
        <p:nvSpPr>
          <p:cNvPr id="23600" name="Line 133"/>
          <p:cNvSpPr>
            <a:spLocks noChangeShapeType="1"/>
          </p:cNvSpPr>
          <p:nvPr/>
        </p:nvSpPr>
        <p:spPr bwMode="auto">
          <a:xfrm flipH="1">
            <a:off x="3657600" y="3429000"/>
            <a:ext cx="381000" cy="0"/>
          </a:xfrm>
          <a:prstGeom prst="line">
            <a:avLst/>
          </a:prstGeom>
          <a:noFill/>
          <a:ln w="9525">
            <a:solidFill>
              <a:schemeClr val="tx1"/>
            </a:solidFill>
            <a:round/>
            <a:headEnd/>
            <a:tailEnd type="triangle" w="lg" len="lg"/>
          </a:ln>
        </p:spPr>
        <p:txBody>
          <a:bodyPr>
            <a:spAutoFit/>
          </a:bodyPr>
          <a:lstStyle/>
          <a:p>
            <a:endParaRPr lang="en-US"/>
          </a:p>
        </p:txBody>
      </p:sp>
      <p:sp>
        <p:nvSpPr>
          <p:cNvPr id="23601" name="Line 134"/>
          <p:cNvSpPr>
            <a:spLocks noChangeShapeType="1"/>
          </p:cNvSpPr>
          <p:nvPr/>
        </p:nvSpPr>
        <p:spPr bwMode="auto">
          <a:xfrm flipH="1">
            <a:off x="3276600" y="3733800"/>
            <a:ext cx="76200" cy="457200"/>
          </a:xfrm>
          <a:prstGeom prst="line">
            <a:avLst/>
          </a:prstGeom>
          <a:noFill/>
          <a:ln w="9525">
            <a:solidFill>
              <a:schemeClr val="tx1"/>
            </a:solidFill>
            <a:round/>
            <a:headEnd/>
            <a:tailEnd type="triangle" w="lg" len="lg"/>
          </a:ln>
        </p:spPr>
        <p:txBody>
          <a:bodyPr>
            <a:spAutoFit/>
          </a:bodyPr>
          <a:lstStyle/>
          <a:p>
            <a:endParaRPr lang="en-US"/>
          </a:p>
        </p:txBody>
      </p:sp>
      <p:sp>
        <p:nvSpPr>
          <p:cNvPr id="23602" name="Text Box 135"/>
          <p:cNvSpPr txBox="1">
            <a:spLocks noChangeArrowheads="1"/>
          </p:cNvSpPr>
          <p:nvPr/>
        </p:nvSpPr>
        <p:spPr bwMode="auto">
          <a:xfrm>
            <a:off x="3962400" y="3048000"/>
            <a:ext cx="488950" cy="579438"/>
          </a:xfrm>
          <a:prstGeom prst="rect">
            <a:avLst/>
          </a:prstGeom>
          <a:noFill/>
          <a:ln w="9525">
            <a:noFill/>
            <a:miter lim="800000"/>
            <a:headEnd/>
            <a:tailEnd type="none" w="lg" len="lg"/>
          </a:ln>
        </p:spPr>
        <p:txBody>
          <a:bodyPr wrap="none">
            <a:spAutoFit/>
          </a:bodyPr>
          <a:lstStyle/>
          <a:p>
            <a:r>
              <a:rPr lang="en-US">
                <a:solidFill>
                  <a:schemeClr val="tx1"/>
                </a:solidFill>
              </a:rPr>
              <a:t>...</a:t>
            </a:r>
          </a:p>
        </p:txBody>
      </p:sp>
      <p:sp>
        <p:nvSpPr>
          <p:cNvPr id="23603" name="Freeform 138"/>
          <p:cNvSpPr>
            <a:spLocks/>
          </p:cNvSpPr>
          <p:nvPr/>
        </p:nvSpPr>
        <p:spPr bwMode="auto">
          <a:xfrm>
            <a:off x="3479800" y="3492500"/>
            <a:ext cx="1422400" cy="1485900"/>
          </a:xfrm>
          <a:custGeom>
            <a:avLst/>
            <a:gdLst>
              <a:gd name="T0" fmla="*/ 1370965023 w 896"/>
              <a:gd name="T1" fmla="*/ 2147483647 h 936"/>
              <a:gd name="T2" fmla="*/ 2096770222 w 896"/>
              <a:gd name="T3" fmla="*/ 1713706597 h 936"/>
              <a:gd name="T4" fmla="*/ 1975802755 w 896"/>
              <a:gd name="T5" fmla="*/ 262096281 h 936"/>
              <a:gd name="T6" fmla="*/ 403224989 w 896"/>
              <a:gd name="T7" fmla="*/ 141128763 h 936"/>
              <a:gd name="T8" fmla="*/ 40322501 w 896"/>
              <a:gd name="T9" fmla="*/ 1108868858 h 936"/>
              <a:gd name="T10" fmla="*/ 645160023 w 896"/>
              <a:gd name="T11" fmla="*/ 2147483647 h 936"/>
              <a:gd name="T12" fmla="*/ 1370965023 w 896"/>
              <a:gd name="T13" fmla="*/ 2076609002 h 936"/>
              <a:gd name="T14" fmla="*/ 1854835288 w 896"/>
              <a:gd name="T15" fmla="*/ 1713706597 h 936"/>
              <a:gd name="T16" fmla="*/ 1854835288 w 896"/>
              <a:gd name="T17" fmla="*/ 504031317 h 936"/>
              <a:gd name="T18" fmla="*/ 1249997556 w 896"/>
              <a:gd name="T19" fmla="*/ 141128763 h 936"/>
              <a:gd name="T20" fmla="*/ 282257522 w 896"/>
              <a:gd name="T21" fmla="*/ 383063749 h 936"/>
              <a:gd name="T22" fmla="*/ 282257522 w 896"/>
              <a:gd name="T23" fmla="*/ 1350803795 h 936"/>
              <a:gd name="T24" fmla="*/ 766127490 w 896"/>
              <a:gd name="T25" fmla="*/ 2076609002 h 936"/>
              <a:gd name="T26" fmla="*/ 1612899957 w 896"/>
              <a:gd name="T27" fmla="*/ 1713706597 h 936"/>
              <a:gd name="T28" fmla="*/ 1612899957 w 896"/>
              <a:gd name="T29" fmla="*/ 504031317 h 936"/>
              <a:gd name="T30" fmla="*/ 403224989 w 896"/>
              <a:gd name="T31" fmla="*/ 383063749 h 936"/>
              <a:gd name="T32" fmla="*/ 645160023 w 896"/>
              <a:gd name="T33" fmla="*/ 1713706597 h 936"/>
              <a:gd name="T34" fmla="*/ 1129030089 w 896"/>
              <a:gd name="T35" fmla="*/ 1955641534 h 9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96"/>
              <a:gd name="T55" fmla="*/ 0 h 936"/>
              <a:gd name="T56" fmla="*/ 896 w 896"/>
              <a:gd name="T57" fmla="*/ 936 h 9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96" h="936">
                <a:moveTo>
                  <a:pt x="544" y="920"/>
                </a:moveTo>
                <a:cubicBezTo>
                  <a:pt x="668" y="868"/>
                  <a:pt x="792" y="816"/>
                  <a:pt x="832" y="680"/>
                </a:cubicBezTo>
                <a:cubicBezTo>
                  <a:pt x="872" y="544"/>
                  <a:pt x="896" y="208"/>
                  <a:pt x="784" y="104"/>
                </a:cubicBezTo>
                <a:cubicBezTo>
                  <a:pt x="672" y="0"/>
                  <a:pt x="288" y="0"/>
                  <a:pt x="160" y="56"/>
                </a:cubicBezTo>
                <a:cubicBezTo>
                  <a:pt x="32" y="112"/>
                  <a:pt x="0" y="304"/>
                  <a:pt x="16" y="440"/>
                </a:cubicBezTo>
                <a:cubicBezTo>
                  <a:pt x="32" y="576"/>
                  <a:pt x="168" y="808"/>
                  <a:pt x="256" y="872"/>
                </a:cubicBezTo>
                <a:cubicBezTo>
                  <a:pt x="344" y="936"/>
                  <a:pt x="464" y="856"/>
                  <a:pt x="544" y="824"/>
                </a:cubicBezTo>
                <a:cubicBezTo>
                  <a:pt x="624" y="792"/>
                  <a:pt x="704" y="784"/>
                  <a:pt x="736" y="680"/>
                </a:cubicBezTo>
                <a:cubicBezTo>
                  <a:pt x="768" y="576"/>
                  <a:pt x="776" y="304"/>
                  <a:pt x="736" y="200"/>
                </a:cubicBezTo>
                <a:cubicBezTo>
                  <a:pt x="696" y="96"/>
                  <a:pt x="600" y="64"/>
                  <a:pt x="496" y="56"/>
                </a:cubicBezTo>
                <a:cubicBezTo>
                  <a:pt x="392" y="48"/>
                  <a:pt x="176" y="72"/>
                  <a:pt x="112" y="152"/>
                </a:cubicBezTo>
                <a:cubicBezTo>
                  <a:pt x="48" y="232"/>
                  <a:pt x="80" y="424"/>
                  <a:pt x="112" y="536"/>
                </a:cubicBezTo>
                <a:cubicBezTo>
                  <a:pt x="144" y="648"/>
                  <a:pt x="216" y="800"/>
                  <a:pt x="304" y="824"/>
                </a:cubicBezTo>
                <a:cubicBezTo>
                  <a:pt x="392" y="848"/>
                  <a:pt x="584" y="784"/>
                  <a:pt x="640" y="680"/>
                </a:cubicBezTo>
                <a:cubicBezTo>
                  <a:pt x="696" y="576"/>
                  <a:pt x="720" y="288"/>
                  <a:pt x="640" y="200"/>
                </a:cubicBezTo>
                <a:cubicBezTo>
                  <a:pt x="560" y="112"/>
                  <a:pt x="224" y="72"/>
                  <a:pt x="160" y="152"/>
                </a:cubicBezTo>
                <a:cubicBezTo>
                  <a:pt x="96" y="232"/>
                  <a:pt x="208" y="576"/>
                  <a:pt x="256" y="680"/>
                </a:cubicBezTo>
                <a:cubicBezTo>
                  <a:pt x="304" y="784"/>
                  <a:pt x="376" y="780"/>
                  <a:pt x="448" y="776"/>
                </a:cubicBezTo>
              </a:path>
            </a:pathLst>
          </a:custGeom>
          <a:noFill/>
          <a:ln w="9525">
            <a:solidFill>
              <a:srgbClr val="FF0000"/>
            </a:solidFill>
            <a:round/>
            <a:headEnd/>
            <a:tailEnd type="triangle" w="lg" len="lg"/>
          </a:ln>
        </p:spPr>
        <p:txBody>
          <a:bodyPr wrap="none">
            <a:spAutoFit/>
          </a:bodyPr>
          <a:lstStyle/>
          <a:p>
            <a:endParaRPr lang="en-US"/>
          </a:p>
        </p:txBody>
      </p:sp>
      <p:graphicFrame>
        <p:nvGraphicFramePr>
          <p:cNvPr id="23559" name="Object 1029"/>
          <p:cNvGraphicFramePr>
            <a:graphicFrameLocks noChangeAspect="1"/>
          </p:cNvGraphicFramePr>
          <p:nvPr/>
        </p:nvGraphicFramePr>
        <p:xfrm>
          <a:off x="1143000" y="4953000"/>
          <a:ext cx="263525" cy="304800"/>
        </p:xfrm>
        <a:graphic>
          <a:graphicData uri="http://schemas.openxmlformats.org/presentationml/2006/ole">
            <mc:AlternateContent xmlns:mc="http://schemas.openxmlformats.org/markup-compatibility/2006">
              <mc:Choice xmlns:v="urn:schemas-microsoft-com:vml" Requires="v">
                <p:oleObj name="Equation" r:id="rId12" imgW="406080" imgH="469800" progId="Equation.3">
                  <p:embed/>
                </p:oleObj>
              </mc:Choice>
              <mc:Fallback>
                <p:oleObj name="Equation" r:id="rId12" imgW="406080" imgH="469800" progId="Equation.3">
                  <p:embed/>
                  <p:pic>
                    <p:nvPicPr>
                      <p:cNvPr id="0" name="Object 102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43000" y="4953000"/>
                        <a:ext cx="26352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60" name="Object 1030"/>
          <p:cNvGraphicFramePr>
            <a:graphicFrameLocks noChangeAspect="1"/>
          </p:cNvGraphicFramePr>
          <p:nvPr/>
        </p:nvGraphicFramePr>
        <p:xfrm>
          <a:off x="7772400" y="4953000"/>
          <a:ext cx="303213" cy="304800"/>
        </p:xfrm>
        <a:graphic>
          <a:graphicData uri="http://schemas.openxmlformats.org/presentationml/2006/ole">
            <mc:AlternateContent xmlns:mc="http://schemas.openxmlformats.org/markup-compatibility/2006">
              <mc:Choice xmlns:v="urn:schemas-microsoft-com:vml" Requires="v">
                <p:oleObj name="Equation" r:id="rId14" imgW="482400" imgH="482400" progId="Equation.3">
                  <p:embed/>
                </p:oleObj>
              </mc:Choice>
              <mc:Fallback>
                <p:oleObj name="Equation" r:id="rId14" imgW="482400" imgH="482400" progId="Equation.3">
                  <p:embed/>
                  <p:pic>
                    <p:nvPicPr>
                      <p:cNvPr id="0" name="Object 103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772400" y="4953000"/>
                        <a:ext cx="303213"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61" name="Object 1031"/>
          <p:cNvGraphicFramePr>
            <a:graphicFrameLocks noChangeAspect="1"/>
          </p:cNvGraphicFramePr>
          <p:nvPr/>
        </p:nvGraphicFramePr>
        <p:xfrm>
          <a:off x="3429000" y="4953000"/>
          <a:ext cx="249238" cy="304800"/>
        </p:xfrm>
        <a:graphic>
          <a:graphicData uri="http://schemas.openxmlformats.org/presentationml/2006/ole">
            <mc:AlternateContent xmlns:mc="http://schemas.openxmlformats.org/markup-compatibility/2006">
              <mc:Choice xmlns:v="urn:schemas-microsoft-com:vml" Requires="v">
                <p:oleObj name="Equation" r:id="rId16" imgW="393480" imgH="482400" progId="Equation.3">
                  <p:embed/>
                </p:oleObj>
              </mc:Choice>
              <mc:Fallback>
                <p:oleObj name="Equation" r:id="rId16" imgW="393480" imgH="482400" progId="Equation.3">
                  <p:embed/>
                  <p:pic>
                    <p:nvPicPr>
                      <p:cNvPr id="0" name="Object 103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29000" y="4953000"/>
                        <a:ext cx="249238"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62" name="Object 1032"/>
          <p:cNvGraphicFramePr>
            <a:graphicFrameLocks noChangeAspect="1"/>
          </p:cNvGraphicFramePr>
          <p:nvPr/>
        </p:nvGraphicFramePr>
        <p:xfrm>
          <a:off x="4267200" y="4572000"/>
          <a:ext cx="457200" cy="304800"/>
        </p:xfrm>
        <a:graphic>
          <a:graphicData uri="http://schemas.openxmlformats.org/presentationml/2006/ole">
            <mc:AlternateContent xmlns:mc="http://schemas.openxmlformats.org/markup-compatibility/2006">
              <mc:Choice xmlns:v="urn:schemas-microsoft-com:vml" Requires="v">
                <p:oleObj name="Equation" r:id="rId18" imgW="723600" imgH="482400" progId="Equation.3">
                  <p:embed/>
                </p:oleObj>
              </mc:Choice>
              <mc:Fallback>
                <p:oleObj name="Equation" r:id="rId18" imgW="723600" imgH="482400" progId="Equation.3">
                  <p:embed/>
                  <p:pic>
                    <p:nvPicPr>
                      <p:cNvPr id="0" name="Object 103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267200" y="4572000"/>
                        <a:ext cx="4572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63" name="Object 1033"/>
          <p:cNvGraphicFramePr>
            <a:graphicFrameLocks noChangeAspect="1"/>
          </p:cNvGraphicFramePr>
          <p:nvPr/>
        </p:nvGraphicFramePr>
        <p:xfrm>
          <a:off x="3581400" y="4572000"/>
          <a:ext cx="263525" cy="304800"/>
        </p:xfrm>
        <a:graphic>
          <a:graphicData uri="http://schemas.openxmlformats.org/presentationml/2006/ole">
            <mc:AlternateContent xmlns:mc="http://schemas.openxmlformats.org/markup-compatibility/2006">
              <mc:Choice xmlns:v="urn:schemas-microsoft-com:vml" Requires="v">
                <p:oleObj name="Equation" r:id="rId20" imgW="482400" imgH="558720" progId="Equation.3">
                  <p:embed/>
                </p:oleObj>
              </mc:Choice>
              <mc:Fallback>
                <p:oleObj name="Equation" r:id="rId20" imgW="482400" imgH="558720" progId="Equation.3">
                  <p:embed/>
                  <p:pic>
                    <p:nvPicPr>
                      <p:cNvPr id="0" name="Object 103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581400" y="4572000"/>
                        <a:ext cx="26352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64" name="Object 1034"/>
          <p:cNvGraphicFramePr>
            <a:graphicFrameLocks noChangeAspect="1"/>
          </p:cNvGraphicFramePr>
          <p:nvPr/>
        </p:nvGraphicFramePr>
        <p:xfrm>
          <a:off x="4419600" y="4953000"/>
          <a:ext cx="457200" cy="312738"/>
        </p:xfrm>
        <a:graphic>
          <a:graphicData uri="http://schemas.openxmlformats.org/presentationml/2006/ole">
            <mc:AlternateContent xmlns:mc="http://schemas.openxmlformats.org/markup-compatibility/2006">
              <mc:Choice xmlns:v="urn:schemas-microsoft-com:vml" Requires="v">
                <p:oleObj name="Equation" r:id="rId22" imgW="812520" imgH="558720" progId="Equation.3">
                  <p:embed/>
                </p:oleObj>
              </mc:Choice>
              <mc:Fallback>
                <p:oleObj name="Equation" r:id="rId22" imgW="812520" imgH="558720" progId="Equation.3">
                  <p:embed/>
                  <p:pic>
                    <p:nvPicPr>
                      <p:cNvPr id="0" name="Object 103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419600" y="4953000"/>
                        <a:ext cx="457200" cy="312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92" name="Slide Number Placeholder 3"/>
          <p:cNvSpPr>
            <a:spLocks noGrp="1"/>
          </p:cNvSpPr>
          <p:nvPr>
            <p:ph type="sldNum" sz="quarter" idx="12"/>
          </p:nvPr>
        </p:nvSpPr>
        <p:spPr>
          <a:noFill/>
        </p:spPr>
        <p:txBody>
          <a:bodyPr/>
          <a:lstStyle/>
          <a:p>
            <a:fld id="{3D1BA44E-C592-42F1-8B93-2E4E3D86D892}" type="slidenum">
              <a:rPr lang="en-US" smtClean="0"/>
              <a:pPr/>
              <a:t>32</a:t>
            </a:fld>
            <a:endParaRPr lang="en-US"/>
          </a:p>
        </p:txBody>
      </p:sp>
      <p:sp>
        <p:nvSpPr>
          <p:cNvPr id="24593" name="Text Box 2"/>
          <p:cNvSpPr txBox="1">
            <a:spLocks noChangeArrowheads="1"/>
          </p:cNvSpPr>
          <p:nvPr/>
        </p:nvSpPr>
        <p:spPr bwMode="auto">
          <a:xfrm>
            <a:off x="3276600" y="228600"/>
            <a:ext cx="3268663" cy="1163638"/>
          </a:xfrm>
          <a:prstGeom prst="rect">
            <a:avLst/>
          </a:prstGeom>
          <a:noFill/>
          <a:ln w="9525">
            <a:noFill/>
            <a:miter lim="800000"/>
            <a:headEnd/>
            <a:tailEnd type="none" w="lg" len="lg"/>
          </a:ln>
        </p:spPr>
        <p:txBody>
          <a:bodyPr wrap="none">
            <a:spAutoFit/>
          </a:bodyPr>
          <a:lstStyle/>
          <a:p>
            <a:r>
              <a:rPr lang="en-US"/>
              <a:t>The string         </a:t>
            </a:r>
          </a:p>
          <a:p>
            <a:r>
              <a:rPr lang="en-US"/>
              <a:t>is accepted </a:t>
            </a:r>
          </a:p>
        </p:txBody>
      </p:sp>
      <p:graphicFrame>
        <p:nvGraphicFramePr>
          <p:cNvPr id="24578" name="Object 1024"/>
          <p:cNvGraphicFramePr>
            <a:graphicFrameLocks noChangeAspect="1"/>
          </p:cNvGraphicFramePr>
          <p:nvPr/>
        </p:nvGraphicFramePr>
        <p:xfrm>
          <a:off x="6108700" y="0"/>
          <a:ext cx="1257300" cy="771525"/>
        </p:xfrm>
        <a:graphic>
          <a:graphicData uri="http://schemas.openxmlformats.org/presentationml/2006/ole">
            <mc:AlternateContent xmlns:mc="http://schemas.openxmlformats.org/markup-compatibility/2006">
              <mc:Choice xmlns:v="urn:schemas-microsoft-com:vml" Requires="v">
                <p:oleObj name="Equation" r:id="rId2" imgW="990360" imgH="609480" progId="Equation.3">
                  <p:embed/>
                </p:oleObj>
              </mc:Choice>
              <mc:Fallback>
                <p:oleObj name="Equation" r:id="rId2" imgW="990360" imgH="609480" progId="Equation.3">
                  <p:embed/>
                  <p:pic>
                    <p:nvPicPr>
                      <p:cNvPr id="0" name="Object 10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8700" y="0"/>
                        <a:ext cx="1257300"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94" name="Text Box 4"/>
          <p:cNvSpPr txBox="1">
            <a:spLocks noChangeArrowheads="1"/>
          </p:cNvSpPr>
          <p:nvPr/>
        </p:nvSpPr>
        <p:spPr bwMode="auto">
          <a:xfrm>
            <a:off x="228600" y="228600"/>
            <a:ext cx="2311400" cy="579438"/>
          </a:xfrm>
          <a:prstGeom prst="rect">
            <a:avLst/>
          </a:prstGeom>
          <a:noFill/>
          <a:ln w="9525">
            <a:noFill/>
            <a:miter lim="800000"/>
            <a:headEnd/>
            <a:tailEnd type="none" w="lg" len="lg"/>
          </a:ln>
        </p:spPr>
        <p:txBody>
          <a:bodyPr wrap="none">
            <a:spAutoFit/>
          </a:bodyPr>
          <a:lstStyle/>
          <a:p>
            <a:r>
              <a:rPr lang="en-US">
                <a:solidFill>
                  <a:srgbClr val="FF3300"/>
                </a:solidFill>
              </a:rPr>
              <a:t>In General:</a:t>
            </a:r>
          </a:p>
        </p:txBody>
      </p:sp>
      <p:graphicFrame>
        <p:nvGraphicFramePr>
          <p:cNvPr id="24579" name="Object 1025"/>
          <p:cNvGraphicFramePr>
            <a:graphicFrameLocks noChangeAspect="1"/>
          </p:cNvGraphicFramePr>
          <p:nvPr/>
        </p:nvGraphicFramePr>
        <p:xfrm>
          <a:off x="5791200" y="914400"/>
          <a:ext cx="2324100" cy="531813"/>
        </p:xfrm>
        <a:graphic>
          <a:graphicData uri="http://schemas.openxmlformats.org/presentationml/2006/ole">
            <mc:AlternateContent xmlns:mc="http://schemas.openxmlformats.org/markup-compatibility/2006">
              <mc:Choice xmlns:v="urn:schemas-microsoft-com:vml" Requires="v">
                <p:oleObj name="Equation" r:id="rId4" imgW="2323800" imgH="533160" progId="Equation.3">
                  <p:embed/>
                </p:oleObj>
              </mc:Choice>
              <mc:Fallback>
                <p:oleObj name="Equation" r:id="rId4" imgW="2323800" imgH="533160" progId="Equation.3">
                  <p:embed/>
                  <p:pic>
                    <p:nvPicPr>
                      <p:cNvPr id="0" name="Object 10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914400"/>
                        <a:ext cx="2324100"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95" name="Oval 81"/>
          <p:cNvSpPr>
            <a:spLocks noChangeArrowheads="1"/>
          </p:cNvSpPr>
          <p:nvPr/>
        </p:nvSpPr>
        <p:spPr bwMode="auto">
          <a:xfrm>
            <a:off x="533400" y="50292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24596" name="Oval 82"/>
          <p:cNvSpPr>
            <a:spLocks noChangeArrowheads="1"/>
          </p:cNvSpPr>
          <p:nvPr/>
        </p:nvSpPr>
        <p:spPr bwMode="auto">
          <a:xfrm>
            <a:off x="3886200" y="50165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24597" name="Oval 83"/>
          <p:cNvSpPr>
            <a:spLocks noChangeArrowheads="1"/>
          </p:cNvSpPr>
          <p:nvPr/>
        </p:nvSpPr>
        <p:spPr bwMode="auto">
          <a:xfrm>
            <a:off x="8382000" y="50292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24598" name="Oval 84"/>
          <p:cNvSpPr>
            <a:spLocks noChangeArrowheads="1"/>
          </p:cNvSpPr>
          <p:nvPr/>
        </p:nvSpPr>
        <p:spPr bwMode="auto">
          <a:xfrm>
            <a:off x="1676400" y="50292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24599" name="Line 85"/>
          <p:cNvSpPr>
            <a:spLocks noChangeShapeType="1"/>
          </p:cNvSpPr>
          <p:nvPr/>
        </p:nvSpPr>
        <p:spPr bwMode="auto">
          <a:xfrm>
            <a:off x="76200" y="5257800"/>
            <a:ext cx="457200" cy="0"/>
          </a:xfrm>
          <a:prstGeom prst="line">
            <a:avLst/>
          </a:prstGeom>
          <a:noFill/>
          <a:ln w="9525">
            <a:solidFill>
              <a:schemeClr val="tx1"/>
            </a:solidFill>
            <a:round/>
            <a:headEnd/>
            <a:tailEnd type="triangle" w="lg" len="lg"/>
          </a:ln>
        </p:spPr>
        <p:txBody>
          <a:bodyPr anchor="ctr">
            <a:spAutoFit/>
          </a:bodyPr>
          <a:lstStyle/>
          <a:p>
            <a:endParaRPr lang="en-US"/>
          </a:p>
        </p:txBody>
      </p:sp>
      <p:sp>
        <p:nvSpPr>
          <p:cNvPr id="24600" name="Line 86"/>
          <p:cNvSpPr>
            <a:spLocks noChangeShapeType="1"/>
          </p:cNvSpPr>
          <p:nvPr/>
        </p:nvSpPr>
        <p:spPr bwMode="auto">
          <a:xfrm>
            <a:off x="1066800" y="5257800"/>
            <a:ext cx="609600" cy="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4601" name="Line 87"/>
          <p:cNvSpPr>
            <a:spLocks noChangeShapeType="1"/>
          </p:cNvSpPr>
          <p:nvPr/>
        </p:nvSpPr>
        <p:spPr bwMode="auto">
          <a:xfrm>
            <a:off x="2209800" y="5257800"/>
            <a:ext cx="609600" cy="0"/>
          </a:xfrm>
          <a:prstGeom prst="line">
            <a:avLst/>
          </a:prstGeom>
          <a:noFill/>
          <a:ln w="9525">
            <a:solidFill>
              <a:schemeClr val="tx1"/>
            </a:solidFill>
            <a:round/>
            <a:headEnd/>
            <a:tailEnd type="triangle" w="lg" len="lg"/>
          </a:ln>
        </p:spPr>
        <p:txBody>
          <a:bodyPr anchor="ctr">
            <a:spAutoFit/>
          </a:bodyPr>
          <a:lstStyle/>
          <a:p>
            <a:endParaRPr lang="en-US"/>
          </a:p>
        </p:txBody>
      </p:sp>
      <p:sp>
        <p:nvSpPr>
          <p:cNvPr id="24602" name="Line 88"/>
          <p:cNvSpPr>
            <a:spLocks noChangeShapeType="1"/>
          </p:cNvSpPr>
          <p:nvPr/>
        </p:nvSpPr>
        <p:spPr bwMode="auto">
          <a:xfrm>
            <a:off x="3352800" y="5245100"/>
            <a:ext cx="533400" cy="0"/>
          </a:xfrm>
          <a:prstGeom prst="line">
            <a:avLst/>
          </a:prstGeom>
          <a:noFill/>
          <a:ln w="9525">
            <a:solidFill>
              <a:schemeClr val="tx1"/>
            </a:solidFill>
            <a:round/>
            <a:headEnd/>
            <a:tailEnd type="triangle" w="lg" len="lg"/>
          </a:ln>
        </p:spPr>
        <p:txBody>
          <a:bodyPr anchor="ctr">
            <a:spAutoFit/>
          </a:bodyPr>
          <a:lstStyle/>
          <a:p>
            <a:endParaRPr lang="en-US"/>
          </a:p>
        </p:txBody>
      </p:sp>
      <p:sp>
        <p:nvSpPr>
          <p:cNvPr id="24603" name="Line 89"/>
          <p:cNvSpPr>
            <a:spLocks noChangeShapeType="1"/>
          </p:cNvSpPr>
          <p:nvPr/>
        </p:nvSpPr>
        <p:spPr bwMode="auto">
          <a:xfrm>
            <a:off x="4419600" y="5245100"/>
            <a:ext cx="381000" cy="12700"/>
          </a:xfrm>
          <a:prstGeom prst="line">
            <a:avLst/>
          </a:prstGeom>
          <a:noFill/>
          <a:ln w="9525">
            <a:solidFill>
              <a:schemeClr val="tx1"/>
            </a:solidFill>
            <a:round/>
            <a:headEnd/>
            <a:tailEnd type="triangle" w="lg" len="lg"/>
          </a:ln>
        </p:spPr>
        <p:txBody>
          <a:bodyPr anchor="ctr">
            <a:spAutoFit/>
          </a:bodyPr>
          <a:lstStyle/>
          <a:p>
            <a:endParaRPr lang="en-US"/>
          </a:p>
        </p:txBody>
      </p:sp>
      <p:sp>
        <p:nvSpPr>
          <p:cNvPr id="24604" name="Line 94"/>
          <p:cNvSpPr>
            <a:spLocks noChangeShapeType="1"/>
          </p:cNvSpPr>
          <p:nvPr/>
        </p:nvSpPr>
        <p:spPr bwMode="auto">
          <a:xfrm>
            <a:off x="7696200" y="5257800"/>
            <a:ext cx="609600" cy="0"/>
          </a:xfrm>
          <a:prstGeom prst="line">
            <a:avLst/>
          </a:prstGeom>
          <a:noFill/>
          <a:ln w="9525">
            <a:solidFill>
              <a:schemeClr val="tx1"/>
            </a:solidFill>
            <a:round/>
            <a:headEnd/>
            <a:tailEnd type="triangle" w="lg" len="lg"/>
          </a:ln>
        </p:spPr>
        <p:txBody>
          <a:bodyPr anchor="ctr">
            <a:spAutoFit/>
          </a:bodyPr>
          <a:lstStyle/>
          <a:p>
            <a:endParaRPr lang="en-US"/>
          </a:p>
        </p:txBody>
      </p:sp>
      <p:graphicFrame>
        <p:nvGraphicFramePr>
          <p:cNvPr id="24580" name="Object 1026"/>
          <p:cNvGraphicFramePr>
            <a:graphicFrameLocks noChangeAspect="1"/>
          </p:cNvGraphicFramePr>
          <p:nvPr/>
        </p:nvGraphicFramePr>
        <p:xfrm>
          <a:off x="4038600" y="5092700"/>
          <a:ext cx="265113" cy="368300"/>
        </p:xfrm>
        <a:graphic>
          <a:graphicData uri="http://schemas.openxmlformats.org/presentationml/2006/ole">
            <mc:AlternateContent xmlns:mc="http://schemas.openxmlformats.org/markup-compatibility/2006">
              <mc:Choice xmlns:v="urn:schemas-microsoft-com:vml" Requires="v">
                <p:oleObj name="Equation" r:id="rId6" imgW="266400" imgH="368280" progId="Equation.3">
                  <p:embed/>
                </p:oleObj>
              </mc:Choice>
              <mc:Fallback>
                <p:oleObj name="Equation" r:id="rId6" imgW="266400" imgH="368280" progId="Equation.3">
                  <p:embed/>
                  <p:pic>
                    <p:nvPicPr>
                      <p:cNvPr id="0" name="Object 10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8600" y="5092700"/>
                        <a:ext cx="2651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605" name="Text Box 96"/>
          <p:cNvSpPr txBox="1">
            <a:spLocks noChangeArrowheads="1"/>
          </p:cNvSpPr>
          <p:nvPr/>
        </p:nvSpPr>
        <p:spPr bwMode="auto">
          <a:xfrm>
            <a:off x="2819400" y="4876800"/>
            <a:ext cx="488950" cy="579438"/>
          </a:xfrm>
          <a:prstGeom prst="rect">
            <a:avLst/>
          </a:prstGeom>
          <a:noFill/>
          <a:ln w="9525">
            <a:noFill/>
            <a:miter lim="800000"/>
            <a:headEnd/>
            <a:tailEnd type="none" w="lg" len="lg"/>
          </a:ln>
        </p:spPr>
        <p:txBody>
          <a:bodyPr wrap="none">
            <a:spAutoFit/>
          </a:bodyPr>
          <a:lstStyle/>
          <a:p>
            <a:r>
              <a:rPr lang="en-US">
                <a:solidFill>
                  <a:schemeClr val="tx1"/>
                </a:solidFill>
              </a:rPr>
              <a:t>...</a:t>
            </a:r>
          </a:p>
        </p:txBody>
      </p:sp>
      <p:sp>
        <p:nvSpPr>
          <p:cNvPr id="24606" name="Text Box 97"/>
          <p:cNvSpPr txBox="1">
            <a:spLocks noChangeArrowheads="1"/>
          </p:cNvSpPr>
          <p:nvPr/>
        </p:nvSpPr>
        <p:spPr bwMode="auto">
          <a:xfrm>
            <a:off x="4800600" y="4876800"/>
            <a:ext cx="488950" cy="579438"/>
          </a:xfrm>
          <a:prstGeom prst="rect">
            <a:avLst/>
          </a:prstGeom>
          <a:noFill/>
          <a:ln w="9525">
            <a:noFill/>
            <a:miter lim="800000"/>
            <a:headEnd/>
            <a:tailEnd type="none" w="lg" len="lg"/>
          </a:ln>
        </p:spPr>
        <p:txBody>
          <a:bodyPr wrap="none">
            <a:spAutoFit/>
          </a:bodyPr>
          <a:lstStyle/>
          <a:p>
            <a:r>
              <a:rPr lang="en-US">
                <a:solidFill>
                  <a:schemeClr val="tx1"/>
                </a:solidFill>
              </a:rPr>
              <a:t>...</a:t>
            </a:r>
          </a:p>
        </p:txBody>
      </p:sp>
      <p:sp>
        <p:nvSpPr>
          <p:cNvPr id="24607" name="Oval 98"/>
          <p:cNvSpPr>
            <a:spLocks noChangeArrowheads="1"/>
          </p:cNvSpPr>
          <p:nvPr/>
        </p:nvSpPr>
        <p:spPr bwMode="auto">
          <a:xfrm>
            <a:off x="8305800" y="4953000"/>
            <a:ext cx="685800" cy="685800"/>
          </a:xfrm>
          <a:prstGeom prst="ellipse">
            <a:avLst/>
          </a:prstGeom>
          <a:noFill/>
          <a:ln w="9525">
            <a:solidFill>
              <a:schemeClr val="tx1"/>
            </a:solidFill>
            <a:round/>
            <a:headEnd/>
            <a:tailEnd type="none" w="lg" len="lg"/>
          </a:ln>
        </p:spPr>
        <p:txBody>
          <a:bodyPr anchor="ctr">
            <a:spAutoFit/>
          </a:bodyPr>
          <a:lstStyle/>
          <a:p>
            <a:endParaRPr lang="en-US"/>
          </a:p>
        </p:txBody>
      </p:sp>
      <p:sp>
        <p:nvSpPr>
          <p:cNvPr id="24608" name="AutoShape 99"/>
          <p:cNvSpPr>
            <a:spLocks/>
          </p:cNvSpPr>
          <p:nvPr/>
        </p:nvSpPr>
        <p:spPr bwMode="auto">
          <a:xfrm rot="5400000">
            <a:off x="2247900" y="4457700"/>
            <a:ext cx="457200" cy="2819400"/>
          </a:xfrm>
          <a:prstGeom prst="rightBrace">
            <a:avLst>
              <a:gd name="adj1" fmla="val 51389"/>
              <a:gd name="adj2" fmla="val 50000"/>
            </a:avLst>
          </a:prstGeom>
          <a:noFill/>
          <a:ln w="9525">
            <a:solidFill>
              <a:schemeClr val="tx1"/>
            </a:solidFill>
            <a:round/>
            <a:headEnd/>
            <a:tailEnd type="none" w="lg" len="lg"/>
          </a:ln>
        </p:spPr>
        <p:txBody>
          <a:bodyPr anchor="ctr">
            <a:spAutoFit/>
          </a:bodyPr>
          <a:lstStyle/>
          <a:p>
            <a:endParaRPr lang="en-US"/>
          </a:p>
        </p:txBody>
      </p:sp>
      <p:sp>
        <p:nvSpPr>
          <p:cNvPr id="24609" name="AutoShape 100"/>
          <p:cNvSpPr>
            <a:spLocks/>
          </p:cNvSpPr>
          <p:nvPr/>
        </p:nvSpPr>
        <p:spPr bwMode="auto">
          <a:xfrm rot="5400000">
            <a:off x="6134100" y="4000500"/>
            <a:ext cx="381000" cy="3810000"/>
          </a:xfrm>
          <a:prstGeom prst="rightBrace">
            <a:avLst>
              <a:gd name="adj1" fmla="val 83333"/>
              <a:gd name="adj2" fmla="val 50000"/>
            </a:avLst>
          </a:prstGeom>
          <a:noFill/>
          <a:ln w="9525">
            <a:solidFill>
              <a:schemeClr val="tx1"/>
            </a:solidFill>
            <a:round/>
            <a:headEnd/>
            <a:tailEnd type="none" w="lg" len="lg"/>
          </a:ln>
        </p:spPr>
        <p:txBody>
          <a:bodyPr anchor="ctr">
            <a:spAutoFit/>
          </a:bodyPr>
          <a:lstStyle/>
          <a:p>
            <a:endParaRPr lang="en-US"/>
          </a:p>
        </p:txBody>
      </p:sp>
      <p:sp>
        <p:nvSpPr>
          <p:cNvPr id="24610" name="Oval 103"/>
          <p:cNvSpPr>
            <a:spLocks noChangeArrowheads="1"/>
          </p:cNvSpPr>
          <p:nvPr/>
        </p:nvSpPr>
        <p:spPr bwMode="auto">
          <a:xfrm>
            <a:off x="5715000" y="49530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24611" name="Text Box 104"/>
          <p:cNvSpPr txBox="1">
            <a:spLocks noChangeArrowheads="1"/>
          </p:cNvSpPr>
          <p:nvPr/>
        </p:nvSpPr>
        <p:spPr bwMode="auto">
          <a:xfrm>
            <a:off x="6934200" y="4876800"/>
            <a:ext cx="488950" cy="579438"/>
          </a:xfrm>
          <a:prstGeom prst="rect">
            <a:avLst/>
          </a:prstGeom>
          <a:noFill/>
          <a:ln w="9525">
            <a:noFill/>
            <a:miter lim="800000"/>
            <a:headEnd/>
            <a:tailEnd type="none" w="lg" len="lg"/>
          </a:ln>
        </p:spPr>
        <p:txBody>
          <a:bodyPr wrap="none">
            <a:spAutoFit/>
          </a:bodyPr>
          <a:lstStyle/>
          <a:p>
            <a:r>
              <a:rPr lang="en-US">
                <a:solidFill>
                  <a:schemeClr val="tx1"/>
                </a:solidFill>
              </a:rPr>
              <a:t>...</a:t>
            </a:r>
          </a:p>
        </p:txBody>
      </p:sp>
      <p:sp>
        <p:nvSpPr>
          <p:cNvPr id="24612" name="Line 105"/>
          <p:cNvSpPr>
            <a:spLocks noChangeShapeType="1"/>
          </p:cNvSpPr>
          <p:nvPr/>
        </p:nvSpPr>
        <p:spPr bwMode="auto">
          <a:xfrm flipV="1">
            <a:off x="5257800" y="5257800"/>
            <a:ext cx="457200" cy="0"/>
          </a:xfrm>
          <a:prstGeom prst="line">
            <a:avLst/>
          </a:prstGeom>
          <a:noFill/>
          <a:ln w="9525">
            <a:solidFill>
              <a:schemeClr val="tx1"/>
            </a:solidFill>
            <a:round/>
            <a:headEnd/>
            <a:tailEnd type="triangle" w="lg" len="lg"/>
          </a:ln>
        </p:spPr>
        <p:txBody>
          <a:bodyPr anchor="ctr">
            <a:spAutoFit/>
          </a:bodyPr>
          <a:lstStyle/>
          <a:p>
            <a:endParaRPr lang="en-US"/>
          </a:p>
        </p:txBody>
      </p:sp>
      <p:sp>
        <p:nvSpPr>
          <p:cNvPr id="24613" name="Line 108"/>
          <p:cNvSpPr>
            <a:spLocks noChangeShapeType="1"/>
          </p:cNvSpPr>
          <p:nvPr/>
        </p:nvSpPr>
        <p:spPr bwMode="auto">
          <a:xfrm flipV="1">
            <a:off x="6248400" y="5257800"/>
            <a:ext cx="533400" cy="0"/>
          </a:xfrm>
          <a:prstGeom prst="line">
            <a:avLst/>
          </a:prstGeom>
          <a:noFill/>
          <a:ln w="9525">
            <a:solidFill>
              <a:schemeClr val="tx1"/>
            </a:solidFill>
            <a:round/>
            <a:headEnd/>
            <a:tailEnd type="triangle" w="lg" len="lg"/>
          </a:ln>
        </p:spPr>
        <p:txBody>
          <a:bodyPr anchor="ctr">
            <a:spAutoFit/>
          </a:bodyPr>
          <a:lstStyle/>
          <a:p>
            <a:endParaRPr lang="en-US"/>
          </a:p>
        </p:txBody>
      </p:sp>
      <p:sp>
        <p:nvSpPr>
          <p:cNvPr id="24614" name="Freeform 116"/>
          <p:cNvSpPr>
            <a:spLocks/>
          </p:cNvSpPr>
          <p:nvPr/>
        </p:nvSpPr>
        <p:spPr bwMode="auto">
          <a:xfrm>
            <a:off x="1143000" y="5410200"/>
            <a:ext cx="2667000" cy="317500"/>
          </a:xfrm>
          <a:custGeom>
            <a:avLst/>
            <a:gdLst>
              <a:gd name="T0" fmla="*/ 0 w 1680"/>
              <a:gd name="T1" fmla="*/ 0 h 200"/>
              <a:gd name="T2" fmla="*/ 2056447696 w 1680"/>
              <a:gd name="T3" fmla="*/ 483870051 h 200"/>
              <a:gd name="T4" fmla="*/ 2147483647 w 1680"/>
              <a:gd name="T5" fmla="*/ 120967513 h 200"/>
              <a:gd name="T6" fmla="*/ 0 60000 65536"/>
              <a:gd name="T7" fmla="*/ 0 60000 65536"/>
              <a:gd name="T8" fmla="*/ 0 60000 65536"/>
              <a:gd name="T9" fmla="*/ 0 w 1680"/>
              <a:gd name="T10" fmla="*/ 0 h 200"/>
              <a:gd name="T11" fmla="*/ 1680 w 1680"/>
              <a:gd name="T12" fmla="*/ 200 h 200"/>
            </a:gdLst>
            <a:ahLst/>
            <a:cxnLst>
              <a:cxn ang="T6">
                <a:pos x="T0" y="T1"/>
              </a:cxn>
              <a:cxn ang="T7">
                <a:pos x="T2" y="T3"/>
              </a:cxn>
              <a:cxn ang="T8">
                <a:pos x="T4" y="T5"/>
              </a:cxn>
            </a:cxnLst>
            <a:rect l="T9" t="T10" r="T11" b="T12"/>
            <a:pathLst>
              <a:path w="1680" h="200">
                <a:moveTo>
                  <a:pt x="0" y="0"/>
                </a:moveTo>
                <a:cubicBezTo>
                  <a:pt x="268" y="92"/>
                  <a:pt x="536" y="184"/>
                  <a:pt x="816" y="192"/>
                </a:cubicBezTo>
                <a:cubicBezTo>
                  <a:pt x="1096" y="200"/>
                  <a:pt x="1388" y="124"/>
                  <a:pt x="1680" y="48"/>
                </a:cubicBezTo>
              </a:path>
            </a:pathLst>
          </a:custGeom>
          <a:noFill/>
          <a:ln w="9525">
            <a:solidFill>
              <a:srgbClr val="FF0000"/>
            </a:solidFill>
            <a:round/>
            <a:headEnd/>
            <a:tailEnd type="triangle" w="lg" len="lg"/>
          </a:ln>
        </p:spPr>
        <p:txBody>
          <a:bodyPr wrap="none">
            <a:spAutoFit/>
          </a:bodyPr>
          <a:lstStyle/>
          <a:p>
            <a:endParaRPr lang="en-US"/>
          </a:p>
        </p:txBody>
      </p:sp>
      <p:sp>
        <p:nvSpPr>
          <p:cNvPr id="24615" name="Freeform 117"/>
          <p:cNvSpPr>
            <a:spLocks/>
          </p:cNvSpPr>
          <p:nvPr/>
        </p:nvSpPr>
        <p:spPr bwMode="auto">
          <a:xfrm>
            <a:off x="4495800" y="5486400"/>
            <a:ext cx="3733800" cy="228600"/>
          </a:xfrm>
          <a:custGeom>
            <a:avLst/>
            <a:gdLst>
              <a:gd name="T0" fmla="*/ 0 w 2352"/>
              <a:gd name="T1" fmla="*/ 0 h 144"/>
              <a:gd name="T2" fmla="*/ 2147483647 w 2352"/>
              <a:gd name="T3" fmla="*/ 362902445 h 144"/>
              <a:gd name="T4" fmla="*/ 2147483647 w 2352"/>
              <a:gd name="T5" fmla="*/ 0 h 144"/>
              <a:gd name="T6" fmla="*/ 0 60000 65536"/>
              <a:gd name="T7" fmla="*/ 0 60000 65536"/>
              <a:gd name="T8" fmla="*/ 0 60000 65536"/>
              <a:gd name="T9" fmla="*/ 0 w 2352"/>
              <a:gd name="T10" fmla="*/ 0 h 144"/>
              <a:gd name="T11" fmla="*/ 2352 w 2352"/>
              <a:gd name="T12" fmla="*/ 144 h 144"/>
            </a:gdLst>
            <a:ahLst/>
            <a:cxnLst>
              <a:cxn ang="T6">
                <a:pos x="T0" y="T1"/>
              </a:cxn>
              <a:cxn ang="T7">
                <a:pos x="T2" y="T3"/>
              </a:cxn>
              <a:cxn ang="T8">
                <a:pos x="T4" y="T5"/>
              </a:cxn>
            </a:cxnLst>
            <a:rect l="T9" t="T10" r="T11" b="T12"/>
            <a:pathLst>
              <a:path w="2352" h="144">
                <a:moveTo>
                  <a:pt x="0" y="0"/>
                </a:moveTo>
                <a:cubicBezTo>
                  <a:pt x="428" y="72"/>
                  <a:pt x="856" y="144"/>
                  <a:pt x="1248" y="144"/>
                </a:cubicBezTo>
                <a:cubicBezTo>
                  <a:pt x="1640" y="144"/>
                  <a:pt x="1996" y="72"/>
                  <a:pt x="2352" y="0"/>
                </a:cubicBezTo>
              </a:path>
            </a:pathLst>
          </a:custGeom>
          <a:noFill/>
          <a:ln w="9525">
            <a:solidFill>
              <a:srgbClr val="FF0000"/>
            </a:solidFill>
            <a:round/>
            <a:headEnd/>
            <a:tailEnd type="triangle" w="lg" len="lg"/>
          </a:ln>
        </p:spPr>
        <p:txBody>
          <a:bodyPr wrap="none">
            <a:spAutoFit/>
          </a:bodyPr>
          <a:lstStyle/>
          <a:p>
            <a:endParaRPr lang="en-US"/>
          </a:p>
        </p:txBody>
      </p:sp>
      <p:graphicFrame>
        <p:nvGraphicFramePr>
          <p:cNvPr id="24581" name="Object 1027"/>
          <p:cNvGraphicFramePr>
            <a:graphicFrameLocks noChangeAspect="1"/>
          </p:cNvGraphicFramePr>
          <p:nvPr/>
        </p:nvGraphicFramePr>
        <p:xfrm>
          <a:off x="2501900" y="6311900"/>
          <a:ext cx="290513" cy="304800"/>
        </p:xfrm>
        <a:graphic>
          <a:graphicData uri="http://schemas.openxmlformats.org/presentationml/2006/ole">
            <mc:AlternateContent xmlns:mc="http://schemas.openxmlformats.org/markup-compatibility/2006">
              <mc:Choice xmlns:v="urn:schemas-microsoft-com:vml" Requires="v">
                <p:oleObj name="Equation" r:id="rId8" imgW="291960" imgH="304560" progId="Equation.3">
                  <p:embed/>
                </p:oleObj>
              </mc:Choice>
              <mc:Fallback>
                <p:oleObj name="Equation" r:id="rId8" imgW="291960" imgH="304560" progId="Equation.3">
                  <p:embed/>
                  <p:pic>
                    <p:nvPicPr>
                      <p:cNvPr id="0" name="Object 10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01900" y="6311900"/>
                        <a:ext cx="290513"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2" name="Object 1028"/>
          <p:cNvGraphicFramePr>
            <a:graphicFrameLocks noChangeAspect="1"/>
          </p:cNvGraphicFramePr>
          <p:nvPr/>
        </p:nvGraphicFramePr>
        <p:xfrm>
          <a:off x="5937250" y="6235700"/>
          <a:ext cx="265113" cy="277813"/>
        </p:xfrm>
        <a:graphic>
          <a:graphicData uri="http://schemas.openxmlformats.org/presentationml/2006/ole">
            <mc:AlternateContent xmlns:mc="http://schemas.openxmlformats.org/markup-compatibility/2006">
              <mc:Choice xmlns:v="urn:schemas-microsoft-com:vml" Requires="v">
                <p:oleObj name="Equation" r:id="rId10" imgW="266400" imgH="279360" progId="Equation.3">
                  <p:embed/>
                </p:oleObj>
              </mc:Choice>
              <mc:Fallback>
                <p:oleObj name="Equation" r:id="rId10" imgW="266400" imgH="279360" progId="Equation.3">
                  <p:embed/>
                  <p:pic>
                    <p:nvPicPr>
                      <p:cNvPr id="0" name="Object 102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37250" y="6235700"/>
                        <a:ext cx="265113" cy="277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616" name="Text Box 120"/>
          <p:cNvSpPr txBox="1">
            <a:spLocks noChangeArrowheads="1"/>
          </p:cNvSpPr>
          <p:nvPr/>
        </p:nvSpPr>
        <p:spPr bwMode="auto">
          <a:xfrm>
            <a:off x="228600" y="2133600"/>
            <a:ext cx="2238375" cy="1163638"/>
          </a:xfrm>
          <a:prstGeom prst="rect">
            <a:avLst/>
          </a:prstGeom>
          <a:noFill/>
          <a:ln w="9525">
            <a:noFill/>
            <a:miter lim="800000"/>
            <a:headEnd/>
            <a:tailEnd type="none" w="lg" len="lg"/>
          </a:ln>
        </p:spPr>
        <p:txBody>
          <a:bodyPr wrap="none">
            <a:spAutoFit/>
          </a:bodyPr>
          <a:lstStyle/>
          <a:p>
            <a:r>
              <a:rPr lang="en-US"/>
              <a:t>Follow loop</a:t>
            </a:r>
          </a:p>
          <a:p>
            <a:r>
              <a:rPr lang="en-US"/>
              <a:t>    times</a:t>
            </a:r>
          </a:p>
        </p:txBody>
      </p:sp>
      <p:graphicFrame>
        <p:nvGraphicFramePr>
          <p:cNvPr id="24583" name="Object 1029"/>
          <p:cNvGraphicFramePr>
            <a:graphicFrameLocks noChangeAspect="1"/>
          </p:cNvGraphicFramePr>
          <p:nvPr/>
        </p:nvGraphicFramePr>
        <p:xfrm>
          <a:off x="304800" y="2667000"/>
          <a:ext cx="234950" cy="533400"/>
        </p:xfrm>
        <a:graphic>
          <a:graphicData uri="http://schemas.openxmlformats.org/presentationml/2006/ole">
            <mc:AlternateContent xmlns:mc="http://schemas.openxmlformats.org/markup-compatibility/2006">
              <mc:Choice xmlns:v="urn:schemas-microsoft-com:vml" Requires="v">
                <p:oleObj name="Equation" r:id="rId12" imgW="139680" imgH="317160" progId="Equation.3">
                  <p:embed/>
                </p:oleObj>
              </mc:Choice>
              <mc:Fallback>
                <p:oleObj name="Equation" r:id="rId12" imgW="139680" imgH="317160" progId="Equation.3">
                  <p:embed/>
                  <p:pic>
                    <p:nvPicPr>
                      <p:cNvPr id="0" name="Object 102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4800" y="2667000"/>
                        <a:ext cx="23495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617" name="Oval 124"/>
          <p:cNvSpPr>
            <a:spLocks noChangeArrowheads="1"/>
          </p:cNvSpPr>
          <p:nvPr/>
        </p:nvSpPr>
        <p:spPr bwMode="auto">
          <a:xfrm>
            <a:off x="4876800" y="41910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24618" name="Oval 125"/>
          <p:cNvSpPr>
            <a:spLocks noChangeArrowheads="1"/>
          </p:cNvSpPr>
          <p:nvPr/>
        </p:nvSpPr>
        <p:spPr bwMode="auto">
          <a:xfrm>
            <a:off x="2971800" y="41910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24619" name="Line 126"/>
          <p:cNvSpPr>
            <a:spLocks noChangeShapeType="1"/>
          </p:cNvSpPr>
          <p:nvPr/>
        </p:nvSpPr>
        <p:spPr bwMode="auto">
          <a:xfrm flipV="1">
            <a:off x="4343400" y="4648200"/>
            <a:ext cx="609600" cy="457200"/>
          </a:xfrm>
          <a:prstGeom prst="line">
            <a:avLst/>
          </a:prstGeom>
          <a:noFill/>
          <a:ln w="9525">
            <a:solidFill>
              <a:schemeClr val="tx1"/>
            </a:solidFill>
            <a:round/>
            <a:headEnd/>
            <a:tailEnd type="triangle" w="lg" len="lg"/>
          </a:ln>
        </p:spPr>
        <p:txBody>
          <a:bodyPr anchor="ctr">
            <a:spAutoFit/>
          </a:bodyPr>
          <a:lstStyle/>
          <a:p>
            <a:endParaRPr lang="en-US"/>
          </a:p>
        </p:txBody>
      </p:sp>
      <p:sp>
        <p:nvSpPr>
          <p:cNvPr id="24620" name="Line 127"/>
          <p:cNvSpPr>
            <a:spLocks noChangeShapeType="1"/>
          </p:cNvSpPr>
          <p:nvPr/>
        </p:nvSpPr>
        <p:spPr bwMode="auto">
          <a:xfrm>
            <a:off x="3429000" y="4648200"/>
            <a:ext cx="533400" cy="444500"/>
          </a:xfrm>
          <a:prstGeom prst="line">
            <a:avLst/>
          </a:prstGeom>
          <a:noFill/>
          <a:ln w="9525">
            <a:solidFill>
              <a:schemeClr val="tx1"/>
            </a:solidFill>
            <a:round/>
            <a:headEnd/>
            <a:tailEnd type="triangle" w="lg" len="lg"/>
          </a:ln>
        </p:spPr>
        <p:txBody>
          <a:bodyPr anchor="ctr">
            <a:spAutoFit/>
          </a:bodyPr>
          <a:lstStyle/>
          <a:p>
            <a:endParaRPr lang="en-US"/>
          </a:p>
        </p:txBody>
      </p:sp>
      <p:sp>
        <p:nvSpPr>
          <p:cNvPr id="24621" name="AutoShape 128"/>
          <p:cNvSpPr>
            <a:spLocks/>
          </p:cNvSpPr>
          <p:nvPr/>
        </p:nvSpPr>
        <p:spPr bwMode="auto">
          <a:xfrm rot="-5400000">
            <a:off x="4038600" y="1752600"/>
            <a:ext cx="381000" cy="2514600"/>
          </a:xfrm>
          <a:prstGeom prst="rightBrace">
            <a:avLst>
              <a:gd name="adj1" fmla="val 55000"/>
              <a:gd name="adj2" fmla="val 50000"/>
            </a:avLst>
          </a:prstGeom>
          <a:noFill/>
          <a:ln w="9525">
            <a:solidFill>
              <a:schemeClr val="tx1"/>
            </a:solidFill>
            <a:round/>
            <a:headEnd/>
            <a:tailEnd type="none" w="lg" len="lg"/>
          </a:ln>
        </p:spPr>
        <p:txBody>
          <a:bodyPr anchor="ctr">
            <a:spAutoFit/>
          </a:bodyPr>
          <a:lstStyle/>
          <a:p>
            <a:endParaRPr lang="en-US"/>
          </a:p>
        </p:txBody>
      </p:sp>
      <p:graphicFrame>
        <p:nvGraphicFramePr>
          <p:cNvPr id="24584" name="Object 1030"/>
          <p:cNvGraphicFramePr>
            <a:graphicFrameLocks noChangeAspect="1"/>
          </p:cNvGraphicFramePr>
          <p:nvPr/>
        </p:nvGraphicFramePr>
        <p:xfrm>
          <a:off x="4114800" y="2362200"/>
          <a:ext cx="315913" cy="406400"/>
        </p:xfrm>
        <a:graphic>
          <a:graphicData uri="http://schemas.openxmlformats.org/presentationml/2006/ole">
            <mc:AlternateContent xmlns:mc="http://schemas.openxmlformats.org/markup-compatibility/2006">
              <mc:Choice xmlns:v="urn:schemas-microsoft-com:vml" Requires="v">
                <p:oleObj name="Equation" r:id="rId14" imgW="317160" imgH="406080" progId="Equation.3">
                  <p:embed/>
                </p:oleObj>
              </mc:Choice>
              <mc:Fallback>
                <p:oleObj name="Equation" r:id="rId14" imgW="317160" imgH="406080" progId="Equation.3">
                  <p:embed/>
                  <p:pic>
                    <p:nvPicPr>
                      <p:cNvPr id="0" name="Object 103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14800" y="2362200"/>
                        <a:ext cx="315913"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622" name="Oval 130"/>
          <p:cNvSpPr>
            <a:spLocks noChangeArrowheads="1"/>
          </p:cNvSpPr>
          <p:nvPr/>
        </p:nvSpPr>
        <p:spPr bwMode="auto">
          <a:xfrm>
            <a:off x="3124200" y="32004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24623" name="Oval 131"/>
          <p:cNvSpPr>
            <a:spLocks noChangeArrowheads="1"/>
          </p:cNvSpPr>
          <p:nvPr/>
        </p:nvSpPr>
        <p:spPr bwMode="auto">
          <a:xfrm>
            <a:off x="4724400" y="32004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24624" name="Line 132"/>
          <p:cNvSpPr>
            <a:spLocks noChangeShapeType="1"/>
          </p:cNvSpPr>
          <p:nvPr/>
        </p:nvSpPr>
        <p:spPr bwMode="auto">
          <a:xfrm flipH="1" flipV="1">
            <a:off x="5029200" y="3733800"/>
            <a:ext cx="76200" cy="457200"/>
          </a:xfrm>
          <a:prstGeom prst="line">
            <a:avLst/>
          </a:prstGeom>
          <a:noFill/>
          <a:ln w="9525">
            <a:solidFill>
              <a:schemeClr val="tx1"/>
            </a:solidFill>
            <a:round/>
            <a:headEnd/>
            <a:tailEnd type="triangle" w="lg" len="lg"/>
          </a:ln>
        </p:spPr>
        <p:txBody>
          <a:bodyPr>
            <a:spAutoFit/>
          </a:bodyPr>
          <a:lstStyle/>
          <a:p>
            <a:endParaRPr lang="en-US"/>
          </a:p>
        </p:txBody>
      </p:sp>
      <p:sp>
        <p:nvSpPr>
          <p:cNvPr id="24625" name="Line 133"/>
          <p:cNvSpPr>
            <a:spLocks noChangeShapeType="1"/>
          </p:cNvSpPr>
          <p:nvPr/>
        </p:nvSpPr>
        <p:spPr bwMode="auto">
          <a:xfrm flipH="1">
            <a:off x="4419600" y="3429000"/>
            <a:ext cx="304800" cy="0"/>
          </a:xfrm>
          <a:prstGeom prst="line">
            <a:avLst/>
          </a:prstGeom>
          <a:noFill/>
          <a:ln w="9525">
            <a:solidFill>
              <a:schemeClr val="tx1"/>
            </a:solidFill>
            <a:round/>
            <a:headEnd/>
            <a:tailEnd type="triangle" w="lg" len="lg"/>
          </a:ln>
        </p:spPr>
        <p:txBody>
          <a:bodyPr wrap="none">
            <a:spAutoFit/>
          </a:bodyPr>
          <a:lstStyle/>
          <a:p>
            <a:endParaRPr lang="en-US"/>
          </a:p>
        </p:txBody>
      </p:sp>
      <p:sp>
        <p:nvSpPr>
          <p:cNvPr id="24626" name="Line 134"/>
          <p:cNvSpPr>
            <a:spLocks noChangeShapeType="1"/>
          </p:cNvSpPr>
          <p:nvPr/>
        </p:nvSpPr>
        <p:spPr bwMode="auto">
          <a:xfrm flipH="1">
            <a:off x="3657600" y="3429000"/>
            <a:ext cx="381000" cy="0"/>
          </a:xfrm>
          <a:prstGeom prst="line">
            <a:avLst/>
          </a:prstGeom>
          <a:noFill/>
          <a:ln w="9525">
            <a:solidFill>
              <a:schemeClr val="tx1"/>
            </a:solidFill>
            <a:round/>
            <a:headEnd/>
            <a:tailEnd type="triangle" w="lg" len="lg"/>
          </a:ln>
        </p:spPr>
        <p:txBody>
          <a:bodyPr>
            <a:spAutoFit/>
          </a:bodyPr>
          <a:lstStyle/>
          <a:p>
            <a:endParaRPr lang="en-US"/>
          </a:p>
        </p:txBody>
      </p:sp>
      <p:sp>
        <p:nvSpPr>
          <p:cNvPr id="24627" name="Line 135"/>
          <p:cNvSpPr>
            <a:spLocks noChangeShapeType="1"/>
          </p:cNvSpPr>
          <p:nvPr/>
        </p:nvSpPr>
        <p:spPr bwMode="auto">
          <a:xfrm flipH="1">
            <a:off x="3276600" y="3733800"/>
            <a:ext cx="76200" cy="457200"/>
          </a:xfrm>
          <a:prstGeom prst="line">
            <a:avLst/>
          </a:prstGeom>
          <a:noFill/>
          <a:ln w="9525">
            <a:solidFill>
              <a:schemeClr val="tx1"/>
            </a:solidFill>
            <a:round/>
            <a:headEnd/>
            <a:tailEnd type="triangle" w="lg" len="lg"/>
          </a:ln>
        </p:spPr>
        <p:txBody>
          <a:bodyPr>
            <a:spAutoFit/>
          </a:bodyPr>
          <a:lstStyle/>
          <a:p>
            <a:endParaRPr lang="en-US"/>
          </a:p>
        </p:txBody>
      </p:sp>
      <p:sp>
        <p:nvSpPr>
          <p:cNvPr id="24628" name="Text Box 136"/>
          <p:cNvSpPr txBox="1">
            <a:spLocks noChangeArrowheads="1"/>
          </p:cNvSpPr>
          <p:nvPr/>
        </p:nvSpPr>
        <p:spPr bwMode="auto">
          <a:xfrm>
            <a:off x="3962400" y="3048000"/>
            <a:ext cx="488950" cy="579438"/>
          </a:xfrm>
          <a:prstGeom prst="rect">
            <a:avLst/>
          </a:prstGeom>
          <a:noFill/>
          <a:ln w="9525">
            <a:noFill/>
            <a:miter lim="800000"/>
            <a:headEnd/>
            <a:tailEnd type="none" w="lg" len="lg"/>
          </a:ln>
        </p:spPr>
        <p:txBody>
          <a:bodyPr wrap="none">
            <a:spAutoFit/>
          </a:bodyPr>
          <a:lstStyle/>
          <a:p>
            <a:r>
              <a:rPr lang="en-US">
                <a:solidFill>
                  <a:schemeClr val="tx1"/>
                </a:solidFill>
              </a:rPr>
              <a:t>...</a:t>
            </a:r>
          </a:p>
        </p:txBody>
      </p:sp>
      <p:sp>
        <p:nvSpPr>
          <p:cNvPr id="24629" name="Freeform 137"/>
          <p:cNvSpPr>
            <a:spLocks/>
          </p:cNvSpPr>
          <p:nvPr/>
        </p:nvSpPr>
        <p:spPr bwMode="auto">
          <a:xfrm>
            <a:off x="3479800" y="3492500"/>
            <a:ext cx="1422400" cy="1485900"/>
          </a:xfrm>
          <a:custGeom>
            <a:avLst/>
            <a:gdLst>
              <a:gd name="T0" fmla="*/ 1370965023 w 896"/>
              <a:gd name="T1" fmla="*/ 2147483647 h 936"/>
              <a:gd name="T2" fmla="*/ 2096770222 w 896"/>
              <a:gd name="T3" fmla="*/ 1713706597 h 936"/>
              <a:gd name="T4" fmla="*/ 1975802755 w 896"/>
              <a:gd name="T5" fmla="*/ 262096281 h 936"/>
              <a:gd name="T6" fmla="*/ 403224989 w 896"/>
              <a:gd name="T7" fmla="*/ 141128763 h 936"/>
              <a:gd name="T8" fmla="*/ 40322501 w 896"/>
              <a:gd name="T9" fmla="*/ 1108868858 h 936"/>
              <a:gd name="T10" fmla="*/ 645160023 w 896"/>
              <a:gd name="T11" fmla="*/ 2147483647 h 936"/>
              <a:gd name="T12" fmla="*/ 1370965023 w 896"/>
              <a:gd name="T13" fmla="*/ 2076609002 h 936"/>
              <a:gd name="T14" fmla="*/ 1854835288 w 896"/>
              <a:gd name="T15" fmla="*/ 1713706597 h 936"/>
              <a:gd name="T16" fmla="*/ 1854835288 w 896"/>
              <a:gd name="T17" fmla="*/ 504031317 h 936"/>
              <a:gd name="T18" fmla="*/ 1249997556 w 896"/>
              <a:gd name="T19" fmla="*/ 141128763 h 936"/>
              <a:gd name="T20" fmla="*/ 282257522 w 896"/>
              <a:gd name="T21" fmla="*/ 383063749 h 936"/>
              <a:gd name="T22" fmla="*/ 282257522 w 896"/>
              <a:gd name="T23" fmla="*/ 1350803795 h 936"/>
              <a:gd name="T24" fmla="*/ 766127490 w 896"/>
              <a:gd name="T25" fmla="*/ 2076609002 h 936"/>
              <a:gd name="T26" fmla="*/ 1612899957 w 896"/>
              <a:gd name="T27" fmla="*/ 1713706597 h 936"/>
              <a:gd name="T28" fmla="*/ 1612899957 w 896"/>
              <a:gd name="T29" fmla="*/ 504031317 h 936"/>
              <a:gd name="T30" fmla="*/ 403224989 w 896"/>
              <a:gd name="T31" fmla="*/ 383063749 h 936"/>
              <a:gd name="T32" fmla="*/ 645160023 w 896"/>
              <a:gd name="T33" fmla="*/ 1713706597 h 936"/>
              <a:gd name="T34" fmla="*/ 1129030089 w 896"/>
              <a:gd name="T35" fmla="*/ 1955641534 h 9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96"/>
              <a:gd name="T55" fmla="*/ 0 h 936"/>
              <a:gd name="T56" fmla="*/ 896 w 896"/>
              <a:gd name="T57" fmla="*/ 936 h 9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96" h="936">
                <a:moveTo>
                  <a:pt x="544" y="920"/>
                </a:moveTo>
                <a:cubicBezTo>
                  <a:pt x="668" y="868"/>
                  <a:pt x="792" y="816"/>
                  <a:pt x="832" y="680"/>
                </a:cubicBezTo>
                <a:cubicBezTo>
                  <a:pt x="872" y="544"/>
                  <a:pt x="896" y="208"/>
                  <a:pt x="784" y="104"/>
                </a:cubicBezTo>
                <a:cubicBezTo>
                  <a:pt x="672" y="0"/>
                  <a:pt x="288" y="0"/>
                  <a:pt x="160" y="56"/>
                </a:cubicBezTo>
                <a:cubicBezTo>
                  <a:pt x="32" y="112"/>
                  <a:pt x="0" y="304"/>
                  <a:pt x="16" y="440"/>
                </a:cubicBezTo>
                <a:cubicBezTo>
                  <a:pt x="32" y="576"/>
                  <a:pt x="168" y="808"/>
                  <a:pt x="256" y="872"/>
                </a:cubicBezTo>
                <a:cubicBezTo>
                  <a:pt x="344" y="936"/>
                  <a:pt x="464" y="856"/>
                  <a:pt x="544" y="824"/>
                </a:cubicBezTo>
                <a:cubicBezTo>
                  <a:pt x="624" y="792"/>
                  <a:pt x="704" y="784"/>
                  <a:pt x="736" y="680"/>
                </a:cubicBezTo>
                <a:cubicBezTo>
                  <a:pt x="768" y="576"/>
                  <a:pt x="776" y="304"/>
                  <a:pt x="736" y="200"/>
                </a:cubicBezTo>
                <a:cubicBezTo>
                  <a:pt x="696" y="96"/>
                  <a:pt x="600" y="64"/>
                  <a:pt x="496" y="56"/>
                </a:cubicBezTo>
                <a:cubicBezTo>
                  <a:pt x="392" y="48"/>
                  <a:pt x="176" y="72"/>
                  <a:pt x="112" y="152"/>
                </a:cubicBezTo>
                <a:cubicBezTo>
                  <a:pt x="48" y="232"/>
                  <a:pt x="80" y="424"/>
                  <a:pt x="112" y="536"/>
                </a:cubicBezTo>
                <a:cubicBezTo>
                  <a:pt x="144" y="648"/>
                  <a:pt x="216" y="800"/>
                  <a:pt x="304" y="824"/>
                </a:cubicBezTo>
                <a:cubicBezTo>
                  <a:pt x="392" y="848"/>
                  <a:pt x="584" y="784"/>
                  <a:pt x="640" y="680"/>
                </a:cubicBezTo>
                <a:cubicBezTo>
                  <a:pt x="696" y="576"/>
                  <a:pt x="720" y="288"/>
                  <a:pt x="640" y="200"/>
                </a:cubicBezTo>
                <a:cubicBezTo>
                  <a:pt x="560" y="112"/>
                  <a:pt x="224" y="72"/>
                  <a:pt x="160" y="152"/>
                </a:cubicBezTo>
                <a:cubicBezTo>
                  <a:pt x="96" y="232"/>
                  <a:pt x="208" y="576"/>
                  <a:pt x="256" y="680"/>
                </a:cubicBezTo>
                <a:cubicBezTo>
                  <a:pt x="304" y="784"/>
                  <a:pt x="376" y="780"/>
                  <a:pt x="448" y="776"/>
                </a:cubicBezTo>
              </a:path>
            </a:pathLst>
          </a:custGeom>
          <a:noFill/>
          <a:ln w="9525">
            <a:solidFill>
              <a:srgbClr val="FF0000"/>
            </a:solidFill>
            <a:round/>
            <a:headEnd/>
            <a:tailEnd type="triangle" w="lg" len="lg"/>
          </a:ln>
        </p:spPr>
        <p:txBody>
          <a:bodyPr wrap="none">
            <a:spAutoFit/>
          </a:bodyPr>
          <a:lstStyle/>
          <a:p>
            <a:endParaRPr lang="en-US"/>
          </a:p>
        </p:txBody>
      </p:sp>
      <p:graphicFrame>
        <p:nvGraphicFramePr>
          <p:cNvPr id="24585" name="Object 1031"/>
          <p:cNvGraphicFramePr>
            <a:graphicFrameLocks noChangeAspect="1"/>
          </p:cNvGraphicFramePr>
          <p:nvPr/>
        </p:nvGraphicFramePr>
        <p:xfrm>
          <a:off x="1143000" y="4953000"/>
          <a:ext cx="263525" cy="304800"/>
        </p:xfrm>
        <a:graphic>
          <a:graphicData uri="http://schemas.openxmlformats.org/presentationml/2006/ole">
            <mc:AlternateContent xmlns:mc="http://schemas.openxmlformats.org/markup-compatibility/2006">
              <mc:Choice xmlns:v="urn:schemas-microsoft-com:vml" Requires="v">
                <p:oleObj name="Equation" r:id="rId16" imgW="406080" imgH="469800" progId="Equation.3">
                  <p:embed/>
                </p:oleObj>
              </mc:Choice>
              <mc:Fallback>
                <p:oleObj name="Equation" r:id="rId16" imgW="406080" imgH="469800" progId="Equation.3">
                  <p:embed/>
                  <p:pic>
                    <p:nvPicPr>
                      <p:cNvPr id="0" name="Object 103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43000" y="4953000"/>
                        <a:ext cx="26352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6" name="Object 1032"/>
          <p:cNvGraphicFramePr>
            <a:graphicFrameLocks noChangeAspect="1"/>
          </p:cNvGraphicFramePr>
          <p:nvPr/>
        </p:nvGraphicFramePr>
        <p:xfrm>
          <a:off x="7772400" y="4953000"/>
          <a:ext cx="303213" cy="304800"/>
        </p:xfrm>
        <a:graphic>
          <a:graphicData uri="http://schemas.openxmlformats.org/presentationml/2006/ole">
            <mc:AlternateContent xmlns:mc="http://schemas.openxmlformats.org/markup-compatibility/2006">
              <mc:Choice xmlns:v="urn:schemas-microsoft-com:vml" Requires="v">
                <p:oleObj name="Equation" r:id="rId18" imgW="482400" imgH="482400" progId="Equation.3">
                  <p:embed/>
                </p:oleObj>
              </mc:Choice>
              <mc:Fallback>
                <p:oleObj name="Equation" r:id="rId18" imgW="482400" imgH="482400" progId="Equation.3">
                  <p:embed/>
                  <p:pic>
                    <p:nvPicPr>
                      <p:cNvPr id="0" name="Object 103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772400" y="4953000"/>
                        <a:ext cx="303213"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7" name="Object 1033"/>
          <p:cNvGraphicFramePr>
            <a:graphicFrameLocks noChangeAspect="1"/>
          </p:cNvGraphicFramePr>
          <p:nvPr/>
        </p:nvGraphicFramePr>
        <p:xfrm>
          <a:off x="3429000" y="4953000"/>
          <a:ext cx="249238" cy="304800"/>
        </p:xfrm>
        <a:graphic>
          <a:graphicData uri="http://schemas.openxmlformats.org/presentationml/2006/ole">
            <mc:AlternateContent xmlns:mc="http://schemas.openxmlformats.org/markup-compatibility/2006">
              <mc:Choice xmlns:v="urn:schemas-microsoft-com:vml" Requires="v">
                <p:oleObj name="Equation" r:id="rId20" imgW="393480" imgH="482400" progId="Equation.3">
                  <p:embed/>
                </p:oleObj>
              </mc:Choice>
              <mc:Fallback>
                <p:oleObj name="Equation" r:id="rId20" imgW="393480" imgH="482400" progId="Equation.3">
                  <p:embed/>
                  <p:pic>
                    <p:nvPicPr>
                      <p:cNvPr id="0" name="Object 103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429000" y="4953000"/>
                        <a:ext cx="249238"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8" name="Object 1034"/>
          <p:cNvGraphicFramePr>
            <a:graphicFrameLocks noChangeAspect="1"/>
          </p:cNvGraphicFramePr>
          <p:nvPr/>
        </p:nvGraphicFramePr>
        <p:xfrm>
          <a:off x="4267200" y="4572000"/>
          <a:ext cx="457200" cy="304800"/>
        </p:xfrm>
        <a:graphic>
          <a:graphicData uri="http://schemas.openxmlformats.org/presentationml/2006/ole">
            <mc:AlternateContent xmlns:mc="http://schemas.openxmlformats.org/markup-compatibility/2006">
              <mc:Choice xmlns:v="urn:schemas-microsoft-com:vml" Requires="v">
                <p:oleObj name="Equation" r:id="rId22" imgW="723600" imgH="482400" progId="Equation.3">
                  <p:embed/>
                </p:oleObj>
              </mc:Choice>
              <mc:Fallback>
                <p:oleObj name="Equation" r:id="rId22" imgW="723600" imgH="482400" progId="Equation.3">
                  <p:embed/>
                  <p:pic>
                    <p:nvPicPr>
                      <p:cNvPr id="0" name="Object 103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267200" y="4572000"/>
                        <a:ext cx="4572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9" name="Object 1035"/>
          <p:cNvGraphicFramePr>
            <a:graphicFrameLocks noChangeAspect="1"/>
          </p:cNvGraphicFramePr>
          <p:nvPr/>
        </p:nvGraphicFramePr>
        <p:xfrm>
          <a:off x="3581400" y="4572000"/>
          <a:ext cx="263525" cy="304800"/>
        </p:xfrm>
        <a:graphic>
          <a:graphicData uri="http://schemas.openxmlformats.org/presentationml/2006/ole">
            <mc:AlternateContent xmlns:mc="http://schemas.openxmlformats.org/markup-compatibility/2006">
              <mc:Choice xmlns:v="urn:schemas-microsoft-com:vml" Requires="v">
                <p:oleObj name="Equation" r:id="rId24" imgW="482400" imgH="558720" progId="Equation.3">
                  <p:embed/>
                </p:oleObj>
              </mc:Choice>
              <mc:Fallback>
                <p:oleObj name="Equation" r:id="rId24" imgW="482400" imgH="558720" progId="Equation.3">
                  <p:embed/>
                  <p:pic>
                    <p:nvPicPr>
                      <p:cNvPr id="0" name="Object 1035"/>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581400" y="4572000"/>
                        <a:ext cx="26352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90" name="Object 1036"/>
          <p:cNvGraphicFramePr>
            <a:graphicFrameLocks noChangeAspect="1"/>
          </p:cNvGraphicFramePr>
          <p:nvPr/>
        </p:nvGraphicFramePr>
        <p:xfrm>
          <a:off x="4419600" y="4953000"/>
          <a:ext cx="457200" cy="312738"/>
        </p:xfrm>
        <a:graphic>
          <a:graphicData uri="http://schemas.openxmlformats.org/presentationml/2006/ole">
            <mc:AlternateContent xmlns:mc="http://schemas.openxmlformats.org/markup-compatibility/2006">
              <mc:Choice xmlns:v="urn:schemas-microsoft-com:vml" Requires="v">
                <p:oleObj name="Equation" r:id="rId26" imgW="812520" imgH="558720" progId="Equation.3">
                  <p:embed/>
                </p:oleObj>
              </mc:Choice>
              <mc:Fallback>
                <p:oleObj name="Equation" r:id="rId26" imgW="812520" imgH="558720" progId="Equation.3">
                  <p:embed/>
                  <p:pic>
                    <p:nvPicPr>
                      <p:cNvPr id="0" name="Object 1036"/>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419600" y="4953000"/>
                        <a:ext cx="457200" cy="312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5" name="Slide Number Placeholder 3"/>
          <p:cNvSpPr>
            <a:spLocks noGrp="1"/>
          </p:cNvSpPr>
          <p:nvPr>
            <p:ph type="sldNum" sz="quarter" idx="12"/>
          </p:nvPr>
        </p:nvSpPr>
        <p:spPr>
          <a:noFill/>
        </p:spPr>
        <p:txBody>
          <a:bodyPr/>
          <a:lstStyle/>
          <a:p>
            <a:fld id="{9B441A69-C487-4037-A027-1E0C99ABCA6D}" type="slidenum">
              <a:rPr lang="en-US" smtClean="0"/>
              <a:pPr/>
              <a:t>33</a:t>
            </a:fld>
            <a:endParaRPr lang="en-US"/>
          </a:p>
        </p:txBody>
      </p:sp>
      <p:graphicFrame>
        <p:nvGraphicFramePr>
          <p:cNvPr id="25602" name="Object 0"/>
          <p:cNvGraphicFramePr>
            <a:graphicFrameLocks noChangeAspect="1"/>
          </p:cNvGraphicFramePr>
          <p:nvPr/>
        </p:nvGraphicFramePr>
        <p:xfrm>
          <a:off x="3124200" y="228600"/>
          <a:ext cx="2286000" cy="762000"/>
        </p:xfrm>
        <a:graphic>
          <a:graphicData uri="http://schemas.openxmlformats.org/presentationml/2006/ole">
            <mc:AlternateContent xmlns:mc="http://schemas.openxmlformats.org/markup-compatibility/2006">
              <mc:Choice xmlns:v="urn:schemas-microsoft-com:vml" Requires="v">
                <p:oleObj name="Equation" r:id="rId2" imgW="685800" imgH="228600" progId="Equation.3">
                  <p:embed/>
                </p:oleObj>
              </mc:Choice>
              <mc:Fallback>
                <p:oleObj name="Equation" r:id="rId2" imgW="685800" imgH="228600" progId="Equation.3">
                  <p:embed/>
                  <p:pic>
                    <p:nvPicPr>
                      <p:cNvPr id="0" name="Object 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228600"/>
                        <a:ext cx="22860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16" name="Text Box 4"/>
          <p:cNvSpPr txBox="1">
            <a:spLocks noChangeArrowheads="1"/>
          </p:cNvSpPr>
          <p:nvPr/>
        </p:nvSpPr>
        <p:spPr bwMode="auto">
          <a:xfrm>
            <a:off x="228600" y="228600"/>
            <a:ext cx="2295525" cy="579438"/>
          </a:xfrm>
          <a:prstGeom prst="rect">
            <a:avLst/>
          </a:prstGeom>
          <a:noFill/>
          <a:ln w="9525">
            <a:noFill/>
            <a:miter lim="800000"/>
            <a:headEnd/>
            <a:tailEnd type="none" w="lg" len="lg"/>
          </a:ln>
        </p:spPr>
        <p:txBody>
          <a:bodyPr wrap="none">
            <a:spAutoFit/>
          </a:bodyPr>
          <a:lstStyle/>
          <a:p>
            <a:r>
              <a:rPr lang="en-US">
                <a:solidFill>
                  <a:srgbClr val="FF3300"/>
                </a:solidFill>
              </a:rPr>
              <a:t>Therefore:</a:t>
            </a:r>
          </a:p>
        </p:txBody>
      </p:sp>
      <p:graphicFrame>
        <p:nvGraphicFramePr>
          <p:cNvPr id="25603" name="Object 1"/>
          <p:cNvGraphicFramePr>
            <a:graphicFrameLocks noChangeAspect="1"/>
          </p:cNvGraphicFramePr>
          <p:nvPr/>
        </p:nvGraphicFramePr>
        <p:xfrm>
          <a:off x="6477000" y="381000"/>
          <a:ext cx="2324100" cy="531813"/>
        </p:xfrm>
        <a:graphic>
          <a:graphicData uri="http://schemas.openxmlformats.org/presentationml/2006/ole">
            <mc:AlternateContent xmlns:mc="http://schemas.openxmlformats.org/markup-compatibility/2006">
              <mc:Choice xmlns:v="urn:schemas-microsoft-com:vml" Requires="v">
                <p:oleObj name="Equation" r:id="rId4" imgW="2323800" imgH="533160" progId="Equation.3">
                  <p:embed/>
                </p:oleObj>
              </mc:Choice>
              <mc:Fallback>
                <p:oleObj name="Equation" r:id="rId4" imgW="2323800" imgH="53316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0" y="381000"/>
                        <a:ext cx="2324100"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17" name="Line 31"/>
          <p:cNvSpPr>
            <a:spLocks noChangeShapeType="1"/>
          </p:cNvSpPr>
          <p:nvPr/>
        </p:nvSpPr>
        <p:spPr bwMode="auto">
          <a:xfrm flipV="1">
            <a:off x="5029200" y="914400"/>
            <a:ext cx="76200" cy="762000"/>
          </a:xfrm>
          <a:prstGeom prst="line">
            <a:avLst/>
          </a:prstGeom>
          <a:noFill/>
          <a:ln w="9525">
            <a:solidFill>
              <a:schemeClr val="tx1"/>
            </a:solidFill>
            <a:round/>
            <a:headEnd/>
            <a:tailEnd type="triangle" w="lg" len="lg"/>
          </a:ln>
        </p:spPr>
        <p:txBody>
          <a:bodyPr wrap="none">
            <a:spAutoFit/>
          </a:bodyPr>
          <a:lstStyle/>
          <a:p>
            <a:endParaRPr lang="en-US"/>
          </a:p>
        </p:txBody>
      </p:sp>
      <p:sp>
        <p:nvSpPr>
          <p:cNvPr id="25618" name="Text Box 32"/>
          <p:cNvSpPr txBox="1">
            <a:spLocks noChangeArrowheads="1"/>
          </p:cNvSpPr>
          <p:nvPr/>
        </p:nvSpPr>
        <p:spPr bwMode="auto">
          <a:xfrm>
            <a:off x="2209800" y="1524000"/>
            <a:ext cx="6048375" cy="579438"/>
          </a:xfrm>
          <a:prstGeom prst="rect">
            <a:avLst/>
          </a:prstGeom>
          <a:noFill/>
          <a:ln w="9525">
            <a:noFill/>
            <a:miter lim="800000"/>
            <a:headEnd/>
            <a:tailEnd type="none" w="lg" len="lg"/>
          </a:ln>
        </p:spPr>
        <p:txBody>
          <a:bodyPr wrap="none">
            <a:spAutoFit/>
          </a:bodyPr>
          <a:lstStyle/>
          <a:p>
            <a:r>
              <a:rPr lang="en-US"/>
              <a:t>Language accepted by the DFA</a:t>
            </a:r>
          </a:p>
        </p:txBody>
      </p:sp>
      <p:sp>
        <p:nvSpPr>
          <p:cNvPr id="25619" name="Oval 33"/>
          <p:cNvSpPr>
            <a:spLocks noChangeArrowheads="1"/>
          </p:cNvSpPr>
          <p:nvPr/>
        </p:nvSpPr>
        <p:spPr bwMode="auto">
          <a:xfrm>
            <a:off x="533400" y="50292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25620" name="Oval 34"/>
          <p:cNvSpPr>
            <a:spLocks noChangeArrowheads="1"/>
          </p:cNvSpPr>
          <p:nvPr/>
        </p:nvSpPr>
        <p:spPr bwMode="auto">
          <a:xfrm>
            <a:off x="3886200" y="50165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25621" name="Oval 35"/>
          <p:cNvSpPr>
            <a:spLocks noChangeArrowheads="1"/>
          </p:cNvSpPr>
          <p:nvPr/>
        </p:nvSpPr>
        <p:spPr bwMode="auto">
          <a:xfrm>
            <a:off x="8382000" y="50292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25622" name="Oval 36"/>
          <p:cNvSpPr>
            <a:spLocks noChangeArrowheads="1"/>
          </p:cNvSpPr>
          <p:nvPr/>
        </p:nvSpPr>
        <p:spPr bwMode="auto">
          <a:xfrm>
            <a:off x="1676400" y="50292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25623" name="Line 37"/>
          <p:cNvSpPr>
            <a:spLocks noChangeShapeType="1"/>
          </p:cNvSpPr>
          <p:nvPr/>
        </p:nvSpPr>
        <p:spPr bwMode="auto">
          <a:xfrm>
            <a:off x="76200" y="5257800"/>
            <a:ext cx="457200" cy="0"/>
          </a:xfrm>
          <a:prstGeom prst="line">
            <a:avLst/>
          </a:prstGeom>
          <a:noFill/>
          <a:ln w="9525">
            <a:solidFill>
              <a:schemeClr val="tx1"/>
            </a:solidFill>
            <a:round/>
            <a:headEnd/>
            <a:tailEnd type="triangle" w="lg" len="lg"/>
          </a:ln>
        </p:spPr>
        <p:txBody>
          <a:bodyPr anchor="ctr">
            <a:spAutoFit/>
          </a:bodyPr>
          <a:lstStyle/>
          <a:p>
            <a:endParaRPr lang="en-US"/>
          </a:p>
        </p:txBody>
      </p:sp>
      <p:sp>
        <p:nvSpPr>
          <p:cNvPr id="25624" name="Line 38"/>
          <p:cNvSpPr>
            <a:spLocks noChangeShapeType="1"/>
          </p:cNvSpPr>
          <p:nvPr/>
        </p:nvSpPr>
        <p:spPr bwMode="auto">
          <a:xfrm>
            <a:off x="1066800" y="5257800"/>
            <a:ext cx="609600" cy="0"/>
          </a:xfrm>
          <a:prstGeom prst="line">
            <a:avLst/>
          </a:prstGeom>
          <a:noFill/>
          <a:ln w="9525">
            <a:solidFill>
              <a:schemeClr val="tx1"/>
            </a:solidFill>
            <a:round/>
            <a:headEnd/>
            <a:tailEnd type="triangle" w="lg" len="lg"/>
          </a:ln>
        </p:spPr>
        <p:txBody>
          <a:bodyPr wrap="none" anchor="ctr">
            <a:spAutoFit/>
          </a:bodyPr>
          <a:lstStyle/>
          <a:p>
            <a:endParaRPr lang="en-US"/>
          </a:p>
        </p:txBody>
      </p:sp>
      <p:sp>
        <p:nvSpPr>
          <p:cNvPr id="25625" name="Line 39"/>
          <p:cNvSpPr>
            <a:spLocks noChangeShapeType="1"/>
          </p:cNvSpPr>
          <p:nvPr/>
        </p:nvSpPr>
        <p:spPr bwMode="auto">
          <a:xfrm>
            <a:off x="2209800" y="5257800"/>
            <a:ext cx="609600" cy="0"/>
          </a:xfrm>
          <a:prstGeom prst="line">
            <a:avLst/>
          </a:prstGeom>
          <a:noFill/>
          <a:ln w="9525">
            <a:solidFill>
              <a:schemeClr val="tx1"/>
            </a:solidFill>
            <a:round/>
            <a:headEnd/>
            <a:tailEnd type="triangle" w="lg" len="lg"/>
          </a:ln>
        </p:spPr>
        <p:txBody>
          <a:bodyPr anchor="ctr">
            <a:spAutoFit/>
          </a:bodyPr>
          <a:lstStyle/>
          <a:p>
            <a:endParaRPr lang="en-US"/>
          </a:p>
        </p:txBody>
      </p:sp>
      <p:sp>
        <p:nvSpPr>
          <p:cNvPr id="25626" name="Line 40"/>
          <p:cNvSpPr>
            <a:spLocks noChangeShapeType="1"/>
          </p:cNvSpPr>
          <p:nvPr/>
        </p:nvSpPr>
        <p:spPr bwMode="auto">
          <a:xfrm>
            <a:off x="3352800" y="5245100"/>
            <a:ext cx="533400" cy="0"/>
          </a:xfrm>
          <a:prstGeom prst="line">
            <a:avLst/>
          </a:prstGeom>
          <a:noFill/>
          <a:ln w="9525">
            <a:solidFill>
              <a:schemeClr val="tx1"/>
            </a:solidFill>
            <a:round/>
            <a:headEnd/>
            <a:tailEnd type="triangle" w="lg" len="lg"/>
          </a:ln>
        </p:spPr>
        <p:txBody>
          <a:bodyPr anchor="ctr">
            <a:spAutoFit/>
          </a:bodyPr>
          <a:lstStyle/>
          <a:p>
            <a:endParaRPr lang="en-US"/>
          </a:p>
        </p:txBody>
      </p:sp>
      <p:sp>
        <p:nvSpPr>
          <p:cNvPr id="25627" name="Line 41"/>
          <p:cNvSpPr>
            <a:spLocks noChangeShapeType="1"/>
          </p:cNvSpPr>
          <p:nvPr/>
        </p:nvSpPr>
        <p:spPr bwMode="auto">
          <a:xfrm>
            <a:off x="4419600" y="5245100"/>
            <a:ext cx="381000" cy="12700"/>
          </a:xfrm>
          <a:prstGeom prst="line">
            <a:avLst/>
          </a:prstGeom>
          <a:noFill/>
          <a:ln w="9525">
            <a:solidFill>
              <a:schemeClr val="tx1"/>
            </a:solidFill>
            <a:round/>
            <a:headEnd/>
            <a:tailEnd type="triangle" w="lg" len="lg"/>
          </a:ln>
        </p:spPr>
        <p:txBody>
          <a:bodyPr anchor="ctr">
            <a:spAutoFit/>
          </a:bodyPr>
          <a:lstStyle/>
          <a:p>
            <a:endParaRPr lang="en-US"/>
          </a:p>
        </p:txBody>
      </p:sp>
      <p:sp>
        <p:nvSpPr>
          <p:cNvPr id="25628" name="Line 46"/>
          <p:cNvSpPr>
            <a:spLocks noChangeShapeType="1"/>
          </p:cNvSpPr>
          <p:nvPr/>
        </p:nvSpPr>
        <p:spPr bwMode="auto">
          <a:xfrm>
            <a:off x="7696200" y="5257800"/>
            <a:ext cx="609600" cy="0"/>
          </a:xfrm>
          <a:prstGeom prst="line">
            <a:avLst/>
          </a:prstGeom>
          <a:noFill/>
          <a:ln w="9525">
            <a:solidFill>
              <a:schemeClr val="tx1"/>
            </a:solidFill>
            <a:round/>
            <a:headEnd/>
            <a:tailEnd type="triangle" w="lg" len="lg"/>
          </a:ln>
        </p:spPr>
        <p:txBody>
          <a:bodyPr anchor="ctr">
            <a:spAutoFit/>
          </a:bodyPr>
          <a:lstStyle/>
          <a:p>
            <a:endParaRPr lang="en-US"/>
          </a:p>
        </p:txBody>
      </p:sp>
      <p:graphicFrame>
        <p:nvGraphicFramePr>
          <p:cNvPr id="25604" name="Object 2"/>
          <p:cNvGraphicFramePr>
            <a:graphicFrameLocks noChangeAspect="1"/>
          </p:cNvGraphicFramePr>
          <p:nvPr/>
        </p:nvGraphicFramePr>
        <p:xfrm>
          <a:off x="4038600" y="5092700"/>
          <a:ext cx="265113" cy="368300"/>
        </p:xfrm>
        <a:graphic>
          <a:graphicData uri="http://schemas.openxmlformats.org/presentationml/2006/ole">
            <mc:AlternateContent xmlns:mc="http://schemas.openxmlformats.org/markup-compatibility/2006">
              <mc:Choice xmlns:v="urn:schemas-microsoft-com:vml" Requires="v">
                <p:oleObj name="Equation" r:id="rId6" imgW="266400" imgH="368280" progId="Equation.3">
                  <p:embed/>
                </p:oleObj>
              </mc:Choice>
              <mc:Fallback>
                <p:oleObj name="Equation" r:id="rId6" imgW="266400" imgH="368280" progId="Equation.3">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8600" y="5092700"/>
                        <a:ext cx="2651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29" name="Text Box 48"/>
          <p:cNvSpPr txBox="1">
            <a:spLocks noChangeArrowheads="1"/>
          </p:cNvSpPr>
          <p:nvPr/>
        </p:nvSpPr>
        <p:spPr bwMode="auto">
          <a:xfrm>
            <a:off x="2819400" y="4876800"/>
            <a:ext cx="488950" cy="579438"/>
          </a:xfrm>
          <a:prstGeom prst="rect">
            <a:avLst/>
          </a:prstGeom>
          <a:noFill/>
          <a:ln w="9525">
            <a:noFill/>
            <a:miter lim="800000"/>
            <a:headEnd/>
            <a:tailEnd type="none" w="lg" len="lg"/>
          </a:ln>
        </p:spPr>
        <p:txBody>
          <a:bodyPr wrap="none">
            <a:spAutoFit/>
          </a:bodyPr>
          <a:lstStyle/>
          <a:p>
            <a:r>
              <a:rPr lang="en-US">
                <a:solidFill>
                  <a:schemeClr val="tx1"/>
                </a:solidFill>
              </a:rPr>
              <a:t>...</a:t>
            </a:r>
          </a:p>
        </p:txBody>
      </p:sp>
      <p:sp>
        <p:nvSpPr>
          <p:cNvPr id="25630" name="Text Box 49"/>
          <p:cNvSpPr txBox="1">
            <a:spLocks noChangeArrowheads="1"/>
          </p:cNvSpPr>
          <p:nvPr/>
        </p:nvSpPr>
        <p:spPr bwMode="auto">
          <a:xfrm>
            <a:off x="4800600" y="4876800"/>
            <a:ext cx="488950" cy="579438"/>
          </a:xfrm>
          <a:prstGeom prst="rect">
            <a:avLst/>
          </a:prstGeom>
          <a:noFill/>
          <a:ln w="9525">
            <a:noFill/>
            <a:miter lim="800000"/>
            <a:headEnd/>
            <a:tailEnd type="none" w="lg" len="lg"/>
          </a:ln>
        </p:spPr>
        <p:txBody>
          <a:bodyPr wrap="none">
            <a:spAutoFit/>
          </a:bodyPr>
          <a:lstStyle/>
          <a:p>
            <a:r>
              <a:rPr lang="en-US">
                <a:solidFill>
                  <a:schemeClr val="tx1"/>
                </a:solidFill>
              </a:rPr>
              <a:t>...</a:t>
            </a:r>
          </a:p>
        </p:txBody>
      </p:sp>
      <p:sp>
        <p:nvSpPr>
          <p:cNvPr id="25631" name="Oval 50"/>
          <p:cNvSpPr>
            <a:spLocks noChangeArrowheads="1"/>
          </p:cNvSpPr>
          <p:nvPr/>
        </p:nvSpPr>
        <p:spPr bwMode="auto">
          <a:xfrm>
            <a:off x="8305800" y="4953000"/>
            <a:ext cx="685800" cy="685800"/>
          </a:xfrm>
          <a:prstGeom prst="ellipse">
            <a:avLst/>
          </a:prstGeom>
          <a:noFill/>
          <a:ln w="9525">
            <a:solidFill>
              <a:schemeClr val="tx1"/>
            </a:solidFill>
            <a:round/>
            <a:headEnd/>
            <a:tailEnd type="none" w="lg" len="lg"/>
          </a:ln>
        </p:spPr>
        <p:txBody>
          <a:bodyPr anchor="ctr">
            <a:spAutoFit/>
          </a:bodyPr>
          <a:lstStyle/>
          <a:p>
            <a:endParaRPr lang="en-US"/>
          </a:p>
        </p:txBody>
      </p:sp>
      <p:sp>
        <p:nvSpPr>
          <p:cNvPr id="25632" name="AutoShape 51"/>
          <p:cNvSpPr>
            <a:spLocks/>
          </p:cNvSpPr>
          <p:nvPr/>
        </p:nvSpPr>
        <p:spPr bwMode="auto">
          <a:xfrm rot="5400000">
            <a:off x="2247900" y="4457700"/>
            <a:ext cx="457200" cy="2819400"/>
          </a:xfrm>
          <a:prstGeom prst="rightBrace">
            <a:avLst>
              <a:gd name="adj1" fmla="val 51389"/>
              <a:gd name="adj2" fmla="val 50000"/>
            </a:avLst>
          </a:prstGeom>
          <a:noFill/>
          <a:ln w="9525">
            <a:solidFill>
              <a:schemeClr val="tx1"/>
            </a:solidFill>
            <a:round/>
            <a:headEnd/>
            <a:tailEnd type="none" w="lg" len="lg"/>
          </a:ln>
        </p:spPr>
        <p:txBody>
          <a:bodyPr anchor="ctr">
            <a:spAutoFit/>
          </a:bodyPr>
          <a:lstStyle/>
          <a:p>
            <a:endParaRPr lang="en-US"/>
          </a:p>
        </p:txBody>
      </p:sp>
      <p:sp>
        <p:nvSpPr>
          <p:cNvPr id="25633" name="AutoShape 52"/>
          <p:cNvSpPr>
            <a:spLocks/>
          </p:cNvSpPr>
          <p:nvPr/>
        </p:nvSpPr>
        <p:spPr bwMode="auto">
          <a:xfrm rot="5400000">
            <a:off x="6134100" y="4000500"/>
            <a:ext cx="381000" cy="3810000"/>
          </a:xfrm>
          <a:prstGeom prst="rightBrace">
            <a:avLst>
              <a:gd name="adj1" fmla="val 83333"/>
              <a:gd name="adj2" fmla="val 50000"/>
            </a:avLst>
          </a:prstGeom>
          <a:noFill/>
          <a:ln w="9525">
            <a:solidFill>
              <a:schemeClr val="tx1"/>
            </a:solidFill>
            <a:round/>
            <a:headEnd/>
            <a:tailEnd type="none" w="lg" len="lg"/>
          </a:ln>
        </p:spPr>
        <p:txBody>
          <a:bodyPr anchor="ctr">
            <a:spAutoFit/>
          </a:bodyPr>
          <a:lstStyle/>
          <a:p>
            <a:endParaRPr lang="en-US"/>
          </a:p>
        </p:txBody>
      </p:sp>
      <p:sp>
        <p:nvSpPr>
          <p:cNvPr id="25634" name="Oval 55"/>
          <p:cNvSpPr>
            <a:spLocks noChangeArrowheads="1"/>
          </p:cNvSpPr>
          <p:nvPr/>
        </p:nvSpPr>
        <p:spPr bwMode="auto">
          <a:xfrm>
            <a:off x="5715000" y="49530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25635" name="Text Box 56"/>
          <p:cNvSpPr txBox="1">
            <a:spLocks noChangeArrowheads="1"/>
          </p:cNvSpPr>
          <p:nvPr/>
        </p:nvSpPr>
        <p:spPr bwMode="auto">
          <a:xfrm>
            <a:off x="6934200" y="4876800"/>
            <a:ext cx="488950" cy="579438"/>
          </a:xfrm>
          <a:prstGeom prst="rect">
            <a:avLst/>
          </a:prstGeom>
          <a:noFill/>
          <a:ln w="9525">
            <a:noFill/>
            <a:miter lim="800000"/>
            <a:headEnd/>
            <a:tailEnd type="none" w="lg" len="lg"/>
          </a:ln>
        </p:spPr>
        <p:txBody>
          <a:bodyPr wrap="none">
            <a:spAutoFit/>
          </a:bodyPr>
          <a:lstStyle/>
          <a:p>
            <a:r>
              <a:rPr lang="en-US">
                <a:solidFill>
                  <a:schemeClr val="tx1"/>
                </a:solidFill>
              </a:rPr>
              <a:t>...</a:t>
            </a:r>
          </a:p>
        </p:txBody>
      </p:sp>
      <p:sp>
        <p:nvSpPr>
          <p:cNvPr id="25636" name="Line 57"/>
          <p:cNvSpPr>
            <a:spLocks noChangeShapeType="1"/>
          </p:cNvSpPr>
          <p:nvPr/>
        </p:nvSpPr>
        <p:spPr bwMode="auto">
          <a:xfrm flipV="1">
            <a:off x="5257800" y="5257800"/>
            <a:ext cx="457200" cy="0"/>
          </a:xfrm>
          <a:prstGeom prst="line">
            <a:avLst/>
          </a:prstGeom>
          <a:noFill/>
          <a:ln w="9525">
            <a:solidFill>
              <a:schemeClr val="tx1"/>
            </a:solidFill>
            <a:round/>
            <a:headEnd/>
            <a:tailEnd type="triangle" w="lg" len="lg"/>
          </a:ln>
        </p:spPr>
        <p:txBody>
          <a:bodyPr anchor="ctr">
            <a:spAutoFit/>
          </a:bodyPr>
          <a:lstStyle/>
          <a:p>
            <a:endParaRPr lang="en-US"/>
          </a:p>
        </p:txBody>
      </p:sp>
      <p:sp>
        <p:nvSpPr>
          <p:cNvPr id="25637" name="Line 60"/>
          <p:cNvSpPr>
            <a:spLocks noChangeShapeType="1"/>
          </p:cNvSpPr>
          <p:nvPr/>
        </p:nvSpPr>
        <p:spPr bwMode="auto">
          <a:xfrm flipV="1">
            <a:off x="6248400" y="5257800"/>
            <a:ext cx="533400" cy="0"/>
          </a:xfrm>
          <a:prstGeom prst="line">
            <a:avLst/>
          </a:prstGeom>
          <a:noFill/>
          <a:ln w="9525">
            <a:solidFill>
              <a:schemeClr val="tx1"/>
            </a:solidFill>
            <a:round/>
            <a:headEnd/>
            <a:tailEnd type="triangle" w="lg" len="lg"/>
          </a:ln>
        </p:spPr>
        <p:txBody>
          <a:bodyPr anchor="ctr">
            <a:spAutoFit/>
          </a:bodyPr>
          <a:lstStyle/>
          <a:p>
            <a:endParaRPr lang="en-US"/>
          </a:p>
        </p:txBody>
      </p:sp>
      <p:sp>
        <p:nvSpPr>
          <p:cNvPr id="25638" name="Freeform 68"/>
          <p:cNvSpPr>
            <a:spLocks/>
          </p:cNvSpPr>
          <p:nvPr/>
        </p:nvSpPr>
        <p:spPr bwMode="auto">
          <a:xfrm>
            <a:off x="1143000" y="5410200"/>
            <a:ext cx="2667000" cy="317500"/>
          </a:xfrm>
          <a:custGeom>
            <a:avLst/>
            <a:gdLst>
              <a:gd name="T0" fmla="*/ 0 w 1680"/>
              <a:gd name="T1" fmla="*/ 0 h 200"/>
              <a:gd name="T2" fmla="*/ 2056447696 w 1680"/>
              <a:gd name="T3" fmla="*/ 483870051 h 200"/>
              <a:gd name="T4" fmla="*/ 2147483647 w 1680"/>
              <a:gd name="T5" fmla="*/ 120967513 h 200"/>
              <a:gd name="T6" fmla="*/ 0 60000 65536"/>
              <a:gd name="T7" fmla="*/ 0 60000 65536"/>
              <a:gd name="T8" fmla="*/ 0 60000 65536"/>
              <a:gd name="T9" fmla="*/ 0 w 1680"/>
              <a:gd name="T10" fmla="*/ 0 h 200"/>
              <a:gd name="T11" fmla="*/ 1680 w 1680"/>
              <a:gd name="T12" fmla="*/ 200 h 200"/>
            </a:gdLst>
            <a:ahLst/>
            <a:cxnLst>
              <a:cxn ang="T6">
                <a:pos x="T0" y="T1"/>
              </a:cxn>
              <a:cxn ang="T7">
                <a:pos x="T2" y="T3"/>
              </a:cxn>
              <a:cxn ang="T8">
                <a:pos x="T4" y="T5"/>
              </a:cxn>
            </a:cxnLst>
            <a:rect l="T9" t="T10" r="T11" b="T12"/>
            <a:pathLst>
              <a:path w="1680" h="200">
                <a:moveTo>
                  <a:pt x="0" y="0"/>
                </a:moveTo>
                <a:cubicBezTo>
                  <a:pt x="268" y="92"/>
                  <a:pt x="536" y="184"/>
                  <a:pt x="816" y="192"/>
                </a:cubicBezTo>
                <a:cubicBezTo>
                  <a:pt x="1096" y="200"/>
                  <a:pt x="1388" y="124"/>
                  <a:pt x="1680" y="48"/>
                </a:cubicBezTo>
              </a:path>
            </a:pathLst>
          </a:custGeom>
          <a:noFill/>
          <a:ln w="9525">
            <a:solidFill>
              <a:srgbClr val="FF0000"/>
            </a:solidFill>
            <a:round/>
            <a:headEnd/>
            <a:tailEnd type="triangle" w="lg" len="lg"/>
          </a:ln>
        </p:spPr>
        <p:txBody>
          <a:bodyPr wrap="none">
            <a:spAutoFit/>
          </a:bodyPr>
          <a:lstStyle/>
          <a:p>
            <a:endParaRPr lang="en-US"/>
          </a:p>
        </p:txBody>
      </p:sp>
      <p:sp>
        <p:nvSpPr>
          <p:cNvPr id="25639" name="Freeform 69"/>
          <p:cNvSpPr>
            <a:spLocks/>
          </p:cNvSpPr>
          <p:nvPr/>
        </p:nvSpPr>
        <p:spPr bwMode="auto">
          <a:xfrm>
            <a:off x="4495800" y="5486400"/>
            <a:ext cx="3733800" cy="228600"/>
          </a:xfrm>
          <a:custGeom>
            <a:avLst/>
            <a:gdLst>
              <a:gd name="T0" fmla="*/ 0 w 2352"/>
              <a:gd name="T1" fmla="*/ 0 h 144"/>
              <a:gd name="T2" fmla="*/ 2147483647 w 2352"/>
              <a:gd name="T3" fmla="*/ 362902445 h 144"/>
              <a:gd name="T4" fmla="*/ 2147483647 w 2352"/>
              <a:gd name="T5" fmla="*/ 0 h 144"/>
              <a:gd name="T6" fmla="*/ 0 60000 65536"/>
              <a:gd name="T7" fmla="*/ 0 60000 65536"/>
              <a:gd name="T8" fmla="*/ 0 60000 65536"/>
              <a:gd name="T9" fmla="*/ 0 w 2352"/>
              <a:gd name="T10" fmla="*/ 0 h 144"/>
              <a:gd name="T11" fmla="*/ 2352 w 2352"/>
              <a:gd name="T12" fmla="*/ 144 h 144"/>
            </a:gdLst>
            <a:ahLst/>
            <a:cxnLst>
              <a:cxn ang="T6">
                <a:pos x="T0" y="T1"/>
              </a:cxn>
              <a:cxn ang="T7">
                <a:pos x="T2" y="T3"/>
              </a:cxn>
              <a:cxn ang="T8">
                <a:pos x="T4" y="T5"/>
              </a:cxn>
            </a:cxnLst>
            <a:rect l="T9" t="T10" r="T11" b="T12"/>
            <a:pathLst>
              <a:path w="2352" h="144">
                <a:moveTo>
                  <a:pt x="0" y="0"/>
                </a:moveTo>
                <a:cubicBezTo>
                  <a:pt x="428" y="72"/>
                  <a:pt x="856" y="144"/>
                  <a:pt x="1248" y="144"/>
                </a:cubicBezTo>
                <a:cubicBezTo>
                  <a:pt x="1640" y="144"/>
                  <a:pt x="1996" y="72"/>
                  <a:pt x="2352" y="0"/>
                </a:cubicBezTo>
              </a:path>
            </a:pathLst>
          </a:custGeom>
          <a:noFill/>
          <a:ln w="9525">
            <a:solidFill>
              <a:srgbClr val="FF0000"/>
            </a:solidFill>
            <a:round/>
            <a:headEnd/>
            <a:tailEnd type="triangle" w="lg" len="lg"/>
          </a:ln>
        </p:spPr>
        <p:txBody>
          <a:bodyPr wrap="none">
            <a:spAutoFit/>
          </a:bodyPr>
          <a:lstStyle/>
          <a:p>
            <a:endParaRPr lang="en-US"/>
          </a:p>
        </p:txBody>
      </p:sp>
      <p:graphicFrame>
        <p:nvGraphicFramePr>
          <p:cNvPr id="25605" name="Object 3"/>
          <p:cNvGraphicFramePr>
            <a:graphicFrameLocks noChangeAspect="1"/>
          </p:cNvGraphicFramePr>
          <p:nvPr/>
        </p:nvGraphicFramePr>
        <p:xfrm>
          <a:off x="2501900" y="6311900"/>
          <a:ext cx="290513" cy="304800"/>
        </p:xfrm>
        <a:graphic>
          <a:graphicData uri="http://schemas.openxmlformats.org/presentationml/2006/ole">
            <mc:AlternateContent xmlns:mc="http://schemas.openxmlformats.org/markup-compatibility/2006">
              <mc:Choice xmlns:v="urn:schemas-microsoft-com:vml" Requires="v">
                <p:oleObj name="Equation" r:id="rId8" imgW="291960" imgH="304560" progId="Equation.3">
                  <p:embed/>
                </p:oleObj>
              </mc:Choice>
              <mc:Fallback>
                <p:oleObj name="Equation" r:id="rId8" imgW="291960" imgH="304560" progId="Equation.3">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01900" y="6311900"/>
                        <a:ext cx="290513"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06" name="Object 4"/>
          <p:cNvGraphicFramePr>
            <a:graphicFrameLocks noChangeAspect="1"/>
          </p:cNvGraphicFramePr>
          <p:nvPr/>
        </p:nvGraphicFramePr>
        <p:xfrm>
          <a:off x="5937250" y="6235700"/>
          <a:ext cx="265113" cy="277813"/>
        </p:xfrm>
        <a:graphic>
          <a:graphicData uri="http://schemas.openxmlformats.org/presentationml/2006/ole">
            <mc:AlternateContent xmlns:mc="http://schemas.openxmlformats.org/markup-compatibility/2006">
              <mc:Choice xmlns:v="urn:schemas-microsoft-com:vml" Requires="v">
                <p:oleObj name="Equation" r:id="rId10" imgW="266400" imgH="279360" progId="Equation.3">
                  <p:embed/>
                </p:oleObj>
              </mc:Choice>
              <mc:Fallback>
                <p:oleObj name="Equation" r:id="rId10" imgW="266400" imgH="279360" progId="Equation.3">
                  <p:embed/>
                  <p:pic>
                    <p:nvPicPr>
                      <p:cNvPr id="0" name="Object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37250" y="6235700"/>
                        <a:ext cx="265113" cy="277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40" name="Oval 75"/>
          <p:cNvSpPr>
            <a:spLocks noChangeArrowheads="1"/>
          </p:cNvSpPr>
          <p:nvPr/>
        </p:nvSpPr>
        <p:spPr bwMode="auto">
          <a:xfrm>
            <a:off x="4876800" y="41910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25641" name="Oval 76"/>
          <p:cNvSpPr>
            <a:spLocks noChangeArrowheads="1"/>
          </p:cNvSpPr>
          <p:nvPr/>
        </p:nvSpPr>
        <p:spPr bwMode="auto">
          <a:xfrm>
            <a:off x="2971800" y="41910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25642" name="Line 77"/>
          <p:cNvSpPr>
            <a:spLocks noChangeShapeType="1"/>
          </p:cNvSpPr>
          <p:nvPr/>
        </p:nvSpPr>
        <p:spPr bwMode="auto">
          <a:xfrm flipV="1">
            <a:off x="4343400" y="4648200"/>
            <a:ext cx="609600" cy="457200"/>
          </a:xfrm>
          <a:prstGeom prst="line">
            <a:avLst/>
          </a:prstGeom>
          <a:noFill/>
          <a:ln w="9525">
            <a:solidFill>
              <a:schemeClr val="tx1"/>
            </a:solidFill>
            <a:round/>
            <a:headEnd/>
            <a:tailEnd type="triangle" w="lg" len="lg"/>
          </a:ln>
        </p:spPr>
        <p:txBody>
          <a:bodyPr anchor="ctr">
            <a:spAutoFit/>
          </a:bodyPr>
          <a:lstStyle/>
          <a:p>
            <a:endParaRPr lang="en-US"/>
          </a:p>
        </p:txBody>
      </p:sp>
      <p:sp>
        <p:nvSpPr>
          <p:cNvPr id="25643" name="Line 78"/>
          <p:cNvSpPr>
            <a:spLocks noChangeShapeType="1"/>
          </p:cNvSpPr>
          <p:nvPr/>
        </p:nvSpPr>
        <p:spPr bwMode="auto">
          <a:xfrm>
            <a:off x="3429000" y="4648200"/>
            <a:ext cx="533400" cy="444500"/>
          </a:xfrm>
          <a:prstGeom prst="line">
            <a:avLst/>
          </a:prstGeom>
          <a:noFill/>
          <a:ln w="9525">
            <a:solidFill>
              <a:schemeClr val="tx1"/>
            </a:solidFill>
            <a:round/>
            <a:headEnd/>
            <a:tailEnd type="triangle" w="lg" len="lg"/>
          </a:ln>
        </p:spPr>
        <p:txBody>
          <a:bodyPr anchor="ctr">
            <a:spAutoFit/>
          </a:bodyPr>
          <a:lstStyle/>
          <a:p>
            <a:endParaRPr lang="en-US"/>
          </a:p>
        </p:txBody>
      </p:sp>
      <p:sp>
        <p:nvSpPr>
          <p:cNvPr id="25644" name="AutoShape 79"/>
          <p:cNvSpPr>
            <a:spLocks/>
          </p:cNvSpPr>
          <p:nvPr/>
        </p:nvSpPr>
        <p:spPr bwMode="auto">
          <a:xfrm rot="-5400000">
            <a:off x="4038600" y="1752600"/>
            <a:ext cx="381000" cy="2514600"/>
          </a:xfrm>
          <a:prstGeom prst="rightBrace">
            <a:avLst>
              <a:gd name="adj1" fmla="val 55000"/>
              <a:gd name="adj2" fmla="val 50000"/>
            </a:avLst>
          </a:prstGeom>
          <a:noFill/>
          <a:ln w="9525">
            <a:solidFill>
              <a:schemeClr val="tx1"/>
            </a:solidFill>
            <a:round/>
            <a:headEnd/>
            <a:tailEnd type="none" w="lg" len="lg"/>
          </a:ln>
        </p:spPr>
        <p:txBody>
          <a:bodyPr anchor="ctr">
            <a:spAutoFit/>
          </a:bodyPr>
          <a:lstStyle/>
          <a:p>
            <a:endParaRPr lang="en-US"/>
          </a:p>
        </p:txBody>
      </p:sp>
      <p:graphicFrame>
        <p:nvGraphicFramePr>
          <p:cNvPr id="25607" name="Object 5"/>
          <p:cNvGraphicFramePr>
            <a:graphicFrameLocks noChangeAspect="1"/>
          </p:cNvGraphicFramePr>
          <p:nvPr/>
        </p:nvGraphicFramePr>
        <p:xfrm>
          <a:off x="4114800" y="2362200"/>
          <a:ext cx="315913" cy="406400"/>
        </p:xfrm>
        <a:graphic>
          <a:graphicData uri="http://schemas.openxmlformats.org/presentationml/2006/ole">
            <mc:AlternateContent xmlns:mc="http://schemas.openxmlformats.org/markup-compatibility/2006">
              <mc:Choice xmlns:v="urn:schemas-microsoft-com:vml" Requires="v">
                <p:oleObj name="Equation" r:id="rId12" imgW="317160" imgH="406080" progId="Equation.3">
                  <p:embed/>
                </p:oleObj>
              </mc:Choice>
              <mc:Fallback>
                <p:oleObj name="Equation" r:id="rId12" imgW="317160" imgH="406080" progId="Equation.3">
                  <p:embed/>
                  <p:pic>
                    <p:nvPicPr>
                      <p:cNvPr id="0" name="Object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14800" y="2362200"/>
                        <a:ext cx="315913"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45" name="Oval 81"/>
          <p:cNvSpPr>
            <a:spLocks noChangeArrowheads="1"/>
          </p:cNvSpPr>
          <p:nvPr/>
        </p:nvSpPr>
        <p:spPr bwMode="auto">
          <a:xfrm>
            <a:off x="3124200" y="32004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25646" name="Oval 82"/>
          <p:cNvSpPr>
            <a:spLocks noChangeArrowheads="1"/>
          </p:cNvSpPr>
          <p:nvPr/>
        </p:nvSpPr>
        <p:spPr bwMode="auto">
          <a:xfrm>
            <a:off x="4724400" y="3200400"/>
            <a:ext cx="533400" cy="533400"/>
          </a:xfrm>
          <a:prstGeom prst="ellipse">
            <a:avLst/>
          </a:prstGeom>
          <a:noFill/>
          <a:ln w="9525">
            <a:solidFill>
              <a:schemeClr val="tx1"/>
            </a:solidFill>
            <a:round/>
            <a:headEnd/>
            <a:tailEnd type="none" w="lg" len="lg"/>
          </a:ln>
        </p:spPr>
        <p:txBody>
          <a:bodyPr wrap="none" anchor="ctr">
            <a:spAutoFit/>
          </a:bodyPr>
          <a:lstStyle/>
          <a:p>
            <a:endParaRPr lang="en-US"/>
          </a:p>
        </p:txBody>
      </p:sp>
      <p:sp>
        <p:nvSpPr>
          <p:cNvPr id="25647" name="Line 83"/>
          <p:cNvSpPr>
            <a:spLocks noChangeShapeType="1"/>
          </p:cNvSpPr>
          <p:nvPr/>
        </p:nvSpPr>
        <p:spPr bwMode="auto">
          <a:xfrm flipH="1" flipV="1">
            <a:off x="5029200" y="3733800"/>
            <a:ext cx="76200" cy="457200"/>
          </a:xfrm>
          <a:prstGeom prst="line">
            <a:avLst/>
          </a:prstGeom>
          <a:noFill/>
          <a:ln w="9525">
            <a:solidFill>
              <a:schemeClr val="tx1"/>
            </a:solidFill>
            <a:round/>
            <a:headEnd/>
            <a:tailEnd type="triangle" w="lg" len="lg"/>
          </a:ln>
        </p:spPr>
        <p:txBody>
          <a:bodyPr>
            <a:spAutoFit/>
          </a:bodyPr>
          <a:lstStyle/>
          <a:p>
            <a:endParaRPr lang="en-US"/>
          </a:p>
        </p:txBody>
      </p:sp>
      <p:sp>
        <p:nvSpPr>
          <p:cNvPr id="25648" name="Line 84"/>
          <p:cNvSpPr>
            <a:spLocks noChangeShapeType="1"/>
          </p:cNvSpPr>
          <p:nvPr/>
        </p:nvSpPr>
        <p:spPr bwMode="auto">
          <a:xfrm flipH="1">
            <a:off x="4419600" y="3429000"/>
            <a:ext cx="304800" cy="0"/>
          </a:xfrm>
          <a:prstGeom prst="line">
            <a:avLst/>
          </a:prstGeom>
          <a:noFill/>
          <a:ln w="9525">
            <a:solidFill>
              <a:schemeClr val="tx1"/>
            </a:solidFill>
            <a:round/>
            <a:headEnd/>
            <a:tailEnd type="triangle" w="lg" len="lg"/>
          </a:ln>
        </p:spPr>
        <p:txBody>
          <a:bodyPr wrap="none">
            <a:spAutoFit/>
          </a:bodyPr>
          <a:lstStyle/>
          <a:p>
            <a:endParaRPr lang="en-US"/>
          </a:p>
        </p:txBody>
      </p:sp>
      <p:sp>
        <p:nvSpPr>
          <p:cNvPr id="25649" name="Line 85"/>
          <p:cNvSpPr>
            <a:spLocks noChangeShapeType="1"/>
          </p:cNvSpPr>
          <p:nvPr/>
        </p:nvSpPr>
        <p:spPr bwMode="auto">
          <a:xfrm flipH="1">
            <a:off x="3657600" y="3429000"/>
            <a:ext cx="381000" cy="0"/>
          </a:xfrm>
          <a:prstGeom prst="line">
            <a:avLst/>
          </a:prstGeom>
          <a:noFill/>
          <a:ln w="9525">
            <a:solidFill>
              <a:schemeClr val="tx1"/>
            </a:solidFill>
            <a:round/>
            <a:headEnd/>
            <a:tailEnd type="triangle" w="lg" len="lg"/>
          </a:ln>
        </p:spPr>
        <p:txBody>
          <a:bodyPr>
            <a:spAutoFit/>
          </a:bodyPr>
          <a:lstStyle/>
          <a:p>
            <a:endParaRPr lang="en-US"/>
          </a:p>
        </p:txBody>
      </p:sp>
      <p:sp>
        <p:nvSpPr>
          <p:cNvPr id="25650" name="Line 86"/>
          <p:cNvSpPr>
            <a:spLocks noChangeShapeType="1"/>
          </p:cNvSpPr>
          <p:nvPr/>
        </p:nvSpPr>
        <p:spPr bwMode="auto">
          <a:xfrm flipH="1">
            <a:off x="3276600" y="3733800"/>
            <a:ext cx="76200" cy="457200"/>
          </a:xfrm>
          <a:prstGeom prst="line">
            <a:avLst/>
          </a:prstGeom>
          <a:noFill/>
          <a:ln w="9525">
            <a:solidFill>
              <a:schemeClr val="tx1"/>
            </a:solidFill>
            <a:round/>
            <a:headEnd/>
            <a:tailEnd type="triangle" w="lg" len="lg"/>
          </a:ln>
        </p:spPr>
        <p:txBody>
          <a:bodyPr>
            <a:spAutoFit/>
          </a:bodyPr>
          <a:lstStyle/>
          <a:p>
            <a:endParaRPr lang="en-US"/>
          </a:p>
        </p:txBody>
      </p:sp>
      <p:sp>
        <p:nvSpPr>
          <p:cNvPr id="25651" name="Text Box 87"/>
          <p:cNvSpPr txBox="1">
            <a:spLocks noChangeArrowheads="1"/>
          </p:cNvSpPr>
          <p:nvPr/>
        </p:nvSpPr>
        <p:spPr bwMode="auto">
          <a:xfrm>
            <a:off x="3962400" y="3048000"/>
            <a:ext cx="488950" cy="579438"/>
          </a:xfrm>
          <a:prstGeom prst="rect">
            <a:avLst/>
          </a:prstGeom>
          <a:noFill/>
          <a:ln w="9525">
            <a:noFill/>
            <a:miter lim="800000"/>
            <a:headEnd/>
            <a:tailEnd type="none" w="lg" len="lg"/>
          </a:ln>
        </p:spPr>
        <p:txBody>
          <a:bodyPr wrap="none">
            <a:spAutoFit/>
          </a:bodyPr>
          <a:lstStyle/>
          <a:p>
            <a:r>
              <a:rPr lang="en-US">
                <a:solidFill>
                  <a:schemeClr val="tx1"/>
                </a:solidFill>
              </a:rPr>
              <a:t>...</a:t>
            </a:r>
          </a:p>
        </p:txBody>
      </p:sp>
      <p:graphicFrame>
        <p:nvGraphicFramePr>
          <p:cNvPr id="25608" name="Object 6"/>
          <p:cNvGraphicFramePr>
            <a:graphicFrameLocks noChangeAspect="1"/>
          </p:cNvGraphicFramePr>
          <p:nvPr/>
        </p:nvGraphicFramePr>
        <p:xfrm>
          <a:off x="1143000" y="4953000"/>
          <a:ext cx="263525" cy="304800"/>
        </p:xfrm>
        <a:graphic>
          <a:graphicData uri="http://schemas.openxmlformats.org/presentationml/2006/ole">
            <mc:AlternateContent xmlns:mc="http://schemas.openxmlformats.org/markup-compatibility/2006">
              <mc:Choice xmlns:v="urn:schemas-microsoft-com:vml" Requires="v">
                <p:oleObj name="Equation" r:id="rId14" imgW="406080" imgH="469800" progId="Equation.3">
                  <p:embed/>
                </p:oleObj>
              </mc:Choice>
              <mc:Fallback>
                <p:oleObj name="Equation" r:id="rId14" imgW="406080" imgH="469800" progId="Equation.3">
                  <p:embed/>
                  <p:pic>
                    <p:nvPicPr>
                      <p:cNvPr id="0" name="Object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43000" y="4953000"/>
                        <a:ext cx="26352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09" name="Object 7"/>
          <p:cNvGraphicFramePr>
            <a:graphicFrameLocks noChangeAspect="1"/>
          </p:cNvGraphicFramePr>
          <p:nvPr/>
        </p:nvGraphicFramePr>
        <p:xfrm>
          <a:off x="7772400" y="4953000"/>
          <a:ext cx="303213" cy="304800"/>
        </p:xfrm>
        <a:graphic>
          <a:graphicData uri="http://schemas.openxmlformats.org/presentationml/2006/ole">
            <mc:AlternateContent xmlns:mc="http://schemas.openxmlformats.org/markup-compatibility/2006">
              <mc:Choice xmlns:v="urn:schemas-microsoft-com:vml" Requires="v">
                <p:oleObj name="Equation" r:id="rId16" imgW="482400" imgH="482400" progId="Equation.3">
                  <p:embed/>
                </p:oleObj>
              </mc:Choice>
              <mc:Fallback>
                <p:oleObj name="Equation" r:id="rId16" imgW="482400" imgH="482400" progId="Equation.3">
                  <p:embed/>
                  <p:pic>
                    <p:nvPicPr>
                      <p:cNvPr id="0" name="Object 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772400" y="4953000"/>
                        <a:ext cx="303213"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10" name="Object 8"/>
          <p:cNvGraphicFramePr>
            <a:graphicFrameLocks noChangeAspect="1"/>
          </p:cNvGraphicFramePr>
          <p:nvPr/>
        </p:nvGraphicFramePr>
        <p:xfrm>
          <a:off x="3429000" y="4953000"/>
          <a:ext cx="249238" cy="304800"/>
        </p:xfrm>
        <a:graphic>
          <a:graphicData uri="http://schemas.openxmlformats.org/presentationml/2006/ole">
            <mc:AlternateContent xmlns:mc="http://schemas.openxmlformats.org/markup-compatibility/2006">
              <mc:Choice xmlns:v="urn:schemas-microsoft-com:vml" Requires="v">
                <p:oleObj name="Equation" r:id="rId18" imgW="393480" imgH="482400" progId="Equation.3">
                  <p:embed/>
                </p:oleObj>
              </mc:Choice>
              <mc:Fallback>
                <p:oleObj name="Equation" r:id="rId18" imgW="393480" imgH="482400" progId="Equation.3">
                  <p:embed/>
                  <p:pic>
                    <p:nvPicPr>
                      <p:cNvPr id="0" name="Object 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429000" y="4953000"/>
                        <a:ext cx="249238"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11" name="Object 9"/>
          <p:cNvGraphicFramePr>
            <a:graphicFrameLocks noChangeAspect="1"/>
          </p:cNvGraphicFramePr>
          <p:nvPr/>
        </p:nvGraphicFramePr>
        <p:xfrm>
          <a:off x="4267200" y="4572000"/>
          <a:ext cx="457200" cy="304800"/>
        </p:xfrm>
        <a:graphic>
          <a:graphicData uri="http://schemas.openxmlformats.org/presentationml/2006/ole">
            <mc:AlternateContent xmlns:mc="http://schemas.openxmlformats.org/markup-compatibility/2006">
              <mc:Choice xmlns:v="urn:schemas-microsoft-com:vml" Requires="v">
                <p:oleObj name="Equation" r:id="rId20" imgW="723600" imgH="482400" progId="Equation.3">
                  <p:embed/>
                </p:oleObj>
              </mc:Choice>
              <mc:Fallback>
                <p:oleObj name="Equation" r:id="rId20" imgW="723600" imgH="482400" progId="Equation.3">
                  <p:embed/>
                  <p:pic>
                    <p:nvPicPr>
                      <p:cNvPr id="0" name="Object 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67200" y="4572000"/>
                        <a:ext cx="4572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12" name="Object 10"/>
          <p:cNvGraphicFramePr>
            <a:graphicFrameLocks noChangeAspect="1"/>
          </p:cNvGraphicFramePr>
          <p:nvPr/>
        </p:nvGraphicFramePr>
        <p:xfrm>
          <a:off x="3581400" y="4572000"/>
          <a:ext cx="263525" cy="304800"/>
        </p:xfrm>
        <a:graphic>
          <a:graphicData uri="http://schemas.openxmlformats.org/presentationml/2006/ole">
            <mc:AlternateContent xmlns:mc="http://schemas.openxmlformats.org/markup-compatibility/2006">
              <mc:Choice xmlns:v="urn:schemas-microsoft-com:vml" Requires="v">
                <p:oleObj name="Equation" r:id="rId22" imgW="482400" imgH="558720" progId="Equation.3">
                  <p:embed/>
                </p:oleObj>
              </mc:Choice>
              <mc:Fallback>
                <p:oleObj name="Equation" r:id="rId22" imgW="482400" imgH="558720" progId="Equation.3">
                  <p:embed/>
                  <p:pic>
                    <p:nvPicPr>
                      <p:cNvPr id="0" name="Object 10"/>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581400" y="4572000"/>
                        <a:ext cx="26352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13" name="Object 11"/>
          <p:cNvGraphicFramePr>
            <a:graphicFrameLocks noChangeAspect="1"/>
          </p:cNvGraphicFramePr>
          <p:nvPr/>
        </p:nvGraphicFramePr>
        <p:xfrm>
          <a:off x="4419600" y="4953000"/>
          <a:ext cx="457200" cy="312738"/>
        </p:xfrm>
        <a:graphic>
          <a:graphicData uri="http://schemas.openxmlformats.org/presentationml/2006/ole">
            <mc:AlternateContent xmlns:mc="http://schemas.openxmlformats.org/markup-compatibility/2006">
              <mc:Choice xmlns:v="urn:schemas-microsoft-com:vml" Requires="v">
                <p:oleObj name="Equation" r:id="rId24" imgW="812520" imgH="558720" progId="Equation.3">
                  <p:embed/>
                </p:oleObj>
              </mc:Choice>
              <mc:Fallback>
                <p:oleObj name="Equation" r:id="rId24" imgW="812520" imgH="558720" progId="Equation.3">
                  <p:embed/>
                  <p:pic>
                    <p:nvPicPr>
                      <p:cNvPr id="0" name="Object 1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419600" y="4953000"/>
                        <a:ext cx="457200" cy="312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52" name="Freeform 94"/>
          <p:cNvSpPr>
            <a:spLocks/>
          </p:cNvSpPr>
          <p:nvPr/>
        </p:nvSpPr>
        <p:spPr bwMode="auto">
          <a:xfrm>
            <a:off x="3479800" y="3492500"/>
            <a:ext cx="1422400" cy="1485900"/>
          </a:xfrm>
          <a:custGeom>
            <a:avLst/>
            <a:gdLst>
              <a:gd name="T0" fmla="*/ 1370965023 w 896"/>
              <a:gd name="T1" fmla="*/ 2147483647 h 936"/>
              <a:gd name="T2" fmla="*/ 2096770222 w 896"/>
              <a:gd name="T3" fmla="*/ 1713706597 h 936"/>
              <a:gd name="T4" fmla="*/ 1975802755 w 896"/>
              <a:gd name="T5" fmla="*/ 262096281 h 936"/>
              <a:gd name="T6" fmla="*/ 403224989 w 896"/>
              <a:gd name="T7" fmla="*/ 141128763 h 936"/>
              <a:gd name="T8" fmla="*/ 40322501 w 896"/>
              <a:gd name="T9" fmla="*/ 1108868858 h 936"/>
              <a:gd name="T10" fmla="*/ 645160023 w 896"/>
              <a:gd name="T11" fmla="*/ 2147483647 h 936"/>
              <a:gd name="T12" fmla="*/ 1370965023 w 896"/>
              <a:gd name="T13" fmla="*/ 2076609002 h 936"/>
              <a:gd name="T14" fmla="*/ 1854835288 w 896"/>
              <a:gd name="T15" fmla="*/ 1713706597 h 936"/>
              <a:gd name="T16" fmla="*/ 1854835288 w 896"/>
              <a:gd name="T17" fmla="*/ 504031317 h 936"/>
              <a:gd name="T18" fmla="*/ 1249997556 w 896"/>
              <a:gd name="T19" fmla="*/ 141128763 h 936"/>
              <a:gd name="T20" fmla="*/ 282257522 w 896"/>
              <a:gd name="T21" fmla="*/ 383063749 h 936"/>
              <a:gd name="T22" fmla="*/ 282257522 w 896"/>
              <a:gd name="T23" fmla="*/ 1350803795 h 936"/>
              <a:gd name="T24" fmla="*/ 766127490 w 896"/>
              <a:gd name="T25" fmla="*/ 2076609002 h 936"/>
              <a:gd name="T26" fmla="*/ 1612899957 w 896"/>
              <a:gd name="T27" fmla="*/ 1713706597 h 936"/>
              <a:gd name="T28" fmla="*/ 1612899957 w 896"/>
              <a:gd name="T29" fmla="*/ 504031317 h 936"/>
              <a:gd name="T30" fmla="*/ 403224989 w 896"/>
              <a:gd name="T31" fmla="*/ 383063749 h 936"/>
              <a:gd name="T32" fmla="*/ 645160023 w 896"/>
              <a:gd name="T33" fmla="*/ 1713706597 h 936"/>
              <a:gd name="T34" fmla="*/ 1129030089 w 896"/>
              <a:gd name="T35" fmla="*/ 1955641534 h 9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96"/>
              <a:gd name="T55" fmla="*/ 0 h 936"/>
              <a:gd name="T56" fmla="*/ 896 w 896"/>
              <a:gd name="T57" fmla="*/ 936 h 9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96" h="936">
                <a:moveTo>
                  <a:pt x="544" y="920"/>
                </a:moveTo>
                <a:cubicBezTo>
                  <a:pt x="668" y="868"/>
                  <a:pt x="792" y="816"/>
                  <a:pt x="832" y="680"/>
                </a:cubicBezTo>
                <a:cubicBezTo>
                  <a:pt x="872" y="544"/>
                  <a:pt x="896" y="208"/>
                  <a:pt x="784" y="104"/>
                </a:cubicBezTo>
                <a:cubicBezTo>
                  <a:pt x="672" y="0"/>
                  <a:pt x="288" y="0"/>
                  <a:pt x="160" y="56"/>
                </a:cubicBezTo>
                <a:cubicBezTo>
                  <a:pt x="32" y="112"/>
                  <a:pt x="0" y="304"/>
                  <a:pt x="16" y="440"/>
                </a:cubicBezTo>
                <a:cubicBezTo>
                  <a:pt x="32" y="576"/>
                  <a:pt x="168" y="808"/>
                  <a:pt x="256" y="872"/>
                </a:cubicBezTo>
                <a:cubicBezTo>
                  <a:pt x="344" y="936"/>
                  <a:pt x="464" y="856"/>
                  <a:pt x="544" y="824"/>
                </a:cubicBezTo>
                <a:cubicBezTo>
                  <a:pt x="624" y="792"/>
                  <a:pt x="704" y="784"/>
                  <a:pt x="736" y="680"/>
                </a:cubicBezTo>
                <a:cubicBezTo>
                  <a:pt x="768" y="576"/>
                  <a:pt x="776" y="304"/>
                  <a:pt x="736" y="200"/>
                </a:cubicBezTo>
                <a:cubicBezTo>
                  <a:pt x="696" y="96"/>
                  <a:pt x="600" y="64"/>
                  <a:pt x="496" y="56"/>
                </a:cubicBezTo>
                <a:cubicBezTo>
                  <a:pt x="392" y="48"/>
                  <a:pt x="176" y="72"/>
                  <a:pt x="112" y="152"/>
                </a:cubicBezTo>
                <a:cubicBezTo>
                  <a:pt x="48" y="232"/>
                  <a:pt x="80" y="424"/>
                  <a:pt x="112" y="536"/>
                </a:cubicBezTo>
                <a:cubicBezTo>
                  <a:pt x="144" y="648"/>
                  <a:pt x="216" y="800"/>
                  <a:pt x="304" y="824"/>
                </a:cubicBezTo>
                <a:cubicBezTo>
                  <a:pt x="392" y="848"/>
                  <a:pt x="584" y="784"/>
                  <a:pt x="640" y="680"/>
                </a:cubicBezTo>
                <a:cubicBezTo>
                  <a:pt x="696" y="576"/>
                  <a:pt x="720" y="288"/>
                  <a:pt x="640" y="200"/>
                </a:cubicBezTo>
                <a:cubicBezTo>
                  <a:pt x="560" y="112"/>
                  <a:pt x="224" y="72"/>
                  <a:pt x="160" y="152"/>
                </a:cubicBezTo>
                <a:cubicBezTo>
                  <a:pt x="96" y="232"/>
                  <a:pt x="208" y="576"/>
                  <a:pt x="256" y="680"/>
                </a:cubicBezTo>
                <a:cubicBezTo>
                  <a:pt x="304" y="784"/>
                  <a:pt x="376" y="780"/>
                  <a:pt x="448" y="776"/>
                </a:cubicBezTo>
              </a:path>
            </a:pathLst>
          </a:custGeom>
          <a:noFill/>
          <a:ln w="9525">
            <a:solidFill>
              <a:srgbClr val="FF0000"/>
            </a:solidFill>
            <a:round/>
            <a:headEnd/>
            <a:tailEnd type="triangle" w="lg" len="lg"/>
          </a:ln>
        </p:spPr>
        <p:txBody>
          <a:bodyPr wrap="none">
            <a:spAutoFit/>
          </a:bodyP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Slide Number Placeholder 3"/>
          <p:cNvSpPr>
            <a:spLocks noGrp="1"/>
          </p:cNvSpPr>
          <p:nvPr>
            <p:ph type="sldNum" sz="quarter" idx="12"/>
          </p:nvPr>
        </p:nvSpPr>
        <p:spPr>
          <a:noFill/>
        </p:spPr>
        <p:txBody>
          <a:bodyPr/>
          <a:lstStyle/>
          <a:p>
            <a:fld id="{A4D2A66A-BBDA-4801-92DC-BB35AE0857E7}" type="slidenum">
              <a:rPr lang="en-US" smtClean="0"/>
              <a:pPr/>
              <a:t>34</a:t>
            </a:fld>
            <a:endParaRPr lang="en-US"/>
          </a:p>
        </p:txBody>
      </p:sp>
      <p:sp>
        <p:nvSpPr>
          <p:cNvPr id="47108" name="Text Box 2"/>
          <p:cNvSpPr txBox="1">
            <a:spLocks noChangeArrowheads="1"/>
          </p:cNvSpPr>
          <p:nvPr/>
        </p:nvSpPr>
        <p:spPr bwMode="auto">
          <a:xfrm>
            <a:off x="1905000" y="609600"/>
            <a:ext cx="5905500" cy="579438"/>
          </a:xfrm>
          <a:prstGeom prst="rect">
            <a:avLst/>
          </a:prstGeom>
          <a:noFill/>
          <a:ln w="9525">
            <a:noFill/>
            <a:miter lim="800000"/>
            <a:headEnd/>
            <a:tailEnd type="none" w="lg" len="lg"/>
          </a:ln>
        </p:spPr>
        <p:txBody>
          <a:bodyPr wrap="none">
            <a:spAutoFit/>
          </a:bodyPr>
          <a:lstStyle/>
          <a:p>
            <a:r>
              <a:rPr lang="en-US"/>
              <a:t>In other words, we described:</a:t>
            </a:r>
          </a:p>
        </p:txBody>
      </p:sp>
      <p:sp>
        <p:nvSpPr>
          <p:cNvPr id="297987" name="AutoShape 3"/>
          <p:cNvSpPr>
            <a:spLocks noChangeArrowheads="1"/>
          </p:cNvSpPr>
          <p:nvPr/>
        </p:nvSpPr>
        <p:spPr bwMode="auto">
          <a:xfrm>
            <a:off x="6019800" y="2057400"/>
            <a:ext cx="962025" cy="914400"/>
          </a:xfrm>
          <a:prstGeom prst="star5">
            <a:avLst/>
          </a:prstGeom>
          <a:solidFill>
            <a:srgbClr val="FFFF00"/>
          </a:solidFill>
          <a:ln w="9525">
            <a:solidFill>
              <a:schemeClr val="tx1"/>
            </a:solidFill>
            <a:miter lim="800000"/>
            <a:headEnd/>
            <a:tailEnd type="none" w="lg" len="lg"/>
          </a:ln>
          <a:effectLst/>
        </p:spPr>
        <p:txBody>
          <a:bodyPr wrap="none" anchor="ctr">
            <a:spAutoFit/>
          </a:bodyPr>
          <a:lstStyle/>
          <a:p>
            <a:pPr>
              <a:defRPr/>
            </a:pPr>
            <a:endParaRPr lang="en-US"/>
          </a:p>
        </p:txBody>
      </p:sp>
      <p:sp>
        <p:nvSpPr>
          <p:cNvPr id="297989" name="AutoShape 5"/>
          <p:cNvSpPr>
            <a:spLocks noChangeArrowheads="1"/>
          </p:cNvSpPr>
          <p:nvPr/>
        </p:nvSpPr>
        <p:spPr bwMode="auto">
          <a:xfrm>
            <a:off x="838200" y="3124200"/>
            <a:ext cx="962025" cy="914400"/>
          </a:xfrm>
          <a:prstGeom prst="star5">
            <a:avLst/>
          </a:prstGeom>
          <a:solidFill>
            <a:srgbClr val="008000"/>
          </a:solidFill>
          <a:ln w="9525">
            <a:solidFill>
              <a:schemeClr val="tx1"/>
            </a:solidFill>
            <a:miter lim="800000"/>
            <a:headEnd/>
            <a:tailEnd type="none" w="lg" len="lg"/>
          </a:ln>
          <a:effectLst/>
        </p:spPr>
        <p:txBody>
          <a:bodyPr wrap="none" anchor="ctr">
            <a:spAutoFit/>
          </a:bodyPr>
          <a:lstStyle/>
          <a:p>
            <a:pPr>
              <a:defRPr/>
            </a:pPr>
            <a:endParaRPr lang="en-US"/>
          </a:p>
        </p:txBody>
      </p:sp>
      <p:sp>
        <p:nvSpPr>
          <p:cNvPr id="297991" name="AutoShape 7"/>
          <p:cNvSpPr>
            <a:spLocks noChangeArrowheads="1"/>
          </p:cNvSpPr>
          <p:nvPr/>
        </p:nvSpPr>
        <p:spPr bwMode="auto">
          <a:xfrm>
            <a:off x="5486400" y="4495800"/>
            <a:ext cx="962025" cy="914400"/>
          </a:xfrm>
          <a:prstGeom prst="star5">
            <a:avLst/>
          </a:prstGeom>
          <a:solidFill>
            <a:srgbClr val="FF00FF"/>
          </a:solidFill>
          <a:ln w="9525">
            <a:solidFill>
              <a:schemeClr val="tx1"/>
            </a:solidFill>
            <a:miter lim="800000"/>
            <a:headEnd/>
            <a:tailEnd type="none" w="lg" len="lg"/>
          </a:ln>
          <a:effectLst/>
        </p:spPr>
        <p:txBody>
          <a:bodyPr wrap="none" anchor="ctr">
            <a:spAutoFit/>
          </a:bodyPr>
          <a:lstStyle/>
          <a:p>
            <a:pPr>
              <a:defRPr/>
            </a:pPr>
            <a:endParaRPr lang="en-US"/>
          </a:p>
        </p:txBody>
      </p:sp>
      <p:sp>
        <p:nvSpPr>
          <p:cNvPr id="47112" name="AutoShape 8"/>
          <p:cNvSpPr>
            <a:spLocks noChangeArrowheads="1"/>
          </p:cNvSpPr>
          <p:nvPr/>
        </p:nvSpPr>
        <p:spPr bwMode="auto">
          <a:xfrm>
            <a:off x="2971800" y="1828800"/>
            <a:ext cx="914400" cy="914400"/>
          </a:xfrm>
          <a:prstGeom prst="irregularSeal1">
            <a:avLst/>
          </a:prstGeom>
          <a:solidFill>
            <a:srgbClr val="FF99CC"/>
          </a:solidFill>
          <a:ln w="9525">
            <a:solidFill>
              <a:schemeClr val="tx1"/>
            </a:solidFill>
            <a:miter lim="800000"/>
            <a:headEnd/>
            <a:tailEnd type="none" w="lg" len="lg"/>
          </a:ln>
        </p:spPr>
        <p:txBody>
          <a:bodyPr wrap="none" anchor="ctr">
            <a:spAutoFit/>
          </a:bodyPr>
          <a:lstStyle/>
          <a:p>
            <a:endParaRPr lang="en-US"/>
          </a:p>
        </p:txBody>
      </p:sp>
      <p:sp>
        <p:nvSpPr>
          <p:cNvPr id="47113" name="AutoShape 9"/>
          <p:cNvSpPr>
            <a:spLocks noChangeArrowheads="1"/>
          </p:cNvSpPr>
          <p:nvPr/>
        </p:nvSpPr>
        <p:spPr bwMode="auto">
          <a:xfrm>
            <a:off x="3276600" y="4495800"/>
            <a:ext cx="914400" cy="914400"/>
          </a:xfrm>
          <a:prstGeom prst="smileyFace">
            <a:avLst>
              <a:gd name="adj" fmla="val 4653"/>
            </a:avLst>
          </a:prstGeom>
          <a:solidFill>
            <a:srgbClr val="99CCFF"/>
          </a:solidFill>
          <a:ln w="9525">
            <a:solidFill>
              <a:schemeClr val="tx1"/>
            </a:solidFill>
            <a:round/>
            <a:headEnd/>
            <a:tailEnd type="none" w="lg" len="lg"/>
          </a:ln>
        </p:spPr>
        <p:txBody>
          <a:bodyPr wrap="none" anchor="ctr">
            <a:spAutoFit/>
          </a:bodyPr>
          <a:lstStyle/>
          <a:p>
            <a:endParaRPr lang="en-US"/>
          </a:p>
        </p:txBody>
      </p:sp>
      <p:sp>
        <p:nvSpPr>
          <p:cNvPr id="47114" name="AutoShape 11"/>
          <p:cNvSpPr>
            <a:spLocks noChangeArrowheads="1"/>
          </p:cNvSpPr>
          <p:nvPr/>
        </p:nvSpPr>
        <p:spPr bwMode="auto">
          <a:xfrm>
            <a:off x="7543800" y="3505200"/>
            <a:ext cx="914400" cy="914400"/>
          </a:xfrm>
          <a:prstGeom prst="lightningBolt">
            <a:avLst/>
          </a:prstGeom>
          <a:solidFill>
            <a:srgbClr val="FF0000"/>
          </a:solidFill>
          <a:ln w="9525">
            <a:solidFill>
              <a:schemeClr val="tx1"/>
            </a:solidFill>
            <a:miter lim="800000"/>
            <a:headEnd/>
            <a:tailEnd type="none" w="lg" len="lg"/>
          </a:ln>
        </p:spPr>
        <p:txBody>
          <a:bodyPr wrap="none" anchor="ctr">
            <a:spAutoFit/>
          </a:bodyPr>
          <a:lstStyle/>
          <a:p>
            <a:endParaRPr lang="en-US"/>
          </a:p>
        </p:txBody>
      </p:sp>
      <p:sp>
        <p:nvSpPr>
          <p:cNvPr id="47115" name="Text Box 12"/>
          <p:cNvSpPr txBox="1">
            <a:spLocks noChangeArrowheads="1"/>
          </p:cNvSpPr>
          <p:nvPr/>
        </p:nvSpPr>
        <p:spPr bwMode="auto">
          <a:xfrm>
            <a:off x="2743200" y="3429000"/>
            <a:ext cx="4359275" cy="579438"/>
          </a:xfrm>
          <a:prstGeom prst="rect">
            <a:avLst/>
          </a:prstGeom>
          <a:noFill/>
          <a:ln w="9525">
            <a:noFill/>
            <a:miter lim="800000"/>
            <a:headEnd/>
            <a:tailEnd type="none" w="lg" len="lg"/>
          </a:ln>
        </p:spPr>
        <p:txBody>
          <a:bodyPr wrap="none">
            <a:spAutoFit/>
          </a:bodyPr>
          <a:lstStyle/>
          <a:p>
            <a:r>
              <a:rPr lang="en-US">
                <a:solidFill>
                  <a:srgbClr val="FF3300"/>
                </a:solidFill>
              </a:rPr>
              <a:t>The Pumping Lemma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6" name="Slide Number Placeholder 4"/>
          <p:cNvSpPr>
            <a:spLocks noGrp="1"/>
          </p:cNvSpPr>
          <p:nvPr>
            <p:ph type="sldNum" sz="quarter" idx="12"/>
          </p:nvPr>
        </p:nvSpPr>
        <p:spPr>
          <a:noFill/>
        </p:spPr>
        <p:txBody>
          <a:bodyPr/>
          <a:lstStyle/>
          <a:p>
            <a:fld id="{9D38E26C-F9EC-460C-A7A0-DE3C7F327EB4}" type="slidenum">
              <a:rPr lang="en-US" smtClean="0"/>
              <a:pPr/>
              <a:t>35</a:t>
            </a:fld>
            <a:endParaRPr lang="en-US"/>
          </a:p>
        </p:txBody>
      </p:sp>
      <p:sp>
        <p:nvSpPr>
          <p:cNvPr id="26637" name="Rectangle 2"/>
          <p:cNvSpPr>
            <a:spLocks noGrp="1" noChangeArrowheads="1"/>
          </p:cNvSpPr>
          <p:nvPr>
            <p:ph type="title"/>
          </p:nvPr>
        </p:nvSpPr>
        <p:spPr/>
        <p:txBody>
          <a:bodyPr/>
          <a:lstStyle/>
          <a:p>
            <a:r>
              <a:rPr lang="en-US"/>
              <a:t>The Pumping Lemma:</a:t>
            </a:r>
          </a:p>
        </p:txBody>
      </p:sp>
      <p:sp>
        <p:nvSpPr>
          <p:cNvPr id="26638" name="Text Box 3"/>
          <p:cNvSpPr txBox="1">
            <a:spLocks noChangeArrowheads="1"/>
          </p:cNvSpPr>
          <p:nvPr/>
        </p:nvSpPr>
        <p:spPr bwMode="auto">
          <a:xfrm>
            <a:off x="228600" y="914400"/>
            <a:ext cx="6659563" cy="579438"/>
          </a:xfrm>
          <a:prstGeom prst="rect">
            <a:avLst/>
          </a:prstGeom>
          <a:noFill/>
          <a:ln w="9525">
            <a:noFill/>
            <a:miter lim="800000"/>
            <a:headEnd/>
            <a:tailEnd type="none" w="lg" len="lg"/>
          </a:ln>
        </p:spPr>
        <p:txBody>
          <a:bodyPr wrap="none">
            <a:spAutoFit/>
          </a:bodyPr>
          <a:lstStyle/>
          <a:p>
            <a:pPr>
              <a:buFontTx/>
              <a:buChar char="•"/>
            </a:pPr>
            <a:r>
              <a:rPr lang="en-US"/>
              <a:t> Given a infinite regular language </a:t>
            </a:r>
          </a:p>
        </p:txBody>
      </p:sp>
      <p:graphicFrame>
        <p:nvGraphicFramePr>
          <p:cNvPr id="26626" name="Object 4"/>
          <p:cNvGraphicFramePr>
            <a:graphicFrameLocks noChangeAspect="1"/>
          </p:cNvGraphicFramePr>
          <p:nvPr/>
        </p:nvGraphicFramePr>
        <p:xfrm>
          <a:off x="6858000" y="990600"/>
          <a:ext cx="328613" cy="393700"/>
        </p:xfrm>
        <a:graphic>
          <a:graphicData uri="http://schemas.openxmlformats.org/presentationml/2006/ole">
            <mc:AlternateContent xmlns:mc="http://schemas.openxmlformats.org/markup-compatibility/2006">
              <mc:Choice xmlns:v="urn:schemas-microsoft-com:vml" Requires="v">
                <p:oleObj name="Equation" r:id="rId2" imgW="330120" imgH="393480" progId="Equation.3">
                  <p:embed/>
                </p:oleObj>
              </mc:Choice>
              <mc:Fallback>
                <p:oleObj name="Equation" r:id="rId2" imgW="330120" imgH="39348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990600"/>
                        <a:ext cx="328613"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39" name="Text Box 5"/>
          <p:cNvSpPr txBox="1">
            <a:spLocks noChangeArrowheads="1"/>
          </p:cNvSpPr>
          <p:nvPr/>
        </p:nvSpPr>
        <p:spPr bwMode="auto">
          <a:xfrm>
            <a:off x="228600" y="1905000"/>
            <a:ext cx="6202363" cy="579438"/>
          </a:xfrm>
          <a:prstGeom prst="rect">
            <a:avLst/>
          </a:prstGeom>
          <a:noFill/>
          <a:ln w="9525">
            <a:noFill/>
            <a:miter lim="800000"/>
            <a:headEnd/>
            <a:tailEnd type="none" w="lg" len="lg"/>
          </a:ln>
        </p:spPr>
        <p:txBody>
          <a:bodyPr wrap="none">
            <a:spAutoFit/>
          </a:bodyPr>
          <a:lstStyle/>
          <a:p>
            <a:pPr>
              <a:buFontTx/>
              <a:buChar char="•"/>
            </a:pPr>
            <a:r>
              <a:rPr lang="en-US"/>
              <a:t> there exists an integer           </a:t>
            </a:r>
          </a:p>
        </p:txBody>
      </p:sp>
      <p:graphicFrame>
        <p:nvGraphicFramePr>
          <p:cNvPr id="26627" name="Object 6"/>
          <p:cNvGraphicFramePr>
            <a:graphicFrameLocks noChangeAspect="1"/>
          </p:cNvGraphicFramePr>
          <p:nvPr/>
        </p:nvGraphicFramePr>
        <p:xfrm>
          <a:off x="5257800" y="2057400"/>
          <a:ext cx="393700" cy="304800"/>
        </p:xfrm>
        <a:graphic>
          <a:graphicData uri="http://schemas.openxmlformats.org/presentationml/2006/ole">
            <mc:AlternateContent xmlns:mc="http://schemas.openxmlformats.org/markup-compatibility/2006">
              <mc:Choice xmlns:v="urn:schemas-microsoft-com:vml" Requires="v">
                <p:oleObj name="Equation" r:id="rId4" imgW="393480" imgH="304560" progId="Equation.3">
                  <p:embed/>
                </p:oleObj>
              </mc:Choice>
              <mc:Fallback>
                <p:oleObj name="Equation" r:id="rId4" imgW="393480" imgH="30456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800" y="2057400"/>
                        <a:ext cx="3937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40" name="Text Box 7"/>
          <p:cNvSpPr txBox="1">
            <a:spLocks noChangeArrowheads="1"/>
          </p:cNvSpPr>
          <p:nvPr/>
        </p:nvSpPr>
        <p:spPr bwMode="auto">
          <a:xfrm>
            <a:off x="228600" y="2895600"/>
            <a:ext cx="7292975" cy="579438"/>
          </a:xfrm>
          <a:prstGeom prst="rect">
            <a:avLst/>
          </a:prstGeom>
          <a:noFill/>
          <a:ln w="9525">
            <a:noFill/>
            <a:miter lim="800000"/>
            <a:headEnd/>
            <a:tailEnd type="none" w="lg" len="lg"/>
          </a:ln>
        </p:spPr>
        <p:txBody>
          <a:bodyPr wrap="none">
            <a:spAutoFit/>
          </a:bodyPr>
          <a:lstStyle/>
          <a:p>
            <a:pPr>
              <a:buFontTx/>
              <a:buChar char="•"/>
            </a:pPr>
            <a:r>
              <a:rPr lang="en-US"/>
              <a:t> for any string              with length   </a:t>
            </a:r>
          </a:p>
        </p:txBody>
      </p:sp>
      <p:graphicFrame>
        <p:nvGraphicFramePr>
          <p:cNvPr id="26628" name="Object 8"/>
          <p:cNvGraphicFramePr>
            <a:graphicFrameLocks noChangeAspect="1"/>
          </p:cNvGraphicFramePr>
          <p:nvPr/>
        </p:nvGraphicFramePr>
        <p:xfrm>
          <a:off x="3505200" y="2971800"/>
          <a:ext cx="1155700" cy="406400"/>
        </p:xfrm>
        <a:graphic>
          <a:graphicData uri="http://schemas.openxmlformats.org/presentationml/2006/ole">
            <mc:AlternateContent xmlns:mc="http://schemas.openxmlformats.org/markup-compatibility/2006">
              <mc:Choice xmlns:v="urn:schemas-microsoft-com:vml" Requires="v">
                <p:oleObj name="Equation" r:id="rId6" imgW="1155600" imgH="406080" progId="Equation.3">
                  <p:embed/>
                </p:oleObj>
              </mc:Choice>
              <mc:Fallback>
                <p:oleObj name="Equation" r:id="rId6" imgW="1155600" imgH="40608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5200" y="2971800"/>
                        <a:ext cx="11557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29" name="Object 9"/>
          <p:cNvGraphicFramePr>
            <a:graphicFrameLocks noChangeAspect="1"/>
          </p:cNvGraphicFramePr>
          <p:nvPr/>
        </p:nvGraphicFramePr>
        <p:xfrm>
          <a:off x="7239000" y="2895600"/>
          <a:ext cx="1549400" cy="544513"/>
        </p:xfrm>
        <a:graphic>
          <a:graphicData uri="http://schemas.openxmlformats.org/presentationml/2006/ole">
            <mc:AlternateContent xmlns:mc="http://schemas.openxmlformats.org/markup-compatibility/2006">
              <mc:Choice xmlns:v="urn:schemas-microsoft-com:vml" Requires="v">
                <p:oleObj name="Equation" r:id="rId8" imgW="1549080" imgH="545760" progId="Equation.3">
                  <p:embed/>
                </p:oleObj>
              </mc:Choice>
              <mc:Fallback>
                <p:oleObj name="Equation" r:id="rId8" imgW="1549080" imgH="54576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39000" y="2895600"/>
                        <a:ext cx="1549400" cy="544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41" name="Text Box 10"/>
          <p:cNvSpPr txBox="1">
            <a:spLocks noChangeArrowheads="1"/>
          </p:cNvSpPr>
          <p:nvPr/>
        </p:nvSpPr>
        <p:spPr bwMode="auto">
          <a:xfrm>
            <a:off x="228600" y="3886200"/>
            <a:ext cx="2840038" cy="579438"/>
          </a:xfrm>
          <a:prstGeom prst="rect">
            <a:avLst/>
          </a:prstGeom>
          <a:noFill/>
          <a:ln w="9525">
            <a:noFill/>
            <a:miter lim="800000"/>
            <a:headEnd/>
            <a:tailEnd type="none" w="lg" len="lg"/>
          </a:ln>
        </p:spPr>
        <p:txBody>
          <a:bodyPr wrap="none">
            <a:spAutoFit/>
          </a:bodyPr>
          <a:lstStyle/>
          <a:p>
            <a:pPr>
              <a:buFontTx/>
              <a:buChar char="•"/>
            </a:pPr>
            <a:r>
              <a:rPr lang="en-US"/>
              <a:t> we can write</a:t>
            </a:r>
          </a:p>
        </p:txBody>
      </p:sp>
      <p:graphicFrame>
        <p:nvGraphicFramePr>
          <p:cNvPr id="26630" name="Object 11"/>
          <p:cNvGraphicFramePr>
            <a:graphicFrameLocks noChangeAspect="1"/>
          </p:cNvGraphicFramePr>
          <p:nvPr/>
        </p:nvGraphicFramePr>
        <p:xfrm>
          <a:off x="3352800" y="4038600"/>
          <a:ext cx="1879600" cy="419100"/>
        </p:xfrm>
        <a:graphic>
          <a:graphicData uri="http://schemas.openxmlformats.org/presentationml/2006/ole">
            <mc:AlternateContent xmlns:mc="http://schemas.openxmlformats.org/markup-compatibility/2006">
              <mc:Choice xmlns:v="urn:schemas-microsoft-com:vml" Requires="v">
                <p:oleObj name="Equation" r:id="rId10" imgW="1879560" imgH="419040" progId="Equation.3">
                  <p:embed/>
                </p:oleObj>
              </mc:Choice>
              <mc:Fallback>
                <p:oleObj name="Equation" r:id="rId10" imgW="1879560" imgH="419040"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52800" y="4038600"/>
                        <a:ext cx="18796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42" name="Text Box 12"/>
          <p:cNvSpPr txBox="1">
            <a:spLocks noChangeArrowheads="1"/>
          </p:cNvSpPr>
          <p:nvPr/>
        </p:nvSpPr>
        <p:spPr bwMode="auto">
          <a:xfrm>
            <a:off x="228600" y="4953000"/>
            <a:ext cx="4875213" cy="579438"/>
          </a:xfrm>
          <a:prstGeom prst="rect">
            <a:avLst/>
          </a:prstGeom>
          <a:noFill/>
          <a:ln w="9525">
            <a:noFill/>
            <a:miter lim="800000"/>
            <a:headEnd/>
            <a:tailEnd type="none" w="lg" len="lg"/>
          </a:ln>
        </p:spPr>
        <p:txBody>
          <a:bodyPr wrap="none">
            <a:spAutoFit/>
          </a:bodyPr>
          <a:lstStyle/>
          <a:p>
            <a:pPr>
              <a:buFontTx/>
              <a:buChar char="•"/>
            </a:pPr>
            <a:r>
              <a:rPr lang="en-US"/>
              <a:t> with                        and</a:t>
            </a:r>
          </a:p>
        </p:txBody>
      </p:sp>
      <p:graphicFrame>
        <p:nvGraphicFramePr>
          <p:cNvPr id="26631" name="Object 13"/>
          <p:cNvGraphicFramePr>
            <a:graphicFrameLocks noChangeAspect="1"/>
          </p:cNvGraphicFramePr>
          <p:nvPr/>
        </p:nvGraphicFramePr>
        <p:xfrm>
          <a:off x="1981200" y="4953000"/>
          <a:ext cx="2146300" cy="544513"/>
        </p:xfrm>
        <a:graphic>
          <a:graphicData uri="http://schemas.openxmlformats.org/presentationml/2006/ole">
            <mc:AlternateContent xmlns:mc="http://schemas.openxmlformats.org/markup-compatibility/2006">
              <mc:Choice xmlns:v="urn:schemas-microsoft-com:vml" Requires="v">
                <p:oleObj name="Equation" r:id="rId12" imgW="2145960" imgH="545760" progId="Equation.3">
                  <p:embed/>
                </p:oleObj>
              </mc:Choice>
              <mc:Fallback>
                <p:oleObj name="Equation" r:id="rId12" imgW="2145960" imgH="545760" progId="Equation.3">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81200" y="4953000"/>
                        <a:ext cx="2146300" cy="544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2" name="Object 14"/>
          <p:cNvGraphicFramePr>
            <a:graphicFrameLocks noChangeAspect="1"/>
          </p:cNvGraphicFramePr>
          <p:nvPr/>
        </p:nvGraphicFramePr>
        <p:xfrm>
          <a:off x="5486400" y="4953000"/>
          <a:ext cx="1435100" cy="542925"/>
        </p:xfrm>
        <a:graphic>
          <a:graphicData uri="http://schemas.openxmlformats.org/presentationml/2006/ole">
            <mc:AlternateContent xmlns:mc="http://schemas.openxmlformats.org/markup-compatibility/2006">
              <mc:Choice xmlns:v="urn:schemas-microsoft-com:vml" Requires="v">
                <p:oleObj name="Equation" r:id="rId14" imgW="1434960" imgH="545760" progId="Equation.3">
                  <p:embed/>
                </p:oleObj>
              </mc:Choice>
              <mc:Fallback>
                <p:oleObj name="Equation" r:id="rId14" imgW="1434960" imgH="545760" progId="Equation.3">
                  <p:embed/>
                  <p:pic>
                    <p:nvPicPr>
                      <p:cNvPr id="0" name="Object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486400" y="4953000"/>
                        <a:ext cx="1435100"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43" name="Text Box 15"/>
          <p:cNvSpPr txBox="1">
            <a:spLocks noChangeArrowheads="1"/>
          </p:cNvSpPr>
          <p:nvPr/>
        </p:nvSpPr>
        <p:spPr bwMode="auto">
          <a:xfrm>
            <a:off x="228600" y="5943600"/>
            <a:ext cx="2389188" cy="579438"/>
          </a:xfrm>
          <a:prstGeom prst="rect">
            <a:avLst/>
          </a:prstGeom>
          <a:noFill/>
          <a:ln w="9525">
            <a:noFill/>
            <a:miter lim="800000"/>
            <a:headEnd/>
            <a:tailEnd type="none" w="lg" len="lg"/>
          </a:ln>
        </p:spPr>
        <p:txBody>
          <a:bodyPr wrap="none">
            <a:spAutoFit/>
          </a:bodyPr>
          <a:lstStyle/>
          <a:p>
            <a:pPr>
              <a:buFontTx/>
              <a:buChar char="•"/>
            </a:pPr>
            <a:r>
              <a:rPr lang="en-US">
                <a:solidFill>
                  <a:srgbClr val="FF3300"/>
                </a:solidFill>
              </a:rPr>
              <a:t> such that:</a:t>
            </a:r>
          </a:p>
        </p:txBody>
      </p:sp>
      <p:graphicFrame>
        <p:nvGraphicFramePr>
          <p:cNvPr id="26633" name="Object 16"/>
          <p:cNvGraphicFramePr>
            <a:graphicFrameLocks noChangeAspect="1"/>
          </p:cNvGraphicFramePr>
          <p:nvPr/>
        </p:nvGraphicFramePr>
        <p:xfrm>
          <a:off x="3048000" y="5791200"/>
          <a:ext cx="2413000" cy="722313"/>
        </p:xfrm>
        <a:graphic>
          <a:graphicData uri="http://schemas.openxmlformats.org/presentationml/2006/ole">
            <mc:AlternateContent xmlns:mc="http://schemas.openxmlformats.org/markup-compatibility/2006">
              <mc:Choice xmlns:v="urn:schemas-microsoft-com:vml" Requires="v">
                <p:oleObj name="Equation" r:id="rId16" imgW="2412720" imgH="723600" progId="Equation.3">
                  <p:embed/>
                </p:oleObj>
              </mc:Choice>
              <mc:Fallback>
                <p:oleObj name="Equation" r:id="rId16" imgW="2412720" imgH="723600" progId="Equation.3">
                  <p:embed/>
                  <p:pic>
                    <p:nvPicPr>
                      <p:cNvPr id="0" name="Object 1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048000" y="5791200"/>
                        <a:ext cx="2413000" cy="722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4" name="Object 17"/>
          <p:cNvGraphicFramePr>
            <a:graphicFrameLocks noChangeAspect="1"/>
          </p:cNvGraphicFramePr>
          <p:nvPr/>
        </p:nvGraphicFramePr>
        <p:xfrm>
          <a:off x="6629400" y="5943600"/>
          <a:ext cx="2324100" cy="531813"/>
        </p:xfrm>
        <a:graphic>
          <a:graphicData uri="http://schemas.openxmlformats.org/presentationml/2006/ole">
            <mc:AlternateContent xmlns:mc="http://schemas.openxmlformats.org/markup-compatibility/2006">
              <mc:Choice xmlns:v="urn:schemas-microsoft-com:vml" Requires="v">
                <p:oleObj name="Equation" r:id="rId18" imgW="2323800" imgH="533160" progId="Equation.3">
                  <p:embed/>
                </p:oleObj>
              </mc:Choice>
              <mc:Fallback>
                <p:oleObj name="Equation" r:id="rId18" imgW="2323800" imgH="533160" progId="Equation.3">
                  <p:embed/>
                  <p:pic>
                    <p:nvPicPr>
                      <p:cNvPr id="0" name="Object 1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629400" y="5943600"/>
                        <a:ext cx="2324100"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44" name="Text Box 18"/>
          <p:cNvSpPr txBox="1">
            <a:spLocks noChangeArrowheads="1"/>
          </p:cNvSpPr>
          <p:nvPr/>
        </p:nvSpPr>
        <p:spPr bwMode="auto">
          <a:xfrm>
            <a:off x="5867400" y="1905000"/>
            <a:ext cx="3148013" cy="579438"/>
          </a:xfrm>
          <a:prstGeom prst="rect">
            <a:avLst/>
          </a:prstGeom>
          <a:noFill/>
          <a:ln w="9525">
            <a:noFill/>
            <a:miter lim="800000"/>
            <a:headEnd/>
            <a:tailEnd type="none" w="lg" len="lg"/>
          </a:ln>
        </p:spPr>
        <p:txBody>
          <a:bodyPr wrap="none">
            <a:spAutoFit/>
          </a:bodyPr>
          <a:lstStyle/>
          <a:p>
            <a:r>
              <a:rPr lang="en-US"/>
              <a:t>(critical length)</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Slide Number Placeholder 3"/>
          <p:cNvSpPr>
            <a:spLocks noGrp="1"/>
          </p:cNvSpPr>
          <p:nvPr>
            <p:ph type="sldNum" sz="quarter" idx="12"/>
          </p:nvPr>
        </p:nvSpPr>
        <p:spPr>
          <a:noFill/>
        </p:spPr>
        <p:txBody>
          <a:bodyPr/>
          <a:lstStyle/>
          <a:p>
            <a:fld id="{3B067AC5-E645-4B48-8017-6755E550275A}" type="slidenum">
              <a:rPr lang="en-US" smtClean="0"/>
              <a:pPr/>
              <a:t>36</a:t>
            </a:fld>
            <a:endParaRPr lang="en-US"/>
          </a:p>
        </p:txBody>
      </p:sp>
      <p:sp>
        <p:nvSpPr>
          <p:cNvPr id="27654" name="Text Box 4"/>
          <p:cNvSpPr txBox="1">
            <a:spLocks noChangeArrowheads="1"/>
          </p:cNvSpPr>
          <p:nvPr/>
        </p:nvSpPr>
        <p:spPr bwMode="auto">
          <a:xfrm>
            <a:off x="381000" y="1752600"/>
            <a:ext cx="2524125" cy="579438"/>
          </a:xfrm>
          <a:prstGeom prst="rect">
            <a:avLst/>
          </a:prstGeom>
          <a:noFill/>
          <a:ln w="9525">
            <a:noFill/>
            <a:miter lim="800000"/>
            <a:headEnd/>
            <a:tailEnd type="none" w="lg" len="lg"/>
          </a:ln>
        </p:spPr>
        <p:txBody>
          <a:bodyPr wrap="none">
            <a:spAutoFit/>
          </a:bodyPr>
          <a:lstStyle/>
          <a:p>
            <a:r>
              <a:rPr lang="en-US"/>
              <a:t>In the book:</a:t>
            </a:r>
          </a:p>
        </p:txBody>
      </p:sp>
      <p:sp>
        <p:nvSpPr>
          <p:cNvPr id="27655" name="Text Box 5"/>
          <p:cNvSpPr txBox="1">
            <a:spLocks noChangeArrowheads="1"/>
          </p:cNvSpPr>
          <p:nvPr/>
        </p:nvSpPr>
        <p:spPr bwMode="auto">
          <a:xfrm>
            <a:off x="457200" y="2667000"/>
            <a:ext cx="7246938" cy="579438"/>
          </a:xfrm>
          <a:prstGeom prst="rect">
            <a:avLst/>
          </a:prstGeom>
          <a:noFill/>
          <a:ln w="9525">
            <a:noFill/>
            <a:miter lim="800000"/>
            <a:headEnd/>
            <a:tailEnd type="none" w="lg" len="lg"/>
          </a:ln>
        </p:spPr>
        <p:txBody>
          <a:bodyPr wrap="none">
            <a:spAutoFit/>
          </a:bodyPr>
          <a:lstStyle/>
          <a:p>
            <a:r>
              <a:rPr lang="en-US"/>
              <a:t>Critical length          = Pumping length</a:t>
            </a:r>
          </a:p>
        </p:txBody>
      </p:sp>
      <p:graphicFrame>
        <p:nvGraphicFramePr>
          <p:cNvPr id="27650" name="Object 0"/>
          <p:cNvGraphicFramePr>
            <a:graphicFrameLocks noChangeAspect="1"/>
          </p:cNvGraphicFramePr>
          <p:nvPr/>
        </p:nvGraphicFramePr>
        <p:xfrm>
          <a:off x="3521075" y="2717800"/>
          <a:ext cx="609600" cy="561975"/>
        </p:xfrm>
        <a:graphic>
          <a:graphicData uri="http://schemas.openxmlformats.org/presentationml/2006/ole">
            <mc:AlternateContent xmlns:mc="http://schemas.openxmlformats.org/markup-compatibility/2006">
              <mc:Choice xmlns:v="urn:schemas-microsoft-com:vml" Requires="v">
                <p:oleObj name="Equation" r:id="rId2" imgW="164880" imgH="152280" progId="Equation.3">
                  <p:embed/>
                </p:oleObj>
              </mc:Choice>
              <mc:Fallback>
                <p:oleObj name="Equation" r:id="rId2" imgW="164880" imgH="152280" progId="Equation.3">
                  <p:embed/>
                  <p:pic>
                    <p:nvPicPr>
                      <p:cNvPr id="0" name="Object 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1075" y="2717800"/>
                        <a:ext cx="609600" cy="561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1" name="Object 1"/>
          <p:cNvGraphicFramePr>
            <a:graphicFrameLocks noChangeAspect="1"/>
          </p:cNvGraphicFramePr>
          <p:nvPr/>
        </p:nvGraphicFramePr>
        <p:xfrm>
          <a:off x="7772400" y="2667000"/>
          <a:ext cx="628650" cy="787400"/>
        </p:xfrm>
        <a:graphic>
          <a:graphicData uri="http://schemas.openxmlformats.org/presentationml/2006/ole">
            <mc:AlternateContent xmlns:mc="http://schemas.openxmlformats.org/markup-compatibility/2006">
              <mc:Choice xmlns:v="urn:schemas-microsoft-com:vml" Requires="v">
                <p:oleObj name="Equation" r:id="rId4" imgW="152280" imgH="190440" progId="Equation.3">
                  <p:embed/>
                </p:oleObj>
              </mc:Choice>
              <mc:Fallback>
                <p:oleObj name="Equation" r:id="rId4" imgW="152280" imgH="19044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2400" y="2667000"/>
                        <a:ext cx="628650"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Slide Number Placeholder 5"/>
          <p:cNvSpPr>
            <a:spLocks noGrp="1"/>
          </p:cNvSpPr>
          <p:nvPr>
            <p:ph type="sldNum" sz="quarter" idx="12"/>
          </p:nvPr>
        </p:nvSpPr>
        <p:spPr>
          <a:noFill/>
        </p:spPr>
        <p:txBody>
          <a:bodyPr/>
          <a:lstStyle/>
          <a:p>
            <a:fld id="{45B4759D-27F9-4E0F-BCDF-BF3A7EC3B355}" type="slidenum">
              <a:rPr lang="en-US" smtClean="0"/>
              <a:pPr/>
              <a:t>37</a:t>
            </a:fld>
            <a:endParaRPr lang="en-US"/>
          </a:p>
        </p:txBody>
      </p:sp>
      <p:sp>
        <p:nvSpPr>
          <p:cNvPr id="48132" name="Rectangle 2"/>
          <p:cNvSpPr>
            <a:spLocks noGrp="1" noChangeArrowheads="1"/>
          </p:cNvSpPr>
          <p:nvPr>
            <p:ph type="ctrTitle"/>
          </p:nvPr>
        </p:nvSpPr>
        <p:spPr>
          <a:xfrm>
            <a:off x="685800" y="2286000"/>
            <a:ext cx="7772400" cy="1143000"/>
          </a:xfrm>
        </p:spPr>
        <p:txBody>
          <a:bodyPr/>
          <a:lstStyle/>
          <a:p>
            <a:r>
              <a:rPr lang="en-US" sz="4400"/>
              <a:t>Applications </a:t>
            </a:r>
            <a:br>
              <a:rPr lang="en-US" sz="4400"/>
            </a:br>
            <a:br>
              <a:rPr lang="en-US" sz="4400"/>
            </a:br>
            <a:r>
              <a:rPr lang="en-US" sz="4400"/>
              <a:t>of</a:t>
            </a:r>
            <a:br>
              <a:rPr lang="en-US" sz="4400"/>
            </a:br>
            <a:br>
              <a:rPr lang="en-US" sz="4400"/>
            </a:br>
            <a:r>
              <a:rPr lang="en-US" sz="4400"/>
              <a:t>the Pumping Lemma</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Slide Number Placeholder 3"/>
          <p:cNvSpPr>
            <a:spLocks noGrp="1"/>
          </p:cNvSpPr>
          <p:nvPr>
            <p:ph type="sldNum" sz="quarter" idx="12"/>
          </p:nvPr>
        </p:nvSpPr>
        <p:spPr>
          <a:noFill/>
        </p:spPr>
        <p:txBody>
          <a:bodyPr/>
          <a:lstStyle/>
          <a:p>
            <a:fld id="{1F9390EA-EFA1-4C04-9600-3F6A8F288953}" type="slidenum">
              <a:rPr lang="en-US" smtClean="0"/>
              <a:pPr/>
              <a:t>38</a:t>
            </a:fld>
            <a:endParaRPr lang="en-US"/>
          </a:p>
        </p:txBody>
      </p:sp>
      <p:sp>
        <p:nvSpPr>
          <p:cNvPr id="49156" name="Text Box 7"/>
          <p:cNvSpPr txBox="1">
            <a:spLocks noChangeArrowheads="1"/>
          </p:cNvSpPr>
          <p:nvPr/>
        </p:nvSpPr>
        <p:spPr bwMode="auto">
          <a:xfrm>
            <a:off x="188913" y="381000"/>
            <a:ext cx="8955087" cy="1163638"/>
          </a:xfrm>
          <a:prstGeom prst="rect">
            <a:avLst/>
          </a:prstGeom>
          <a:noFill/>
          <a:ln w="9525">
            <a:noFill/>
            <a:miter lim="800000"/>
            <a:headEnd/>
            <a:tailEnd type="none" w="lg" len="lg"/>
          </a:ln>
        </p:spPr>
        <p:txBody>
          <a:bodyPr wrap="none">
            <a:spAutoFit/>
          </a:bodyPr>
          <a:lstStyle/>
          <a:p>
            <a:r>
              <a:rPr lang="en-US">
                <a:solidFill>
                  <a:srgbClr val="FF3300"/>
                </a:solidFill>
              </a:rPr>
              <a:t>Observation:</a:t>
            </a:r>
          </a:p>
          <a:p>
            <a:r>
              <a:rPr lang="en-US"/>
              <a:t>Every language of finite size has to be regular</a:t>
            </a:r>
          </a:p>
        </p:txBody>
      </p:sp>
      <p:sp>
        <p:nvSpPr>
          <p:cNvPr id="49157" name="Text Box 8"/>
          <p:cNvSpPr txBox="1">
            <a:spLocks noChangeArrowheads="1"/>
          </p:cNvSpPr>
          <p:nvPr/>
        </p:nvSpPr>
        <p:spPr bwMode="auto">
          <a:xfrm>
            <a:off x="304800" y="4038600"/>
            <a:ext cx="7475538" cy="1601788"/>
          </a:xfrm>
          <a:prstGeom prst="rect">
            <a:avLst/>
          </a:prstGeom>
          <a:noFill/>
          <a:ln w="9525">
            <a:noFill/>
            <a:miter lim="800000"/>
            <a:headEnd/>
            <a:tailEnd type="none" w="lg" len="lg"/>
          </a:ln>
        </p:spPr>
        <p:txBody>
          <a:bodyPr wrap="none">
            <a:spAutoFit/>
          </a:bodyPr>
          <a:lstStyle/>
          <a:p>
            <a:r>
              <a:rPr lang="en-US"/>
              <a:t>Therefore, every non-regular language</a:t>
            </a:r>
          </a:p>
          <a:p>
            <a:r>
              <a:rPr lang="en-US"/>
              <a:t>has to be of infinite size </a:t>
            </a:r>
          </a:p>
          <a:p>
            <a:r>
              <a:rPr lang="en-US" sz="2400"/>
              <a:t>           (contains an infinite number of strings)</a:t>
            </a:r>
          </a:p>
        </p:txBody>
      </p:sp>
      <p:sp>
        <p:nvSpPr>
          <p:cNvPr id="49158" name="Text Box 9"/>
          <p:cNvSpPr txBox="1">
            <a:spLocks noChangeArrowheads="1"/>
          </p:cNvSpPr>
          <p:nvPr/>
        </p:nvSpPr>
        <p:spPr bwMode="auto">
          <a:xfrm>
            <a:off x="1271588" y="1574800"/>
            <a:ext cx="6113462" cy="895350"/>
          </a:xfrm>
          <a:prstGeom prst="rect">
            <a:avLst/>
          </a:prstGeom>
          <a:noFill/>
          <a:ln w="9525">
            <a:noFill/>
            <a:miter lim="800000"/>
            <a:headEnd/>
            <a:tailEnd type="none" w="lg" len="lg"/>
          </a:ln>
        </p:spPr>
        <p:txBody>
          <a:bodyPr wrap="none">
            <a:spAutoFit/>
          </a:bodyPr>
          <a:lstStyle/>
          <a:p>
            <a:r>
              <a:rPr lang="en-US" sz="2400"/>
              <a:t>(we can easily construct an NFA </a:t>
            </a:r>
          </a:p>
          <a:p>
            <a:r>
              <a:rPr lang="en-US" sz="2400"/>
              <a:t>that accepts every string in the language)</a:t>
            </a:r>
          </a:p>
        </p:txBody>
      </p:sp>
      <p:sp>
        <p:nvSpPr>
          <p:cNvPr id="49159" name="Rectangle 11"/>
          <p:cNvSpPr>
            <a:spLocks noGrp="1" noChangeArrowheads="1"/>
          </p:cNvSpPr>
          <p:nvPr>
            <p:ph type="body" idx="4294967295"/>
          </p:nvPr>
        </p:nvSpPr>
        <p:spPr/>
        <p:txBody>
          <a:bodyPr/>
          <a:lstStyle/>
          <a:p>
            <a:pPr>
              <a:buFontTx/>
              <a:buNone/>
            </a:pPr>
            <a:r>
              <a:rPr lang="en-US"/>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9" name="Slide Number Placeholder 3"/>
          <p:cNvSpPr>
            <a:spLocks noGrp="1"/>
          </p:cNvSpPr>
          <p:nvPr>
            <p:ph type="sldNum" sz="quarter" idx="12"/>
          </p:nvPr>
        </p:nvSpPr>
        <p:spPr>
          <a:noFill/>
        </p:spPr>
        <p:txBody>
          <a:bodyPr/>
          <a:lstStyle/>
          <a:p>
            <a:fld id="{C5C1AC9D-FE99-4D0D-BF06-3BF83BE1D061}" type="slidenum">
              <a:rPr lang="en-US" smtClean="0"/>
              <a:pPr/>
              <a:t>39</a:t>
            </a:fld>
            <a:endParaRPr lang="en-US"/>
          </a:p>
        </p:txBody>
      </p:sp>
      <p:sp>
        <p:nvSpPr>
          <p:cNvPr id="28680" name="Text Box 2"/>
          <p:cNvSpPr txBox="1">
            <a:spLocks noChangeArrowheads="1"/>
          </p:cNvSpPr>
          <p:nvPr/>
        </p:nvSpPr>
        <p:spPr bwMode="auto">
          <a:xfrm>
            <a:off x="76200" y="76200"/>
            <a:ext cx="8305800" cy="1163638"/>
          </a:xfrm>
          <a:prstGeom prst="rect">
            <a:avLst/>
          </a:prstGeom>
          <a:noFill/>
          <a:ln w="9525">
            <a:noFill/>
            <a:miter lim="800000"/>
            <a:headEnd/>
            <a:tailEnd type="none" w="lg" len="lg"/>
          </a:ln>
        </p:spPr>
        <p:txBody>
          <a:bodyPr>
            <a:spAutoFit/>
          </a:bodyPr>
          <a:lstStyle/>
          <a:p>
            <a:r>
              <a:rPr lang="en-US">
                <a:solidFill>
                  <a:srgbClr val="339933"/>
                </a:solidFill>
              </a:rPr>
              <a:t>Suppose you want to prove that</a:t>
            </a:r>
          </a:p>
          <a:p>
            <a:r>
              <a:rPr lang="el-GR">
                <a:solidFill>
                  <a:srgbClr val="339933"/>
                </a:solidFill>
              </a:rPr>
              <a:t>α</a:t>
            </a:r>
            <a:r>
              <a:rPr lang="en-US">
                <a:solidFill>
                  <a:srgbClr val="339933"/>
                </a:solidFill>
              </a:rPr>
              <a:t>n infinite language      is not regular</a:t>
            </a:r>
          </a:p>
        </p:txBody>
      </p:sp>
      <p:sp>
        <p:nvSpPr>
          <p:cNvPr id="28681" name="Text Box 3"/>
          <p:cNvSpPr txBox="1">
            <a:spLocks noChangeArrowheads="1"/>
          </p:cNvSpPr>
          <p:nvPr/>
        </p:nvSpPr>
        <p:spPr bwMode="auto">
          <a:xfrm>
            <a:off x="838200" y="1828800"/>
            <a:ext cx="7289800" cy="579438"/>
          </a:xfrm>
          <a:prstGeom prst="rect">
            <a:avLst/>
          </a:prstGeom>
          <a:noFill/>
          <a:ln w="9525">
            <a:noFill/>
            <a:miter lim="800000"/>
            <a:headEnd/>
            <a:tailEnd type="none" w="lg" len="lg"/>
          </a:ln>
        </p:spPr>
        <p:txBody>
          <a:bodyPr wrap="none">
            <a:spAutoFit/>
          </a:bodyPr>
          <a:lstStyle/>
          <a:p>
            <a:r>
              <a:rPr lang="en-US"/>
              <a:t>1. Assume the opposite:       is regular</a:t>
            </a:r>
          </a:p>
        </p:txBody>
      </p:sp>
      <p:sp>
        <p:nvSpPr>
          <p:cNvPr id="28682" name="Text Box 4"/>
          <p:cNvSpPr txBox="1">
            <a:spLocks noChangeArrowheads="1"/>
          </p:cNvSpPr>
          <p:nvPr/>
        </p:nvSpPr>
        <p:spPr bwMode="auto">
          <a:xfrm>
            <a:off x="762000" y="2895600"/>
            <a:ext cx="7423150" cy="579438"/>
          </a:xfrm>
          <a:prstGeom prst="rect">
            <a:avLst/>
          </a:prstGeom>
          <a:noFill/>
          <a:ln w="9525">
            <a:noFill/>
            <a:miter lim="800000"/>
            <a:headEnd/>
            <a:tailEnd type="none" w="lg" len="lg"/>
          </a:ln>
        </p:spPr>
        <p:txBody>
          <a:bodyPr wrap="none">
            <a:spAutoFit/>
          </a:bodyPr>
          <a:lstStyle/>
          <a:p>
            <a:r>
              <a:rPr lang="en-US"/>
              <a:t>2. The pumping lemma should hold for </a:t>
            </a:r>
          </a:p>
        </p:txBody>
      </p:sp>
      <p:sp>
        <p:nvSpPr>
          <p:cNvPr id="28683" name="Text Box 5"/>
          <p:cNvSpPr txBox="1">
            <a:spLocks noChangeArrowheads="1"/>
          </p:cNvSpPr>
          <p:nvPr/>
        </p:nvSpPr>
        <p:spPr bwMode="auto">
          <a:xfrm>
            <a:off x="762000" y="3886200"/>
            <a:ext cx="7356475" cy="1163638"/>
          </a:xfrm>
          <a:prstGeom prst="rect">
            <a:avLst/>
          </a:prstGeom>
          <a:noFill/>
          <a:ln w="9525">
            <a:noFill/>
            <a:miter lim="800000"/>
            <a:headEnd/>
            <a:tailEnd type="none" w="lg" len="lg"/>
          </a:ln>
        </p:spPr>
        <p:txBody>
          <a:bodyPr wrap="none">
            <a:spAutoFit/>
          </a:bodyPr>
          <a:lstStyle/>
          <a:p>
            <a:r>
              <a:rPr lang="en-US">
                <a:solidFill>
                  <a:srgbClr val="FF3300"/>
                </a:solidFill>
              </a:rPr>
              <a:t>3. Use the pumping lemma to obtain a </a:t>
            </a:r>
          </a:p>
          <a:p>
            <a:r>
              <a:rPr lang="en-US">
                <a:solidFill>
                  <a:srgbClr val="FF3300"/>
                </a:solidFill>
              </a:rPr>
              <a:t>    contradiction</a:t>
            </a:r>
          </a:p>
        </p:txBody>
      </p:sp>
      <p:graphicFrame>
        <p:nvGraphicFramePr>
          <p:cNvPr id="28674" name="Object 1024"/>
          <p:cNvGraphicFramePr>
            <a:graphicFrameLocks noChangeAspect="1"/>
          </p:cNvGraphicFramePr>
          <p:nvPr/>
        </p:nvGraphicFramePr>
        <p:xfrm>
          <a:off x="4114800" y="685800"/>
          <a:ext cx="387350" cy="457200"/>
        </p:xfrm>
        <a:graphic>
          <a:graphicData uri="http://schemas.openxmlformats.org/presentationml/2006/ole">
            <mc:AlternateContent xmlns:mc="http://schemas.openxmlformats.org/markup-compatibility/2006">
              <mc:Choice xmlns:v="urn:schemas-microsoft-com:vml" Requires="v">
                <p:oleObj name="Equation" r:id="rId2" imgW="279360" imgH="330120" progId="Equation.3">
                  <p:embed/>
                </p:oleObj>
              </mc:Choice>
              <mc:Fallback>
                <p:oleObj name="Equation" r:id="rId2" imgW="279360" imgH="330120" progId="Equation.3">
                  <p:embed/>
                  <p:pic>
                    <p:nvPicPr>
                      <p:cNvPr id="0" name="Object 10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685800"/>
                        <a:ext cx="387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75" name="Object 1025"/>
          <p:cNvGraphicFramePr>
            <a:graphicFrameLocks noChangeAspect="1"/>
          </p:cNvGraphicFramePr>
          <p:nvPr/>
        </p:nvGraphicFramePr>
        <p:xfrm>
          <a:off x="5638800" y="1752600"/>
          <a:ext cx="387350" cy="533400"/>
        </p:xfrm>
        <a:graphic>
          <a:graphicData uri="http://schemas.openxmlformats.org/presentationml/2006/ole">
            <mc:AlternateContent xmlns:mc="http://schemas.openxmlformats.org/markup-compatibility/2006">
              <mc:Choice xmlns:v="urn:schemas-microsoft-com:vml" Requires="v">
                <p:oleObj name="Equation" r:id="rId4" imgW="279360" imgH="330120" progId="Equation.3">
                  <p:embed/>
                </p:oleObj>
              </mc:Choice>
              <mc:Fallback>
                <p:oleObj name="Equation" r:id="rId4" imgW="279360" imgH="330120" progId="Equation.3">
                  <p:embed/>
                  <p:pic>
                    <p:nvPicPr>
                      <p:cNvPr id="0" name="Object 10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1752600"/>
                        <a:ext cx="38735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76" name="Object 1026"/>
          <p:cNvGraphicFramePr>
            <a:graphicFrameLocks noChangeAspect="1"/>
          </p:cNvGraphicFramePr>
          <p:nvPr/>
        </p:nvGraphicFramePr>
        <p:xfrm>
          <a:off x="8229600" y="2895600"/>
          <a:ext cx="387350" cy="533400"/>
        </p:xfrm>
        <a:graphic>
          <a:graphicData uri="http://schemas.openxmlformats.org/presentationml/2006/ole">
            <mc:AlternateContent xmlns:mc="http://schemas.openxmlformats.org/markup-compatibility/2006">
              <mc:Choice xmlns:v="urn:schemas-microsoft-com:vml" Requires="v">
                <p:oleObj name="Equation" r:id="rId5" imgW="279360" imgH="330120" progId="Equation.3">
                  <p:embed/>
                </p:oleObj>
              </mc:Choice>
              <mc:Fallback>
                <p:oleObj name="Equation" r:id="rId5" imgW="279360" imgH="330120" progId="Equation.3">
                  <p:embed/>
                  <p:pic>
                    <p:nvPicPr>
                      <p:cNvPr id="0" name="Object 10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600" y="2895600"/>
                        <a:ext cx="38735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84" name="Text Box 9"/>
          <p:cNvSpPr txBox="1">
            <a:spLocks noChangeArrowheads="1"/>
          </p:cNvSpPr>
          <p:nvPr/>
        </p:nvSpPr>
        <p:spPr bwMode="auto">
          <a:xfrm>
            <a:off x="685800" y="5486400"/>
            <a:ext cx="6148388" cy="579438"/>
          </a:xfrm>
          <a:prstGeom prst="rect">
            <a:avLst/>
          </a:prstGeom>
          <a:noFill/>
          <a:ln w="9525">
            <a:noFill/>
            <a:miter lim="800000"/>
            <a:headEnd/>
            <a:tailEnd type="none" w="lg" len="lg"/>
          </a:ln>
        </p:spPr>
        <p:txBody>
          <a:bodyPr wrap="none">
            <a:spAutoFit/>
          </a:bodyPr>
          <a:lstStyle/>
          <a:p>
            <a:r>
              <a:rPr lang="en-US"/>
              <a:t>4. Therefore,      is not regular </a:t>
            </a:r>
          </a:p>
        </p:txBody>
      </p:sp>
      <p:graphicFrame>
        <p:nvGraphicFramePr>
          <p:cNvPr id="28677" name="Object 1027"/>
          <p:cNvGraphicFramePr>
            <a:graphicFrameLocks noChangeAspect="1"/>
          </p:cNvGraphicFramePr>
          <p:nvPr/>
        </p:nvGraphicFramePr>
        <p:xfrm>
          <a:off x="3521075" y="5461000"/>
          <a:ext cx="387350" cy="533400"/>
        </p:xfrm>
        <a:graphic>
          <a:graphicData uri="http://schemas.openxmlformats.org/presentationml/2006/ole">
            <mc:AlternateContent xmlns:mc="http://schemas.openxmlformats.org/markup-compatibility/2006">
              <mc:Choice xmlns:v="urn:schemas-microsoft-com:vml" Requires="v">
                <p:oleObj name="Equation" r:id="rId6" imgW="279360" imgH="330120" progId="Equation.3">
                  <p:embed/>
                </p:oleObj>
              </mc:Choice>
              <mc:Fallback>
                <p:oleObj name="Equation" r:id="rId6" imgW="279360" imgH="330120" progId="Equation.3">
                  <p:embed/>
                  <p:pic>
                    <p:nvPicPr>
                      <p:cNvPr id="0" name="Object 10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1075" y="5461000"/>
                        <a:ext cx="38735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Slide Number Placeholder 3"/>
          <p:cNvSpPr>
            <a:spLocks noGrp="1"/>
          </p:cNvSpPr>
          <p:nvPr>
            <p:ph type="sldNum" sz="quarter" idx="12"/>
          </p:nvPr>
        </p:nvSpPr>
        <p:spPr>
          <a:noFill/>
        </p:spPr>
        <p:txBody>
          <a:bodyPr/>
          <a:lstStyle/>
          <a:p>
            <a:fld id="{DF404444-549B-4B7B-A1C8-01D4EE04BA0E}" type="slidenum">
              <a:rPr lang="en-US" smtClean="0"/>
              <a:pPr/>
              <a:t>4</a:t>
            </a:fld>
            <a:endParaRPr lang="en-US"/>
          </a:p>
        </p:txBody>
      </p:sp>
      <p:sp>
        <p:nvSpPr>
          <p:cNvPr id="2054" name="Text Box 2"/>
          <p:cNvSpPr txBox="1">
            <a:spLocks noChangeArrowheads="1"/>
          </p:cNvSpPr>
          <p:nvPr/>
        </p:nvSpPr>
        <p:spPr bwMode="auto">
          <a:xfrm>
            <a:off x="365125" y="254000"/>
            <a:ext cx="6540500" cy="1163638"/>
          </a:xfrm>
          <a:prstGeom prst="rect">
            <a:avLst/>
          </a:prstGeom>
          <a:noFill/>
          <a:ln w="9525">
            <a:noFill/>
            <a:miter lim="800000"/>
            <a:headEnd/>
            <a:tailEnd type="none" w="lg" len="lg"/>
          </a:ln>
        </p:spPr>
        <p:txBody>
          <a:bodyPr wrap="none">
            <a:spAutoFit/>
          </a:bodyPr>
          <a:lstStyle/>
          <a:p>
            <a:r>
              <a:rPr lang="en-US"/>
              <a:t>How can we prove that a language</a:t>
            </a:r>
          </a:p>
          <a:p>
            <a:r>
              <a:rPr lang="en-US"/>
              <a:t>is not regular?</a:t>
            </a:r>
          </a:p>
        </p:txBody>
      </p:sp>
      <p:graphicFrame>
        <p:nvGraphicFramePr>
          <p:cNvPr id="2050" name="Object 1024"/>
          <p:cNvGraphicFramePr>
            <a:graphicFrameLocks noChangeAspect="1"/>
          </p:cNvGraphicFramePr>
          <p:nvPr/>
        </p:nvGraphicFramePr>
        <p:xfrm>
          <a:off x="7010400" y="304800"/>
          <a:ext cx="330200" cy="393700"/>
        </p:xfrm>
        <a:graphic>
          <a:graphicData uri="http://schemas.openxmlformats.org/presentationml/2006/ole">
            <mc:AlternateContent xmlns:mc="http://schemas.openxmlformats.org/markup-compatibility/2006">
              <mc:Choice xmlns:v="urn:schemas-microsoft-com:vml" Requires="v">
                <p:oleObj name="Equation" r:id="rId2" imgW="330120" imgH="393480" progId="Equation.3">
                  <p:embed/>
                </p:oleObj>
              </mc:Choice>
              <mc:Fallback>
                <p:oleObj name="Equation" r:id="rId2" imgW="330120" imgH="393480" progId="Equation.3">
                  <p:embed/>
                  <p:pic>
                    <p:nvPicPr>
                      <p:cNvPr id="0" name="Object 10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304800"/>
                        <a:ext cx="3302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5" name="Text Box 3"/>
          <p:cNvSpPr txBox="1">
            <a:spLocks noChangeArrowheads="1"/>
          </p:cNvSpPr>
          <p:nvPr/>
        </p:nvSpPr>
        <p:spPr bwMode="auto">
          <a:xfrm>
            <a:off x="381000" y="1981200"/>
            <a:ext cx="8113713" cy="1163638"/>
          </a:xfrm>
          <a:prstGeom prst="rect">
            <a:avLst/>
          </a:prstGeom>
          <a:noFill/>
          <a:ln w="9525">
            <a:noFill/>
            <a:miter lim="800000"/>
            <a:headEnd/>
            <a:tailEnd type="none" w="lg" len="lg"/>
          </a:ln>
        </p:spPr>
        <p:txBody>
          <a:bodyPr wrap="none">
            <a:spAutoFit/>
          </a:bodyPr>
          <a:lstStyle/>
          <a:p>
            <a:r>
              <a:rPr lang="en-US"/>
              <a:t>Prove that there is no </a:t>
            </a:r>
            <a:r>
              <a:rPr lang="en-US">
                <a:solidFill>
                  <a:srgbClr val="339933"/>
                </a:solidFill>
              </a:rPr>
              <a:t>DFA or NFA or RE</a:t>
            </a:r>
            <a:r>
              <a:rPr lang="en-US"/>
              <a:t> </a:t>
            </a:r>
          </a:p>
          <a:p>
            <a:r>
              <a:rPr lang="en-US"/>
              <a:t>that accepts </a:t>
            </a:r>
          </a:p>
        </p:txBody>
      </p:sp>
      <p:graphicFrame>
        <p:nvGraphicFramePr>
          <p:cNvPr id="2051" name="Object 1025"/>
          <p:cNvGraphicFramePr>
            <a:graphicFrameLocks noChangeAspect="1"/>
          </p:cNvGraphicFramePr>
          <p:nvPr/>
        </p:nvGraphicFramePr>
        <p:xfrm>
          <a:off x="3048000" y="2590800"/>
          <a:ext cx="330200" cy="393700"/>
        </p:xfrm>
        <a:graphic>
          <a:graphicData uri="http://schemas.openxmlformats.org/presentationml/2006/ole">
            <mc:AlternateContent xmlns:mc="http://schemas.openxmlformats.org/markup-compatibility/2006">
              <mc:Choice xmlns:v="urn:schemas-microsoft-com:vml" Requires="v">
                <p:oleObj name="Equation" r:id="rId4" imgW="330120" imgH="393480" progId="Equation.3">
                  <p:embed/>
                </p:oleObj>
              </mc:Choice>
              <mc:Fallback>
                <p:oleObj name="Equation" r:id="rId4" imgW="330120" imgH="393480" progId="Equation.3">
                  <p:embed/>
                  <p:pic>
                    <p:nvPicPr>
                      <p:cNvPr id="0" name="Object 10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2590800"/>
                        <a:ext cx="3302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5334" name="Text Box 6"/>
          <p:cNvSpPr txBox="1">
            <a:spLocks noChangeArrowheads="1"/>
          </p:cNvSpPr>
          <p:nvPr/>
        </p:nvSpPr>
        <p:spPr bwMode="auto">
          <a:xfrm>
            <a:off x="304800" y="3810000"/>
            <a:ext cx="8351838" cy="1225550"/>
          </a:xfrm>
          <a:prstGeom prst="rect">
            <a:avLst/>
          </a:prstGeom>
          <a:noFill/>
          <a:ln w="9525">
            <a:noFill/>
            <a:miter lim="800000"/>
            <a:headEnd/>
            <a:tailEnd type="none" w="lg" len="lg"/>
          </a:ln>
        </p:spPr>
        <p:txBody>
          <a:bodyPr wrap="none">
            <a:spAutoFit/>
          </a:bodyPr>
          <a:lstStyle/>
          <a:p>
            <a:r>
              <a:rPr lang="en-US" sz="3600" b="1">
                <a:solidFill>
                  <a:srgbClr val="FF3300"/>
                </a:solidFill>
              </a:rPr>
              <a:t>Difficulty:</a:t>
            </a:r>
            <a:r>
              <a:rPr lang="en-US"/>
              <a:t> this is not easy to prove</a:t>
            </a:r>
          </a:p>
          <a:p>
            <a:r>
              <a:rPr lang="en-US"/>
              <a:t>                 (</a:t>
            </a:r>
            <a:r>
              <a:rPr lang="en-US" sz="2400"/>
              <a:t>since there is an infinite number of them)</a:t>
            </a:r>
          </a:p>
        </p:txBody>
      </p:sp>
      <p:sp>
        <p:nvSpPr>
          <p:cNvPr id="355335" name="Text Box 7"/>
          <p:cNvSpPr txBox="1">
            <a:spLocks noChangeArrowheads="1"/>
          </p:cNvSpPr>
          <p:nvPr/>
        </p:nvSpPr>
        <p:spPr bwMode="auto">
          <a:xfrm>
            <a:off x="304800" y="5486400"/>
            <a:ext cx="7094538" cy="641350"/>
          </a:xfrm>
          <a:prstGeom prst="rect">
            <a:avLst/>
          </a:prstGeom>
          <a:noFill/>
          <a:ln w="9525">
            <a:noFill/>
            <a:miter lim="800000"/>
            <a:headEnd/>
            <a:tailEnd type="none" w="lg" len="lg"/>
          </a:ln>
        </p:spPr>
        <p:txBody>
          <a:bodyPr wrap="none">
            <a:spAutoFit/>
          </a:bodyPr>
          <a:lstStyle/>
          <a:p>
            <a:r>
              <a:rPr lang="en-US" sz="3600" b="1">
                <a:solidFill>
                  <a:srgbClr val="FF3300"/>
                </a:solidFill>
              </a:rPr>
              <a:t>Solution:</a:t>
            </a:r>
            <a:r>
              <a:rPr lang="en-US"/>
              <a:t> use the Pumping Lemma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55334"/>
                                        </p:tgtEl>
                                        <p:attrNameLst>
                                          <p:attrName>style.visibility</p:attrName>
                                        </p:attrNameLst>
                                      </p:cBhvr>
                                      <p:to>
                                        <p:strVal val="visible"/>
                                      </p:to>
                                    </p:set>
                                    <p:anim calcmode="lin" valueType="num">
                                      <p:cBhvr additive="base">
                                        <p:cTn id="7" dur="500" fill="hold"/>
                                        <p:tgtEl>
                                          <p:spTgt spid="355334"/>
                                        </p:tgtEl>
                                        <p:attrNameLst>
                                          <p:attrName>ppt_x</p:attrName>
                                        </p:attrNameLst>
                                      </p:cBhvr>
                                      <p:tavLst>
                                        <p:tav tm="0">
                                          <p:val>
                                            <p:strVal val="1+#ppt_w/2"/>
                                          </p:val>
                                        </p:tav>
                                        <p:tav tm="100000">
                                          <p:val>
                                            <p:strVal val="#ppt_x"/>
                                          </p:val>
                                        </p:tav>
                                      </p:tavLst>
                                    </p:anim>
                                    <p:anim calcmode="lin" valueType="num">
                                      <p:cBhvr additive="base">
                                        <p:cTn id="8" dur="500" fill="hold"/>
                                        <p:tgtEl>
                                          <p:spTgt spid="35533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55335"/>
                                        </p:tgtEl>
                                        <p:attrNameLst>
                                          <p:attrName>style.visibility</p:attrName>
                                        </p:attrNameLst>
                                      </p:cBhvr>
                                      <p:to>
                                        <p:strVal val="visible"/>
                                      </p:to>
                                    </p:set>
                                    <p:anim calcmode="lin" valueType="num">
                                      <p:cBhvr additive="base">
                                        <p:cTn id="13" dur="500" fill="hold"/>
                                        <p:tgtEl>
                                          <p:spTgt spid="355335"/>
                                        </p:tgtEl>
                                        <p:attrNameLst>
                                          <p:attrName>ppt_x</p:attrName>
                                        </p:attrNameLst>
                                      </p:cBhvr>
                                      <p:tavLst>
                                        <p:tav tm="0">
                                          <p:val>
                                            <p:strVal val="1+#ppt_w/2"/>
                                          </p:val>
                                        </p:tav>
                                        <p:tav tm="100000">
                                          <p:val>
                                            <p:strVal val="#ppt_x"/>
                                          </p:val>
                                        </p:tav>
                                      </p:tavLst>
                                    </p:anim>
                                    <p:anim calcmode="lin" valueType="num">
                                      <p:cBhvr additive="base">
                                        <p:cTn id="14" dur="500" fill="hold"/>
                                        <p:tgtEl>
                                          <p:spTgt spid="3553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4" grpId="0" autoUpdateAnimBg="0"/>
      <p:bldP spid="355335"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7" name="Slide Number Placeholder 3"/>
          <p:cNvSpPr>
            <a:spLocks noGrp="1"/>
          </p:cNvSpPr>
          <p:nvPr>
            <p:ph type="sldNum" sz="quarter" idx="12"/>
          </p:nvPr>
        </p:nvSpPr>
        <p:spPr>
          <a:noFill/>
        </p:spPr>
        <p:txBody>
          <a:bodyPr/>
          <a:lstStyle/>
          <a:p>
            <a:fld id="{DC9BA17F-64C8-4642-A3FC-B84C41D7A1D4}" type="slidenum">
              <a:rPr lang="en-US" smtClean="0"/>
              <a:pPr/>
              <a:t>40</a:t>
            </a:fld>
            <a:endParaRPr lang="en-US"/>
          </a:p>
        </p:txBody>
      </p:sp>
      <p:sp>
        <p:nvSpPr>
          <p:cNvPr id="29708" name="Text Box 4"/>
          <p:cNvSpPr txBox="1">
            <a:spLocks noChangeArrowheads="1"/>
          </p:cNvSpPr>
          <p:nvPr/>
        </p:nvSpPr>
        <p:spPr bwMode="auto">
          <a:xfrm>
            <a:off x="-76200" y="152400"/>
            <a:ext cx="9115425" cy="579438"/>
          </a:xfrm>
          <a:prstGeom prst="rect">
            <a:avLst/>
          </a:prstGeom>
          <a:noFill/>
          <a:ln w="9525">
            <a:noFill/>
            <a:miter lim="800000"/>
            <a:headEnd/>
            <a:tailEnd type="none" w="lg" len="lg"/>
          </a:ln>
        </p:spPr>
        <p:txBody>
          <a:bodyPr wrap="none">
            <a:spAutoFit/>
          </a:bodyPr>
          <a:lstStyle/>
          <a:p>
            <a:r>
              <a:rPr lang="en-US">
                <a:solidFill>
                  <a:srgbClr val="FF3300"/>
                </a:solidFill>
              </a:rPr>
              <a:t>Explanation of Step 3:</a:t>
            </a:r>
            <a:r>
              <a:rPr lang="en-US"/>
              <a:t>  </a:t>
            </a:r>
            <a:r>
              <a:rPr lang="en-US" sz="2800">
                <a:solidFill>
                  <a:srgbClr val="FF3300"/>
                </a:solidFill>
              </a:rPr>
              <a:t>How to get a contradiction</a:t>
            </a:r>
          </a:p>
        </p:txBody>
      </p:sp>
      <p:sp>
        <p:nvSpPr>
          <p:cNvPr id="29709" name="Text Box 5"/>
          <p:cNvSpPr txBox="1">
            <a:spLocks noChangeArrowheads="1"/>
          </p:cNvSpPr>
          <p:nvPr/>
        </p:nvSpPr>
        <p:spPr bwMode="auto">
          <a:xfrm>
            <a:off x="152400" y="1828800"/>
            <a:ext cx="8961438" cy="1031875"/>
          </a:xfrm>
          <a:prstGeom prst="rect">
            <a:avLst/>
          </a:prstGeom>
          <a:noFill/>
          <a:ln w="9525">
            <a:noFill/>
            <a:miter lim="800000"/>
            <a:headEnd/>
            <a:tailEnd type="none" w="lg" len="lg"/>
          </a:ln>
        </p:spPr>
        <p:txBody>
          <a:bodyPr wrap="none">
            <a:spAutoFit/>
          </a:bodyPr>
          <a:lstStyle/>
          <a:p>
            <a:pPr marL="495300" indent="-495300"/>
            <a:r>
              <a:rPr lang="en-US" sz="2800"/>
              <a:t>2. Choose a particular string              which satisfies </a:t>
            </a:r>
          </a:p>
          <a:p>
            <a:pPr marL="495300" indent="-495300"/>
            <a:r>
              <a:rPr lang="en-US" sz="2800"/>
              <a:t>   the length condition</a:t>
            </a:r>
            <a:endParaRPr lang="en-US"/>
          </a:p>
        </p:txBody>
      </p:sp>
      <p:graphicFrame>
        <p:nvGraphicFramePr>
          <p:cNvPr id="29698" name="Object 0"/>
          <p:cNvGraphicFramePr>
            <a:graphicFrameLocks noChangeAspect="1"/>
          </p:cNvGraphicFramePr>
          <p:nvPr/>
        </p:nvGraphicFramePr>
        <p:xfrm>
          <a:off x="5105400" y="1828800"/>
          <a:ext cx="1219200" cy="550863"/>
        </p:xfrm>
        <a:graphic>
          <a:graphicData uri="http://schemas.openxmlformats.org/presentationml/2006/ole">
            <mc:AlternateContent xmlns:mc="http://schemas.openxmlformats.org/markup-compatibility/2006">
              <mc:Choice xmlns:v="urn:schemas-microsoft-com:vml" Requires="v">
                <p:oleObj name="Equation" r:id="rId2" imgW="393480" imgH="177480" progId="Equation.3">
                  <p:embed/>
                </p:oleObj>
              </mc:Choice>
              <mc:Fallback>
                <p:oleObj name="Equation" r:id="rId2" imgW="393480" imgH="177480" progId="Equation.3">
                  <p:embed/>
                  <p:pic>
                    <p:nvPicPr>
                      <p:cNvPr id="0" name="Object 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1828800"/>
                        <a:ext cx="1219200" cy="550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10" name="Text Box 7"/>
          <p:cNvSpPr txBox="1">
            <a:spLocks noChangeArrowheads="1"/>
          </p:cNvSpPr>
          <p:nvPr/>
        </p:nvSpPr>
        <p:spPr bwMode="auto">
          <a:xfrm>
            <a:off x="228600" y="3124200"/>
            <a:ext cx="1846263" cy="579438"/>
          </a:xfrm>
          <a:prstGeom prst="rect">
            <a:avLst/>
          </a:prstGeom>
          <a:noFill/>
          <a:ln w="9525">
            <a:noFill/>
            <a:miter lim="800000"/>
            <a:headEnd/>
            <a:tailEnd type="none" w="lg" len="lg"/>
          </a:ln>
        </p:spPr>
        <p:txBody>
          <a:bodyPr wrap="none">
            <a:spAutoFit/>
          </a:bodyPr>
          <a:lstStyle/>
          <a:p>
            <a:r>
              <a:rPr lang="en-US" sz="2800"/>
              <a:t>3. Write</a:t>
            </a:r>
            <a:r>
              <a:rPr lang="en-US"/>
              <a:t>  </a:t>
            </a:r>
          </a:p>
        </p:txBody>
      </p:sp>
      <p:graphicFrame>
        <p:nvGraphicFramePr>
          <p:cNvPr id="29699" name="Object 1"/>
          <p:cNvGraphicFramePr>
            <a:graphicFrameLocks noChangeAspect="1"/>
          </p:cNvGraphicFramePr>
          <p:nvPr/>
        </p:nvGraphicFramePr>
        <p:xfrm>
          <a:off x="1828800" y="3276600"/>
          <a:ext cx="1676400" cy="546100"/>
        </p:xfrm>
        <a:graphic>
          <a:graphicData uri="http://schemas.openxmlformats.org/presentationml/2006/ole">
            <mc:AlternateContent xmlns:mc="http://schemas.openxmlformats.org/markup-compatibility/2006">
              <mc:Choice xmlns:v="urn:schemas-microsoft-com:vml" Requires="v">
                <p:oleObj name="Equation" r:id="rId4" imgW="507960" imgH="164880" progId="Equation.3">
                  <p:embed/>
                </p:oleObj>
              </mc:Choice>
              <mc:Fallback>
                <p:oleObj name="Equation" r:id="rId4" imgW="507960" imgH="16488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3276600"/>
                        <a:ext cx="1676400"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11" name="Text Box 9"/>
          <p:cNvSpPr txBox="1">
            <a:spLocks noChangeArrowheads="1"/>
          </p:cNvSpPr>
          <p:nvPr/>
        </p:nvSpPr>
        <p:spPr bwMode="auto">
          <a:xfrm>
            <a:off x="152400" y="3962400"/>
            <a:ext cx="2324100" cy="579438"/>
          </a:xfrm>
          <a:prstGeom prst="rect">
            <a:avLst/>
          </a:prstGeom>
          <a:noFill/>
          <a:ln w="9525">
            <a:noFill/>
            <a:miter lim="800000"/>
            <a:headEnd/>
            <a:tailEnd type="none" w="lg" len="lg"/>
          </a:ln>
        </p:spPr>
        <p:txBody>
          <a:bodyPr wrap="none">
            <a:spAutoFit/>
          </a:bodyPr>
          <a:lstStyle/>
          <a:p>
            <a:r>
              <a:rPr lang="en-US" sz="2800"/>
              <a:t>4.</a:t>
            </a:r>
            <a:r>
              <a:rPr lang="en-US"/>
              <a:t> </a:t>
            </a:r>
            <a:r>
              <a:rPr lang="en-US" sz="2800"/>
              <a:t>Show that</a:t>
            </a:r>
          </a:p>
        </p:txBody>
      </p:sp>
      <p:graphicFrame>
        <p:nvGraphicFramePr>
          <p:cNvPr id="29700" name="Object 2"/>
          <p:cNvGraphicFramePr>
            <a:graphicFrameLocks noChangeAspect="1"/>
          </p:cNvGraphicFramePr>
          <p:nvPr/>
        </p:nvGraphicFramePr>
        <p:xfrm>
          <a:off x="2819400" y="3886200"/>
          <a:ext cx="2657475" cy="725488"/>
        </p:xfrm>
        <a:graphic>
          <a:graphicData uri="http://schemas.openxmlformats.org/presentationml/2006/ole">
            <mc:AlternateContent xmlns:mc="http://schemas.openxmlformats.org/markup-compatibility/2006">
              <mc:Choice xmlns:v="urn:schemas-microsoft-com:vml" Requires="v">
                <p:oleObj name="Equation" r:id="rId6" imgW="838080" imgH="228600" progId="Equation.3">
                  <p:embed/>
                </p:oleObj>
              </mc:Choice>
              <mc:Fallback>
                <p:oleObj name="Equation" r:id="rId6" imgW="838080" imgH="228600" progId="Equation.3">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9400" y="3886200"/>
                        <a:ext cx="2657475" cy="725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12" name="Text Box 11"/>
          <p:cNvSpPr txBox="1">
            <a:spLocks noChangeArrowheads="1"/>
          </p:cNvSpPr>
          <p:nvPr/>
        </p:nvSpPr>
        <p:spPr bwMode="auto">
          <a:xfrm>
            <a:off x="6019800" y="3962400"/>
            <a:ext cx="1784350" cy="579438"/>
          </a:xfrm>
          <a:prstGeom prst="rect">
            <a:avLst/>
          </a:prstGeom>
          <a:noFill/>
          <a:ln w="9525">
            <a:noFill/>
            <a:miter lim="800000"/>
            <a:headEnd/>
            <a:tailEnd type="none" w="lg" len="lg"/>
          </a:ln>
        </p:spPr>
        <p:txBody>
          <a:bodyPr wrap="none">
            <a:spAutoFit/>
          </a:bodyPr>
          <a:lstStyle/>
          <a:p>
            <a:r>
              <a:rPr lang="en-US" sz="2800"/>
              <a:t>for some</a:t>
            </a:r>
            <a:r>
              <a:rPr lang="en-US"/>
              <a:t> </a:t>
            </a:r>
          </a:p>
        </p:txBody>
      </p:sp>
      <p:graphicFrame>
        <p:nvGraphicFramePr>
          <p:cNvPr id="29701" name="Object 3"/>
          <p:cNvGraphicFramePr>
            <a:graphicFrameLocks noChangeAspect="1"/>
          </p:cNvGraphicFramePr>
          <p:nvPr/>
        </p:nvGraphicFramePr>
        <p:xfrm>
          <a:off x="7848600" y="3962400"/>
          <a:ext cx="838200" cy="511175"/>
        </p:xfrm>
        <a:graphic>
          <a:graphicData uri="http://schemas.openxmlformats.org/presentationml/2006/ole">
            <mc:AlternateContent xmlns:mc="http://schemas.openxmlformats.org/markup-compatibility/2006">
              <mc:Choice xmlns:v="urn:schemas-microsoft-com:vml" Requires="v">
                <p:oleObj name="Equation" r:id="rId8" imgW="291960" imgH="177480" progId="Equation.3">
                  <p:embed/>
                </p:oleObj>
              </mc:Choice>
              <mc:Fallback>
                <p:oleObj name="Equation" r:id="rId8" imgW="291960" imgH="177480" progId="Equation.3">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48600" y="3962400"/>
                        <a:ext cx="838200"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13" name="Text Box 13"/>
          <p:cNvSpPr txBox="1">
            <a:spLocks noChangeArrowheads="1"/>
          </p:cNvSpPr>
          <p:nvPr/>
        </p:nvSpPr>
        <p:spPr bwMode="auto">
          <a:xfrm>
            <a:off x="152400" y="4953000"/>
            <a:ext cx="6823075" cy="1103313"/>
          </a:xfrm>
          <a:prstGeom prst="rect">
            <a:avLst/>
          </a:prstGeom>
          <a:noFill/>
          <a:ln w="9525">
            <a:noFill/>
            <a:miter lim="800000"/>
            <a:headEnd/>
            <a:tailEnd type="none" w="lg" len="lg"/>
          </a:ln>
        </p:spPr>
        <p:txBody>
          <a:bodyPr wrap="none">
            <a:spAutoFit/>
          </a:bodyPr>
          <a:lstStyle/>
          <a:p>
            <a:r>
              <a:rPr lang="en-US" sz="2800"/>
              <a:t>5. This gives a contradiction, since from</a:t>
            </a:r>
          </a:p>
          <a:p>
            <a:r>
              <a:rPr lang="en-US" sz="2800"/>
              <a:t>     pumping lemma</a:t>
            </a:r>
            <a:r>
              <a:rPr lang="en-US"/>
              <a:t> </a:t>
            </a:r>
          </a:p>
        </p:txBody>
      </p:sp>
      <p:graphicFrame>
        <p:nvGraphicFramePr>
          <p:cNvPr id="29702" name="Object 4"/>
          <p:cNvGraphicFramePr>
            <a:graphicFrameLocks noChangeAspect="1"/>
          </p:cNvGraphicFramePr>
          <p:nvPr/>
        </p:nvGraphicFramePr>
        <p:xfrm>
          <a:off x="3978275" y="5413375"/>
          <a:ext cx="2657475" cy="725488"/>
        </p:xfrm>
        <a:graphic>
          <a:graphicData uri="http://schemas.openxmlformats.org/presentationml/2006/ole">
            <mc:AlternateContent xmlns:mc="http://schemas.openxmlformats.org/markup-compatibility/2006">
              <mc:Choice xmlns:v="urn:schemas-microsoft-com:vml" Requires="v">
                <p:oleObj name="Equation" r:id="rId10" imgW="838080" imgH="228600" progId="Equation.3">
                  <p:embed/>
                </p:oleObj>
              </mc:Choice>
              <mc:Fallback>
                <p:oleObj name="Equation" r:id="rId10" imgW="838080" imgH="228600" progId="Equation.3">
                  <p:embed/>
                  <p:pic>
                    <p:nvPicPr>
                      <p:cNvPr id="0" name="Object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78275" y="5413375"/>
                        <a:ext cx="2657475" cy="725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03" name="Object 5"/>
          <p:cNvGraphicFramePr>
            <a:graphicFrameLocks noChangeAspect="1"/>
          </p:cNvGraphicFramePr>
          <p:nvPr/>
        </p:nvGraphicFramePr>
        <p:xfrm>
          <a:off x="4038600" y="2362200"/>
          <a:ext cx="1295400" cy="542925"/>
        </p:xfrm>
        <a:graphic>
          <a:graphicData uri="http://schemas.openxmlformats.org/presentationml/2006/ole">
            <mc:AlternateContent xmlns:mc="http://schemas.openxmlformats.org/markup-compatibility/2006">
              <mc:Choice xmlns:v="urn:schemas-microsoft-com:vml" Requires="v">
                <p:oleObj name="Equation" r:id="rId12" imgW="545760" imgH="228600" progId="Equation.3">
                  <p:embed/>
                </p:oleObj>
              </mc:Choice>
              <mc:Fallback>
                <p:oleObj name="Equation" r:id="rId12" imgW="545760" imgH="228600" progId="Equation.3">
                  <p:embed/>
                  <p:pic>
                    <p:nvPicPr>
                      <p:cNvPr id="0" name="Object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38600" y="2362200"/>
                        <a:ext cx="1295400"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14" name="Text Box 16"/>
          <p:cNvSpPr txBox="1">
            <a:spLocks noChangeArrowheads="1"/>
          </p:cNvSpPr>
          <p:nvPr/>
        </p:nvSpPr>
        <p:spPr bwMode="auto">
          <a:xfrm>
            <a:off x="228600" y="941388"/>
            <a:ext cx="6310313" cy="519112"/>
          </a:xfrm>
          <a:prstGeom prst="rect">
            <a:avLst/>
          </a:prstGeom>
          <a:noFill/>
          <a:ln w="9525">
            <a:noFill/>
            <a:miter lim="800000"/>
            <a:headEnd/>
            <a:tailEnd type="none" w="lg" len="lg"/>
          </a:ln>
        </p:spPr>
        <p:txBody>
          <a:bodyPr wrap="none">
            <a:spAutoFit/>
          </a:bodyPr>
          <a:lstStyle/>
          <a:p>
            <a:pPr marL="457200" indent="-457200"/>
            <a:r>
              <a:rPr lang="en-US" sz="2800"/>
              <a:t>1.  Let        be the critical length for</a:t>
            </a:r>
            <a:r>
              <a:rPr lang="en-US" sz="2400"/>
              <a:t> </a:t>
            </a:r>
          </a:p>
        </p:txBody>
      </p:sp>
      <p:graphicFrame>
        <p:nvGraphicFramePr>
          <p:cNvPr id="29704" name="Object 6"/>
          <p:cNvGraphicFramePr>
            <a:graphicFrameLocks noChangeAspect="1"/>
          </p:cNvGraphicFramePr>
          <p:nvPr/>
        </p:nvGraphicFramePr>
        <p:xfrm>
          <a:off x="1524000" y="990600"/>
          <a:ext cx="463550" cy="428625"/>
        </p:xfrm>
        <a:graphic>
          <a:graphicData uri="http://schemas.openxmlformats.org/presentationml/2006/ole">
            <mc:AlternateContent xmlns:mc="http://schemas.openxmlformats.org/markup-compatibility/2006">
              <mc:Choice xmlns:v="urn:schemas-microsoft-com:vml" Requires="v">
                <p:oleObj name="Equation" r:id="rId14" imgW="164880" imgH="152280" progId="Equation.3">
                  <p:embed/>
                </p:oleObj>
              </mc:Choice>
              <mc:Fallback>
                <p:oleObj name="Equation" r:id="rId14" imgW="164880" imgH="152280" progId="Equation.3">
                  <p:embed/>
                  <p:pic>
                    <p:nvPicPr>
                      <p:cNvPr id="0" name="Object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24000" y="990600"/>
                        <a:ext cx="463550"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05" name="Object 7"/>
          <p:cNvGraphicFramePr>
            <a:graphicFrameLocks noChangeAspect="1"/>
          </p:cNvGraphicFramePr>
          <p:nvPr/>
        </p:nvGraphicFramePr>
        <p:xfrm>
          <a:off x="6477000" y="914400"/>
          <a:ext cx="390525" cy="546100"/>
        </p:xfrm>
        <a:graphic>
          <a:graphicData uri="http://schemas.openxmlformats.org/presentationml/2006/ole">
            <mc:AlternateContent xmlns:mc="http://schemas.openxmlformats.org/markup-compatibility/2006">
              <mc:Choice xmlns:v="urn:schemas-microsoft-com:vml" Requires="v">
                <p:oleObj name="Equation" r:id="rId16" imgW="126720" imgH="177480" progId="Equation.3">
                  <p:embed/>
                </p:oleObj>
              </mc:Choice>
              <mc:Fallback>
                <p:oleObj name="Equation" r:id="rId16" imgW="126720" imgH="177480" progId="Equation.3">
                  <p:embed/>
                  <p:pic>
                    <p:nvPicPr>
                      <p:cNvPr id="0" name="Object 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477000" y="914400"/>
                        <a:ext cx="390525"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15" name="Line 19"/>
          <p:cNvSpPr>
            <a:spLocks noChangeShapeType="1"/>
          </p:cNvSpPr>
          <p:nvPr/>
        </p:nvSpPr>
        <p:spPr bwMode="auto">
          <a:xfrm>
            <a:off x="0" y="838200"/>
            <a:ext cx="9144000" cy="0"/>
          </a:xfrm>
          <a:prstGeom prst="line">
            <a:avLst/>
          </a:prstGeom>
          <a:noFill/>
          <a:ln w="9525">
            <a:solidFill>
              <a:schemeClr val="tx1"/>
            </a:solidFill>
            <a:round/>
            <a:headEnd/>
            <a:tailEnd type="none" w="lg" len="lg"/>
          </a:ln>
        </p:spPr>
        <p:txBody>
          <a:bodyPr wrap="none">
            <a:spAutoFit/>
          </a:bodyPr>
          <a:lstStyle/>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Slide Number Placeholder 3"/>
          <p:cNvSpPr>
            <a:spLocks noGrp="1"/>
          </p:cNvSpPr>
          <p:nvPr>
            <p:ph type="sldNum" sz="quarter" idx="12"/>
          </p:nvPr>
        </p:nvSpPr>
        <p:spPr>
          <a:noFill/>
        </p:spPr>
        <p:txBody>
          <a:bodyPr/>
          <a:lstStyle/>
          <a:p>
            <a:fld id="{AFAAFDCD-3E68-411A-890B-478913719F3C}" type="slidenum">
              <a:rPr lang="en-US" smtClean="0"/>
              <a:pPr/>
              <a:t>41</a:t>
            </a:fld>
            <a:endParaRPr lang="en-US"/>
          </a:p>
        </p:txBody>
      </p:sp>
      <p:sp>
        <p:nvSpPr>
          <p:cNvPr id="30726" name="Text Box 4"/>
          <p:cNvSpPr txBox="1">
            <a:spLocks noChangeArrowheads="1"/>
          </p:cNvSpPr>
          <p:nvPr/>
        </p:nvSpPr>
        <p:spPr bwMode="auto">
          <a:xfrm>
            <a:off x="365125" y="635000"/>
            <a:ext cx="1258888" cy="579438"/>
          </a:xfrm>
          <a:prstGeom prst="rect">
            <a:avLst/>
          </a:prstGeom>
          <a:noFill/>
          <a:ln w="9525">
            <a:noFill/>
            <a:miter lim="800000"/>
            <a:headEnd/>
            <a:tailEnd type="none" w="lg" len="lg"/>
          </a:ln>
        </p:spPr>
        <p:txBody>
          <a:bodyPr wrap="none">
            <a:spAutoFit/>
          </a:bodyPr>
          <a:lstStyle/>
          <a:p>
            <a:r>
              <a:rPr lang="en-US">
                <a:solidFill>
                  <a:srgbClr val="FF3300"/>
                </a:solidFill>
              </a:rPr>
              <a:t>Note:</a:t>
            </a:r>
          </a:p>
        </p:txBody>
      </p:sp>
      <p:sp>
        <p:nvSpPr>
          <p:cNvPr id="30727" name="Text Box 5"/>
          <p:cNvSpPr txBox="1">
            <a:spLocks noChangeArrowheads="1"/>
          </p:cNvSpPr>
          <p:nvPr/>
        </p:nvSpPr>
        <p:spPr bwMode="auto">
          <a:xfrm>
            <a:off x="2057400" y="685800"/>
            <a:ext cx="4935538" cy="1747838"/>
          </a:xfrm>
          <a:prstGeom prst="rect">
            <a:avLst/>
          </a:prstGeom>
          <a:noFill/>
          <a:ln w="9525">
            <a:noFill/>
            <a:miter lim="800000"/>
            <a:headEnd/>
            <a:tailEnd type="none" w="lg" len="lg"/>
          </a:ln>
        </p:spPr>
        <p:txBody>
          <a:bodyPr wrap="none">
            <a:spAutoFit/>
          </a:bodyPr>
          <a:lstStyle/>
          <a:p>
            <a:r>
              <a:rPr lang="en-US"/>
              <a:t>It suffices to show that </a:t>
            </a:r>
          </a:p>
          <a:p>
            <a:r>
              <a:rPr lang="en-US"/>
              <a:t>only one string</a:t>
            </a:r>
          </a:p>
          <a:p>
            <a:r>
              <a:rPr lang="en-US"/>
              <a:t>gives a contradiction </a:t>
            </a:r>
          </a:p>
        </p:txBody>
      </p:sp>
      <p:graphicFrame>
        <p:nvGraphicFramePr>
          <p:cNvPr id="30722" name="Object 0"/>
          <p:cNvGraphicFramePr>
            <a:graphicFrameLocks noChangeAspect="1"/>
          </p:cNvGraphicFramePr>
          <p:nvPr/>
        </p:nvGraphicFramePr>
        <p:xfrm>
          <a:off x="5029200" y="1219200"/>
          <a:ext cx="1295400" cy="584200"/>
        </p:xfrm>
        <a:graphic>
          <a:graphicData uri="http://schemas.openxmlformats.org/presentationml/2006/ole">
            <mc:AlternateContent xmlns:mc="http://schemas.openxmlformats.org/markup-compatibility/2006">
              <mc:Choice xmlns:v="urn:schemas-microsoft-com:vml" Requires="v">
                <p:oleObj name="Equation" r:id="rId2" imgW="393480" imgH="177480" progId="Equation.3">
                  <p:embed/>
                </p:oleObj>
              </mc:Choice>
              <mc:Fallback>
                <p:oleObj name="Equation" r:id="rId2" imgW="393480" imgH="177480" progId="Equation.3">
                  <p:embed/>
                  <p:pic>
                    <p:nvPicPr>
                      <p:cNvPr id="0" name="Object 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219200"/>
                        <a:ext cx="1295400"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8" name="Text Box 8"/>
          <p:cNvSpPr txBox="1">
            <a:spLocks noChangeArrowheads="1"/>
          </p:cNvSpPr>
          <p:nvPr/>
        </p:nvSpPr>
        <p:spPr bwMode="auto">
          <a:xfrm>
            <a:off x="1965325" y="3683000"/>
            <a:ext cx="4772025" cy="1163638"/>
          </a:xfrm>
          <a:prstGeom prst="rect">
            <a:avLst/>
          </a:prstGeom>
          <a:noFill/>
          <a:ln w="9525">
            <a:noFill/>
            <a:miter lim="800000"/>
            <a:headEnd/>
            <a:tailEnd type="none" w="lg" len="lg"/>
          </a:ln>
        </p:spPr>
        <p:txBody>
          <a:bodyPr wrap="none">
            <a:spAutoFit/>
          </a:bodyPr>
          <a:lstStyle/>
          <a:p>
            <a:r>
              <a:rPr lang="en-US"/>
              <a:t>You don’t need to obtain</a:t>
            </a:r>
          </a:p>
          <a:p>
            <a:r>
              <a:rPr lang="en-US"/>
              <a:t>contradiction for every </a:t>
            </a:r>
          </a:p>
        </p:txBody>
      </p:sp>
      <p:graphicFrame>
        <p:nvGraphicFramePr>
          <p:cNvPr id="30723" name="Object 1"/>
          <p:cNvGraphicFramePr>
            <a:graphicFrameLocks noChangeAspect="1"/>
          </p:cNvGraphicFramePr>
          <p:nvPr/>
        </p:nvGraphicFramePr>
        <p:xfrm>
          <a:off x="6629400" y="4267200"/>
          <a:ext cx="1219200" cy="550863"/>
        </p:xfrm>
        <a:graphic>
          <a:graphicData uri="http://schemas.openxmlformats.org/presentationml/2006/ole">
            <mc:AlternateContent xmlns:mc="http://schemas.openxmlformats.org/markup-compatibility/2006">
              <mc:Choice xmlns:v="urn:schemas-microsoft-com:vml" Requires="v">
                <p:oleObj name="Equation" r:id="rId4" imgW="393480" imgH="177480" progId="Equation.3">
                  <p:embed/>
                </p:oleObj>
              </mc:Choice>
              <mc:Fallback>
                <p:oleObj name="Equation" r:id="rId4" imgW="393480" imgH="177480" progId="Equation.3">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4267200"/>
                        <a:ext cx="1219200" cy="550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Slide Number Placeholder 3"/>
          <p:cNvSpPr>
            <a:spLocks noGrp="1"/>
          </p:cNvSpPr>
          <p:nvPr>
            <p:ph type="sldNum" sz="quarter" idx="12"/>
          </p:nvPr>
        </p:nvSpPr>
        <p:spPr>
          <a:noFill/>
        </p:spPr>
        <p:txBody>
          <a:bodyPr/>
          <a:lstStyle/>
          <a:p>
            <a:fld id="{EF8BEC09-2969-45FE-869C-CFE2774333F3}" type="slidenum">
              <a:rPr lang="en-US" smtClean="0"/>
              <a:pPr/>
              <a:t>42</a:t>
            </a:fld>
            <a:endParaRPr lang="en-US"/>
          </a:p>
        </p:txBody>
      </p:sp>
      <p:sp>
        <p:nvSpPr>
          <p:cNvPr id="31749" name="Text Box 3"/>
          <p:cNvSpPr txBox="1">
            <a:spLocks noChangeArrowheads="1"/>
          </p:cNvSpPr>
          <p:nvPr/>
        </p:nvSpPr>
        <p:spPr bwMode="auto">
          <a:xfrm>
            <a:off x="0" y="1627188"/>
            <a:ext cx="2289175" cy="641350"/>
          </a:xfrm>
          <a:prstGeom prst="rect">
            <a:avLst/>
          </a:prstGeom>
          <a:noFill/>
          <a:ln w="9525">
            <a:noFill/>
            <a:miter lim="800000"/>
            <a:headEnd/>
            <a:tailEnd type="none" w="lg" len="lg"/>
          </a:ln>
        </p:spPr>
        <p:txBody>
          <a:bodyPr wrap="none">
            <a:spAutoFit/>
          </a:bodyPr>
          <a:lstStyle/>
          <a:p>
            <a:r>
              <a:rPr lang="en-US" sz="3600" b="1">
                <a:solidFill>
                  <a:srgbClr val="FF3300"/>
                </a:solidFill>
              </a:rPr>
              <a:t>Theorem:</a:t>
            </a:r>
          </a:p>
        </p:txBody>
      </p:sp>
      <p:sp>
        <p:nvSpPr>
          <p:cNvPr id="31750" name="Text Box 4"/>
          <p:cNvSpPr txBox="1">
            <a:spLocks noChangeArrowheads="1"/>
          </p:cNvSpPr>
          <p:nvPr/>
        </p:nvSpPr>
        <p:spPr bwMode="auto">
          <a:xfrm>
            <a:off x="2511425" y="1727200"/>
            <a:ext cx="2644775" cy="579438"/>
          </a:xfrm>
          <a:prstGeom prst="rect">
            <a:avLst/>
          </a:prstGeom>
          <a:noFill/>
          <a:ln w="9525">
            <a:noFill/>
            <a:miter lim="800000"/>
            <a:headEnd/>
            <a:tailEnd type="none" w="lg" len="lg"/>
          </a:ln>
        </p:spPr>
        <p:txBody>
          <a:bodyPr wrap="none">
            <a:spAutoFit/>
          </a:bodyPr>
          <a:lstStyle/>
          <a:p>
            <a:r>
              <a:rPr lang="en-US"/>
              <a:t>The language</a:t>
            </a:r>
          </a:p>
        </p:txBody>
      </p:sp>
      <p:graphicFrame>
        <p:nvGraphicFramePr>
          <p:cNvPr id="31746" name="Object 5"/>
          <p:cNvGraphicFramePr>
            <a:graphicFrameLocks noChangeAspect="1"/>
          </p:cNvGraphicFramePr>
          <p:nvPr/>
        </p:nvGraphicFramePr>
        <p:xfrm>
          <a:off x="5334000" y="1600200"/>
          <a:ext cx="3505200" cy="711200"/>
        </p:xfrm>
        <a:graphic>
          <a:graphicData uri="http://schemas.openxmlformats.org/presentationml/2006/ole">
            <mc:AlternateContent xmlns:mc="http://schemas.openxmlformats.org/markup-compatibility/2006">
              <mc:Choice xmlns:v="urn:schemas-microsoft-com:vml" Requires="v">
                <p:oleObj name="Equation" r:id="rId2" imgW="3504960" imgH="711000" progId="Equation.3">
                  <p:embed/>
                </p:oleObj>
              </mc:Choice>
              <mc:Fallback>
                <p:oleObj name="Equation" r:id="rId2" imgW="3504960" imgH="711000"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600200"/>
                        <a:ext cx="3505200" cy="71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51" name="Text Box 6"/>
          <p:cNvSpPr txBox="1">
            <a:spLocks noChangeArrowheads="1"/>
          </p:cNvSpPr>
          <p:nvPr/>
        </p:nvSpPr>
        <p:spPr bwMode="auto">
          <a:xfrm>
            <a:off x="5638800" y="2362200"/>
            <a:ext cx="2719388" cy="579438"/>
          </a:xfrm>
          <a:prstGeom prst="rect">
            <a:avLst/>
          </a:prstGeom>
          <a:noFill/>
          <a:ln w="9525">
            <a:noFill/>
            <a:miter lim="800000"/>
            <a:headEnd/>
            <a:tailEnd type="none" w="lg" len="lg"/>
          </a:ln>
        </p:spPr>
        <p:txBody>
          <a:bodyPr wrap="none">
            <a:spAutoFit/>
          </a:bodyPr>
          <a:lstStyle/>
          <a:p>
            <a:r>
              <a:rPr lang="en-US"/>
              <a:t>is not regular</a:t>
            </a:r>
          </a:p>
        </p:txBody>
      </p:sp>
      <p:sp>
        <p:nvSpPr>
          <p:cNvPr id="31752" name="Text Box 7"/>
          <p:cNvSpPr txBox="1">
            <a:spLocks noChangeArrowheads="1"/>
          </p:cNvSpPr>
          <p:nvPr/>
        </p:nvSpPr>
        <p:spPr bwMode="auto">
          <a:xfrm>
            <a:off x="228600" y="4522788"/>
            <a:ext cx="1555750" cy="641350"/>
          </a:xfrm>
          <a:prstGeom prst="rect">
            <a:avLst/>
          </a:prstGeom>
          <a:noFill/>
          <a:ln w="9525">
            <a:noFill/>
            <a:miter lim="800000"/>
            <a:headEnd/>
            <a:tailEnd type="none" w="lg" len="lg"/>
          </a:ln>
        </p:spPr>
        <p:txBody>
          <a:bodyPr wrap="none">
            <a:spAutoFit/>
          </a:bodyPr>
          <a:lstStyle/>
          <a:p>
            <a:r>
              <a:rPr lang="en-US" sz="3600" b="1">
                <a:solidFill>
                  <a:srgbClr val="FF3300"/>
                </a:solidFill>
              </a:rPr>
              <a:t>Proof:</a:t>
            </a:r>
          </a:p>
        </p:txBody>
      </p:sp>
      <p:sp>
        <p:nvSpPr>
          <p:cNvPr id="31753" name="Text Box 8"/>
          <p:cNvSpPr txBox="1">
            <a:spLocks noChangeArrowheads="1"/>
          </p:cNvSpPr>
          <p:nvPr/>
        </p:nvSpPr>
        <p:spPr bwMode="auto">
          <a:xfrm>
            <a:off x="2286000" y="4572000"/>
            <a:ext cx="4705350" cy="579438"/>
          </a:xfrm>
          <a:prstGeom prst="rect">
            <a:avLst/>
          </a:prstGeom>
          <a:noFill/>
          <a:ln w="9525">
            <a:noFill/>
            <a:miter lim="800000"/>
            <a:headEnd/>
            <a:tailEnd type="none" w="lg" len="lg"/>
          </a:ln>
        </p:spPr>
        <p:txBody>
          <a:bodyPr wrap="none">
            <a:spAutoFit/>
          </a:bodyPr>
          <a:lstStyle/>
          <a:p>
            <a:r>
              <a:rPr lang="en-US"/>
              <a:t>Use the Pumping Lemma</a:t>
            </a:r>
          </a:p>
        </p:txBody>
      </p:sp>
      <p:sp>
        <p:nvSpPr>
          <p:cNvPr id="31754" name="Text Box 10"/>
          <p:cNvSpPr txBox="1">
            <a:spLocks noChangeArrowheads="1"/>
          </p:cNvSpPr>
          <p:nvPr/>
        </p:nvSpPr>
        <p:spPr bwMode="auto">
          <a:xfrm>
            <a:off x="1050925" y="330200"/>
            <a:ext cx="7466013" cy="579438"/>
          </a:xfrm>
          <a:prstGeom prst="rect">
            <a:avLst/>
          </a:prstGeom>
          <a:noFill/>
          <a:ln w="9525">
            <a:noFill/>
            <a:miter lim="800000"/>
            <a:headEnd/>
            <a:tailEnd type="none" w="lg" len="lg"/>
          </a:ln>
        </p:spPr>
        <p:txBody>
          <a:bodyPr wrap="none">
            <a:spAutoFit/>
          </a:bodyPr>
          <a:lstStyle/>
          <a:p>
            <a:r>
              <a:rPr lang="en-US"/>
              <a:t>Example of Pumping Lemma application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4" name="Slide Number Placeholder 3"/>
          <p:cNvSpPr>
            <a:spLocks noGrp="1"/>
          </p:cNvSpPr>
          <p:nvPr>
            <p:ph type="sldNum" sz="quarter" idx="12"/>
          </p:nvPr>
        </p:nvSpPr>
        <p:spPr>
          <a:noFill/>
        </p:spPr>
        <p:txBody>
          <a:bodyPr/>
          <a:lstStyle/>
          <a:p>
            <a:fld id="{34A26B45-F85D-42C9-A023-629EDC0FEB57}" type="slidenum">
              <a:rPr lang="en-US" smtClean="0"/>
              <a:pPr/>
              <a:t>43</a:t>
            </a:fld>
            <a:endParaRPr lang="en-US"/>
          </a:p>
        </p:txBody>
      </p:sp>
      <p:sp>
        <p:nvSpPr>
          <p:cNvPr id="32775" name="Text Box 3"/>
          <p:cNvSpPr txBox="1">
            <a:spLocks noChangeArrowheads="1"/>
          </p:cNvSpPr>
          <p:nvPr/>
        </p:nvSpPr>
        <p:spPr bwMode="auto">
          <a:xfrm>
            <a:off x="1066800" y="2057400"/>
            <a:ext cx="5718175" cy="1163638"/>
          </a:xfrm>
          <a:prstGeom prst="rect">
            <a:avLst/>
          </a:prstGeom>
          <a:noFill/>
          <a:ln w="9525">
            <a:noFill/>
            <a:miter lim="800000"/>
            <a:headEnd/>
            <a:tailEnd type="none" w="lg" len="lg"/>
          </a:ln>
        </p:spPr>
        <p:txBody>
          <a:bodyPr wrap="none">
            <a:spAutoFit/>
          </a:bodyPr>
          <a:lstStyle/>
          <a:p>
            <a:r>
              <a:rPr lang="en-US"/>
              <a:t>Assume for </a:t>
            </a:r>
            <a:r>
              <a:rPr lang="en-US">
                <a:solidFill>
                  <a:srgbClr val="FF3300"/>
                </a:solidFill>
              </a:rPr>
              <a:t>contradiction</a:t>
            </a:r>
          </a:p>
          <a:p>
            <a:r>
              <a:rPr lang="en-US"/>
              <a:t>that       is a regular language</a:t>
            </a:r>
          </a:p>
        </p:txBody>
      </p:sp>
      <p:graphicFrame>
        <p:nvGraphicFramePr>
          <p:cNvPr id="32770" name="Object 4"/>
          <p:cNvGraphicFramePr>
            <a:graphicFrameLocks noChangeAspect="1"/>
          </p:cNvGraphicFramePr>
          <p:nvPr/>
        </p:nvGraphicFramePr>
        <p:xfrm>
          <a:off x="2289175" y="2705100"/>
          <a:ext cx="328613" cy="393700"/>
        </p:xfrm>
        <a:graphic>
          <a:graphicData uri="http://schemas.openxmlformats.org/presentationml/2006/ole">
            <mc:AlternateContent xmlns:mc="http://schemas.openxmlformats.org/markup-compatibility/2006">
              <mc:Choice xmlns:v="urn:schemas-microsoft-com:vml" Requires="v">
                <p:oleObj name="Equation" r:id="rId2" imgW="330120" imgH="393480" progId="Equation.3">
                  <p:embed/>
                </p:oleObj>
              </mc:Choice>
              <mc:Fallback>
                <p:oleObj name="Equation" r:id="rId2" imgW="330120" imgH="39348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175" y="2705100"/>
                        <a:ext cx="328613"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76" name="Text Box 5"/>
          <p:cNvSpPr txBox="1">
            <a:spLocks noChangeArrowheads="1"/>
          </p:cNvSpPr>
          <p:nvPr/>
        </p:nvSpPr>
        <p:spPr bwMode="auto">
          <a:xfrm>
            <a:off x="990600" y="4572000"/>
            <a:ext cx="6446838" cy="1163638"/>
          </a:xfrm>
          <a:prstGeom prst="rect">
            <a:avLst/>
          </a:prstGeom>
          <a:noFill/>
          <a:ln w="9525">
            <a:noFill/>
            <a:miter lim="800000"/>
            <a:headEnd/>
            <a:tailEnd type="none" w="lg" len="lg"/>
          </a:ln>
        </p:spPr>
        <p:txBody>
          <a:bodyPr wrap="none">
            <a:spAutoFit/>
          </a:bodyPr>
          <a:lstStyle/>
          <a:p>
            <a:r>
              <a:rPr lang="en-US"/>
              <a:t>Since        is </a:t>
            </a:r>
            <a:r>
              <a:rPr lang="en-US">
                <a:solidFill>
                  <a:srgbClr val="FF3300"/>
                </a:solidFill>
              </a:rPr>
              <a:t>infinite</a:t>
            </a:r>
          </a:p>
          <a:p>
            <a:r>
              <a:rPr lang="en-US"/>
              <a:t>we can apply the </a:t>
            </a:r>
            <a:r>
              <a:rPr lang="en-US">
                <a:solidFill>
                  <a:srgbClr val="FF3300"/>
                </a:solidFill>
              </a:rPr>
              <a:t>Pumping Lemma</a:t>
            </a:r>
            <a:r>
              <a:rPr lang="en-US"/>
              <a:t> </a:t>
            </a:r>
          </a:p>
        </p:txBody>
      </p:sp>
      <p:graphicFrame>
        <p:nvGraphicFramePr>
          <p:cNvPr id="32771" name="Object 6"/>
          <p:cNvGraphicFramePr>
            <a:graphicFrameLocks noChangeAspect="1"/>
          </p:cNvGraphicFramePr>
          <p:nvPr/>
        </p:nvGraphicFramePr>
        <p:xfrm>
          <a:off x="2438400" y="4648200"/>
          <a:ext cx="328613" cy="393700"/>
        </p:xfrm>
        <a:graphic>
          <a:graphicData uri="http://schemas.openxmlformats.org/presentationml/2006/ole">
            <mc:AlternateContent xmlns:mc="http://schemas.openxmlformats.org/markup-compatibility/2006">
              <mc:Choice xmlns:v="urn:schemas-microsoft-com:vml" Requires="v">
                <p:oleObj name="Equation" r:id="rId4" imgW="330120" imgH="393480" progId="Equation.3">
                  <p:embed/>
                </p:oleObj>
              </mc:Choice>
              <mc:Fallback>
                <p:oleObj name="Equation" r:id="rId4" imgW="330120" imgH="39348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4648200"/>
                        <a:ext cx="328613"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72" name="Object 7"/>
          <p:cNvGraphicFramePr>
            <a:graphicFrameLocks noChangeAspect="1"/>
          </p:cNvGraphicFramePr>
          <p:nvPr/>
        </p:nvGraphicFramePr>
        <p:xfrm>
          <a:off x="1981200" y="0"/>
          <a:ext cx="3505200" cy="711200"/>
        </p:xfrm>
        <a:graphic>
          <a:graphicData uri="http://schemas.openxmlformats.org/presentationml/2006/ole">
            <mc:AlternateContent xmlns:mc="http://schemas.openxmlformats.org/markup-compatibility/2006">
              <mc:Choice xmlns:v="urn:schemas-microsoft-com:vml" Requires="v">
                <p:oleObj name="Equation" r:id="rId6" imgW="3504960" imgH="711000" progId="Equation.3">
                  <p:embed/>
                </p:oleObj>
              </mc:Choice>
              <mc:Fallback>
                <p:oleObj name="Equation" r:id="rId6" imgW="3504960" imgH="7110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0"/>
                        <a:ext cx="3505200" cy="71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02" name="Slide Number Placeholder 3"/>
          <p:cNvSpPr>
            <a:spLocks noGrp="1"/>
          </p:cNvSpPr>
          <p:nvPr>
            <p:ph type="sldNum" sz="quarter" idx="12"/>
          </p:nvPr>
        </p:nvSpPr>
        <p:spPr>
          <a:noFill/>
        </p:spPr>
        <p:txBody>
          <a:bodyPr/>
          <a:lstStyle/>
          <a:p>
            <a:fld id="{ABC0C7FF-5AFE-46BA-80D2-AE1DC4BC52EB}" type="slidenum">
              <a:rPr lang="en-US" smtClean="0"/>
              <a:pPr/>
              <a:t>44</a:t>
            </a:fld>
            <a:endParaRPr lang="en-US"/>
          </a:p>
        </p:txBody>
      </p:sp>
      <p:sp>
        <p:nvSpPr>
          <p:cNvPr id="33803" name="Text Box 5"/>
          <p:cNvSpPr txBox="1">
            <a:spLocks noChangeArrowheads="1"/>
          </p:cNvSpPr>
          <p:nvPr/>
        </p:nvSpPr>
        <p:spPr bwMode="auto">
          <a:xfrm>
            <a:off x="0" y="1143000"/>
            <a:ext cx="6561138" cy="579438"/>
          </a:xfrm>
          <a:prstGeom prst="rect">
            <a:avLst/>
          </a:prstGeom>
          <a:noFill/>
          <a:ln w="9525">
            <a:noFill/>
            <a:miter lim="800000"/>
            <a:headEnd/>
            <a:tailEnd type="none" w="lg" len="lg"/>
          </a:ln>
        </p:spPr>
        <p:txBody>
          <a:bodyPr wrap="none">
            <a:spAutoFit/>
          </a:bodyPr>
          <a:lstStyle/>
          <a:p>
            <a:r>
              <a:rPr lang="en-US"/>
              <a:t>Let        be the critical length for</a:t>
            </a:r>
            <a:endParaRPr lang="en-US">
              <a:solidFill>
                <a:srgbClr val="FF3300"/>
              </a:solidFill>
            </a:endParaRPr>
          </a:p>
        </p:txBody>
      </p:sp>
      <p:sp>
        <p:nvSpPr>
          <p:cNvPr id="33804" name="Text Box 6"/>
          <p:cNvSpPr txBox="1">
            <a:spLocks noChangeArrowheads="1"/>
          </p:cNvSpPr>
          <p:nvPr/>
        </p:nvSpPr>
        <p:spPr bwMode="auto">
          <a:xfrm>
            <a:off x="0" y="2667000"/>
            <a:ext cx="5545138" cy="579438"/>
          </a:xfrm>
          <a:prstGeom prst="rect">
            <a:avLst/>
          </a:prstGeom>
          <a:noFill/>
          <a:ln w="9525">
            <a:noFill/>
            <a:miter lim="800000"/>
            <a:headEnd/>
            <a:tailEnd type="none" w="lg" len="lg"/>
          </a:ln>
        </p:spPr>
        <p:txBody>
          <a:bodyPr wrap="none">
            <a:spAutoFit/>
          </a:bodyPr>
          <a:lstStyle/>
          <a:p>
            <a:r>
              <a:rPr lang="en-US">
                <a:solidFill>
                  <a:srgbClr val="FF3300"/>
                </a:solidFill>
              </a:rPr>
              <a:t>Pick</a:t>
            </a:r>
            <a:r>
              <a:rPr lang="en-US"/>
              <a:t> a string       such that:  </a:t>
            </a:r>
          </a:p>
        </p:txBody>
      </p:sp>
      <p:graphicFrame>
        <p:nvGraphicFramePr>
          <p:cNvPr id="33794" name="Object 1024"/>
          <p:cNvGraphicFramePr>
            <a:graphicFrameLocks noChangeAspect="1"/>
          </p:cNvGraphicFramePr>
          <p:nvPr/>
        </p:nvGraphicFramePr>
        <p:xfrm>
          <a:off x="2667000" y="2819400"/>
          <a:ext cx="368300" cy="304800"/>
        </p:xfrm>
        <a:graphic>
          <a:graphicData uri="http://schemas.openxmlformats.org/presentationml/2006/ole">
            <mc:AlternateContent xmlns:mc="http://schemas.openxmlformats.org/markup-compatibility/2006">
              <mc:Choice xmlns:v="urn:schemas-microsoft-com:vml" Requires="v">
                <p:oleObj name="Equation" r:id="rId2" imgW="368280" imgH="304560" progId="Equation.3">
                  <p:embed/>
                </p:oleObj>
              </mc:Choice>
              <mc:Fallback>
                <p:oleObj name="Equation" r:id="rId2" imgW="368280" imgH="304560" progId="Equation.3">
                  <p:embed/>
                  <p:pic>
                    <p:nvPicPr>
                      <p:cNvPr id="0" name="Object 10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2819400"/>
                        <a:ext cx="3683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5" name="Object 1025"/>
          <p:cNvGraphicFramePr>
            <a:graphicFrameLocks noChangeAspect="1"/>
          </p:cNvGraphicFramePr>
          <p:nvPr/>
        </p:nvGraphicFramePr>
        <p:xfrm>
          <a:off x="5562600" y="2743200"/>
          <a:ext cx="1422400" cy="519113"/>
        </p:xfrm>
        <a:graphic>
          <a:graphicData uri="http://schemas.openxmlformats.org/presentationml/2006/ole">
            <mc:AlternateContent xmlns:mc="http://schemas.openxmlformats.org/markup-compatibility/2006">
              <mc:Choice xmlns:v="urn:schemas-microsoft-com:vml" Requires="v">
                <p:oleObj name="Equation" r:id="rId4" imgW="1422360" imgH="520560" progId="Equation.3">
                  <p:embed/>
                </p:oleObj>
              </mc:Choice>
              <mc:Fallback>
                <p:oleObj name="Equation" r:id="rId4" imgW="1422360" imgH="520560" progId="Equation.3">
                  <p:embed/>
                  <p:pic>
                    <p:nvPicPr>
                      <p:cNvPr id="0" name="Object 10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2600" y="2743200"/>
                        <a:ext cx="1422400" cy="519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6" name="Object 1026"/>
          <p:cNvGraphicFramePr>
            <a:graphicFrameLocks noChangeAspect="1"/>
          </p:cNvGraphicFramePr>
          <p:nvPr/>
        </p:nvGraphicFramePr>
        <p:xfrm>
          <a:off x="7239000" y="3581400"/>
          <a:ext cx="1549400" cy="544513"/>
        </p:xfrm>
        <a:graphic>
          <a:graphicData uri="http://schemas.openxmlformats.org/presentationml/2006/ole">
            <mc:AlternateContent xmlns:mc="http://schemas.openxmlformats.org/markup-compatibility/2006">
              <mc:Choice xmlns:v="urn:schemas-microsoft-com:vml" Requires="v">
                <p:oleObj name="Equation" r:id="rId6" imgW="1549080" imgH="545760" progId="Equation.3">
                  <p:embed/>
                </p:oleObj>
              </mc:Choice>
              <mc:Fallback>
                <p:oleObj name="Equation" r:id="rId6" imgW="1549080" imgH="545760" progId="Equation.3">
                  <p:embed/>
                  <p:pic>
                    <p:nvPicPr>
                      <p:cNvPr id="0" name="Object 10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39000" y="3581400"/>
                        <a:ext cx="1549400" cy="544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05" name="Text Box 10"/>
          <p:cNvSpPr txBox="1">
            <a:spLocks noChangeArrowheads="1"/>
          </p:cNvSpPr>
          <p:nvPr/>
        </p:nvSpPr>
        <p:spPr bwMode="auto">
          <a:xfrm>
            <a:off x="4953000" y="3581400"/>
            <a:ext cx="2154238" cy="579438"/>
          </a:xfrm>
          <a:prstGeom prst="rect">
            <a:avLst/>
          </a:prstGeom>
          <a:noFill/>
          <a:ln w="9525">
            <a:noFill/>
            <a:miter lim="800000"/>
            <a:headEnd/>
            <a:tailEnd type="none" w="lg" len="lg"/>
          </a:ln>
        </p:spPr>
        <p:txBody>
          <a:bodyPr wrap="none">
            <a:spAutoFit/>
          </a:bodyPr>
          <a:lstStyle/>
          <a:p>
            <a:r>
              <a:rPr lang="en-US"/>
              <a:t>and length</a:t>
            </a:r>
          </a:p>
        </p:txBody>
      </p:sp>
      <p:graphicFrame>
        <p:nvGraphicFramePr>
          <p:cNvPr id="33797" name="Object 1027"/>
          <p:cNvGraphicFramePr>
            <a:graphicFrameLocks noChangeAspect="1"/>
          </p:cNvGraphicFramePr>
          <p:nvPr/>
        </p:nvGraphicFramePr>
        <p:xfrm>
          <a:off x="4114800" y="5181600"/>
          <a:ext cx="2019300" cy="609600"/>
        </p:xfrm>
        <a:graphic>
          <a:graphicData uri="http://schemas.openxmlformats.org/presentationml/2006/ole">
            <mc:AlternateContent xmlns:mc="http://schemas.openxmlformats.org/markup-compatibility/2006">
              <mc:Choice xmlns:v="urn:schemas-microsoft-com:vml" Requires="v">
                <p:oleObj name="Equation" r:id="rId8" imgW="2019240" imgH="609480" progId="Equation.3">
                  <p:embed/>
                </p:oleObj>
              </mc:Choice>
              <mc:Fallback>
                <p:oleObj name="Equation" r:id="rId8" imgW="2019240" imgH="609480" progId="Equation.3">
                  <p:embed/>
                  <p:pic>
                    <p:nvPicPr>
                      <p:cNvPr id="0" name="Object 10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14800" y="5181600"/>
                        <a:ext cx="20193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06" name="Text Box 15"/>
          <p:cNvSpPr txBox="1">
            <a:spLocks noChangeArrowheads="1"/>
          </p:cNvSpPr>
          <p:nvPr/>
        </p:nvSpPr>
        <p:spPr bwMode="auto">
          <a:xfrm>
            <a:off x="2225675" y="5334000"/>
            <a:ext cx="1711325" cy="579438"/>
          </a:xfrm>
          <a:prstGeom prst="rect">
            <a:avLst/>
          </a:prstGeom>
          <a:noFill/>
          <a:ln w="9525">
            <a:noFill/>
            <a:miter lim="800000"/>
            <a:headEnd/>
            <a:tailEnd type="none" w="lg" len="lg"/>
          </a:ln>
        </p:spPr>
        <p:txBody>
          <a:bodyPr wrap="none">
            <a:spAutoFit/>
          </a:bodyPr>
          <a:lstStyle/>
          <a:p>
            <a:r>
              <a:rPr lang="en-US">
                <a:solidFill>
                  <a:srgbClr val="FF3300"/>
                </a:solidFill>
              </a:rPr>
              <a:t>We pick</a:t>
            </a:r>
          </a:p>
        </p:txBody>
      </p:sp>
      <p:graphicFrame>
        <p:nvGraphicFramePr>
          <p:cNvPr id="33798" name="Object 1028"/>
          <p:cNvGraphicFramePr>
            <a:graphicFrameLocks noChangeAspect="1"/>
          </p:cNvGraphicFramePr>
          <p:nvPr/>
        </p:nvGraphicFramePr>
        <p:xfrm>
          <a:off x="990600" y="1295400"/>
          <a:ext cx="393700" cy="304800"/>
        </p:xfrm>
        <a:graphic>
          <a:graphicData uri="http://schemas.openxmlformats.org/presentationml/2006/ole">
            <mc:AlternateContent xmlns:mc="http://schemas.openxmlformats.org/markup-compatibility/2006">
              <mc:Choice xmlns:v="urn:schemas-microsoft-com:vml" Requires="v">
                <p:oleObj name="Equation" r:id="rId10" imgW="393480" imgH="304560" progId="Equation.3">
                  <p:embed/>
                </p:oleObj>
              </mc:Choice>
              <mc:Fallback>
                <p:oleObj name="Equation" r:id="rId10" imgW="393480" imgH="304560" progId="Equation.3">
                  <p:embed/>
                  <p:pic>
                    <p:nvPicPr>
                      <p:cNvPr id="0" name="Object 102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0600" y="1295400"/>
                        <a:ext cx="3937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9" name="Object 1029"/>
          <p:cNvGraphicFramePr>
            <a:graphicFrameLocks noChangeAspect="1"/>
          </p:cNvGraphicFramePr>
          <p:nvPr/>
        </p:nvGraphicFramePr>
        <p:xfrm>
          <a:off x="1981200" y="0"/>
          <a:ext cx="3505200" cy="711200"/>
        </p:xfrm>
        <a:graphic>
          <a:graphicData uri="http://schemas.openxmlformats.org/presentationml/2006/ole">
            <mc:AlternateContent xmlns:mc="http://schemas.openxmlformats.org/markup-compatibility/2006">
              <mc:Choice xmlns:v="urn:schemas-microsoft-com:vml" Requires="v">
                <p:oleObj name="Equation" r:id="rId12" imgW="3504960" imgH="711000" progId="Equation.3">
                  <p:embed/>
                </p:oleObj>
              </mc:Choice>
              <mc:Fallback>
                <p:oleObj name="Equation" r:id="rId12" imgW="3504960" imgH="711000" progId="Equation.3">
                  <p:embed/>
                  <p:pic>
                    <p:nvPicPr>
                      <p:cNvPr id="0" name="Object 102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81200" y="0"/>
                        <a:ext cx="3505200" cy="71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00" name="Object 1030"/>
          <p:cNvGraphicFramePr>
            <a:graphicFrameLocks noChangeAspect="1"/>
          </p:cNvGraphicFramePr>
          <p:nvPr/>
        </p:nvGraphicFramePr>
        <p:xfrm>
          <a:off x="6705600" y="1143000"/>
          <a:ext cx="381000" cy="533400"/>
        </p:xfrm>
        <a:graphic>
          <a:graphicData uri="http://schemas.openxmlformats.org/presentationml/2006/ole">
            <mc:AlternateContent xmlns:mc="http://schemas.openxmlformats.org/markup-compatibility/2006">
              <mc:Choice xmlns:v="urn:schemas-microsoft-com:vml" Requires="v">
                <p:oleObj name="Equation" r:id="rId14" imgW="126720" imgH="177480" progId="Equation.3">
                  <p:embed/>
                </p:oleObj>
              </mc:Choice>
              <mc:Fallback>
                <p:oleObj name="Equation" r:id="rId14" imgW="126720" imgH="177480" progId="Equation.3">
                  <p:embed/>
                  <p:pic>
                    <p:nvPicPr>
                      <p:cNvPr id="0" name="Object 103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705600" y="1143000"/>
                        <a:ext cx="3810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07" name="Rectangle 19"/>
          <p:cNvSpPr>
            <a:spLocks noChangeArrowheads="1"/>
          </p:cNvSpPr>
          <p:nvPr/>
        </p:nvSpPr>
        <p:spPr bwMode="auto">
          <a:xfrm>
            <a:off x="1981200" y="5029200"/>
            <a:ext cx="4648200" cy="1143000"/>
          </a:xfrm>
          <a:prstGeom prst="rect">
            <a:avLst/>
          </a:prstGeom>
          <a:noFill/>
          <a:ln w="9525">
            <a:solidFill>
              <a:schemeClr val="tx1"/>
            </a:solidFill>
            <a:miter lim="800000"/>
            <a:headEnd/>
            <a:tailEnd type="none" w="lg" len="lg"/>
          </a:ln>
        </p:spPr>
        <p:txBody>
          <a:bodyPr wrap="none" anchor="ctr">
            <a:spAutoFit/>
          </a:bodyPr>
          <a:lstStyle/>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9" name="Slide Number Placeholder 3"/>
          <p:cNvSpPr>
            <a:spLocks noGrp="1"/>
          </p:cNvSpPr>
          <p:nvPr>
            <p:ph type="sldNum" sz="quarter" idx="12"/>
          </p:nvPr>
        </p:nvSpPr>
        <p:spPr>
          <a:noFill/>
        </p:spPr>
        <p:txBody>
          <a:bodyPr/>
          <a:lstStyle/>
          <a:p>
            <a:fld id="{74D95560-56EF-465D-ACA1-A9E62B138D65}" type="slidenum">
              <a:rPr lang="en-US" smtClean="0"/>
              <a:pPr/>
              <a:t>45</a:t>
            </a:fld>
            <a:endParaRPr lang="en-US"/>
          </a:p>
        </p:txBody>
      </p:sp>
      <p:sp>
        <p:nvSpPr>
          <p:cNvPr id="34830" name="Text Box 1028"/>
          <p:cNvSpPr txBox="1">
            <a:spLocks noChangeArrowheads="1"/>
          </p:cNvSpPr>
          <p:nvPr/>
        </p:nvSpPr>
        <p:spPr bwMode="auto">
          <a:xfrm>
            <a:off x="990600" y="1981200"/>
            <a:ext cx="2513013" cy="579438"/>
          </a:xfrm>
          <a:prstGeom prst="rect">
            <a:avLst/>
          </a:prstGeom>
          <a:noFill/>
          <a:ln w="9525">
            <a:noFill/>
            <a:miter lim="800000"/>
            <a:headEnd/>
            <a:tailEnd type="none" w="lg" len="lg"/>
          </a:ln>
        </p:spPr>
        <p:txBody>
          <a:bodyPr wrap="none">
            <a:spAutoFit/>
          </a:bodyPr>
          <a:lstStyle/>
          <a:p>
            <a:r>
              <a:rPr lang="en-US"/>
              <a:t>with lengths</a:t>
            </a:r>
          </a:p>
        </p:txBody>
      </p:sp>
      <p:sp>
        <p:nvSpPr>
          <p:cNvPr id="34831" name="Text Box 1029"/>
          <p:cNvSpPr txBox="1">
            <a:spLocks noChangeArrowheads="1"/>
          </p:cNvSpPr>
          <p:nvPr/>
        </p:nvSpPr>
        <p:spPr bwMode="auto">
          <a:xfrm>
            <a:off x="152400" y="152400"/>
            <a:ext cx="5200650" cy="579438"/>
          </a:xfrm>
          <a:prstGeom prst="rect">
            <a:avLst/>
          </a:prstGeom>
          <a:noFill/>
          <a:ln w="9525">
            <a:noFill/>
            <a:miter lim="800000"/>
            <a:headEnd/>
            <a:tailEnd type="none" w="lg" len="lg"/>
          </a:ln>
        </p:spPr>
        <p:txBody>
          <a:bodyPr wrap="none">
            <a:spAutoFit/>
          </a:bodyPr>
          <a:lstStyle/>
          <a:p>
            <a:r>
              <a:rPr lang="en-US"/>
              <a:t>From the</a:t>
            </a:r>
            <a:r>
              <a:rPr lang="en-US">
                <a:solidFill>
                  <a:srgbClr val="FF3300"/>
                </a:solidFill>
              </a:rPr>
              <a:t> Pumping Lemma:</a:t>
            </a:r>
            <a:r>
              <a:rPr lang="en-US"/>
              <a:t> </a:t>
            </a:r>
          </a:p>
        </p:txBody>
      </p:sp>
      <p:graphicFrame>
        <p:nvGraphicFramePr>
          <p:cNvPr id="34818" name="Object 1024"/>
          <p:cNvGraphicFramePr>
            <a:graphicFrameLocks noChangeAspect="1"/>
          </p:cNvGraphicFramePr>
          <p:nvPr/>
        </p:nvGraphicFramePr>
        <p:xfrm>
          <a:off x="3733800" y="2057400"/>
          <a:ext cx="3543300" cy="544513"/>
        </p:xfrm>
        <a:graphic>
          <a:graphicData uri="http://schemas.openxmlformats.org/presentationml/2006/ole">
            <mc:AlternateContent xmlns:mc="http://schemas.openxmlformats.org/markup-compatibility/2006">
              <mc:Choice xmlns:v="urn:schemas-microsoft-com:vml" Requires="v">
                <p:oleObj name="Equation" r:id="rId2" imgW="3543120" imgH="545760" progId="Equation.3">
                  <p:embed/>
                </p:oleObj>
              </mc:Choice>
              <mc:Fallback>
                <p:oleObj name="Equation" r:id="rId2" imgW="3543120" imgH="545760" progId="Equation.3">
                  <p:embed/>
                  <p:pic>
                    <p:nvPicPr>
                      <p:cNvPr id="0" name="Object 10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2057400"/>
                        <a:ext cx="3543300" cy="544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19" name="Object 1025"/>
          <p:cNvGraphicFramePr>
            <a:graphicFrameLocks noChangeAspect="1"/>
          </p:cNvGraphicFramePr>
          <p:nvPr/>
        </p:nvGraphicFramePr>
        <p:xfrm>
          <a:off x="685800" y="3886200"/>
          <a:ext cx="6692900" cy="720725"/>
        </p:xfrm>
        <a:graphic>
          <a:graphicData uri="http://schemas.openxmlformats.org/presentationml/2006/ole">
            <mc:AlternateContent xmlns:mc="http://schemas.openxmlformats.org/markup-compatibility/2006">
              <mc:Choice xmlns:v="urn:schemas-microsoft-com:vml" Requires="v">
                <p:oleObj name="Equation" r:id="rId4" imgW="6692760" imgH="723600" progId="Equation.3">
                  <p:embed/>
                </p:oleObj>
              </mc:Choice>
              <mc:Fallback>
                <p:oleObj name="Equation" r:id="rId4" imgW="6692760" imgH="723600" progId="Equation.3">
                  <p:embed/>
                  <p:pic>
                    <p:nvPicPr>
                      <p:cNvPr id="0" name="Object 10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886200"/>
                        <a:ext cx="6692900"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32" name="Text Box 1033"/>
          <p:cNvSpPr txBox="1">
            <a:spLocks noChangeArrowheads="1"/>
          </p:cNvSpPr>
          <p:nvPr/>
        </p:nvSpPr>
        <p:spPr bwMode="auto">
          <a:xfrm>
            <a:off x="3565525" y="6126163"/>
            <a:ext cx="184150" cy="579437"/>
          </a:xfrm>
          <a:prstGeom prst="rect">
            <a:avLst/>
          </a:prstGeom>
          <a:noFill/>
          <a:ln w="9525">
            <a:noFill/>
            <a:miter lim="800000"/>
            <a:headEnd/>
            <a:tailEnd type="none" w="lg" len="lg"/>
          </a:ln>
        </p:spPr>
        <p:txBody>
          <a:bodyPr wrap="none">
            <a:spAutoFit/>
          </a:bodyPr>
          <a:lstStyle/>
          <a:p>
            <a:endParaRPr lang="en-US"/>
          </a:p>
        </p:txBody>
      </p:sp>
      <p:graphicFrame>
        <p:nvGraphicFramePr>
          <p:cNvPr id="34820" name="Object 1026"/>
          <p:cNvGraphicFramePr>
            <a:graphicFrameLocks noChangeAspect="1"/>
          </p:cNvGraphicFramePr>
          <p:nvPr/>
        </p:nvGraphicFramePr>
        <p:xfrm>
          <a:off x="3048000" y="5867400"/>
          <a:ext cx="3810000" cy="709613"/>
        </p:xfrm>
        <a:graphic>
          <a:graphicData uri="http://schemas.openxmlformats.org/presentationml/2006/ole">
            <mc:AlternateContent xmlns:mc="http://schemas.openxmlformats.org/markup-compatibility/2006">
              <mc:Choice xmlns:v="urn:schemas-microsoft-com:vml" Requires="v">
                <p:oleObj name="Equation" r:id="rId6" imgW="1295280" imgH="241200" progId="Equation.3">
                  <p:embed/>
                </p:oleObj>
              </mc:Choice>
              <mc:Fallback>
                <p:oleObj name="Equation" r:id="rId6" imgW="1295280" imgH="241200" progId="Equation.3">
                  <p:embed/>
                  <p:pic>
                    <p:nvPicPr>
                      <p:cNvPr id="0" name="Object 10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0" y="5867400"/>
                        <a:ext cx="3810000" cy="709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33" name="AutoShape 1035"/>
          <p:cNvSpPr>
            <a:spLocks/>
          </p:cNvSpPr>
          <p:nvPr/>
        </p:nvSpPr>
        <p:spPr bwMode="auto">
          <a:xfrm rot="5353442">
            <a:off x="4076700" y="4381500"/>
            <a:ext cx="457200" cy="838200"/>
          </a:xfrm>
          <a:prstGeom prst="rightBrace">
            <a:avLst>
              <a:gd name="adj1" fmla="val 15278"/>
              <a:gd name="adj2" fmla="val 50000"/>
            </a:avLst>
          </a:prstGeom>
          <a:noFill/>
          <a:ln w="9525">
            <a:solidFill>
              <a:srgbClr val="FF0000"/>
            </a:solidFill>
            <a:round/>
            <a:headEnd/>
            <a:tailEnd type="none" w="lg" len="lg"/>
          </a:ln>
        </p:spPr>
        <p:txBody>
          <a:bodyPr anchor="ctr">
            <a:spAutoFit/>
          </a:bodyPr>
          <a:lstStyle/>
          <a:p>
            <a:endParaRPr lang="en-US"/>
          </a:p>
        </p:txBody>
      </p:sp>
      <p:sp>
        <p:nvSpPr>
          <p:cNvPr id="34834" name="AutoShape 1036"/>
          <p:cNvSpPr>
            <a:spLocks/>
          </p:cNvSpPr>
          <p:nvPr/>
        </p:nvSpPr>
        <p:spPr bwMode="auto">
          <a:xfrm rot="5353442">
            <a:off x="4953000" y="4419600"/>
            <a:ext cx="457200" cy="762000"/>
          </a:xfrm>
          <a:prstGeom prst="rightBrace">
            <a:avLst>
              <a:gd name="adj1" fmla="val 13889"/>
              <a:gd name="adj2" fmla="val 50000"/>
            </a:avLst>
          </a:prstGeom>
          <a:noFill/>
          <a:ln w="9525">
            <a:solidFill>
              <a:srgbClr val="FF0000"/>
            </a:solidFill>
            <a:round/>
            <a:headEnd/>
            <a:tailEnd type="none" w="lg" len="lg"/>
          </a:ln>
        </p:spPr>
        <p:txBody>
          <a:bodyPr anchor="ctr">
            <a:spAutoFit/>
          </a:bodyPr>
          <a:lstStyle/>
          <a:p>
            <a:endParaRPr lang="en-US"/>
          </a:p>
        </p:txBody>
      </p:sp>
      <p:sp>
        <p:nvSpPr>
          <p:cNvPr id="34835" name="AutoShape 1037"/>
          <p:cNvSpPr>
            <a:spLocks/>
          </p:cNvSpPr>
          <p:nvPr/>
        </p:nvSpPr>
        <p:spPr bwMode="auto">
          <a:xfrm rot="5353442">
            <a:off x="6246813" y="3960813"/>
            <a:ext cx="457200" cy="1676400"/>
          </a:xfrm>
          <a:prstGeom prst="rightBrace">
            <a:avLst>
              <a:gd name="adj1" fmla="val 30556"/>
              <a:gd name="adj2" fmla="val 50000"/>
            </a:avLst>
          </a:prstGeom>
          <a:noFill/>
          <a:ln w="9525">
            <a:solidFill>
              <a:srgbClr val="FF0000"/>
            </a:solidFill>
            <a:round/>
            <a:headEnd/>
            <a:tailEnd type="none" w="lg" len="lg"/>
          </a:ln>
        </p:spPr>
        <p:txBody>
          <a:bodyPr anchor="ctr">
            <a:spAutoFit/>
          </a:bodyPr>
          <a:lstStyle/>
          <a:p>
            <a:endParaRPr lang="en-US"/>
          </a:p>
        </p:txBody>
      </p:sp>
      <p:sp>
        <p:nvSpPr>
          <p:cNvPr id="34836" name="AutoShape 1038"/>
          <p:cNvSpPr>
            <a:spLocks/>
          </p:cNvSpPr>
          <p:nvPr/>
        </p:nvSpPr>
        <p:spPr bwMode="auto">
          <a:xfrm rot="-5446558">
            <a:off x="4989513" y="2625725"/>
            <a:ext cx="457200" cy="2514600"/>
          </a:xfrm>
          <a:prstGeom prst="rightBrace">
            <a:avLst>
              <a:gd name="adj1" fmla="val 45833"/>
              <a:gd name="adj2" fmla="val 50000"/>
            </a:avLst>
          </a:prstGeom>
          <a:noFill/>
          <a:ln w="9525">
            <a:solidFill>
              <a:srgbClr val="339966"/>
            </a:solidFill>
            <a:round/>
            <a:headEnd/>
            <a:tailEnd type="none" w="lg" len="lg"/>
          </a:ln>
        </p:spPr>
        <p:txBody>
          <a:bodyPr anchor="ctr">
            <a:spAutoFit/>
          </a:bodyPr>
          <a:lstStyle/>
          <a:p>
            <a:endParaRPr lang="en-US"/>
          </a:p>
        </p:txBody>
      </p:sp>
      <p:sp>
        <p:nvSpPr>
          <p:cNvPr id="34837" name="AutoShape 1039"/>
          <p:cNvSpPr>
            <a:spLocks/>
          </p:cNvSpPr>
          <p:nvPr/>
        </p:nvSpPr>
        <p:spPr bwMode="auto">
          <a:xfrm rot="-5446558">
            <a:off x="6781800" y="3505200"/>
            <a:ext cx="381000" cy="685800"/>
          </a:xfrm>
          <a:prstGeom prst="rightBrace">
            <a:avLst>
              <a:gd name="adj1" fmla="val 15000"/>
              <a:gd name="adj2" fmla="val 50000"/>
            </a:avLst>
          </a:prstGeom>
          <a:noFill/>
          <a:ln w="9525">
            <a:solidFill>
              <a:srgbClr val="339966"/>
            </a:solidFill>
            <a:round/>
            <a:headEnd/>
            <a:tailEnd type="none" w="lg" len="lg"/>
          </a:ln>
        </p:spPr>
        <p:txBody>
          <a:bodyPr anchor="ctr">
            <a:spAutoFit/>
          </a:bodyPr>
          <a:lstStyle/>
          <a:p>
            <a:endParaRPr lang="en-US"/>
          </a:p>
        </p:txBody>
      </p:sp>
      <p:graphicFrame>
        <p:nvGraphicFramePr>
          <p:cNvPr id="34821" name="Object 1027"/>
          <p:cNvGraphicFramePr>
            <a:graphicFrameLocks noChangeAspect="1"/>
          </p:cNvGraphicFramePr>
          <p:nvPr/>
        </p:nvGraphicFramePr>
        <p:xfrm>
          <a:off x="4191000" y="5105400"/>
          <a:ext cx="290513" cy="304800"/>
        </p:xfrm>
        <a:graphic>
          <a:graphicData uri="http://schemas.openxmlformats.org/presentationml/2006/ole">
            <mc:AlternateContent xmlns:mc="http://schemas.openxmlformats.org/markup-compatibility/2006">
              <mc:Choice xmlns:v="urn:schemas-microsoft-com:vml" Requires="v">
                <p:oleObj name="Equation" r:id="rId8" imgW="291960" imgH="304560" progId="Equation.3">
                  <p:embed/>
                </p:oleObj>
              </mc:Choice>
              <mc:Fallback>
                <p:oleObj name="Equation" r:id="rId8" imgW="291960" imgH="304560" progId="Equation.3">
                  <p:embed/>
                  <p:pic>
                    <p:nvPicPr>
                      <p:cNvPr id="0" name="Object 10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91000" y="5105400"/>
                        <a:ext cx="290513"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2" name="Object 1028"/>
          <p:cNvGraphicFramePr>
            <a:graphicFrameLocks noChangeAspect="1"/>
          </p:cNvGraphicFramePr>
          <p:nvPr/>
        </p:nvGraphicFramePr>
        <p:xfrm>
          <a:off x="5029200" y="5105400"/>
          <a:ext cx="315913" cy="406400"/>
        </p:xfrm>
        <a:graphic>
          <a:graphicData uri="http://schemas.openxmlformats.org/presentationml/2006/ole">
            <mc:AlternateContent xmlns:mc="http://schemas.openxmlformats.org/markup-compatibility/2006">
              <mc:Choice xmlns:v="urn:schemas-microsoft-com:vml" Requires="v">
                <p:oleObj name="Equation" r:id="rId10" imgW="317160" imgH="406080" progId="Equation.3">
                  <p:embed/>
                </p:oleObj>
              </mc:Choice>
              <mc:Fallback>
                <p:oleObj name="Equation" r:id="rId10" imgW="317160" imgH="406080" progId="Equation.3">
                  <p:embed/>
                  <p:pic>
                    <p:nvPicPr>
                      <p:cNvPr id="0" name="Object 102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29200" y="5105400"/>
                        <a:ext cx="315913"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3" name="Object 1029"/>
          <p:cNvGraphicFramePr>
            <a:graphicFrameLocks noChangeAspect="1"/>
          </p:cNvGraphicFramePr>
          <p:nvPr/>
        </p:nvGraphicFramePr>
        <p:xfrm>
          <a:off x="6324600" y="5105400"/>
          <a:ext cx="265113" cy="277813"/>
        </p:xfrm>
        <a:graphic>
          <a:graphicData uri="http://schemas.openxmlformats.org/presentationml/2006/ole">
            <mc:AlternateContent xmlns:mc="http://schemas.openxmlformats.org/markup-compatibility/2006">
              <mc:Choice xmlns:v="urn:schemas-microsoft-com:vml" Requires="v">
                <p:oleObj name="Equation" r:id="rId12" imgW="266400" imgH="279360" progId="Equation.3">
                  <p:embed/>
                </p:oleObj>
              </mc:Choice>
              <mc:Fallback>
                <p:oleObj name="Equation" r:id="rId12" imgW="266400" imgH="279360" progId="Equation.3">
                  <p:embed/>
                  <p:pic>
                    <p:nvPicPr>
                      <p:cNvPr id="0" name="Object 102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24600" y="5105400"/>
                        <a:ext cx="265113" cy="277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4" name="Object 1030"/>
          <p:cNvGraphicFramePr>
            <a:graphicFrameLocks noChangeAspect="1"/>
          </p:cNvGraphicFramePr>
          <p:nvPr/>
        </p:nvGraphicFramePr>
        <p:xfrm>
          <a:off x="5029200" y="3200400"/>
          <a:ext cx="393700" cy="304800"/>
        </p:xfrm>
        <a:graphic>
          <a:graphicData uri="http://schemas.openxmlformats.org/presentationml/2006/ole">
            <mc:AlternateContent xmlns:mc="http://schemas.openxmlformats.org/markup-compatibility/2006">
              <mc:Choice xmlns:v="urn:schemas-microsoft-com:vml" Requires="v">
                <p:oleObj name="Equation" r:id="rId14" imgW="393480" imgH="304560" progId="Equation.3">
                  <p:embed/>
                </p:oleObj>
              </mc:Choice>
              <mc:Fallback>
                <p:oleObj name="Equation" r:id="rId14" imgW="393480" imgH="304560" progId="Equation.3">
                  <p:embed/>
                  <p:pic>
                    <p:nvPicPr>
                      <p:cNvPr id="0" name="Object 103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029200" y="3200400"/>
                        <a:ext cx="3937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5" name="Object 1031"/>
          <p:cNvGraphicFramePr>
            <a:graphicFrameLocks noChangeAspect="1"/>
          </p:cNvGraphicFramePr>
          <p:nvPr/>
        </p:nvGraphicFramePr>
        <p:xfrm>
          <a:off x="6783388" y="3201988"/>
          <a:ext cx="393700" cy="304800"/>
        </p:xfrm>
        <a:graphic>
          <a:graphicData uri="http://schemas.openxmlformats.org/presentationml/2006/ole">
            <mc:AlternateContent xmlns:mc="http://schemas.openxmlformats.org/markup-compatibility/2006">
              <mc:Choice xmlns:v="urn:schemas-microsoft-com:vml" Requires="v">
                <p:oleObj name="Equation" r:id="rId16" imgW="393480" imgH="304560" progId="Equation.3">
                  <p:embed/>
                </p:oleObj>
              </mc:Choice>
              <mc:Fallback>
                <p:oleObj name="Equation" r:id="rId16" imgW="393480" imgH="304560" progId="Equation.3">
                  <p:embed/>
                  <p:pic>
                    <p:nvPicPr>
                      <p:cNvPr id="0" name="Object 103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783388" y="3201988"/>
                        <a:ext cx="3937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38" name="Text Box 1045"/>
          <p:cNvSpPr txBox="1">
            <a:spLocks noChangeArrowheads="1"/>
          </p:cNvSpPr>
          <p:nvPr/>
        </p:nvSpPr>
        <p:spPr bwMode="auto">
          <a:xfrm>
            <a:off x="1050925" y="1016000"/>
            <a:ext cx="2560638" cy="579438"/>
          </a:xfrm>
          <a:prstGeom prst="rect">
            <a:avLst/>
          </a:prstGeom>
          <a:noFill/>
          <a:ln w="9525">
            <a:noFill/>
            <a:miter lim="800000"/>
            <a:headEnd/>
            <a:tailEnd type="none" w="lg" len="lg"/>
          </a:ln>
        </p:spPr>
        <p:txBody>
          <a:bodyPr wrap="none">
            <a:spAutoFit/>
          </a:bodyPr>
          <a:lstStyle/>
          <a:p>
            <a:r>
              <a:rPr lang="en-US"/>
              <a:t>we can write</a:t>
            </a:r>
          </a:p>
        </p:txBody>
      </p:sp>
      <p:graphicFrame>
        <p:nvGraphicFramePr>
          <p:cNvPr id="34826" name="Object 1032"/>
          <p:cNvGraphicFramePr>
            <a:graphicFrameLocks noChangeAspect="1"/>
          </p:cNvGraphicFramePr>
          <p:nvPr/>
        </p:nvGraphicFramePr>
        <p:xfrm>
          <a:off x="3810000" y="990600"/>
          <a:ext cx="3733800" cy="703263"/>
        </p:xfrm>
        <a:graphic>
          <a:graphicData uri="http://schemas.openxmlformats.org/presentationml/2006/ole">
            <mc:AlternateContent xmlns:mc="http://schemas.openxmlformats.org/markup-compatibility/2006">
              <mc:Choice xmlns:v="urn:schemas-microsoft-com:vml" Requires="v">
                <p:oleObj name="Equation" r:id="rId17" imgW="1282680" imgH="241200" progId="Equation.3">
                  <p:embed/>
                </p:oleObj>
              </mc:Choice>
              <mc:Fallback>
                <p:oleObj name="Equation" r:id="rId17" imgW="1282680" imgH="241200" progId="Equation.3">
                  <p:embed/>
                  <p:pic>
                    <p:nvPicPr>
                      <p:cNvPr id="0" name="Object 103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10000" y="990600"/>
                        <a:ext cx="3733800" cy="703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39" name="Text Box 1047"/>
          <p:cNvSpPr txBox="1">
            <a:spLocks noChangeArrowheads="1"/>
          </p:cNvSpPr>
          <p:nvPr/>
        </p:nvSpPr>
        <p:spPr bwMode="auto">
          <a:xfrm>
            <a:off x="1676400" y="5943600"/>
            <a:ext cx="1287463" cy="579438"/>
          </a:xfrm>
          <a:prstGeom prst="rect">
            <a:avLst/>
          </a:prstGeom>
          <a:noFill/>
          <a:ln w="9525">
            <a:noFill/>
            <a:miter lim="800000"/>
            <a:headEnd/>
            <a:tailEnd type="none" w="lg" len="lg"/>
          </a:ln>
        </p:spPr>
        <p:txBody>
          <a:bodyPr wrap="none">
            <a:spAutoFit/>
          </a:bodyPr>
          <a:lstStyle/>
          <a:p>
            <a:r>
              <a:rPr lang="en-US" b="1"/>
              <a:t>Thus:</a:t>
            </a:r>
          </a:p>
        </p:txBody>
      </p:sp>
      <p:graphicFrame>
        <p:nvGraphicFramePr>
          <p:cNvPr id="34827" name="Object 1033"/>
          <p:cNvGraphicFramePr>
            <a:graphicFrameLocks noChangeAspect="1"/>
          </p:cNvGraphicFramePr>
          <p:nvPr/>
        </p:nvGraphicFramePr>
        <p:xfrm>
          <a:off x="0" y="4114800"/>
          <a:ext cx="762000" cy="396875"/>
        </p:xfrm>
        <a:graphic>
          <a:graphicData uri="http://schemas.openxmlformats.org/presentationml/2006/ole">
            <mc:AlternateContent xmlns:mc="http://schemas.openxmlformats.org/markup-compatibility/2006">
              <mc:Choice xmlns:v="urn:schemas-microsoft-com:vml" Requires="v">
                <p:oleObj name="Equation" r:id="rId19" imgW="291960" imgH="152280" progId="Equation.3">
                  <p:embed/>
                </p:oleObj>
              </mc:Choice>
              <mc:Fallback>
                <p:oleObj name="Equation" r:id="rId19" imgW="291960" imgH="152280" progId="Equation.3">
                  <p:embed/>
                  <p:pic>
                    <p:nvPicPr>
                      <p:cNvPr id="0" name="Object 103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4114800"/>
                        <a:ext cx="762000"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8" name="Slide Number Placeholder 3"/>
          <p:cNvSpPr>
            <a:spLocks noGrp="1"/>
          </p:cNvSpPr>
          <p:nvPr>
            <p:ph type="sldNum" sz="quarter" idx="12"/>
          </p:nvPr>
        </p:nvSpPr>
        <p:spPr>
          <a:noFill/>
        </p:spPr>
        <p:txBody>
          <a:bodyPr/>
          <a:lstStyle/>
          <a:p>
            <a:fld id="{8E3580BF-353F-4F79-BD31-710AC25941FF}" type="slidenum">
              <a:rPr lang="en-US" smtClean="0"/>
              <a:pPr/>
              <a:t>46</a:t>
            </a:fld>
            <a:endParaRPr lang="en-US"/>
          </a:p>
        </p:txBody>
      </p:sp>
      <p:sp>
        <p:nvSpPr>
          <p:cNvPr id="35849" name="Text Box 2"/>
          <p:cNvSpPr txBox="1">
            <a:spLocks noChangeArrowheads="1"/>
          </p:cNvSpPr>
          <p:nvPr/>
        </p:nvSpPr>
        <p:spPr bwMode="auto">
          <a:xfrm>
            <a:off x="0" y="2209800"/>
            <a:ext cx="5078413" cy="579438"/>
          </a:xfrm>
          <a:prstGeom prst="rect">
            <a:avLst/>
          </a:prstGeom>
          <a:noFill/>
          <a:ln w="9525">
            <a:noFill/>
            <a:miter lim="800000"/>
            <a:headEnd/>
            <a:tailEnd type="none" w="lg" len="lg"/>
          </a:ln>
        </p:spPr>
        <p:txBody>
          <a:bodyPr wrap="none">
            <a:spAutoFit/>
          </a:bodyPr>
          <a:lstStyle/>
          <a:p>
            <a:r>
              <a:rPr lang="en-US"/>
              <a:t>From the</a:t>
            </a:r>
            <a:r>
              <a:rPr lang="en-US">
                <a:solidFill>
                  <a:srgbClr val="FF3300"/>
                </a:solidFill>
              </a:rPr>
              <a:t> Pumping Lemma:</a:t>
            </a:r>
          </a:p>
        </p:txBody>
      </p:sp>
      <p:graphicFrame>
        <p:nvGraphicFramePr>
          <p:cNvPr id="35842" name="Object 4"/>
          <p:cNvGraphicFramePr>
            <a:graphicFrameLocks noChangeAspect="1"/>
          </p:cNvGraphicFramePr>
          <p:nvPr/>
        </p:nvGraphicFramePr>
        <p:xfrm>
          <a:off x="5562600" y="2057400"/>
          <a:ext cx="2413000" cy="722313"/>
        </p:xfrm>
        <a:graphic>
          <a:graphicData uri="http://schemas.openxmlformats.org/presentationml/2006/ole">
            <mc:AlternateContent xmlns:mc="http://schemas.openxmlformats.org/markup-compatibility/2006">
              <mc:Choice xmlns:v="urn:schemas-microsoft-com:vml" Requires="v">
                <p:oleObj name="Equation" r:id="rId2" imgW="2412720" imgH="723600" progId="Equation.3">
                  <p:embed/>
                </p:oleObj>
              </mc:Choice>
              <mc:Fallback>
                <p:oleObj name="Equation" r:id="rId2" imgW="2412720" imgH="7236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2057400"/>
                        <a:ext cx="2413000" cy="722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3" name="Object 5"/>
          <p:cNvGraphicFramePr>
            <a:graphicFrameLocks noChangeAspect="1"/>
          </p:cNvGraphicFramePr>
          <p:nvPr/>
        </p:nvGraphicFramePr>
        <p:xfrm>
          <a:off x="5562600" y="3200400"/>
          <a:ext cx="2324100" cy="531813"/>
        </p:xfrm>
        <a:graphic>
          <a:graphicData uri="http://schemas.openxmlformats.org/presentationml/2006/ole">
            <mc:AlternateContent xmlns:mc="http://schemas.openxmlformats.org/markup-compatibility/2006">
              <mc:Choice xmlns:v="urn:schemas-microsoft-com:vml" Requires="v">
                <p:oleObj name="Equation" r:id="rId4" imgW="2323800" imgH="533160" progId="Equation.3">
                  <p:embed/>
                </p:oleObj>
              </mc:Choice>
              <mc:Fallback>
                <p:oleObj name="Equation" r:id="rId4" imgW="2323800" imgH="53316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2600" y="3200400"/>
                        <a:ext cx="2324100"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50" name="Text Box 6"/>
          <p:cNvSpPr txBox="1">
            <a:spLocks noChangeArrowheads="1"/>
          </p:cNvSpPr>
          <p:nvPr/>
        </p:nvSpPr>
        <p:spPr bwMode="auto">
          <a:xfrm>
            <a:off x="2057400" y="4648200"/>
            <a:ext cx="1287463" cy="579438"/>
          </a:xfrm>
          <a:prstGeom prst="rect">
            <a:avLst/>
          </a:prstGeom>
          <a:noFill/>
          <a:ln w="9525">
            <a:noFill/>
            <a:miter lim="800000"/>
            <a:headEnd/>
            <a:tailEnd type="none" w="lg" len="lg"/>
          </a:ln>
        </p:spPr>
        <p:txBody>
          <a:bodyPr wrap="none">
            <a:spAutoFit/>
          </a:bodyPr>
          <a:lstStyle/>
          <a:p>
            <a:r>
              <a:rPr lang="en-US" b="1"/>
              <a:t>Thus:</a:t>
            </a:r>
          </a:p>
        </p:txBody>
      </p:sp>
      <p:graphicFrame>
        <p:nvGraphicFramePr>
          <p:cNvPr id="35844" name="Object 8"/>
          <p:cNvGraphicFramePr>
            <a:graphicFrameLocks noChangeAspect="1"/>
          </p:cNvGraphicFramePr>
          <p:nvPr/>
        </p:nvGraphicFramePr>
        <p:xfrm>
          <a:off x="533400" y="0"/>
          <a:ext cx="2692400" cy="722313"/>
        </p:xfrm>
        <a:graphic>
          <a:graphicData uri="http://schemas.openxmlformats.org/presentationml/2006/ole">
            <mc:AlternateContent xmlns:mc="http://schemas.openxmlformats.org/markup-compatibility/2006">
              <mc:Choice xmlns:v="urn:schemas-microsoft-com:vml" Requires="v">
                <p:oleObj name="Equation" r:id="rId6" imgW="2692080" imgH="723600" progId="Equation.3">
                  <p:embed/>
                </p:oleObj>
              </mc:Choice>
              <mc:Fallback>
                <p:oleObj name="Equation" r:id="rId6" imgW="2692080" imgH="7236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0"/>
                        <a:ext cx="2692400" cy="722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5" name="Object 12"/>
          <p:cNvGraphicFramePr>
            <a:graphicFrameLocks noChangeAspect="1"/>
          </p:cNvGraphicFramePr>
          <p:nvPr/>
        </p:nvGraphicFramePr>
        <p:xfrm>
          <a:off x="3581400" y="4495800"/>
          <a:ext cx="2501900" cy="722313"/>
        </p:xfrm>
        <a:graphic>
          <a:graphicData uri="http://schemas.openxmlformats.org/presentationml/2006/ole">
            <mc:AlternateContent xmlns:mc="http://schemas.openxmlformats.org/markup-compatibility/2006">
              <mc:Choice xmlns:v="urn:schemas-microsoft-com:vml" Requires="v">
                <p:oleObj name="Equation" r:id="rId8" imgW="2501640" imgH="723600" progId="Equation.3">
                  <p:embed/>
                </p:oleObj>
              </mc:Choice>
              <mc:Fallback>
                <p:oleObj name="Equation" r:id="rId8" imgW="2501640" imgH="723600"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81400" y="4495800"/>
                        <a:ext cx="2501900" cy="722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6" name="Object 16"/>
          <p:cNvGraphicFramePr>
            <a:graphicFrameLocks noChangeAspect="1"/>
          </p:cNvGraphicFramePr>
          <p:nvPr/>
        </p:nvGraphicFramePr>
        <p:xfrm>
          <a:off x="4572000" y="0"/>
          <a:ext cx="3810000" cy="709613"/>
        </p:xfrm>
        <a:graphic>
          <a:graphicData uri="http://schemas.openxmlformats.org/presentationml/2006/ole">
            <mc:AlternateContent xmlns:mc="http://schemas.openxmlformats.org/markup-compatibility/2006">
              <mc:Choice xmlns:v="urn:schemas-microsoft-com:vml" Requires="v">
                <p:oleObj name="Equation" r:id="rId10" imgW="1295280" imgH="241200" progId="Equation.3">
                  <p:embed/>
                </p:oleObj>
              </mc:Choice>
              <mc:Fallback>
                <p:oleObj name="Equation" r:id="rId10" imgW="1295280" imgH="241200" progId="Equation.3">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72000" y="0"/>
                        <a:ext cx="3810000" cy="709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8" name="Slide Number Placeholder 3"/>
          <p:cNvSpPr>
            <a:spLocks noGrp="1"/>
          </p:cNvSpPr>
          <p:nvPr>
            <p:ph type="sldNum" sz="quarter" idx="12"/>
          </p:nvPr>
        </p:nvSpPr>
        <p:spPr>
          <a:noFill/>
        </p:spPr>
        <p:txBody>
          <a:bodyPr/>
          <a:lstStyle/>
          <a:p>
            <a:fld id="{4F582297-7BE0-4D89-BB42-7AE7ED97E895}" type="slidenum">
              <a:rPr lang="en-US" smtClean="0"/>
              <a:pPr/>
              <a:t>47</a:t>
            </a:fld>
            <a:endParaRPr lang="en-US"/>
          </a:p>
        </p:txBody>
      </p:sp>
      <p:sp>
        <p:nvSpPr>
          <p:cNvPr id="36879" name="Text Box 3"/>
          <p:cNvSpPr txBox="1">
            <a:spLocks noChangeArrowheads="1"/>
          </p:cNvSpPr>
          <p:nvPr/>
        </p:nvSpPr>
        <p:spPr bwMode="auto">
          <a:xfrm>
            <a:off x="152400" y="1524000"/>
            <a:ext cx="5200650" cy="579438"/>
          </a:xfrm>
          <a:prstGeom prst="rect">
            <a:avLst/>
          </a:prstGeom>
          <a:noFill/>
          <a:ln w="9525">
            <a:noFill/>
            <a:miter lim="800000"/>
            <a:headEnd/>
            <a:tailEnd type="none" w="lg" len="lg"/>
          </a:ln>
        </p:spPr>
        <p:txBody>
          <a:bodyPr wrap="none">
            <a:spAutoFit/>
          </a:bodyPr>
          <a:lstStyle/>
          <a:p>
            <a:r>
              <a:rPr lang="en-US"/>
              <a:t>From the</a:t>
            </a:r>
            <a:r>
              <a:rPr lang="en-US">
                <a:solidFill>
                  <a:srgbClr val="FF3300"/>
                </a:solidFill>
              </a:rPr>
              <a:t> Pumping Lemma:</a:t>
            </a:r>
            <a:r>
              <a:rPr lang="en-US"/>
              <a:t> </a:t>
            </a:r>
          </a:p>
        </p:txBody>
      </p:sp>
      <p:graphicFrame>
        <p:nvGraphicFramePr>
          <p:cNvPr id="36866" name="Object 0"/>
          <p:cNvGraphicFramePr>
            <a:graphicFrameLocks noChangeAspect="1"/>
          </p:cNvGraphicFramePr>
          <p:nvPr/>
        </p:nvGraphicFramePr>
        <p:xfrm>
          <a:off x="1066800" y="3429000"/>
          <a:ext cx="6908800" cy="720725"/>
        </p:xfrm>
        <a:graphic>
          <a:graphicData uri="http://schemas.openxmlformats.org/presentationml/2006/ole">
            <mc:AlternateContent xmlns:mc="http://schemas.openxmlformats.org/markup-compatibility/2006">
              <mc:Choice xmlns:v="urn:schemas-microsoft-com:vml" Requires="v">
                <p:oleObj name="Equation" r:id="rId2" imgW="6908760" imgH="723600" progId="Equation.3">
                  <p:embed/>
                </p:oleObj>
              </mc:Choice>
              <mc:Fallback>
                <p:oleObj name="Equation" r:id="rId2" imgW="6908760" imgH="723600" progId="Equation.3">
                  <p:embed/>
                  <p:pic>
                    <p:nvPicPr>
                      <p:cNvPr id="0" name="Object 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429000"/>
                        <a:ext cx="6908800"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80" name="Text Box 6"/>
          <p:cNvSpPr txBox="1">
            <a:spLocks noChangeArrowheads="1"/>
          </p:cNvSpPr>
          <p:nvPr/>
        </p:nvSpPr>
        <p:spPr bwMode="auto">
          <a:xfrm>
            <a:off x="3565525" y="6278563"/>
            <a:ext cx="184150" cy="579437"/>
          </a:xfrm>
          <a:prstGeom prst="rect">
            <a:avLst/>
          </a:prstGeom>
          <a:noFill/>
          <a:ln w="9525">
            <a:noFill/>
            <a:miter lim="800000"/>
            <a:headEnd/>
            <a:tailEnd type="none" w="lg" len="lg"/>
          </a:ln>
        </p:spPr>
        <p:txBody>
          <a:bodyPr wrap="none">
            <a:spAutoFit/>
          </a:bodyPr>
          <a:lstStyle/>
          <a:p>
            <a:endParaRPr lang="en-US"/>
          </a:p>
        </p:txBody>
      </p:sp>
      <p:sp>
        <p:nvSpPr>
          <p:cNvPr id="36881" name="AutoShape 8"/>
          <p:cNvSpPr>
            <a:spLocks/>
          </p:cNvSpPr>
          <p:nvPr/>
        </p:nvSpPr>
        <p:spPr bwMode="auto">
          <a:xfrm rot="5353442">
            <a:off x="2933700" y="3924300"/>
            <a:ext cx="457200" cy="838200"/>
          </a:xfrm>
          <a:prstGeom prst="rightBrace">
            <a:avLst>
              <a:gd name="adj1" fmla="val 15278"/>
              <a:gd name="adj2" fmla="val 50000"/>
            </a:avLst>
          </a:prstGeom>
          <a:noFill/>
          <a:ln w="9525">
            <a:solidFill>
              <a:srgbClr val="FF0000"/>
            </a:solidFill>
            <a:round/>
            <a:headEnd/>
            <a:tailEnd type="none" w="lg" len="lg"/>
          </a:ln>
        </p:spPr>
        <p:txBody>
          <a:bodyPr anchor="ctr">
            <a:spAutoFit/>
          </a:bodyPr>
          <a:lstStyle/>
          <a:p>
            <a:endParaRPr lang="en-US"/>
          </a:p>
        </p:txBody>
      </p:sp>
      <p:sp>
        <p:nvSpPr>
          <p:cNvPr id="36882" name="AutoShape 9"/>
          <p:cNvSpPr>
            <a:spLocks/>
          </p:cNvSpPr>
          <p:nvPr/>
        </p:nvSpPr>
        <p:spPr bwMode="auto">
          <a:xfrm rot="5353442">
            <a:off x="3810000" y="3962400"/>
            <a:ext cx="457200" cy="762000"/>
          </a:xfrm>
          <a:prstGeom prst="rightBrace">
            <a:avLst>
              <a:gd name="adj1" fmla="val 13889"/>
              <a:gd name="adj2" fmla="val 50000"/>
            </a:avLst>
          </a:prstGeom>
          <a:noFill/>
          <a:ln w="9525">
            <a:solidFill>
              <a:srgbClr val="FF0000"/>
            </a:solidFill>
            <a:round/>
            <a:headEnd/>
            <a:tailEnd type="none" w="lg" len="lg"/>
          </a:ln>
        </p:spPr>
        <p:txBody>
          <a:bodyPr anchor="ctr">
            <a:spAutoFit/>
          </a:bodyPr>
          <a:lstStyle/>
          <a:p>
            <a:endParaRPr lang="en-US"/>
          </a:p>
        </p:txBody>
      </p:sp>
      <p:sp>
        <p:nvSpPr>
          <p:cNvPr id="36883" name="AutoShape 10"/>
          <p:cNvSpPr>
            <a:spLocks/>
          </p:cNvSpPr>
          <p:nvPr/>
        </p:nvSpPr>
        <p:spPr bwMode="auto">
          <a:xfrm rot="5353442">
            <a:off x="5942013" y="3502025"/>
            <a:ext cx="457200" cy="1676400"/>
          </a:xfrm>
          <a:prstGeom prst="rightBrace">
            <a:avLst>
              <a:gd name="adj1" fmla="val 30556"/>
              <a:gd name="adj2" fmla="val 50000"/>
            </a:avLst>
          </a:prstGeom>
          <a:noFill/>
          <a:ln w="9525">
            <a:solidFill>
              <a:srgbClr val="FF0000"/>
            </a:solidFill>
            <a:round/>
            <a:headEnd/>
            <a:tailEnd type="none" w="lg" len="lg"/>
          </a:ln>
        </p:spPr>
        <p:txBody>
          <a:bodyPr anchor="ctr">
            <a:spAutoFit/>
          </a:bodyPr>
          <a:lstStyle/>
          <a:p>
            <a:endParaRPr lang="en-US"/>
          </a:p>
        </p:txBody>
      </p:sp>
      <p:sp>
        <p:nvSpPr>
          <p:cNvPr id="36884" name="AutoShape 11"/>
          <p:cNvSpPr>
            <a:spLocks/>
          </p:cNvSpPr>
          <p:nvPr/>
        </p:nvSpPr>
        <p:spPr bwMode="auto">
          <a:xfrm rot="-5446558">
            <a:off x="4229100" y="1638300"/>
            <a:ext cx="457200" cy="3429000"/>
          </a:xfrm>
          <a:prstGeom prst="rightBrace">
            <a:avLst>
              <a:gd name="adj1" fmla="val 62500"/>
              <a:gd name="adj2" fmla="val 50000"/>
            </a:avLst>
          </a:prstGeom>
          <a:noFill/>
          <a:ln w="9525">
            <a:solidFill>
              <a:srgbClr val="339966"/>
            </a:solidFill>
            <a:round/>
            <a:headEnd/>
            <a:tailEnd type="none" w="lg" len="lg"/>
          </a:ln>
        </p:spPr>
        <p:txBody>
          <a:bodyPr anchor="ctr">
            <a:spAutoFit/>
          </a:bodyPr>
          <a:lstStyle/>
          <a:p>
            <a:endParaRPr lang="en-US"/>
          </a:p>
        </p:txBody>
      </p:sp>
      <p:sp>
        <p:nvSpPr>
          <p:cNvPr id="36885" name="AutoShape 12"/>
          <p:cNvSpPr>
            <a:spLocks/>
          </p:cNvSpPr>
          <p:nvPr/>
        </p:nvSpPr>
        <p:spPr bwMode="auto">
          <a:xfrm rot="-5446558">
            <a:off x="6400800" y="3048000"/>
            <a:ext cx="381000" cy="685800"/>
          </a:xfrm>
          <a:prstGeom prst="rightBrace">
            <a:avLst>
              <a:gd name="adj1" fmla="val 15000"/>
              <a:gd name="adj2" fmla="val 50000"/>
            </a:avLst>
          </a:prstGeom>
          <a:noFill/>
          <a:ln w="9525">
            <a:solidFill>
              <a:srgbClr val="339966"/>
            </a:solidFill>
            <a:round/>
            <a:headEnd/>
            <a:tailEnd type="none" w="lg" len="lg"/>
          </a:ln>
        </p:spPr>
        <p:txBody>
          <a:bodyPr anchor="ctr">
            <a:spAutoFit/>
          </a:bodyPr>
          <a:lstStyle/>
          <a:p>
            <a:endParaRPr lang="en-US"/>
          </a:p>
        </p:txBody>
      </p:sp>
      <p:graphicFrame>
        <p:nvGraphicFramePr>
          <p:cNvPr id="36867" name="Object 1"/>
          <p:cNvGraphicFramePr>
            <a:graphicFrameLocks noChangeAspect="1"/>
          </p:cNvGraphicFramePr>
          <p:nvPr/>
        </p:nvGraphicFramePr>
        <p:xfrm>
          <a:off x="2971800" y="4648200"/>
          <a:ext cx="290513" cy="304800"/>
        </p:xfrm>
        <a:graphic>
          <a:graphicData uri="http://schemas.openxmlformats.org/presentationml/2006/ole">
            <mc:AlternateContent xmlns:mc="http://schemas.openxmlformats.org/markup-compatibility/2006">
              <mc:Choice xmlns:v="urn:schemas-microsoft-com:vml" Requires="v">
                <p:oleObj name="Equation" r:id="rId4" imgW="291960" imgH="304560" progId="Equation.3">
                  <p:embed/>
                </p:oleObj>
              </mc:Choice>
              <mc:Fallback>
                <p:oleObj name="Equation" r:id="rId4" imgW="291960" imgH="30456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4648200"/>
                        <a:ext cx="290513"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68" name="Object 2"/>
          <p:cNvGraphicFramePr>
            <a:graphicFrameLocks noChangeAspect="1"/>
          </p:cNvGraphicFramePr>
          <p:nvPr/>
        </p:nvGraphicFramePr>
        <p:xfrm>
          <a:off x="3886200" y="4648200"/>
          <a:ext cx="315913" cy="406400"/>
        </p:xfrm>
        <a:graphic>
          <a:graphicData uri="http://schemas.openxmlformats.org/presentationml/2006/ole">
            <mc:AlternateContent xmlns:mc="http://schemas.openxmlformats.org/markup-compatibility/2006">
              <mc:Choice xmlns:v="urn:schemas-microsoft-com:vml" Requires="v">
                <p:oleObj name="Equation" r:id="rId6" imgW="317160" imgH="406080" progId="Equation.3">
                  <p:embed/>
                </p:oleObj>
              </mc:Choice>
              <mc:Fallback>
                <p:oleObj name="Equation" r:id="rId6" imgW="317160" imgH="406080" progId="Equation.3">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86200" y="4648200"/>
                        <a:ext cx="315913"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69" name="Object 3"/>
          <p:cNvGraphicFramePr>
            <a:graphicFrameLocks noChangeAspect="1"/>
          </p:cNvGraphicFramePr>
          <p:nvPr/>
        </p:nvGraphicFramePr>
        <p:xfrm>
          <a:off x="6096000" y="4648200"/>
          <a:ext cx="265113" cy="277813"/>
        </p:xfrm>
        <a:graphic>
          <a:graphicData uri="http://schemas.openxmlformats.org/presentationml/2006/ole">
            <mc:AlternateContent xmlns:mc="http://schemas.openxmlformats.org/markup-compatibility/2006">
              <mc:Choice xmlns:v="urn:schemas-microsoft-com:vml" Requires="v">
                <p:oleObj name="Equation" r:id="rId8" imgW="266400" imgH="279360" progId="Equation.3">
                  <p:embed/>
                </p:oleObj>
              </mc:Choice>
              <mc:Fallback>
                <p:oleObj name="Equation" r:id="rId8" imgW="266400" imgH="279360" progId="Equation.3">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0" y="4648200"/>
                        <a:ext cx="265113" cy="277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0" name="Object 4"/>
          <p:cNvGraphicFramePr>
            <a:graphicFrameLocks noChangeAspect="1"/>
          </p:cNvGraphicFramePr>
          <p:nvPr/>
        </p:nvGraphicFramePr>
        <p:xfrm>
          <a:off x="3886200" y="2667000"/>
          <a:ext cx="1130300" cy="431800"/>
        </p:xfrm>
        <a:graphic>
          <a:graphicData uri="http://schemas.openxmlformats.org/presentationml/2006/ole">
            <mc:AlternateContent xmlns:mc="http://schemas.openxmlformats.org/markup-compatibility/2006">
              <mc:Choice xmlns:v="urn:schemas-microsoft-com:vml" Requires="v">
                <p:oleObj name="Equation" r:id="rId10" imgW="1130040" imgH="431640" progId="Equation.3">
                  <p:embed/>
                </p:oleObj>
              </mc:Choice>
              <mc:Fallback>
                <p:oleObj name="Equation" r:id="rId10" imgW="1130040" imgH="431640" progId="Equation.3">
                  <p:embed/>
                  <p:pic>
                    <p:nvPicPr>
                      <p:cNvPr id="0" name="Object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86200" y="2667000"/>
                        <a:ext cx="11303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1" name="Object 5"/>
          <p:cNvGraphicFramePr>
            <a:graphicFrameLocks noChangeAspect="1"/>
          </p:cNvGraphicFramePr>
          <p:nvPr/>
        </p:nvGraphicFramePr>
        <p:xfrm>
          <a:off x="6477000" y="2743200"/>
          <a:ext cx="393700" cy="304800"/>
        </p:xfrm>
        <a:graphic>
          <a:graphicData uri="http://schemas.openxmlformats.org/presentationml/2006/ole">
            <mc:AlternateContent xmlns:mc="http://schemas.openxmlformats.org/markup-compatibility/2006">
              <mc:Choice xmlns:v="urn:schemas-microsoft-com:vml" Requires="v">
                <p:oleObj name="Equation" r:id="rId12" imgW="393480" imgH="304560" progId="Equation.3">
                  <p:embed/>
                </p:oleObj>
              </mc:Choice>
              <mc:Fallback>
                <p:oleObj name="Equation" r:id="rId12" imgW="393480" imgH="304560" progId="Equation.3">
                  <p:embed/>
                  <p:pic>
                    <p:nvPicPr>
                      <p:cNvPr id="0" name="Object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77000" y="2743200"/>
                        <a:ext cx="3937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86" name="Text Box 20"/>
          <p:cNvSpPr txBox="1">
            <a:spLocks noChangeArrowheads="1"/>
          </p:cNvSpPr>
          <p:nvPr/>
        </p:nvSpPr>
        <p:spPr bwMode="auto">
          <a:xfrm>
            <a:off x="1600200" y="6019800"/>
            <a:ext cx="1287463" cy="579438"/>
          </a:xfrm>
          <a:prstGeom prst="rect">
            <a:avLst/>
          </a:prstGeom>
          <a:noFill/>
          <a:ln w="9525">
            <a:noFill/>
            <a:miter lim="800000"/>
            <a:headEnd/>
            <a:tailEnd type="none" w="lg" len="lg"/>
          </a:ln>
        </p:spPr>
        <p:txBody>
          <a:bodyPr wrap="none">
            <a:spAutoFit/>
          </a:bodyPr>
          <a:lstStyle/>
          <a:p>
            <a:r>
              <a:rPr lang="en-US" b="1"/>
              <a:t>Thus:</a:t>
            </a:r>
          </a:p>
        </p:txBody>
      </p:sp>
      <p:graphicFrame>
        <p:nvGraphicFramePr>
          <p:cNvPr id="36872" name="Object 6"/>
          <p:cNvGraphicFramePr>
            <a:graphicFrameLocks noChangeAspect="1"/>
          </p:cNvGraphicFramePr>
          <p:nvPr/>
        </p:nvGraphicFramePr>
        <p:xfrm>
          <a:off x="5486400" y="1371600"/>
          <a:ext cx="2501900" cy="722313"/>
        </p:xfrm>
        <a:graphic>
          <a:graphicData uri="http://schemas.openxmlformats.org/presentationml/2006/ole">
            <mc:AlternateContent xmlns:mc="http://schemas.openxmlformats.org/markup-compatibility/2006">
              <mc:Choice xmlns:v="urn:schemas-microsoft-com:vml" Requires="v">
                <p:oleObj name="Equation" r:id="rId14" imgW="2501640" imgH="723600" progId="Equation.3">
                  <p:embed/>
                </p:oleObj>
              </mc:Choice>
              <mc:Fallback>
                <p:oleObj name="Equation" r:id="rId14" imgW="2501640" imgH="723600" progId="Equation.3">
                  <p:embed/>
                  <p:pic>
                    <p:nvPicPr>
                      <p:cNvPr id="0" name="Object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486400" y="1371600"/>
                        <a:ext cx="2501900" cy="722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3" name="Object 7"/>
          <p:cNvGraphicFramePr>
            <a:graphicFrameLocks noChangeAspect="1"/>
          </p:cNvGraphicFramePr>
          <p:nvPr/>
        </p:nvGraphicFramePr>
        <p:xfrm>
          <a:off x="1066800" y="0"/>
          <a:ext cx="2692400" cy="722313"/>
        </p:xfrm>
        <a:graphic>
          <a:graphicData uri="http://schemas.openxmlformats.org/presentationml/2006/ole">
            <mc:AlternateContent xmlns:mc="http://schemas.openxmlformats.org/markup-compatibility/2006">
              <mc:Choice xmlns:v="urn:schemas-microsoft-com:vml" Requires="v">
                <p:oleObj name="Equation" r:id="rId16" imgW="2692080" imgH="723600" progId="Equation.3">
                  <p:embed/>
                </p:oleObj>
              </mc:Choice>
              <mc:Fallback>
                <p:oleObj name="Equation" r:id="rId16" imgW="2692080" imgH="723600" progId="Equation.3">
                  <p:embed/>
                  <p:pic>
                    <p:nvPicPr>
                      <p:cNvPr id="0" name="Object 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66800" y="0"/>
                        <a:ext cx="2692400" cy="722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87" name="AutoShape 24"/>
          <p:cNvSpPr>
            <a:spLocks/>
          </p:cNvSpPr>
          <p:nvPr/>
        </p:nvSpPr>
        <p:spPr bwMode="auto">
          <a:xfrm rot="5353442">
            <a:off x="4648200" y="3962400"/>
            <a:ext cx="457200" cy="762000"/>
          </a:xfrm>
          <a:prstGeom prst="rightBrace">
            <a:avLst>
              <a:gd name="adj1" fmla="val 13889"/>
              <a:gd name="adj2" fmla="val 50000"/>
            </a:avLst>
          </a:prstGeom>
          <a:noFill/>
          <a:ln w="9525">
            <a:solidFill>
              <a:srgbClr val="FF0000"/>
            </a:solidFill>
            <a:round/>
            <a:headEnd/>
            <a:tailEnd type="none" w="lg" len="lg"/>
          </a:ln>
        </p:spPr>
        <p:txBody>
          <a:bodyPr anchor="ctr">
            <a:spAutoFit/>
          </a:bodyPr>
          <a:lstStyle/>
          <a:p>
            <a:endParaRPr lang="en-US"/>
          </a:p>
        </p:txBody>
      </p:sp>
      <p:graphicFrame>
        <p:nvGraphicFramePr>
          <p:cNvPr id="36874" name="Object 8"/>
          <p:cNvGraphicFramePr>
            <a:graphicFrameLocks noChangeAspect="1"/>
          </p:cNvGraphicFramePr>
          <p:nvPr/>
        </p:nvGraphicFramePr>
        <p:xfrm>
          <a:off x="4724400" y="4648200"/>
          <a:ext cx="315913" cy="406400"/>
        </p:xfrm>
        <a:graphic>
          <a:graphicData uri="http://schemas.openxmlformats.org/presentationml/2006/ole">
            <mc:AlternateContent xmlns:mc="http://schemas.openxmlformats.org/markup-compatibility/2006">
              <mc:Choice xmlns:v="urn:schemas-microsoft-com:vml" Requires="v">
                <p:oleObj name="Equation" r:id="rId18" imgW="317160" imgH="406080" progId="Equation.3">
                  <p:embed/>
                </p:oleObj>
              </mc:Choice>
              <mc:Fallback>
                <p:oleObj name="Equation" r:id="rId18" imgW="317160" imgH="40608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24400" y="4648200"/>
                        <a:ext cx="315913"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5" name="Object 9"/>
          <p:cNvGraphicFramePr>
            <a:graphicFrameLocks noChangeAspect="1"/>
          </p:cNvGraphicFramePr>
          <p:nvPr/>
        </p:nvGraphicFramePr>
        <p:xfrm>
          <a:off x="3124200" y="5867400"/>
          <a:ext cx="2476500" cy="609600"/>
        </p:xfrm>
        <a:graphic>
          <a:graphicData uri="http://schemas.openxmlformats.org/presentationml/2006/ole">
            <mc:AlternateContent xmlns:mc="http://schemas.openxmlformats.org/markup-compatibility/2006">
              <mc:Choice xmlns:v="urn:schemas-microsoft-com:vml" Requires="v">
                <p:oleObj name="Equation" r:id="rId19" imgW="2476440" imgH="609480" progId="Equation.3">
                  <p:embed/>
                </p:oleObj>
              </mc:Choice>
              <mc:Fallback>
                <p:oleObj name="Equation" r:id="rId19" imgW="2476440" imgH="609480" progId="Equation.3">
                  <p:embed/>
                  <p:pic>
                    <p:nvPicPr>
                      <p:cNvPr id="0" name="Object 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124200" y="5867400"/>
                        <a:ext cx="24765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6" name="Object 10"/>
          <p:cNvGraphicFramePr>
            <a:graphicFrameLocks noChangeAspect="1"/>
          </p:cNvGraphicFramePr>
          <p:nvPr/>
        </p:nvGraphicFramePr>
        <p:xfrm>
          <a:off x="4572000" y="0"/>
          <a:ext cx="3810000" cy="709613"/>
        </p:xfrm>
        <a:graphic>
          <a:graphicData uri="http://schemas.openxmlformats.org/presentationml/2006/ole">
            <mc:AlternateContent xmlns:mc="http://schemas.openxmlformats.org/markup-compatibility/2006">
              <mc:Choice xmlns:v="urn:schemas-microsoft-com:vml" Requires="v">
                <p:oleObj name="Equation" r:id="rId21" imgW="1295280" imgH="241200" progId="Equation.3">
                  <p:embed/>
                </p:oleObj>
              </mc:Choice>
              <mc:Fallback>
                <p:oleObj name="Equation" r:id="rId21" imgW="1295280" imgH="241200" progId="Equation.3">
                  <p:embed/>
                  <p:pic>
                    <p:nvPicPr>
                      <p:cNvPr id="0" name="Object 1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572000" y="0"/>
                        <a:ext cx="3810000" cy="709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5" name="Slide Number Placeholder 3"/>
          <p:cNvSpPr>
            <a:spLocks noGrp="1"/>
          </p:cNvSpPr>
          <p:nvPr>
            <p:ph type="sldNum" sz="quarter" idx="12"/>
          </p:nvPr>
        </p:nvSpPr>
        <p:spPr>
          <a:noFill/>
        </p:spPr>
        <p:txBody>
          <a:bodyPr/>
          <a:lstStyle/>
          <a:p>
            <a:fld id="{C7F3B6A1-57AB-4989-A25C-AB0BE6E86EB1}" type="slidenum">
              <a:rPr lang="en-US" smtClean="0"/>
              <a:pPr/>
              <a:t>48</a:t>
            </a:fld>
            <a:endParaRPr lang="en-US"/>
          </a:p>
        </p:txBody>
      </p:sp>
      <p:graphicFrame>
        <p:nvGraphicFramePr>
          <p:cNvPr id="37890" name="Object 0"/>
          <p:cNvGraphicFramePr>
            <a:graphicFrameLocks noChangeAspect="1"/>
          </p:cNvGraphicFramePr>
          <p:nvPr/>
        </p:nvGraphicFramePr>
        <p:xfrm>
          <a:off x="2286000" y="0"/>
          <a:ext cx="2476500" cy="609600"/>
        </p:xfrm>
        <a:graphic>
          <a:graphicData uri="http://schemas.openxmlformats.org/presentationml/2006/ole">
            <mc:AlternateContent xmlns:mc="http://schemas.openxmlformats.org/markup-compatibility/2006">
              <mc:Choice xmlns:v="urn:schemas-microsoft-com:vml" Requires="v">
                <p:oleObj name="Equation" r:id="rId2" imgW="2476440" imgH="609480" progId="Equation.3">
                  <p:embed/>
                </p:oleObj>
              </mc:Choice>
              <mc:Fallback>
                <p:oleObj name="Equation" r:id="rId2" imgW="2476440" imgH="609480" progId="Equation.3">
                  <p:embed/>
                  <p:pic>
                    <p:nvPicPr>
                      <p:cNvPr id="0" name="Object 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0"/>
                        <a:ext cx="24765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1" name="Object 1"/>
          <p:cNvGraphicFramePr>
            <a:graphicFrameLocks noChangeAspect="1"/>
          </p:cNvGraphicFramePr>
          <p:nvPr/>
        </p:nvGraphicFramePr>
        <p:xfrm>
          <a:off x="2349500" y="2032000"/>
          <a:ext cx="3505200" cy="711200"/>
        </p:xfrm>
        <a:graphic>
          <a:graphicData uri="http://schemas.openxmlformats.org/presentationml/2006/ole">
            <mc:AlternateContent xmlns:mc="http://schemas.openxmlformats.org/markup-compatibility/2006">
              <mc:Choice xmlns:v="urn:schemas-microsoft-com:vml" Requires="v">
                <p:oleObj name="Equation" r:id="rId4" imgW="3504960" imgH="711000" progId="Equation.3">
                  <p:embed/>
                </p:oleObj>
              </mc:Choice>
              <mc:Fallback>
                <p:oleObj name="Equation" r:id="rId4" imgW="3504960" imgH="7110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9500" y="2032000"/>
                        <a:ext cx="3505200" cy="71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896" name="Text Box 7"/>
          <p:cNvSpPr txBox="1">
            <a:spLocks noChangeArrowheads="1"/>
          </p:cNvSpPr>
          <p:nvPr/>
        </p:nvSpPr>
        <p:spPr bwMode="auto">
          <a:xfrm>
            <a:off x="517525" y="2109788"/>
            <a:ext cx="1325563" cy="641350"/>
          </a:xfrm>
          <a:prstGeom prst="rect">
            <a:avLst/>
          </a:prstGeom>
          <a:noFill/>
          <a:ln w="9525">
            <a:noFill/>
            <a:miter lim="800000"/>
            <a:headEnd/>
            <a:tailEnd type="none" w="lg" len="lg"/>
          </a:ln>
        </p:spPr>
        <p:txBody>
          <a:bodyPr wrap="none">
            <a:spAutoFit/>
          </a:bodyPr>
          <a:lstStyle/>
          <a:p>
            <a:r>
              <a:rPr lang="en-US" sz="3600" b="1">
                <a:solidFill>
                  <a:srgbClr val="FF3300"/>
                </a:solidFill>
              </a:rPr>
              <a:t>BUT:</a:t>
            </a:r>
          </a:p>
        </p:txBody>
      </p:sp>
      <p:graphicFrame>
        <p:nvGraphicFramePr>
          <p:cNvPr id="37892" name="Object 2"/>
          <p:cNvGraphicFramePr>
            <a:graphicFrameLocks noChangeAspect="1"/>
          </p:cNvGraphicFramePr>
          <p:nvPr/>
        </p:nvGraphicFramePr>
        <p:xfrm>
          <a:off x="3105150" y="4165600"/>
          <a:ext cx="2476500" cy="647700"/>
        </p:xfrm>
        <a:graphic>
          <a:graphicData uri="http://schemas.openxmlformats.org/presentationml/2006/ole">
            <mc:AlternateContent xmlns:mc="http://schemas.openxmlformats.org/markup-compatibility/2006">
              <mc:Choice xmlns:v="urn:schemas-microsoft-com:vml" Requires="v">
                <p:oleObj name="Equation" r:id="rId6" imgW="2476440" imgH="647640" progId="Equation.3">
                  <p:embed/>
                </p:oleObj>
              </mc:Choice>
              <mc:Fallback>
                <p:oleObj name="Equation" r:id="rId6" imgW="2476440" imgH="647640" progId="Equation.3">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5150" y="4165600"/>
                        <a:ext cx="24765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897" name="Text Box 10"/>
          <p:cNvSpPr txBox="1">
            <a:spLocks noChangeArrowheads="1"/>
          </p:cNvSpPr>
          <p:nvPr/>
        </p:nvSpPr>
        <p:spPr bwMode="auto">
          <a:xfrm>
            <a:off x="2133600" y="5457825"/>
            <a:ext cx="4594225" cy="641350"/>
          </a:xfrm>
          <a:prstGeom prst="rect">
            <a:avLst/>
          </a:prstGeom>
          <a:noFill/>
          <a:ln w="9525">
            <a:noFill/>
            <a:miter lim="800000"/>
            <a:headEnd/>
            <a:tailEnd type="none" w="lg" len="lg"/>
          </a:ln>
        </p:spPr>
        <p:txBody>
          <a:bodyPr wrap="none">
            <a:spAutoFit/>
          </a:bodyPr>
          <a:lstStyle/>
          <a:p>
            <a:r>
              <a:rPr lang="en-US" sz="3600">
                <a:solidFill>
                  <a:srgbClr val="FF3300"/>
                </a:solidFill>
              </a:rPr>
              <a:t>CONTRADICTION!!!</a:t>
            </a:r>
          </a:p>
        </p:txBody>
      </p:sp>
      <p:sp>
        <p:nvSpPr>
          <p:cNvPr id="37898" name="AutoShape 12"/>
          <p:cNvSpPr>
            <a:spLocks noChangeArrowheads="1"/>
          </p:cNvSpPr>
          <p:nvPr/>
        </p:nvSpPr>
        <p:spPr bwMode="auto">
          <a:xfrm>
            <a:off x="4114800" y="3124200"/>
            <a:ext cx="485775" cy="747713"/>
          </a:xfrm>
          <a:prstGeom prst="downArrow">
            <a:avLst>
              <a:gd name="adj1" fmla="val 50000"/>
              <a:gd name="adj2" fmla="val 38480"/>
            </a:avLst>
          </a:prstGeom>
          <a:solidFill>
            <a:schemeClr val="accent1"/>
          </a:solidFill>
          <a:ln w="9525">
            <a:solidFill>
              <a:schemeClr val="tx1"/>
            </a:solidFill>
            <a:miter lim="800000"/>
            <a:headEnd/>
            <a:tailEnd type="none" w="lg" len="lg"/>
          </a:ln>
        </p:spPr>
        <p:txBody>
          <a:bodyPr anchor="ctr">
            <a:spAutoFit/>
          </a:bodyPr>
          <a:lstStyle/>
          <a:p>
            <a:endParaRPr lang="en-US"/>
          </a:p>
        </p:txBody>
      </p:sp>
      <p:graphicFrame>
        <p:nvGraphicFramePr>
          <p:cNvPr id="37893" name="Object 3"/>
          <p:cNvGraphicFramePr>
            <a:graphicFrameLocks noChangeAspect="1"/>
          </p:cNvGraphicFramePr>
          <p:nvPr/>
        </p:nvGraphicFramePr>
        <p:xfrm>
          <a:off x="6400800" y="152400"/>
          <a:ext cx="1117600" cy="546100"/>
        </p:xfrm>
        <a:graphic>
          <a:graphicData uri="http://schemas.openxmlformats.org/presentationml/2006/ole">
            <mc:AlternateContent xmlns:mc="http://schemas.openxmlformats.org/markup-compatibility/2006">
              <mc:Choice xmlns:v="urn:schemas-microsoft-com:vml" Requires="v">
                <p:oleObj name="Equation" r:id="rId8" imgW="1117440" imgH="545760" progId="Equation.3">
                  <p:embed/>
                </p:oleObj>
              </mc:Choice>
              <mc:Fallback>
                <p:oleObj name="Equation" r:id="rId8" imgW="1117440" imgH="545760" progId="Equation.3">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00800" y="152400"/>
                        <a:ext cx="1117600"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899" name="Line 14"/>
          <p:cNvSpPr>
            <a:spLocks noChangeShapeType="1"/>
          </p:cNvSpPr>
          <p:nvPr/>
        </p:nvSpPr>
        <p:spPr bwMode="auto">
          <a:xfrm>
            <a:off x="0" y="1295400"/>
            <a:ext cx="9144000" cy="0"/>
          </a:xfrm>
          <a:prstGeom prst="line">
            <a:avLst/>
          </a:prstGeom>
          <a:noFill/>
          <a:ln w="9525">
            <a:solidFill>
              <a:schemeClr val="tx1"/>
            </a:solidFill>
            <a:round/>
            <a:headEnd/>
            <a:tailEnd type="none" w="lg" len="lg"/>
          </a:ln>
        </p:spPr>
        <p:txBody>
          <a:bodyPr wrap="none">
            <a:spAutoFit/>
          </a:bodyPr>
          <a:lstStyle/>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Slide Number Placeholder 3"/>
          <p:cNvSpPr>
            <a:spLocks noGrp="1"/>
          </p:cNvSpPr>
          <p:nvPr>
            <p:ph type="sldNum" sz="quarter" idx="12"/>
          </p:nvPr>
        </p:nvSpPr>
        <p:spPr>
          <a:noFill/>
        </p:spPr>
        <p:txBody>
          <a:bodyPr/>
          <a:lstStyle/>
          <a:p>
            <a:fld id="{2020B64B-4267-42C9-A00F-34376C53A9D3}" type="slidenum">
              <a:rPr lang="en-US" smtClean="0"/>
              <a:pPr/>
              <a:t>49</a:t>
            </a:fld>
            <a:endParaRPr lang="en-US"/>
          </a:p>
        </p:txBody>
      </p:sp>
      <p:sp>
        <p:nvSpPr>
          <p:cNvPr id="38918" name="Text Box 2"/>
          <p:cNvSpPr txBox="1">
            <a:spLocks noChangeArrowheads="1"/>
          </p:cNvSpPr>
          <p:nvPr/>
        </p:nvSpPr>
        <p:spPr bwMode="auto">
          <a:xfrm>
            <a:off x="2590800" y="609600"/>
            <a:ext cx="6154738" cy="1163638"/>
          </a:xfrm>
          <a:prstGeom prst="rect">
            <a:avLst/>
          </a:prstGeom>
          <a:noFill/>
          <a:ln w="9525">
            <a:noFill/>
            <a:miter lim="800000"/>
            <a:headEnd/>
            <a:tailEnd type="none" w="lg" len="lg"/>
          </a:ln>
        </p:spPr>
        <p:txBody>
          <a:bodyPr wrap="none">
            <a:spAutoFit/>
          </a:bodyPr>
          <a:lstStyle/>
          <a:p>
            <a:r>
              <a:rPr lang="en-US"/>
              <a:t>Our assumption that</a:t>
            </a:r>
          </a:p>
          <a:p>
            <a:r>
              <a:rPr lang="en-US"/>
              <a:t>is a regular language is not true</a:t>
            </a:r>
          </a:p>
        </p:txBody>
      </p:sp>
      <p:graphicFrame>
        <p:nvGraphicFramePr>
          <p:cNvPr id="38914" name="Object 0"/>
          <p:cNvGraphicFramePr>
            <a:graphicFrameLocks noChangeAspect="1"/>
          </p:cNvGraphicFramePr>
          <p:nvPr/>
        </p:nvGraphicFramePr>
        <p:xfrm>
          <a:off x="6784975" y="647700"/>
          <a:ext cx="328613" cy="393700"/>
        </p:xfrm>
        <a:graphic>
          <a:graphicData uri="http://schemas.openxmlformats.org/presentationml/2006/ole">
            <mc:AlternateContent xmlns:mc="http://schemas.openxmlformats.org/markup-compatibility/2006">
              <mc:Choice xmlns:v="urn:schemas-microsoft-com:vml" Requires="v">
                <p:oleObj name="Equation" r:id="rId2" imgW="330120" imgH="393480" progId="Equation.3">
                  <p:embed/>
                </p:oleObj>
              </mc:Choice>
              <mc:Fallback>
                <p:oleObj name="Equation" r:id="rId2" imgW="330120" imgH="393480" progId="Equation.3">
                  <p:embed/>
                  <p:pic>
                    <p:nvPicPr>
                      <p:cNvPr id="0" name="Object 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4975" y="647700"/>
                        <a:ext cx="328613"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19" name="Text Box 4"/>
          <p:cNvSpPr txBox="1">
            <a:spLocks noChangeArrowheads="1"/>
          </p:cNvSpPr>
          <p:nvPr/>
        </p:nvSpPr>
        <p:spPr bwMode="auto">
          <a:xfrm>
            <a:off x="0" y="4246563"/>
            <a:ext cx="2840038" cy="701675"/>
          </a:xfrm>
          <a:prstGeom prst="rect">
            <a:avLst/>
          </a:prstGeom>
          <a:noFill/>
          <a:ln w="9525">
            <a:noFill/>
            <a:miter lim="800000"/>
            <a:headEnd/>
            <a:tailEnd type="none" w="lg" len="lg"/>
          </a:ln>
        </p:spPr>
        <p:txBody>
          <a:bodyPr wrap="none">
            <a:spAutoFit/>
          </a:bodyPr>
          <a:lstStyle/>
          <a:p>
            <a:r>
              <a:rPr lang="en-US" sz="4000" b="1">
                <a:solidFill>
                  <a:srgbClr val="FF3300"/>
                </a:solidFill>
              </a:rPr>
              <a:t>Conclusion:</a:t>
            </a:r>
          </a:p>
        </p:txBody>
      </p:sp>
      <p:graphicFrame>
        <p:nvGraphicFramePr>
          <p:cNvPr id="38915" name="Object 1"/>
          <p:cNvGraphicFramePr>
            <a:graphicFrameLocks noChangeAspect="1"/>
          </p:cNvGraphicFramePr>
          <p:nvPr/>
        </p:nvGraphicFramePr>
        <p:xfrm>
          <a:off x="3187700" y="4406900"/>
          <a:ext cx="328613" cy="393700"/>
        </p:xfrm>
        <a:graphic>
          <a:graphicData uri="http://schemas.openxmlformats.org/presentationml/2006/ole">
            <mc:AlternateContent xmlns:mc="http://schemas.openxmlformats.org/markup-compatibility/2006">
              <mc:Choice xmlns:v="urn:schemas-microsoft-com:vml" Requires="v">
                <p:oleObj name="Equation" r:id="rId4" imgW="330120" imgH="393480" progId="Equation.3">
                  <p:embed/>
                </p:oleObj>
              </mc:Choice>
              <mc:Fallback>
                <p:oleObj name="Equation" r:id="rId4" imgW="330120" imgH="39348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7700" y="4406900"/>
                        <a:ext cx="328613"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20" name="Text Box 6"/>
          <p:cNvSpPr txBox="1">
            <a:spLocks noChangeArrowheads="1"/>
          </p:cNvSpPr>
          <p:nvPr/>
        </p:nvSpPr>
        <p:spPr bwMode="auto">
          <a:xfrm>
            <a:off x="3733800" y="4343400"/>
            <a:ext cx="4776788" cy="579438"/>
          </a:xfrm>
          <a:prstGeom prst="rect">
            <a:avLst/>
          </a:prstGeom>
          <a:noFill/>
          <a:ln w="9525">
            <a:noFill/>
            <a:miter lim="800000"/>
            <a:headEnd/>
            <a:tailEnd type="none" w="lg" len="lg"/>
          </a:ln>
        </p:spPr>
        <p:txBody>
          <a:bodyPr wrap="none">
            <a:spAutoFit/>
          </a:bodyPr>
          <a:lstStyle/>
          <a:p>
            <a:r>
              <a:rPr lang="en-US"/>
              <a:t>is not a regular language</a:t>
            </a:r>
          </a:p>
        </p:txBody>
      </p:sp>
      <p:sp>
        <p:nvSpPr>
          <p:cNvPr id="38921" name="Text Box 7"/>
          <p:cNvSpPr txBox="1">
            <a:spLocks noChangeArrowheads="1"/>
          </p:cNvSpPr>
          <p:nvPr/>
        </p:nvSpPr>
        <p:spPr bwMode="auto">
          <a:xfrm>
            <a:off x="0" y="609600"/>
            <a:ext cx="2295525" cy="579438"/>
          </a:xfrm>
          <a:prstGeom prst="rect">
            <a:avLst/>
          </a:prstGeom>
          <a:noFill/>
          <a:ln w="9525">
            <a:noFill/>
            <a:miter lim="800000"/>
            <a:headEnd/>
            <a:tailEnd type="none" w="lg" len="lg"/>
          </a:ln>
        </p:spPr>
        <p:txBody>
          <a:bodyPr wrap="none">
            <a:spAutoFit/>
          </a:bodyPr>
          <a:lstStyle/>
          <a:p>
            <a:r>
              <a:rPr lang="en-US"/>
              <a:t>Therefore:</a:t>
            </a:r>
          </a:p>
        </p:txBody>
      </p:sp>
      <p:sp>
        <p:nvSpPr>
          <p:cNvPr id="38922" name="Text Box 8"/>
          <p:cNvSpPr txBox="1">
            <a:spLocks noChangeArrowheads="1"/>
          </p:cNvSpPr>
          <p:nvPr/>
        </p:nvSpPr>
        <p:spPr bwMode="auto">
          <a:xfrm>
            <a:off x="5775325" y="6065838"/>
            <a:ext cx="2470150" cy="457200"/>
          </a:xfrm>
          <a:prstGeom prst="rect">
            <a:avLst/>
          </a:prstGeom>
          <a:noFill/>
          <a:ln w="9525">
            <a:noFill/>
            <a:miter lim="800000"/>
            <a:headEnd/>
            <a:tailEnd type="none" w="lg" len="lg"/>
          </a:ln>
        </p:spPr>
        <p:txBody>
          <a:bodyPr wrap="none">
            <a:spAutoFit/>
          </a:bodyPr>
          <a:lstStyle/>
          <a:p>
            <a:r>
              <a:rPr lang="en-US" sz="2400">
                <a:solidFill>
                  <a:srgbClr val="FF9933"/>
                </a:solidFill>
              </a:rPr>
              <a:t>END OF PROOF</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4"/>
          <p:cNvSpPr>
            <a:spLocks noChangeArrowheads="1"/>
          </p:cNvSpPr>
          <p:nvPr/>
        </p:nvSpPr>
        <p:spPr bwMode="auto">
          <a:xfrm>
            <a:off x="685800" y="152400"/>
            <a:ext cx="845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b="1" dirty="0">
                <a:solidFill>
                  <a:schemeClr val="tx2"/>
                </a:solidFill>
              </a:rPr>
              <a:t>Poetry</a:t>
            </a:r>
            <a:br>
              <a:rPr lang="en-US" altLang="en-US" sz="2400" b="1" dirty="0">
                <a:solidFill>
                  <a:schemeClr val="tx2"/>
                </a:solidFill>
              </a:rPr>
            </a:br>
            <a:r>
              <a:rPr lang="en-US" altLang="en-US" sz="2400" b="1" dirty="0">
                <a:solidFill>
                  <a:schemeClr val="tx2"/>
                </a:solidFill>
              </a:rPr>
              <a:t>The Pumping Lemma</a:t>
            </a:r>
          </a:p>
        </p:txBody>
      </p:sp>
      <p:sp>
        <p:nvSpPr>
          <p:cNvPr id="71683" name="Text Box 5"/>
          <p:cNvSpPr txBox="1">
            <a:spLocks noChangeArrowheads="1"/>
          </p:cNvSpPr>
          <p:nvPr/>
        </p:nvSpPr>
        <p:spPr bwMode="auto">
          <a:xfrm>
            <a:off x="457200" y="1136650"/>
            <a:ext cx="8382000" cy="573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dirty="0"/>
              <a:t>Any regular language L has a magic number p</a:t>
            </a:r>
          </a:p>
          <a:p>
            <a:pPr eaLnBrk="1" hangingPunct="1"/>
            <a:r>
              <a:rPr lang="en-US" altLang="en-US" sz="1400" dirty="0"/>
              <a:t>And any long-enough word in L has the following property:</a:t>
            </a:r>
          </a:p>
          <a:p>
            <a:pPr eaLnBrk="1" hangingPunct="1"/>
            <a:r>
              <a:rPr lang="en-US" altLang="en-US" sz="1400" dirty="0"/>
              <a:t>Amongst its first p symbols is a segment you can find</a:t>
            </a:r>
          </a:p>
          <a:p>
            <a:pPr eaLnBrk="1" hangingPunct="1"/>
            <a:r>
              <a:rPr lang="en-US" altLang="en-US" sz="1400" dirty="0"/>
              <a:t>Whose repetition or omission leaves x amongst its kind.</a:t>
            </a:r>
          </a:p>
          <a:p>
            <a:pPr eaLnBrk="1" hangingPunct="1"/>
            <a:endParaRPr lang="en-US" altLang="en-US" sz="1400" dirty="0"/>
          </a:p>
          <a:p>
            <a:pPr eaLnBrk="1" hangingPunct="1"/>
            <a:r>
              <a:rPr lang="en-US" altLang="en-US" sz="1400" dirty="0"/>
              <a:t>So if you find a language L which fails this acid test,</a:t>
            </a:r>
          </a:p>
          <a:p>
            <a:pPr eaLnBrk="1" hangingPunct="1"/>
            <a:r>
              <a:rPr lang="en-US" altLang="en-US" sz="1400" dirty="0"/>
              <a:t>And some long word you pump becomes distinct from all the</a:t>
            </a:r>
          </a:p>
          <a:p>
            <a:pPr eaLnBrk="1" hangingPunct="1"/>
            <a:r>
              <a:rPr lang="en-US" altLang="en-US" sz="1400" dirty="0"/>
              <a:t>	 rest,</a:t>
            </a:r>
          </a:p>
          <a:p>
            <a:pPr eaLnBrk="1" hangingPunct="1"/>
            <a:r>
              <a:rPr lang="en-US" altLang="en-US" sz="1400" dirty="0"/>
              <a:t>By contradiction you have shown that language L is not</a:t>
            </a:r>
          </a:p>
          <a:p>
            <a:pPr eaLnBrk="1" hangingPunct="1"/>
            <a:r>
              <a:rPr lang="en-US" altLang="en-US" sz="1400" dirty="0"/>
              <a:t>A regular guy, </a:t>
            </a:r>
            <a:r>
              <a:rPr lang="en-US" altLang="en-US" sz="1400" dirty="0" err="1"/>
              <a:t>resiliant</a:t>
            </a:r>
            <a:r>
              <a:rPr lang="en-US" altLang="en-US" sz="1400" dirty="0"/>
              <a:t> to the damage you have wrought.</a:t>
            </a:r>
          </a:p>
          <a:p>
            <a:pPr eaLnBrk="1" hangingPunct="1"/>
            <a:endParaRPr lang="en-US" altLang="en-US" sz="1400" dirty="0"/>
          </a:p>
          <a:p>
            <a:pPr eaLnBrk="1" hangingPunct="1"/>
            <a:r>
              <a:rPr lang="en-US" altLang="en-US" sz="1400" dirty="0"/>
              <a:t>But if, upon the other hand, x stays within its L,</a:t>
            </a:r>
          </a:p>
          <a:p>
            <a:pPr eaLnBrk="1" hangingPunct="1"/>
            <a:r>
              <a:rPr lang="en-US" altLang="en-US" sz="1400" dirty="0"/>
              <a:t>Then either L is regular, or else you chose not well.</a:t>
            </a:r>
          </a:p>
          <a:p>
            <a:pPr eaLnBrk="1" hangingPunct="1"/>
            <a:r>
              <a:rPr lang="en-US" altLang="en-US" sz="1400" dirty="0"/>
              <a:t>For w is xyz, and y cannot be null,</a:t>
            </a:r>
          </a:p>
          <a:p>
            <a:pPr eaLnBrk="1" hangingPunct="1"/>
            <a:r>
              <a:rPr lang="en-US" altLang="en-US" sz="1400" dirty="0"/>
              <a:t>And y must come before p symbols have been read in full.</a:t>
            </a:r>
          </a:p>
          <a:p>
            <a:pPr eaLnBrk="1" hangingPunct="1"/>
            <a:endParaRPr lang="en-US" altLang="en-US" sz="1400" dirty="0"/>
          </a:p>
          <a:p>
            <a:pPr eaLnBrk="1" hangingPunct="1"/>
            <a:r>
              <a:rPr lang="en-US" altLang="en-US" sz="1400" dirty="0"/>
              <a:t>As mathematical postscript, an addendum to the wise:</a:t>
            </a:r>
          </a:p>
          <a:p>
            <a:pPr eaLnBrk="1" hangingPunct="1"/>
            <a:r>
              <a:rPr lang="en-US" altLang="en-US" sz="1400" dirty="0"/>
              <a:t>The basic proof we outlined here does certainly generalize.</a:t>
            </a:r>
          </a:p>
          <a:p>
            <a:pPr eaLnBrk="1" hangingPunct="1"/>
            <a:r>
              <a:rPr lang="en-US" altLang="en-US" sz="1400" dirty="0"/>
              <a:t>So there is a pumping lemma for all languages context-free,</a:t>
            </a:r>
          </a:p>
          <a:p>
            <a:pPr eaLnBrk="1" hangingPunct="1"/>
            <a:r>
              <a:rPr lang="en-US" altLang="en-US" sz="1400" dirty="0"/>
              <a:t>Although we do not have the same for those that are </a:t>
            </a:r>
            <a:r>
              <a:rPr lang="en-US" altLang="en-US" sz="1400" dirty="0" err="1"/>
              <a:t>r.e</a:t>
            </a:r>
            <a:r>
              <a:rPr lang="en-US" altLang="en-US" sz="1400" dirty="0"/>
              <a:t>.</a:t>
            </a:r>
          </a:p>
          <a:p>
            <a:pPr eaLnBrk="1" hangingPunct="1"/>
            <a:endParaRPr lang="en-US" altLang="en-US" sz="1400" dirty="0"/>
          </a:p>
          <a:p>
            <a:pPr eaLnBrk="1" hangingPunct="1"/>
            <a:r>
              <a:rPr lang="en-US" altLang="en-US" sz="1400" dirty="0"/>
              <a:t>-- Martin Cohn</a:t>
            </a:r>
          </a:p>
        </p:txBody>
      </p:sp>
      <p:sp>
        <p:nvSpPr>
          <p:cNvPr id="7168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193C063-10CF-439B-9169-5085F42AB852}" type="slidenum">
              <a:rPr lang="en-US" altLang="en-US"/>
              <a:pPr eaLnBrk="1" hangingPunct="1"/>
              <a:t>5</a:t>
            </a:fld>
            <a:endParaRPr lang="en-US" altLang="en-US"/>
          </a:p>
        </p:txBody>
      </p:sp>
    </p:spTree>
    <p:extLst>
      <p:ext uri="{BB962C8B-B14F-4D97-AF65-F5344CB8AC3E}">
        <p14:creationId xmlns:p14="http://schemas.microsoft.com/office/powerpoint/2010/main" val="24775579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Slide Number Placeholder 3"/>
          <p:cNvSpPr>
            <a:spLocks noGrp="1"/>
          </p:cNvSpPr>
          <p:nvPr>
            <p:ph type="sldNum" sz="quarter" idx="12"/>
          </p:nvPr>
        </p:nvSpPr>
        <p:spPr>
          <a:noFill/>
        </p:spPr>
        <p:txBody>
          <a:bodyPr/>
          <a:lstStyle/>
          <a:p>
            <a:fld id="{DCE63D9C-A415-4C57-9F45-379D2302E39C}" type="slidenum">
              <a:rPr lang="en-US" smtClean="0"/>
              <a:pPr/>
              <a:t>50</a:t>
            </a:fld>
            <a:endParaRPr lang="en-US"/>
          </a:p>
        </p:txBody>
      </p:sp>
      <p:sp>
        <p:nvSpPr>
          <p:cNvPr id="39942" name="Oval 2"/>
          <p:cNvSpPr>
            <a:spLocks noChangeArrowheads="1"/>
          </p:cNvSpPr>
          <p:nvPr/>
        </p:nvSpPr>
        <p:spPr bwMode="auto">
          <a:xfrm>
            <a:off x="1447800" y="2286000"/>
            <a:ext cx="5943600" cy="3962400"/>
          </a:xfrm>
          <a:prstGeom prst="ellipse">
            <a:avLst/>
          </a:prstGeom>
          <a:noFill/>
          <a:ln w="9525">
            <a:solidFill>
              <a:srgbClr val="FF0000"/>
            </a:solidFill>
            <a:round/>
            <a:headEnd/>
            <a:tailEnd type="none" w="lg" len="lg"/>
          </a:ln>
        </p:spPr>
        <p:txBody>
          <a:bodyPr anchor="ctr">
            <a:spAutoFit/>
          </a:bodyPr>
          <a:lstStyle/>
          <a:p>
            <a:endParaRPr lang="en-US"/>
          </a:p>
        </p:txBody>
      </p:sp>
      <p:sp>
        <p:nvSpPr>
          <p:cNvPr id="39943" name="Text Box 3"/>
          <p:cNvSpPr txBox="1">
            <a:spLocks noChangeArrowheads="1"/>
          </p:cNvSpPr>
          <p:nvPr/>
        </p:nvSpPr>
        <p:spPr bwMode="auto">
          <a:xfrm>
            <a:off x="2743200" y="2743200"/>
            <a:ext cx="3529013" cy="579438"/>
          </a:xfrm>
          <a:prstGeom prst="rect">
            <a:avLst/>
          </a:prstGeom>
          <a:noFill/>
          <a:ln w="9525">
            <a:noFill/>
            <a:miter lim="800000"/>
            <a:headEnd/>
            <a:tailEnd type="none" w="lg" len="lg"/>
          </a:ln>
        </p:spPr>
        <p:txBody>
          <a:bodyPr wrap="none">
            <a:spAutoFit/>
          </a:bodyPr>
          <a:lstStyle/>
          <a:p>
            <a:r>
              <a:rPr lang="en-US"/>
              <a:t>Regular languages</a:t>
            </a:r>
          </a:p>
        </p:txBody>
      </p:sp>
      <p:sp>
        <p:nvSpPr>
          <p:cNvPr id="39944" name="Text Box 8"/>
          <p:cNvSpPr txBox="1">
            <a:spLocks noChangeArrowheads="1"/>
          </p:cNvSpPr>
          <p:nvPr/>
        </p:nvSpPr>
        <p:spPr bwMode="auto">
          <a:xfrm>
            <a:off x="304800" y="914400"/>
            <a:ext cx="4191000" cy="579438"/>
          </a:xfrm>
          <a:prstGeom prst="rect">
            <a:avLst/>
          </a:prstGeom>
          <a:noFill/>
          <a:ln w="9525">
            <a:noFill/>
            <a:miter lim="800000"/>
            <a:headEnd/>
            <a:tailEnd type="none" w="lg" len="lg"/>
          </a:ln>
        </p:spPr>
        <p:txBody>
          <a:bodyPr wrap="none">
            <a:spAutoFit/>
          </a:bodyPr>
          <a:lstStyle/>
          <a:p>
            <a:r>
              <a:rPr lang="en-US"/>
              <a:t>Non-regular language</a:t>
            </a:r>
          </a:p>
        </p:txBody>
      </p:sp>
      <p:graphicFrame>
        <p:nvGraphicFramePr>
          <p:cNvPr id="39938" name="Object 9"/>
          <p:cNvGraphicFramePr>
            <a:graphicFrameLocks noChangeAspect="1"/>
          </p:cNvGraphicFramePr>
          <p:nvPr/>
        </p:nvGraphicFramePr>
        <p:xfrm>
          <a:off x="5105400" y="838200"/>
          <a:ext cx="2971800" cy="723900"/>
        </p:xfrm>
        <a:graphic>
          <a:graphicData uri="http://schemas.openxmlformats.org/presentationml/2006/ole">
            <mc:AlternateContent xmlns:mc="http://schemas.openxmlformats.org/markup-compatibility/2006">
              <mc:Choice xmlns:v="urn:schemas-microsoft-com:vml" Requires="v">
                <p:oleObj name="Equation" r:id="rId2" imgW="2971800" imgH="723600" progId="Equation.3">
                  <p:embed/>
                </p:oleObj>
              </mc:Choice>
              <mc:Fallback>
                <p:oleObj name="Equation" r:id="rId2" imgW="2971800" imgH="723600" progId="Equation.3">
                  <p:embed/>
                  <p:pic>
                    <p:nvPicPr>
                      <p:cNvPr id="0"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838200"/>
                        <a:ext cx="2971800"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39" name="Object 11"/>
          <p:cNvGraphicFramePr>
            <a:graphicFrameLocks noChangeAspect="1"/>
          </p:cNvGraphicFramePr>
          <p:nvPr/>
        </p:nvGraphicFramePr>
        <p:xfrm>
          <a:off x="3429000" y="3886200"/>
          <a:ext cx="1600200" cy="723900"/>
        </p:xfrm>
        <a:graphic>
          <a:graphicData uri="http://schemas.openxmlformats.org/presentationml/2006/ole">
            <mc:AlternateContent xmlns:mc="http://schemas.openxmlformats.org/markup-compatibility/2006">
              <mc:Choice xmlns:v="urn:schemas-microsoft-com:vml" Requires="v">
                <p:oleObj name="Equation" r:id="rId4" imgW="1320480" imgH="596880" progId="Equation.3">
                  <p:embed/>
                </p:oleObj>
              </mc:Choice>
              <mc:Fallback>
                <p:oleObj name="Equation" r:id="rId4" imgW="1320480" imgH="596880" progId="Equation.3">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3886200"/>
                        <a:ext cx="1600200"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a:t>
            </a:r>
          </a:p>
        </p:txBody>
      </p:sp>
      <p:sp>
        <p:nvSpPr>
          <p:cNvPr id="3" name="Content Placeholder 2"/>
          <p:cNvSpPr>
            <a:spLocks noGrp="1"/>
          </p:cNvSpPr>
          <p:nvPr>
            <p:ph idx="1"/>
          </p:nvPr>
        </p:nvSpPr>
        <p:spPr>
          <a:xfrm>
            <a:off x="152400" y="1524000"/>
            <a:ext cx="8839200" cy="4114800"/>
          </a:xfrm>
        </p:spPr>
        <p:txBody>
          <a:bodyPr/>
          <a:lstStyle/>
          <a:p>
            <a:pPr>
              <a:buNone/>
            </a:pPr>
            <a:r>
              <a:rPr lang="en-US" dirty="0"/>
              <a:t>Solve questions 1.29, 1.30 &amp; 1.55 from the Sipser’s book</a:t>
            </a:r>
          </a:p>
          <a:p>
            <a:pPr>
              <a:buNone/>
            </a:pPr>
            <a:endParaRPr lang="en-US" dirty="0"/>
          </a:p>
          <a:p>
            <a:pPr>
              <a:buNone/>
            </a:pPr>
            <a:endParaRPr lang="en-US" dirty="0"/>
          </a:p>
        </p:txBody>
      </p:sp>
      <p:sp>
        <p:nvSpPr>
          <p:cNvPr id="5" name="Slide Number Placeholder 4"/>
          <p:cNvSpPr>
            <a:spLocks noGrp="1"/>
          </p:cNvSpPr>
          <p:nvPr>
            <p:ph type="sldNum" sz="quarter" idx="12"/>
          </p:nvPr>
        </p:nvSpPr>
        <p:spPr/>
        <p:txBody>
          <a:bodyPr/>
          <a:lstStyle/>
          <a:p>
            <a:pPr>
              <a:defRPr/>
            </a:pPr>
            <a:fld id="{DB20A16A-949E-4151-A9E3-2E348278E446}" type="slidenum">
              <a:rPr lang="en-US" smtClean="0"/>
              <a:pPr>
                <a:defRPr/>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Interesting Note</a:t>
            </a:r>
          </a:p>
        </p:txBody>
      </p:sp>
      <p:sp>
        <p:nvSpPr>
          <p:cNvPr id="3" name="Content Placeholder 2"/>
          <p:cNvSpPr>
            <a:spLocks noGrp="1"/>
          </p:cNvSpPr>
          <p:nvPr>
            <p:ph idx="1"/>
          </p:nvPr>
        </p:nvSpPr>
        <p:spPr/>
        <p:txBody>
          <a:bodyPr/>
          <a:lstStyle/>
          <a:p>
            <a:r>
              <a:rPr lang="en-US" dirty="0">
                <a:solidFill>
                  <a:srgbClr val="FF0000"/>
                </a:solidFill>
                <a:latin typeface="+mn-lt"/>
                <a:ea typeface="+mn-ea"/>
                <a:cs typeface="+mn-cs"/>
              </a:rPr>
              <a:t>In 1982, the Nobel prize-winning physicist Richard Feynman thought up the idea of a 'quantum computer', </a:t>
            </a:r>
          </a:p>
          <a:p>
            <a:endParaRPr lang="en-US" dirty="0">
              <a:solidFill>
                <a:srgbClr val="FF0000"/>
              </a:solidFill>
            </a:endParaRPr>
          </a:p>
          <a:p>
            <a:endParaRPr lang="en-US" dirty="0">
              <a:solidFill>
                <a:srgbClr val="00B050"/>
              </a:solidFill>
              <a:latin typeface="+mn-lt"/>
              <a:ea typeface="+mn-ea"/>
              <a:cs typeface="+mn-cs"/>
            </a:endParaRPr>
          </a:p>
          <a:p>
            <a:r>
              <a:rPr lang="en-US" dirty="0">
                <a:solidFill>
                  <a:srgbClr val="00B050"/>
                </a:solidFill>
                <a:latin typeface="+mn-lt"/>
                <a:ea typeface="+mn-ea"/>
                <a:cs typeface="+mn-cs"/>
              </a:rPr>
              <a:t>a computer that uses the effects of quantum mechanics for computation model</a:t>
            </a:r>
          </a:p>
          <a:p>
            <a:r>
              <a:rPr lang="en-US" dirty="0"/>
              <a:t>Michael </a:t>
            </a:r>
            <a:r>
              <a:rPr lang="en-US" dirty="0" err="1"/>
              <a:t>Sipser</a:t>
            </a:r>
            <a:r>
              <a:rPr lang="en-US" dirty="0"/>
              <a:t> et al., with the deep understanding of Theory of Computation proposed </a:t>
            </a:r>
            <a:r>
              <a:rPr lang="en-US" u="sng" dirty="0"/>
              <a:t>Adiabatic quantum computation</a:t>
            </a:r>
          </a:p>
          <a:p>
            <a:pPr algn="ctr">
              <a:buNone/>
            </a:pPr>
            <a:r>
              <a:rPr lang="en-US" i="1" dirty="0">
                <a:solidFill>
                  <a:srgbClr val="FF00FF"/>
                </a:solidFill>
              </a:rPr>
              <a:t>Thanks</a:t>
            </a:r>
            <a:endParaRPr lang="en-US" i="1" dirty="0">
              <a:solidFill>
                <a:srgbClr val="FF00FF"/>
              </a:solidFill>
              <a:latin typeface="+mn-lt"/>
              <a:ea typeface="+mn-ea"/>
              <a:cs typeface="+mn-cs"/>
            </a:endParaRPr>
          </a:p>
          <a:p>
            <a:pPr>
              <a:buNone/>
            </a:pPr>
            <a:endParaRPr lang="en-US" dirty="0"/>
          </a:p>
        </p:txBody>
      </p:sp>
      <p:sp>
        <p:nvSpPr>
          <p:cNvPr id="5" name="Slide Number Placeholder 4"/>
          <p:cNvSpPr>
            <a:spLocks noGrp="1"/>
          </p:cNvSpPr>
          <p:nvPr>
            <p:ph type="sldNum" sz="quarter" idx="12"/>
          </p:nvPr>
        </p:nvSpPr>
        <p:spPr/>
        <p:txBody>
          <a:bodyPr/>
          <a:lstStyle/>
          <a:p>
            <a:pPr>
              <a:defRPr/>
            </a:pPr>
            <a:fld id="{DB20A16A-949E-4151-A9E3-2E348278E446}" type="slidenum">
              <a:rPr lang="en-US" smtClean="0"/>
              <a:pPr>
                <a:defRPr/>
              </a:pPr>
              <a:t>52</a:t>
            </a:fld>
            <a:endParaRPr lang="en-US"/>
          </a:p>
        </p:txBody>
      </p:sp>
      <p:sp>
        <p:nvSpPr>
          <p:cNvPr id="75778" name="AutoShape 2" descr="data:image/jpeg;base64,/9j/4AAQSkZJRgABAQAAAQABAAD/2wCEAAkGBhQSERUUEhQWFBQWFhoaFhgYFxYYGhoVHBgYGhwYGBccICYeHRokGRcYHy8gIycpLCwsFR8xNTAqNSYrLCkBCQoKBQUFDQUFDSkYEhgpKSkpKSkpKSkpKSkpKSkpKSkpKSkpKSkpKSkpKSkpKSkpKSkpKSkpKSkpKSkpKSkpKf/AABEIALcBFAMBIgACEQEDEQH/xAAcAAABBQEBAQAAAAAAAAAAAAAAAwQFBgcBAgj/xABDEAABAwIEAgcFBgMHAwUAAAABAAIDESEEBRIxBkEHEyJRYXGBIzKRsfAzQnKhwdEUJFI0YnOSstLhF2OiCBWCwvH/xAAUAQEAAAAAAAAAAAAAAAAAAAAA/8QAFBEBAAAAAAAAAAAAAAAAAAAAAP/aAAwDAQACEQMRAD8Aw1CEIBCEIBCEIBCEIBCEIBCEIBCEIBCEIFYN0mUrhhf0XJIqXQJJ7g4a/wD4mj2UUxlUfZHmg5mWEDYQaAHUOXgVEw+8K96snEDKYdv4h8iq5AO0EEtHGCLhvwT7jSJrW4bS1rfZmtABeo3pv5pKOPsV3Tnjwf2Yf9r9UFbwQ7YTrOmAObQAW5ADmm+X++LV+KeZ+O03yP6IIlCEIBCEIBCEIBCEIBCEIBCEIBCEIBCEIBCEIBCEIBCEIBCEIBCEIHGCHaUjJgezWn5eSY5Yysgp4/JWWeP2aCv5nh9IapHKB2Gnz+aRz5lmpzkzfZt+uZQL8SD+Xb+MfJyq8PvDzVq4o/s7fxj5OVVi3HmgsEex8wnPH2+H/wAH9U2gZUHbdOOkD7SD/BHzKCu4A+0an2fi7fX9FH4P3x5qSz8e56oIZCEIBCEIBCEIBCEIBCEIBCVbA7SXaTpBoXUNNRBIFdq0Bt4K3zcG4aWIPwuJq/QKRyC8stAXdWQAGNAIADq353qgpaF6ewgkEEEGhBsQe4rygEIQgEIQgELq4gF1cXpqDyhenC6C21UHlCF0IH2TD2g8lbMTH7O4VXyIVk5K24sezCCC4ijGlvqlMmZ7Np+q1K85/wC6O+/1slcjHs2/XPyQKcVN9gz8Y+RVUh94eY+atvFv2DLffHyKqcB7Q8x80Fjwrbbc0p0hfbRD/sj5lesMf9SS6QT/ADDPCFvzcggMvb7QKU4hHZZ6/JReXfaNUpxAewzzQQSELoCBTDYZ0jgxjS9xsGtBJJ7gBdGKwj4nuZI1zHtNHNcC1wPcQbgrTeEcvbl+DOLeR10seoGl44eQB/rfbbkQO9ZzmWOfiJnyvu57q/sB5Cg9EDNC6QiiDiEIQCEIQT3DfEJirBL28LKfaxn0GtvMPFAQfAKaPD78K5sZcJIpqSYaduxpa43BoQHt5VBvYmjq28O8TP8A4WXCuo8HS6GtCY5ASNTCa0NDS3JBLZ1wnLjYRNBhZBiWO0zsax2pwp75b/UCKGm+qvIqkY/KpYHBs0UkTiKgPa5pIrSoqLioN/BaCOkHHRNq6Qurvc/DuB9E+bmcWcQdVipDEWEmGQ6XFr6ULablptUVBJAQUrBcAzyYJ+MLo4omtLmCRxDpQ33urFDtQippU2CrRWhdImYaYo4mBzYyAyNp+7FFRu3eXU/y+KzxAIQhAIQhAJzg2VNPFNlMZHBUg+KDhwdDyXjH4YBgPirDLhRelrqKztlI/UfMoIAK08N9H+IxbWuFI43Gz3g+7WhIAFSFGcL5QMRiGsdUMHafTfSOXqaD1W74eWUMijw0btOkUrWukd5PKlKeSBlwz0NYWAVmc+Z55/ZgeTQa18yd0vnvRtGWHqXFhGweSQfWlVYXOxDWaXMqSDcUHzULhs0xYn6uRtGO9zUQanu1Vr6H0QZNxhlL4TpkFCOfI+IJSGT/AGbafV1qvFjA9vVua0ktIoTV1fC1r3oCs4iy90NGOF96Gmx2NQSgZ8Yt9hH+P9CqjD7w8x81bOMB7GP8f/1VTh94eYQWvCCw8SKJtx+f5lv+Ez5uTvBCrR+L9Uz4+/tQ/wANn6oITA++FK599m3z/dROCPbCls+Ps2+f7oEeH+E8TjS8YaPXoALquYwCu13kCpobeCk+GOCZZcd1GIjcxkR1YivZpGL01d77AU3rUbVUVw9xDJhJdbCaGz27ah+45FbLFxR1eHJiax5maCHkWc2ltRFzSpGnz2qg8Yg4SXrWYiNzonANYxjnMDQ2mkEgg0FBz5J/gsgDIi/L4MNhXEdl0hIc8jucdTg3w5/mqXDO67zQ3qad/go7iLip8LNMZ0vdte7W8zQil0EnjujbCQB2Ix+YNeS4mRkDQKvJJLWvcT47M9FROJ8xw0sgGEgEETBpF3Oc+/vPLibqPxuZSTEGR7nkbVO3kNgmqAQhCAQhCAXuKUtII3BqF4QgsbMfrjt96op3Gny/dJcO4B5lAoQai97d1PVRWXyvbI3QKuJADaVqSaAU5mquWTZ45uILJWFpDix4pdrqkcu40+CBj0kCRuKax/utiaY6bUddx89eoegVTotpzHg+bHZZK+Vo67Duc7DkN7T42/aDvoQKt8WV53xmRtEHghcQhB1BC7psD3pXFsoR5IEFZeHYwQPO+yrSuHDkfZHLZBITRqHz5vsrc3ClvFWDEc6X9FEZrLoaHEe64H1r9fBBceifhdsZ6yXSXuFaVrRgpbuuTf4clsceJa0WpX65LMej3HM0mV5DG6LBx2qamvOgoN7q5jOISA7UC07XtW3P1QTU2Zs2Vd4iziMRuc4Wbev/ADuuT5jG+we1tLWob+YUDxRF/KS1v2SfP6sghn5szFtkjJLtOl0biauANbV3sRv5KMzpji1mpt29nUOY8frmqnwzmDhKKbFpa4eW36K3Nk1V5gt2JJ0u7wPNBVuMfsI/xfoVUoT2h5j5q4cbn2Uf4v0Kp8PvDzCC3Zczst/F+qYcd/2vupGz5KSy11QPxD5qL45P8478Lf8ASghsF74Uzng9k3z/AHUNgh2wpzPfsW+aCuha5wlE0Zfh45fekEj2fg6xwH+k/ksjC2jB5RKcHlc0bHOaIC1+kElvac5riBy7RFUHX5U0uDIyG1/q2r4rIc2e/rpOts8OIcO4gkUHgKUW1YvJpnuAu0Os5xFNLPvOFd3UrTxosy6SsIGZjMRtJpk3rd7QTU8+1VBVkIQg6uIQgEIQg6EEriEEjw/mgw2JimLQ8RvDi08wDy8eY8QFqnDmTYfFYmXFA6xq1Naedbgv7717q09FjhFleejDN3RSOreMU6y+zHODdQH915b/AJyg3nK8VQgfD0+qLB+lbhI4TGPLG0hlrJHawB95gP8AddX0LVsuGPaGk6gaEU2IPPwIT/iHh0Zhgzh5C1jnXjdpqQ9vPyp2T4FB8noU5xNwjiMFM6OeMtI2NDpcB95rtiPH9VBoHXU2j/vE/NK5rFQt8QlCKfw/lX/ySme7s8j+iCJAV24dbYU7wqWzcK+5Ayw80DyZt796guJaiL1CseIFzZV7ik+xPmPmgfdFWXHFSYiF7iYzDUs1FtXF7RUEdwr8Vq2I4OjZh48PqLQA5znNr77+YPIC3oFinRpmhhzGK9BJqjP/AMxQf+QatTx/ELG4hzDimtYLDTK0XI2eCdxXbZAZVwacI8guLmuNQ7WSCPLavgpzG4Zr43RnYtoTT4JphMSHCgcS2lBQ1o4CluVDy9U9iPw+v2QZfjeEZIHgN9yuqR7WmzAe/YWBXOHsV1uIDHW1s1UsaXNjSvLwTbjLivESzPwuoMhYe3pFC771Hu7uVNk14dxhMrnNIaAB7vKm1h5j80HOPYtLGDejyPyKpkXvDzCufHjyY4683m/oqZD7w8x80Fzy2L3fxD5qI45P87J5N/0hT2WA1bb7w+YUBxu+uMk8m/6QgisvHtGqezv+z+o+ahcraesFlYc5YThiafVQggcgyZ+LxMWHiFXyvDR4d5PgACfRfVuMwYhjjYygZG1rGjkGtaAPyAWM/wDp9yIvxsmJLTohicGuoada+1Adq6NVvFa9nEQJsaH15937IITOnEtOmxv8KLJOlvC1lw8492SENJ/vsNx8HNWpzYoxygG4Nmk8juqP0wyj+GhbRvamLgBWx0HWfUlvwCDJUIQgEIQgEIQgEIQgFeuiyGNz8UHXkOHIY0gHUK1fvzADdr3J5Kip7lGaPw8zJY/eYa+Y2IPgQSPVBsuUY99OrDnUaab+PNX7DuMbWX2p+qybhzjCIljSzS58oNeY1ENoO8AUr5LUsW6jgPGv19ckFizTKocbAYZ2CSN457i27TuHeIXy3xR0f4rB4owGGRzXSFsLwwkSitG6SLaiKW3uvqLK5fZAk0AUpFO1zdQ2QfKua8E4zDmDrsPIwNbclpLQa1pqFW/mo3P4jWPyP6L66biWOsCD4fvVZ7xL0QQ4zEMljeIY7mRjW1v3sGwr42FLC9EHziI+0KK+5FHQCq0LN+gSEgHCyua8G4loWnxBa0EH0Kc5Z0QvZQOlYBUe6HG3PeiChzt3tz81XOLB7H1HzW8M6LYfvyvPkGt/dQ+e9CLMQ0tZiCxtqVZqNvEOCD5ywU5jkY8bsc1w9CD+i+h8blUWIDJgITra17S+NuuhGodqldjsUpwn0C4TD9rFE4mQOqN2xgA27A9403BJF6UKsPSG0x4YysaNTC2pAFdFaE7cqhBXXQ0NagHavgltRIFB2Tuf2TDh/ByYqRpc0ljaFzq0YW+JHyAVozbPWEOhYOzpoLUbTwQYXPlck+KxZbE57AdTiGkgd1aDkDVOsBE0N7DGtJ3IFzTvK1zJM3GHiFInNbIa7Uc43BPjanpRJZhwTFjJuthkZGHEa26SDXmabatvBBjfG0ZdFH+I/JVCHDOD225j5r6lf0T4N4aJOsfp/vaa+dBX809/6Z5bb+Ujtt7353v6oMMyuA2/EEjm3R7jcbinvw8D3sNAH0o2oaPvuIBX0ZgeGMLCAI4IxTnpBP8AmNSpKgCD5j4c6Lcc/FdS6F0eh3bc8EMaDS+rY1p92taeC3DJOjvCYdoDmCZ43dIARU9zD2QPifFWiacNFfh5pq2UkOob13+KDzicIwRaWNa0U2aAB8Bbkq/PKXMJNKtsfXmrL1JDRXlb0VTzTCvjfq0ktO5F7d6CHxmB67azwQWk2Fa7et1jvShjXnHOicbQta0AGoDnNDneZqQK+C250W7xZjQXOcTQNaBUknlQXXzjxBmP8RippuUkjnD8JJp+VEEehdquIOriEIBCEIBCEIBdC4uhBcuH5tDWOLQ7TIx9DQjsurX81q+O4nZJoLSC94ADeeo7+gWYcPsq0eim8NC2GTWamh7NeQIv6+KDV8sxdMOB3Emv14p/hcU7q7HfkoMTgwxhpFC0X5KZwPZY3nVB6xRIHWMNO9OsnzAk0KbSPHaabA+PhVJYAaZW02NvyQWwITXCYmtjuPknJKDqRnxjGe8aJUFeJYWuFHCqCMzLP9EZdHG99wAdJa0E7Ek3p5KAwU8h6w4otMbwQ8OuDUU0tHKxoR3KfzzPooGkP7bqVEYoT4V5NFeZVY4Q/nJDJiavcRrbHQhsYJNA8feJ5HuCBdsOlnVQgMjaKtZWhPl32HqvGFy6WJmkUdO41JPusB5Fx7rbK14zSCNQG9jQWPfX1XZcODStN9v+UFEn4dxD3EkuLzzJNPin7cumjpqdqe37wsfj94eauLwTbuQ/AtI7V0ETlmcFrQJagnv2JJ2aVORyhwqDUJlicLG2MtLQ4O5G6pWaZ4/Aya2v9k0gOhfUvIO7mu/pAIpVBoHWEmw5rzJLeg9U3y7MY5Y+tjcHNdev6HuPguRzUa6Q+iBtj8SNdOQXIp9LQe8n6/JRjpNRJTyWQANaTsAgkhmIIpS/omuY5ozDtLpXNaAKkuIAA7ySq9nfFUWBiM0jhpb7o3JdyAHMr5+404/xGYyEyOLYq9mMG3gXd5/IckFl6Tulh2M1YfDdjD17btjJTl4M8OflZZmVxCAQhCAQhCAQhCAQhCAXqMXHmvKUg94eaDQuH4+y305fqpDNW9k3G6a8PjbyHyTrNT2T5oInB8WyYYEmr4wfdJ5E8itH4c6TMPNExjPtBSrXENO/dz9KrHsZiNLSC1rg47OrtXwomjcQ0UIhirX+/wD7kH0xiZusibI1GFk90/0lfP0HG+Iid2DpFKUBdSw7i6ik4OlLGC1WVA5tH7oNtGZvjlJNxX4KwtzVjgKAmvfa6+d/+qWLeKu6s1FPc/5+qJ5g+lbFNpaO17g8vVB9DxSg2HJMeI3vGHf1Ti2QgBhG+okWHidljeF6ZMUCCGxf5T+6947phxLnCsUVAHAWfu4aS73twK08ygt2RNM2IZFipY3PGqV0dI3mtSGUk3JAPvUr2aVpRXyHDNisxoDTvQDfx7/VfNWBz0RSMkbE3VGWae3JSkbtTRSt7/FXNvTXiucURB8HWHoUGsZvlZnifEXubqFNTbEV7vrvCbcMRGOIQyuLpIhQkilW1IadzW1As1/614gH7GK3i7b4r0zpplqCYI69+pyDYnmm269ALI29N0lbwR7f1u/Ze3dOBI/s7b/9w/sg0TMY3F1ajSPkvOKwMT4nl7GvsaVAPwO/JZbN0wuJFYRSu2v/AI+qL1J01HS5vUUrsQ8GnpTuQWDNMJ/BSukglDI5W3hIJ1vqaFp2DqX8dN6pfKc+mxEJEzQwNe4Npu5jQAHGwuTU7LKMVxeyWbrZGyuPWRvA1MFDG0ta0W2ob+JTvCcfx4eIMgjkHZoS5zHGv9QBFK3od0GuB4a2po0C5ra3iqbxdx+2KN/8PR7wD2t2g9/j6WWfY3ih05PXS4h4P3Q+Nrf8oaAm8mPiewsLXgG1dTf2QVnOc/nxT9c8jnnlWwH4Wiw9FHKdnyaGvZdJTxDP3SRymKnvv/yt/wByCHQpV+WRgD2j7m3Yb/uXh+XMH33bf0jfls5BGoT1+DaBZxJ59mgG/OvlyTMoOIQhAIQhB1cQhAJbCDtjzSKc5e2sgQaVkLLBKZ46oNCPzXcmFAKLznLDQnxKCl5gLBMDsPj+SkMe3sjzP18Ewawaa/XJAmRbxqvRO9+XihgqPzXG0JQLRCw+KcQuv8e9NYhaidAIHGHN+5On3qSp7gbhmOYTTTkiGBupwBoTYkAHyFfVIOzDDPZKH4cRAtcYXMe9zg8bB4Joa94oggZn7BLYd9zWwHmkI4tUjQ25NhTvNlZuJ+FxhY4nNcHiVtyNhI09po8tvRBX20Nb/V1wfX5Kc4FyZmKxPVTBxaWuNnUIoK/XmofGNaJXaRRoLgBWtuV+aDxqr428Ui5/1dWrhXLMLisRHh9ElTHV8msAB4FSGt07cq1UHmz8PopE2Rkglc0hzw8Fg2INBQ1rZBGOkJ+KTdJc/wDKtuEyHDjLBi5BK5/WmPS17Wg73uD8FWM3bEJR/Dl5bpaSH0Dg4i7bUrQ80DVz15fKLK1ZrwrDg4I34t8hmnFWxRaRpZ/U5zgb32A3VfzvCQs6t0Ehe17K0cAHMNaaXAeVUDaN1fopVjvgpPHZCyLCwTtc8mYGxpQU8kpickbHhIsRqcTKXDTQChBIN+aCGe+5XpzbC/zSLx4lK05IPMsfaua2Sb4r+dks4gmovy+CSkbb1QeZILHy8e5Q6m5G2IryUIgEIQgEIQgEIXUHE+yj7QJipPI29sbboNIyYWHiEnnFge765JzlQAArfnb0TXOjYoKZj9hvz+SQApbw/NO8bfRbk5Ny7mgTNq/XJIMB37v3Tym6HtQIRc04jdcWXI49/wBkpGzZBbeCuJY4Gzwzg9TO3S5zRUtcARWm5F/yTV8OEY2QuxAkIaeqDGyVL7U1FzQGjmVCssDt8lzWKcvyQTHC8kbJHTyOb7FhcxjnBpfJTstFfG/PZWD/AN1gxGWywu0QPifriD5g4uJu6hcAe/4qiNlF6kH0SYnqTWm/cguHR3jY4sUXyyMjaInCrnNbUkWAqonGZZpY6R0sROoAMbI17nVqSaNNgKc+9Qb3A1FqL3DGC6wG35oLd0dYtkeNDpHsY0Mddzg0VItuqjiJfav2I6xxtce8diLH0XJRV1CAfMeCZgUNBQeCDTMuneMmjZC9gmM5dpLoydHauQ708VSOJI5GYpzpSx0jgHu6sjS0uAo21qil6d6i3tBvQcuQSQFC6lB6ING4tc3M48PiMK9he2PRJEXta5rt/dcRUVrfyVI4gyn+GLIzIx7ywOfocHBhJPYLgaE03p3pjGwECoBv3JIRihtt4IL1mmJfHl2CoGVAdXU0OoDtY7VXc5lc7LcMSADqeSGjSAKmluVlSIWbEfJLRsAHJBxrzVemPv6dySD9qU3+v0SjZb3ptsg9ul0jxsk3yVsO8U+FV4kkBFLLzEBW3f8AogXrVQansPS+3l/woFAIQhAIQhALq4hB1SmRV1jzQhBp2WijRsUxziTsrqEFUxL7N8j9fXemtDpHmUIQeaEeoC9stX0QhAozd1Nl5idcD63XUIFXmur65JNvujyQhA0jce0TT0SkYqUIQDzZcMxbcboQg9MkJIJ3K9NwwNXc6oQgbyOIHqk3tN9t/wBkIQKQtsEiR7wJQhAtFXbYoe6xA70IQIMNKFcBNz4IQg8Fe4H1IXEIF2TaAD32UOhCAQhCAQhCD//Z"/>
          <p:cNvSpPr>
            <a:spLocks noChangeAspect="1" noChangeArrowheads="1"/>
          </p:cNvSpPr>
          <p:nvPr/>
        </p:nvSpPr>
        <p:spPr bwMode="auto">
          <a:xfrm>
            <a:off x="214313" y="-242888"/>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5779" name="Picture 3"/>
          <p:cNvPicPr>
            <a:picLocks noChangeAspect="1" noChangeArrowheads="1"/>
          </p:cNvPicPr>
          <p:nvPr/>
        </p:nvPicPr>
        <p:blipFill>
          <a:blip r:embed="rId2" cstate="print"/>
          <a:srcRect/>
          <a:stretch>
            <a:fillRect/>
          </a:stretch>
        </p:blipFill>
        <p:spPr bwMode="auto">
          <a:xfrm>
            <a:off x="5867400" y="1828800"/>
            <a:ext cx="2628900" cy="1743075"/>
          </a:xfrm>
          <a:prstGeom prst="rect">
            <a:avLst/>
          </a:prstGeom>
          <a:noFill/>
          <a:ln w="9525" cap="flat" cmpd="sng">
            <a:noFill/>
            <a:prstDash val="solid"/>
            <a:miter lim="800000"/>
            <a:headEnd type="none" w="med" len="med"/>
            <a:tailEnd type="none" w="lg" len="lg"/>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5779"/>
                                        </p:tgtEl>
                                        <p:attrNameLst>
                                          <p:attrName>style.visibility</p:attrName>
                                        </p:attrNameLst>
                                      </p:cBhvr>
                                      <p:to>
                                        <p:strVal val="visible"/>
                                      </p:to>
                                    </p:set>
                                    <p:animEffect transition="in" filter="blinds(horizontal)">
                                      <p:cBhvr>
                                        <p:cTn id="10" dur="500"/>
                                        <p:tgtEl>
                                          <p:spTgt spid="7577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linds(horizontal)">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a:t>
            </a:r>
          </a:p>
        </p:txBody>
      </p:sp>
      <p:sp>
        <p:nvSpPr>
          <p:cNvPr id="3" name="Content Placeholder 2"/>
          <p:cNvSpPr>
            <a:spLocks noGrp="1"/>
          </p:cNvSpPr>
          <p:nvPr>
            <p:ph idx="1"/>
          </p:nvPr>
        </p:nvSpPr>
        <p:spPr>
          <a:xfrm>
            <a:off x="152400" y="1524000"/>
            <a:ext cx="8839200" cy="4114800"/>
          </a:xfrm>
        </p:spPr>
        <p:txBody>
          <a:bodyPr/>
          <a:lstStyle/>
          <a:p>
            <a:pPr algn="ctr">
              <a:buNone/>
            </a:pPr>
            <a:r>
              <a:rPr lang="en-US" dirty="0"/>
              <a:t>Examples</a:t>
            </a:r>
          </a:p>
          <a:p>
            <a:pPr>
              <a:buNone/>
            </a:pPr>
            <a:endParaRPr lang="en-US" dirty="0"/>
          </a:p>
          <a:p>
            <a:pPr>
              <a:buNone/>
            </a:pPr>
            <a:endParaRPr lang="en-US" dirty="0"/>
          </a:p>
        </p:txBody>
      </p:sp>
      <p:sp>
        <p:nvSpPr>
          <p:cNvPr id="5" name="Slide Number Placeholder 4"/>
          <p:cNvSpPr>
            <a:spLocks noGrp="1"/>
          </p:cNvSpPr>
          <p:nvPr>
            <p:ph type="sldNum" sz="quarter" idx="12"/>
          </p:nvPr>
        </p:nvSpPr>
        <p:spPr/>
        <p:txBody>
          <a:bodyPr/>
          <a:lstStyle/>
          <a:p>
            <a:pPr>
              <a:defRPr/>
            </a:pPr>
            <a:fld id="{DB20A16A-949E-4151-A9E3-2E348278E446}" type="slidenum">
              <a:rPr lang="en-US" smtClean="0"/>
              <a:pPr>
                <a:defRPr/>
              </a:pPr>
              <a:t>53</a:t>
            </a:fld>
            <a:endParaRPr lang="en-US"/>
          </a:p>
        </p:txBody>
      </p:sp>
    </p:spTree>
    <p:extLst>
      <p:ext uri="{BB962C8B-B14F-4D97-AF65-F5344CB8AC3E}">
        <p14:creationId xmlns:p14="http://schemas.microsoft.com/office/powerpoint/2010/main" val="33716527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579" y="1290707"/>
            <a:ext cx="5095241" cy="428322"/>
          </a:xfrm>
          <a:prstGeom prst="rect">
            <a:avLst/>
          </a:prstGeom>
        </p:spPr>
        <p:txBody>
          <a:bodyPr vert="horz" wrap="square" lIns="0" tIns="12700" rIns="0" bIns="0" rtlCol="0">
            <a:spAutoFit/>
          </a:bodyPr>
          <a:lstStyle/>
          <a:p>
            <a:pPr marL="495300" indent="-457200">
              <a:lnSpc>
                <a:spcPct val="100000"/>
              </a:lnSpc>
              <a:spcBef>
                <a:spcPts val="100"/>
              </a:spcBef>
              <a:buFont typeface="Arial" panose="020B0604020202020204" pitchFamily="34" charset="0"/>
              <a:buChar char="•"/>
            </a:pPr>
            <a:r>
              <a:rPr sz="2775" spc="487" baseline="16516" dirty="0">
                <a:solidFill>
                  <a:srgbClr val="2CA1BE"/>
                </a:solidFill>
                <a:latin typeface="Times New Roman"/>
                <a:cs typeface="Times New Roman"/>
              </a:rPr>
              <a:t> </a:t>
            </a:r>
            <a:r>
              <a:rPr sz="2700" spc="-5" dirty="0">
                <a:latin typeface="Arial Unicode MS"/>
                <a:cs typeface="Arial Unicode MS"/>
              </a:rPr>
              <a:t>An</a:t>
            </a:r>
            <a:r>
              <a:rPr sz="2700" spc="-70" dirty="0">
                <a:latin typeface="Arial Unicode MS"/>
                <a:cs typeface="Arial Unicode MS"/>
              </a:rPr>
              <a:t> </a:t>
            </a:r>
            <a:r>
              <a:rPr sz="2700" spc="-5" dirty="0">
                <a:latin typeface="Arial Unicode MS"/>
                <a:cs typeface="Arial Unicode MS"/>
              </a:rPr>
              <a:t>example</a:t>
            </a:r>
            <a:endParaRPr sz="2700" dirty="0">
              <a:latin typeface="Arial Unicode MS"/>
              <a:cs typeface="Arial Unicode MS"/>
            </a:endParaRPr>
          </a:p>
        </p:txBody>
      </p:sp>
      <p:sp>
        <p:nvSpPr>
          <p:cNvPr id="3" name="object 3"/>
          <p:cNvSpPr txBox="1"/>
          <p:nvPr/>
        </p:nvSpPr>
        <p:spPr>
          <a:xfrm>
            <a:off x="619759" y="2852971"/>
            <a:ext cx="7734934" cy="1659889"/>
          </a:xfrm>
          <a:prstGeom prst="rect">
            <a:avLst/>
          </a:prstGeom>
        </p:spPr>
        <p:txBody>
          <a:bodyPr vert="horz" wrap="square" lIns="0" tIns="60325" rIns="0" bIns="0" rtlCol="0">
            <a:spAutoFit/>
          </a:bodyPr>
          <a:lstStyle/>
          <a:p>
            <a:pPr marL="495300" indent="-457200">
              <a:lnSpc>
                <a:spcPct val="100000"/>
              </a:lnSpc>
              <a:spcBef>
                <a:spcPts val="475"/>
              </a:spcBef>
              <a:buFont typeface="Arial" panose="020B0604020202020204" pitchFamily="34" charset="0"/>
              <a:buChar char="•"/>
            </a:pPr>
            <a:r>
              <a:rPr sz="2700" spc="-5" dirty="0">
                <a:latin typeface="Arial Unicode MS"/>
                <a:cs typeface="Arial Unicode MS"/>
              </a:rPr>
              <a:t>We </a:t>
            </a:r>
            <a:r>
              <a:rPr sz="2700" dirty="0">
                <a:latin typeface="Arial Unicode MS"/>
                <a:cs typeface="Arial Unicode MS"/>
              </a:rPr>
              <a:t>reason </a:t>
            </a:r>
            <a:r>
              <a:rPr sz="2700" spc="-5" dirty="0">
                <a:latin typeface="Arial Unicode MS"/>
                <a:cs typeface="Arial Unicode MS"/>
              </a:rPr>
              <a:t>by</a:t>
            </a:r>
            <a:r>
              <a:rPr sz="2700" spc="5" dirty="0">
                <a:latin typeface="Arial Unicode MS"/>
                <a:cs typeface="Arial Unicode MS"/>
              </a:rPr>
              <a:t> </a:t>
            </a:r>
            <a:r>
              <a:rPr sz="2700" spc="-5" dirty="0">
                <a:latin typeface="Arial Unicode MS"/>
                <a:cs typeface="Arial Unicode MS"/>
              </a:rPr>
              <a:t>contradiction:</a:t>
            </a:r>
            <a:endParaRPr sz="2700" dirty="0">
              <a:latin typeface="Arial Unicode MS"/>
              <a:cs typeface="Arial Unicode MS"/>
            </a:endParaRPr>
          </a:p>
          <a:p>
            <a:pPr marL="549910" indent="-229235">
              <a:lnSpc>
                <a:spcPct val="100000"/>
              </a:lnSpc>
              <a:spcBef>
                <a:spcPts val="320"/>
              </a:spcBef>
              <a:buClr>
                <a:srgbClr val="2CA1BE"/>
              </a:buClr>
              <a:buFont typeface="Verdana"/>
              <a:buChar char="◦"/>
              <a:tabLst>
                <a:tab pos="549910" algn="l"/>
              </a:tabLst>
            </a:pPr>
            <a:r>
              <a:rPr sz="2300" spc="-5" dirty="0">
                <a:latin typeface="Arial Unicode MS"/>
                <a:cs typeface="Arial Unicode MS"/>
              </a:rPr>
              <a:t>Suppose </a:t>
            </a:r>
            <a:r>
              <a:rPr sz="2300" dirty="0">
                <a:latin typeface="Arial Unicode MS"/>
                <a:cs typeface="Arial Unicode MS"/>
              </a:rPr>
              <a:t>we have </a:t>
            </a:r>
            <a:r>
              <a:rPr sz="2300" spc="-5" dirty="0">
                <a:latin typeface="Arial Unicode MS"/>
                <a:cs typeface="Arial Unicode MS"/>
              </a:rPr>
              <a:t>managed to construct </a:t>
            </a:r>
            <a:r>
              <a:rPr sz="2300" dirty="0">
                <a:latin typeface="Arial Unicode MS"/>
                <a:cs typeface="Arial Unicode MS"/>
              </a:rPr>
              <a:t>a DFA </a:t>
            </a:r>
            <a:r>
              <a:rPr sz="2300" dirty="0">
                <a:latin typeface="Garamond"/>
                <a:cs typeface="Garamond"/>
              </a:rPr>
              <a:t>M </a:t>
            </a:r>
            <a:r>
              <a:rPr sz="2300" spc="-5" dirty="0">
                <a:latin typeface="Arial Unicode MS"/>
                <a:cs typeface="Arial Unicode MS"/>
              </a:rPr>
              <a:t>for</a:t>
            </a:r>
            <a:r>
              <a:rPr sz="2300" spc="100" dirty="0">
                <a:latin typeface="Arial Unicode MS"/>
                <a:cs typeface="Arial Unicode MS"/>
              </a:rPr>
              <a:t> </a:t>
            </a:r>
            <a:r>
              <a:rPr sz="2300" i="1" dirty="0">
                <a:latin typeface="Garamond"/>
                <a:cs typeface="Garamond"/>
              </a:rPr>
              <a:t>L</a:t>
            </a:r>
            <a:endParaRPr sz="2300" dirty="0">
              <a:latin typeface="Garamond"/>
              <a:cs typeface="Garamond"/>
            </a:endParaRPr>
          </a:p>
          <a:p>
            <a:pPr marL="549910" indent="-229235">
              <a:lnSpc>
                <a:spcPct val="100000"/>
              </a:lnSpc>
              <a:spcBef>
                <a:spcPts val="320"/>
              </a:spcBef>
              <a:buClr>
                <a:srgbClr val="2CA1BE"/>
              </a:buClr>
              <a:buFont typeface="Verdana"/>
              <a:buChar char="◦"/>
              <a:tabLst>
                <a:tab pos="549910" algn="l"/>
              </a:tabLst>
            </a:pPr>
            <a:r>
              <a:rPr sz="2300" spc="-5" dirty="0">
                <a:latin typeface="Arial Unicode MS"/>
                <a:cs typeface="Arial Unicode MS"/>
              </a:rPr>
              <a:t>We argue </a:t>
            </a:r>
            <a:r>
              <a:rPr sz="2300" spc="-5" dirty="0">
                <a:solidFill>
                  <a:srgbClr val="D91E27"/>
                </a:solidFill>
                <a:latin typeface="Arial Unicode MS"/>
                <a:cs typeface="Arial Unicode MS"/>
              </a:rPr>
              <a:t>something </a:t>
            </a:r>
            <a:r>
              <a:rPr sz="2300" dirty="0">
                <a:solidFill>
                  <a:srgbClr val="D91E27"/>
                </a:solidFill>
                <a:latin typeface="Arial Unicode MS"/>
                <a:cs typeface="Arial Unicode MS"/>
              </a:rPr>
              <a:t>must </a:t>
            </a:r>
            <a:r>
              <a:rPr sz="2300" spc="-5" dirty="0">
                <a:solidFill>
                  <a:srgbClr val="D91E27"/>
                </a:solidFill>
                <a:latin typeface="Arial Unicode MS"/>
                <a:cs typeface="Arial Unicode MS"/>
              </a:rPr>
              <a:t>be wrong </a:t>
            </a:r>
            <a:r>
              <a:rPr sz="2300" spc="-5" dirty="0">
                <a:latin typeface="Arial Unicode MS"/>
                <a:cs typeface="Arial Unicode MS"/>
              </a:rPr>
              <a:t>with this</a:t>
            </a:r>
            <a:r>
              <a:rPr sz="2300" spc="50" dirty="0">
                <a:latin typeface="Arial Unicode MS"/>
                <a:cs typeface="Arial Unicode MS"/>
              </a:rPr>
              <a:t> </a:t>
            </a:r>
            <a:r>
              <a:rPr sz="2300" dirty="0">
                <a:latin typeface="Arial Unicode MS"/>
                <a:cs typeface="Arial Unicode MS"/>
              </a:rPr>
              <a:t>DFA</a:t>
            </a:r>
          </a:p>
          <a:p>
            <a:pPr marL="549910" indent="-229235">
              <a:lnSpc>
                <a:spcPct val="100000"/>
              </a:lnSpc>
              <a:spcBef>
                <a:spcPts val="330"/>
              </a:spcBef>
              <a:buClr>
                <a:srgbClr val="2CA1BE"/>
              </a:buClr>
              <a:buFont typeface="Verdana"/>
              <a:buChar char="◦"/>
              <a:tabLst>
                <a:tab pos="549910" algn="l"/>
              </a:tabLst>
            </a:pPr>
            <a:r>
              <a:rPr sz="2300" spc="-5" dirty="0">
                <a:latin typeface="Arial Unicode MS"/>
                <a:cs typeface="Arial Unicode MS"/>
              </a:rPr>
              <a:t>In particular, </a:t>
            </a:r>
            <a:r>
              <a:rPr sz="2300" dirty="0">
                <a:latin typeface="Garamond"/>
                <a:cs typeface="Garamond"/>
              </a:rPr>
              <a:t>M </a:t>
            </a:r>
            <a:r>
              <a:rPr sz="2300" dirty="0">
                <a:latin typeface="Arial Unicode MS"/>
                <a:cs typeface="Arial Unicode MS"/>
              </a:rPr>
              <a:t>must accept </a:t>
            </a:r>
            <a:r>
              <a:rPr sz="2300" spc="-5" dirty="0">
                <a:latin typeface="Arial Unicode MS"/>
                <a:cs typeface="Arial Unicode MS"/>
              </a:rPr>
              <a:t>some strings </a:t>
            </a:r>
            <a:r>
              <a:rPr sz="2300" spc="-5" dirty="0">
                <a:solidFill>
                  <a:srgbClr val="6699FF"/>
                </a:solidFill>
                <a:latin typeface="Arial Unicode MS"/>
                <a:cs typeface="Arial Unicode MS"/>
              </a:rPr>
              <a:t>outside</a:t>
            </a:r>
            <a:r>
              <a:rPr sz="2300" spc="110" dirty="0">
                <a:solidFill>
                  <a:srgbClr val="6699FF"/>
                </a:solidFill>
                <a:latin typeface="Arial Unicode MS"/>
                <a:cs typeface="Arial Unicode MS"/>
              </a:rPr>
              <a:t> </a:t>
            </a:r>
            <a:r>
              <a:rPr sz="2300" i="1" dirty="0">
                <a:latin typeface="Garamond"/>
                <a:cs typeface="Garamond"/>
              </a:rPr>
              <a:t>L</a:t>
            </a:r>
            <a:endParaRPr sz="2300" dirty="0">
              <a:latin typeface="Garamond"/>
              <a:cs typeface="Garamond"/>
            </a:endParaRPr>
          </a:p>
        </p:txBody>
      </p:sp>
      <p:sp>
        <p:nvSpPr>
          <p:cNvPr id="4" name="object 4"/>
          <p:cNvSpPr/>
          <p:nvPr/>
        </p:nvSpPr>
        <p:spPr>
          <a:xfrm>
            <a:off x="195579" y="267970"/>
            <a:ext cx="8497570" cy="1158239"/>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066800" y="2025650"/>
            <a:ext cx="7239000" cy="520700"/>
          </a:xfrm>
          <a:prstGeom prst="rect">
            <a:avLst/>
          </a:prstGeom>
          <a:solidFill>
            <a:schemeClr val="accent2">
              <a:lumMod val="20000"/>
              <a:lumOff val="80000"/>
            </a:schemeClr>
          </a:solidFill>
        </p:spPr>
        <p:txBody>
          <a:bodyPr vert="horz" wrap="square" lIns="0" tIns="46990" rIns="0" bIns="0" rtlCol="0">
            <a:spAutoFit/>
          </a:bodyPr>
          <a:lstStyle/>
          <a:p>
            <a:pPr marL="88900">
              <a:lnSpc>
                <a:spcPct val="100000"/>
              </a:lnSpc>
              <a:spcBef>
                <a:spcPts val="370"/>
              </a:spcBef>
            </a:pPr>
            <a:r>
              <a:rPr sz="2800" i="1" dirty="0">
                <a:latin typeface="Garamond"/>
                <a:cs typeface="Garamond"/>
              </a:rPr>
              <a:t>L </a:t>
            </a:r>
            <a:r>
              <a:rPr sz="2800" dirty="0">
                <a:latin typeface="Garamond"/>
                <a:cs typeface="Garamond"/>
              </a:rPr>
              <a:t>= {0</a:t>
            </a:r>
            <a:r>
              <a:rPr sz="2400" i="1" baseline="29513" dirty="0">
                <a:latin typeface="Garamond"/>
                <a:cs typeface="Garamond"/>
              </a:rPr>
              <a:t>n</a:t>
            </a:r>
            <a:r>
              <a:rPr sz="2800" dirty="0">
                <a:latin typeface="Garamond"/>
                <a:cs typeface="Garamond"/>
              </a:rPr>
              <a:t>1</a:t>
            </a:r>
            <a:r>
              <a:rPr sz="2400" i="1" baseline="29513" dirty="0">
                <a:latin typeface="Garamond"/>
                <a:cs typeface="Garamond"/>
              </a:rPr>
              <a:t>n</a:t>
            </a:r>
            <a:r>
              <a:rPr sz="2800" dirty="0">
                <a:latin typeface="Garamond"/>
                <a:cs typeface="Garamond"/>
              </a:rPr>
              <a:t>: </a:t>
            </a:r>
            <a:r>
              <a:rPr sz="2800" i="1" dirty="0">
                <a:latin typeface="Garamond"/>
                <a:cs typeface="Garamond"/>
              </a:rPr>
              <a:t>n </a:t>
            </a:r>
            <a:r>
              <a:rPr sz="2800" dirty="0">
                <a:latin typeface="Garamond"/>
                <a:cs typeface="Garamond"/>
              </a:rPr>
              <a:t>≥ </a:t>
            </a:r>
            <a:r>
              <a:rPr sz="2800" spc="-10" dirty="0">
                <a:latin typeface="Garamond"/>
                <a:cs typeface="Garamond"/>
              </a:rPr>
              <a:t>0} </a:t>
            </a:r>
            <a:r>
              <a:rPr sz="2800" dirty="0">
                <a:latin typeface="Gill Sans MT"/>
                <a:cs typeface="Gill Sans MT"/>
              </a:rPr>
              <a:t>is not</a:t>
            </a:r>
            <a:r>
              <a:rPr sz="2800" spc="-60" dirty="0">
                <a:latin typeface="Gill Sans MT"/>
                <a:cs typeface="Gill Sans MT"/>
              </a:rPr>
              <a:t> </a:t>
            </a:r>
            <a:r>
              <a:rPr sz="2800" spc="-10" dirty="0">
                <a:latin typeface="Gill Sans MT"/>
                <a:cs typeface="Gill Sans MT"/>
              </a:rPr>
              <a:t>regular.</a:t>
            </a:r>
            <a:endParaRPr sz="2800" dirty="0">
              <a:latin typeface="Gill Sans MT"/>
              <a:cs typeface="Gill Sans MT"/>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57530" y="3566712"/>
            <a:ext cx="7817484" cy="1284326"/>
          </a:xfrm>
          <a:prstGeom prst="rect">
            <a:avLst/>
          </a:prstGeom>
        </p:spPr>
        <p:txBody>
          <a:bodyPr vert="horz" wrap="square" lIns="0" tIns="60325" rIns="0" bIns="0" rtlCol="0">
            <a:spAutoFit/>
          </a:bodyPr>
          <a:lstStyle/>
          <a:p>
            <a:pPr marL="495300" indent="-457200">
              <a:lnSpc>
                <a:spcPct val="100000"/>
              </a:lnSpc>
              <a:spcBef>
                <a:spcPts val="475"/>
              </a:spcBef>
              <a:buFont typeface="Arial" panose="020B0604020202020204" pitchFamily="34" charset="0"/>
              <a:buChar char="•"/>
            </a:pPr>
            <a:r>
              <a:rPr sz="2775" spc="487" baseline="16516" dirty="0">
                <a:solidFill>
                  <a:srgbClr val="2CA1BE"/>
                </a:solidFill>
                <a:latin typeface="Times New Roman"/>
                <a:cs typeface="Times New Roman"/>
              </a:rPr>
              <a:t> </a:t>
            </a:r>
            <a:r>
              <a:rPr sz="2700" spc="-5" dirty="0">
                <a:latin typeface="Arial Unicode MS"/>
                <a:cs typeface="Arial Unicode MS"/>
              </a:rPr>
              <a:t>What happens when we </a:t>
            </a:r>
            <a:r>
              <a:rPr sz="2700" dirty="0">
                <a:latin typeface="Arial Unicode MS"/>
                <a:cs typeface="Arial Unicode MS"/>
              </a:rPr>
              <a:t>run </a:t>
            </a:r>
            <a:r>
              <a:rPr sz="2700" dirty="0">
                <a:latin typeface="Garamond"/>
                <a:cs typeface="Garamond"/>
              </a:rPr>
              <a:t>M </a:t>
            </a:r>
            <a:r>
              <a:rPr sz="2700" spc="-5" dirty="0">
                <a:latin typeface="Arial Unicode MS"/>
                <a:cs typeface="Arial Unicode MS"/>
              </a:rPr>
              <a:t>on input </a:t>
            </a:r>
            <a:r>
              <a:rPr sz="2700" i="1" dirty="0">
                <a:latin typeface="Garamond"/>
                <a:cs typeface="Garamond"/>
              </a:rPr>
              <a:t>x </a:t>
            </a:r>
            <a:r>
              <a:rPr sz="2700" dirty="0">
                <a:latin typeface="Garamond"/>
                <a:cs typeface="Garamond"/>
              </a:rPr>
              <a:t>=</a:t>
            </a:r>
            <a:r>
              <a:rPr sz="2700" spc="75" dirty="0">
                <a:latin typeface="Garamond"/>
                <a:cs typeface="Garamond"/>
              </a:rPr>
              <a:t> </a:t>
            </a:r>
            <a:r>
              <a:rPr sz="2700" spc="-229" dirty="0">
                <a:latin typeface="Garamond"/>
                <a:cs typeface="Garamond"/>
              </a:rPr>
              <a:t>0</a:t>
            </a:r>
            <a:r>
              <a:rPr sz="2325" i="1" spc="-345" baseline="28673" dirty="0">
                <a:latin typeface="Garamond"/>
                <a:cs typeface="Garamond"/>
              </a:rPr>
              <a:t>n</a:t>
            </a:r>
            <a:r>
              <a:rPr sz="2325" spc="-345" baseline="28673" dirty="0">
                <a:latin typeface="Garamond"/>
                <a:cs typeface="Garamond"/>
              </a:rPr>
              <a:t>+1</a:t>
            </a:r>
            <a:r>
              <a:rPr sz="2700" spc="-229" dirty="0">
                <a:latin typeface="Garamond"/>
                <a:cs typeface="Garamond"/>
              </a:rPr>
              <a:t>1</a:t>
            </a:r>
            <a:r>
              <a:rPr sz="2325" i="1" spc="-345" baseline="28673" dirty="0">
                <a:latin typeface="Garamond"/>
                <a:cs typeface="Garamond"/>
              </a:rPr>
              <a:t>n</a:t>
            </a:r>
            <a:r>
              <a:rPr sz="2325" spc="-345" baseline="28673" dirty="0">
                <a:latin typeface="Garamond"/>
                <a:cs typeface="Garamond"/>
              </a:rPr>
              <a:t>+1</a:t>
            </a:r>
            <a:r>
              <a:rPr sz="2700" spc="-229" dirty="0">
                <a:latin typeface="Arial Unicode MS"/>
                <a:cs typeface="Arial Unicode MS"/>
              </a:rPr>
              <a:t>?</a:t>
            </a:r>
            <a:endParaRPr sz="2700" dirty="0">
              <a:latin typeface="Arial Unicode MS"/>
              <a:cs typeface="Arial Unicode MS"/>
            </a:endParaRPr>
          </a:p>
          <a:p>
            <a:pPr marL="549910" indent="-228600">
              <a:lnSpc>
                <a:spcPct val="100000"/>
              </a:lnSpc>
              <a:spcBef>
                <a:spcPts val="320"/>
              </a:spcBef>
              <a:buClr>
                <a:srgbClr val="2CA1BE"/>
              </a:buClr>
              <a:buFont typeface="Verdana"/>
              <a:buChar char="◦"/>
              <a:tabLst>
                <a:tab pos="549910" algn="l"/>
              </a:tabLst>
            </a:pPr>
            <a:r>
              <a:rPr sz="2300" dirty="0">
                <a:latin typeface="Garamond"/>
                <a:cs typeface="Garamond"/>
              </a:rPr>
              <a:t>M </a:t>
            </a:r>
            <a:r>
              <a:rPr sz="2300" spc="-5" dirty="0">
                <a:latin typeface="Arial Unicode MS"/>
                <a:cs typeface="Arial Unicode MS"/>
              </a:rPr>
              <a:t>better </a:t>
            </a:r>
            <a:r>
              <a:rPr sz="2300" dirty="0">
                <a:solidFill>
                  <a:srgbClr val="D91E27"/>
                </a:solidFill>
                <a:latin typeface="Arial Unicode MS"/>
                <a:cs typeface="Arial Unicode MS"/>
              </a:rPr>
              <a:t>accept</a:t>
            </a:r>
            <a:r>
              <a:rPr sz="2300" dirty="0">
                <a:latin typeface="Arial Unicode MS"/>
                <a:cs typeface="Arial Unicode MS"/>
              </a:rPr>
              <a:t>, </a:t>
            </a:r>
            <a:r>
              <a:rPr sz="2300" spc="-5" dirty="0">
                <a:latin typeface="Arial Unicode MS"/>
                <a:cs typeface="Arial Unicode MS"/>
              </a:rPr>
              <a:t>because </a:t>
            </a:r>
            <a:r>
              <a:rPr sz="2300" i="1" dirty="0">
                <a:latin typeface="Garamond"/>
                <a:cs typeface="Garamond"/>
              </a:rPr>
              <a:t>x </a:t>
            </a:r>
            <a:r>
              <a:rPr sz="2300" dirty="0">
                <a:latin typeface="Symbol"/>
                <a:cs typeface="Symbol"/>
              </a:rPr>
              <a:t></a:t>
            </a:r>
            <a:r>
              <a:rPr sz="2300" spc="125" dirty="0">
                <a:latin typeface="Times New Roman"/>
                <a:cs typeface="Times New Roman"/>
              </a:rPr>
              <a:t> </a:t>
            </a:r>
            <a:r>
              <a:rPr sz="2300" i="1" dirty="0">
                <a:latin typeface="Garamond"/>
                <a:cs typeface="Garamond"/>
              </a:rPr>
              <a:t>L</a:t>
            </a:r>
            <a:endParaRPr sz="2300" dirty="0">
              <a:latin typeface="Garamond"/>
              <a:cs typeface="Garamond"/>
            </a:endParaRPr>
          </a:p>
        </p:txBody>
      </p:sp>
      <p:sp>
        <p:nvSpPr>
          <p:cNvPr id="3" name="object 3"/>
          <p:cNvSpPr/>
          <p:nvPr/>
        </p:nvSpPr>
        <p:spPr>
          <a:xfrm>
            <a:off x="195579" y="267970"/>
            <a:ext cx="8497570" cy="115823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95400" y="1600200"/>
            <a:ext cx="6553200" cy="1524000"/>
          </a:xfrm>
          <a:custGeom>
            <a:avLst/>
            <a:gdLst/>
            <a:ahLst/>
            <a:cxnLst/>
            <a:rect l="l" t="t" r="r" b="b"/>
            <a:pathLst>
              <a:path w="6553200" h="1524000">
                <a:moveTo>
                  <a:pt x="6553200" y="0"/>
                </a:moveTo>
                <a:lnTo>
                  <a:pt x="0" y="0"/>
                </a:lnTo>
                <a:lnTo>
                  <a:pt x="0" y="1524000"/>
                </a:lnTo>
                <a:lnTo>
                  <a:pt x="6553200" y="1524000"/>
                </a:lnTo>
                <a:close/>
              </a:path>
            </a:pathLst>
          </a:custGeom>
          <a:solidFill>
            <a:schemeClr val="accent2">
              <a:lumMod val="20000"/>
              <a:lumOff val="80000"/>
            </a:schemeClr>
          </a:solidFill>
        </p:spPr>
        <p:txBody>
          <a:bodyPr wrap="square" lIns="0" tIns="0" rIns="0" bIns="0" rtlCol="0"/>
          <a:lstStyle/>
          <a:p>
            <a:endParaRPr/>
          </a:p>
        </p:txBody>
      </p:sp>
      <p:sp>
        <p:nvSpPr>
          <p:cNvPr id="5" name="object 5"/>
          <p:cNvSpPr/>
          <p:nvPr/>
        </p:nvSpPr>
        <p:spPr>
          <a:xfrm>
            <a:off x="1295400" y="1600200"/>
            <a:ext cx="6553200" cy="1524000"/>
          </a:xfrm>
          <a:custGeom>
            <a:avLst/>
            <a:gdLst/>
            <a:ahLst/>
            <a:cxnLst/>
            <a:rect l="l" t="t" r="r" b="b"/>
            <a:pathLst>
              <a:path w="6553200" h="1524000">
                <a:moveTo>
                  <a:pt x="3276600" y="1524000"/>
                </a:moveTo>
                <a:lnTo>
                  <a:pt x="0" y="1524000"/>
                </a:lnTo>
                <a:lnTo>
                  <a:pt x="0" y="0"/>
                </a:lnTo>
                <a:lnTo>
                  <a:pt x="6553200" y="0"/>
                </a:lnTo>
                <a:lnTo>
                  <a:pt x="6553200" y="1524000"/>
                </a:lnTo>
                <a:lnTo>
                  <a:pt x="3276600" y="1524000"/>
                </a:lnTo>
                <a:close/>
              </a:path>
            </a:pathLst>
          </a:custGeom>
          <a:ln w="9344">
            <a:solidFill>
              <a:srgbClr val="000000"/>
            </a:solidFill>
          </a:ln>
        </p:spPr>
        <p:txBody>
          <a:bodyPr wrap="square" lIns="0" tIns="0" rIns="0" bIns="0" rtlCol="0"/>
          <a:lstStyle/>
          <a:p>
            <a:endParaRPr/>
          </a:p>
        </p:txBody>
      </p:sp>
      <p:sp>
        <p:nvSpPr>
          <p:cNvPr id="6" name="object 6"/>
          <p:cNvSpPr/>
          <p:nvPr/>
        </p:nvSpPr>
        <p:spPr>
          <a:xfrm>
            <a:off x="1600200" y="2171700"/>
            <a:ext cx="381000" cy="381000"/>
          </a:xfrm>
          <a:custGeom>
            <a:avLst/>
            <a:gdLst/>
            <a:ahLst/>
            <a:cxnLst/>
            <a:rect l="l" t="t" r="r" b="b"/>
            <a:pathLst>
              <a:path w="381000" h="381000">
                <a:moveTo>
                  <a:pt x="190500" y="0"/>
                </a:moveTo>
                <a:lnTo>
                  <a:pt x="235042" y="4887"/>
                </a:lnTo>
                <a:lnTo>
                  <a:pt x="275475" y="18883"/>
                </a:lnTo>
                <a:lnTo>
                  <a:pt x="310798" y="40988"/>
                </a:lnTo>
                <a:lnTo>
                  <a:pt x="340011" y="70201"/>
                </a:lnTo>
                <a:lnTo>
                  <a:pt x="362116" y="105524"/>
                </a:lnTo>
                <a:lnTo>
                  <a:pt x="376112" y="145957"/>
                </a:lnTo>
                <a:lnTo>
                  <a:pt x="381000" y="190500"/>
                </a:lnTo>
                <a:lnTo>
                  <a:pt x="376112" y="235042"/>
                </a:lnTo>
                <a:lnTo>
                  <a:pt x="362116" y="275475"/>
                </a:lnTo>
                <a:lnTo>
                  <a:pt x="340011" y="310798"/>
                </a:lnTo>
                <a:lnTo>
                  <a:pt x="310798" y="340011"/>
                </a:lnTo>
                <a:lnTo>
                  <a:pt x="275475" y="362116"/>
                </a:lnTo>
                <a:lnTo>
                  <a:pt x="235042" y="376112"/>
                </a:lnTo>
                <a:lnTo>
                  <a:pt x="190500" y="381000"/>
                </a:lnTo>
                <a:lnTo>
                  <a:pt x="145957" y="376112"/>
                </a:lnTo>
                <a:lnTo>
                  <a:pt x="105524" y="362116"/>
                </a:lnTo>
                <a:lnTo>
                  <a:pt x="70201" y="340011"/>
                </a:lnTo>
                <a:lnTo>
                  <a:pt x="40988" y="310798"/>
                </a:lnTo>
                <a:lnTo>
                  <a:pt x="18883" y="275475"/>
                </a:lnTo>
                <a:lnTo>
                  <a:pt x="4887" y="235042"/>
                </a:lnTo>
                <a:lnTo>
                  <a:pt x="0" y="190500"/>
                </a:lnTo>
                <a:lnTo>
                  <a:pt x="4887" y="145957"/>
                </a:lnTo>
                <a:lnTo>
                  <a:pt x="18883" y="105524"/>
                </a:lnTo>
                <a:lnTo>
                  <a:pt x="40988" y="70201"/>
                </a:lnTo>
                <a:lnTo>
                  <a:pt x="70201" y="40988"/>
                </a:lnTo>
                <a:lnTo>
                  <a:pt x="105524" y="18883"/>
                </a:lnTo>
                <a:lnTo>
                  <a:pt x="145957" y="4887"/>
                </a:lnTo>
                <a:lnTo>
                  <a:pt x="190500" y="0"/>
                </a:lnTo>
                <a:close/>
              </a:path>
            </a:pathLst>
          </a:custGeom>
          <a:ln w="9344">
            <a:solidFill>
              <a:srgbClr val="000000"/>
            </a:solidFill>
          </a:ln>
        </p:spPr>
        <p:txBody>
          <a:bodyPr wrap="square" lIns="0" tIns="0" rIns="0" bIns="0" rtlCol="0"/>
          <a:lstStyle/>
          <a:p>
            <a:endParaRPr/>
          </a:p>
        </p:txBody>
      </p:sp>
      <p:sp>
        <p:nvSpPr>
          <p:cNvPr id="7" name="object 7"/>
          <p:cNvSpPr/>
          <p:nvPr/>
        </p:nvSpPr>
        <p:spPr>
          <a:xfrm>
            <a:off x="1600200" y="2171700"/>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8" name="object 8"/>
          <p:cNvSpPr/>
          <p:nvPr/>
        </p:nvSpPr>
        <p:spPr>
          <a:xfrm>
            <a:off x="1981200" y="2552700"/>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9" name="object 9"/>
          <p:cNvSpPr/>
          <p:nvPr/>
        </p:nvSpPr>
        <p:spPr>
          <a:xfrm>
            <a:off x="7010400" y="2171700"/>
            <a:ext cx="381000" cy="381000"/>
          </a:xfrm>
          <a:custGeom>
            <a:avLst/>
            <a:gdLst/>
            <a:ahLst/>
            <a:cxnLst/>
            <a:rect l="l" t="t" r="r" b="b"/>
            <a:pathLst>
              <a:path w="381000" h="381000">
                <a:moveTo>
                  <a:pt x="190500" y="0"/>
                </a:moveTo>
                <a:lnTo>
                  <a:pt x="235042" y="4887"/>
                </a:lnTo>
                <a:lnTo>
                  <a:pt x="275475" y="18883"/>
                </a:lnTo>
                <a:lnTo>
                  <a:pt x="310798" y="40988"/>
                </a:lnTo>
                <a:lnTo>
                  <a:pt x="340011" y="70201"/>
                </a:lnTo>
                <a:lnTo>
                  <a:pt x="362116" y="105524"/>
                </a:lnTo>
                <a:lnTo>
                  <a:pt x="376112" y="145957"/>
                </a:lnTo>
                <a:lnTo>
                  <a:pt x="381000" y="190500"/>
                </a:lnTo>
                <a:lnTo>
                  <a:pt x="376112" y="235042"/>
                </a:lnTo>
                <a:lnTo>
                  <a:pt x="362116" y="275475"/>
                </a:lnTo>
                <a:lnTo>
                  <a:pt x="340011" y="310798"/>
                </a:lnTo>
                <a:lnTo>
                  <a:pt x="310798" y="340011"/>
                </a:lnTo>
                <a:lnTo>
                  <a:pt x="275475" y="362116"/>
                </a:lnTo>
                <a:lnTo>
                  <a:pt x="235042" y="376112"/>
                </a:lnTo>
                <a:lnTo>
                  <a:pt x="190500" y="381000"/>
                </a:lnTo>
                <a:lnTo>
                  <a:pt x="145957" y="376112"/>
                </a:lnTo>
                <a:lnTo>
                  <a:pt x="105524" y="362116"/>
                </a:lnTo>
                <a:lnTo>
                  <a:pt x="70201" y="340011"/>
                </a:lnTo>
                <a:lnTo>
                  <a:pt x="40988" y="310798"/>
                </a:lnTo>
                <a:lnTo>
                  <a:pt x="18883" y="275475"/>
                </a:lnTo>
                <a:lnTo>
                  <a:pt x="4887" y="235042"/>
                </a:lnTo>
                <a:lnTo>
                  <a:pt x="0" y="190500"/>
                </a:lnTo>
                <a:lnTo>
                  <a:pt x="4887" y="145957"/>
                </a:lnTo>
                <a:lnTo>
                  <a:pt x="18883" y="105524"/>
                </a:lnTo>
                <a:lnTo>
                  <a:pt x="40988" y="70201"/>
                </a:lnTo>
                <a:lnTo>
                  <a:pt x="70201" y="40988"/>
                </a:lnTo>
                <a:lnTo>
                  <a:pt x="105524" y="18883"/>
                </a:lnTo>
                <a:lnTo>
                  <a:pt x="145957" y="4887"/>
                </a:lnTo>
                <a:lnTo>
                  <a:pt x="190500" y="0"/>
                </a:lnTo>
                <a:close/>
              </a:path>
            </a:pathLst>
          </a:custGeom>
          <a:ln w="9344">
            <a:solidFill>
              <a:srgbClr val="000000"/>
            </a:solidFill>
          </a:ln>
        </p:spPr>
        <p:txBody>
          <a:bodyPr wrap="square" lIns="0" tIns="0" rIns="0" bIns="0" rtlCol="0"/>
          <a:lstStyle/>
          <a:p>
            <a:endParaRPr/>
          </a:p>
        </p:txBody>
      </p:sp>
      <p:sp>
        <p:nvSpPr>
          <p:cNvPr id="10" name="object 10"/>
          <p:cNvSpPr/>
          <p:nvPr/>
        </p:nvSpPr>
        <p:spPr>
          <a:xfrm>
            <a:off x="7010400" y="2171700"/>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11" name="object 11"/>
          <p:cNvSpPr/>
          <p:nvPr/>
        </p:nvSpPr>
        <p:spPr>
          <a:xfrm>
            <a:off x="7391400" y="2552700"/>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12" name="object 12"/>
          <p:cNvSpPr txBox="1"/>
          <p:nvPr/>
        </p:nvSpPr>
        <p:spPr>
          <a:xfrm>
            <a:off x="4311650" y="1162049"/>
            <a:ext cx="3520440" cy="863600"/>
          </a:xfrm>
          <a:prstGeom prst="rect">
            <a:avLst/>
          </a:prstGeom>
        </p:spPr>
        <p:txBody>
          <a:bodyPr vert="horz" wrap="square" lIns="0" tIns="88900" rIns="0" bIns="0" rtlCol="0">
            <a:spAutoFit/>
          </a:bodyPr>
          <a:lstStyle/>
          <a:p>
            <a:pPr marL="12700">
              <a:lnSpc>
                <a:spcPct val="100000"/>
              </a:lnSpc>
              <a:spcBef>
                <a:spcPts val="700"/>
              </a:spcBef>
            </a:pPr>
            <a:r>
              <a:rPr sz="2000" spc="-5" dirty="0">
                <a:latin typeface="Gill Sans MT"/>
                <a:cs typeface="Gill Sans MT"/>
              </a:rPr>
              <a:t>imaginary </a:t>
            </a:r>
            <a:r>
              <a:rPr sz="2000" dirty="0">
                <a:latin typeface="Gill Sans MT"/>
                <a:cs typeface="Gill Sans MT"/>
              </a:rPr>
              <a:t>DFA for </a:t>
            </a:r>
            <a:r>
              <a:rPr sz="2000" i="1" dirty="0">
                <a:latin typeface="Garamond"/>
                <a:cs typeface="Garamond"/>
              </a:rPr>
              <a:t>L </a:t>
            </a:r>
            <a:r>
              <a:rPr sz="2000" spc="-5" dirty="0">
                <a:latin typeface="Gill Sans MT"/>
                <a:cs typeface="Gill Sans MT"/>
              </a:rPr>
              <a:t>with </a:t>
            </a:r>
            <a:r>
              <a:rPr sz="2000" i="1" dirty="0">
                <a:latin typeface="Garamond"/>
                <a:cs typeface="Garamond"/>
              </a:rPr>
              <a:t>n</a:t>
            </a:r>
            <a:r>
              <a:rPr sz="2000" i="1" spc="80" dirty="0">
                <a:latin typeface="Garamond"/>
                <a:cs typeface="Garamond"/>
              </a:rPr>
              <a:t> </a:t>
            </a:r>
            <a:r>
              <a:rPr sz="2000" spc="-5" dirty="0">
                <a:latin typeface="Gill Sans MT"/>
                <a:cs typeface="Gill Sans MT"/>
              </a:rPr>
              <a:t>states</a:t>
            </a:r>
            <a:endParaRPr sz="2000">
              <a:latin typeface="Gill Sans MT"/>
              <a:cs typeface="Gill Sans MT"/>
            </a:endParaRPr>
          </a:p>
          <a:p>
            <a:pPr marR="65405" algn="r">
              <a:lnSpc>
                <a:spcPct val="100000"/>
              </a:lnSpc>
              <a:spcBef>
                <a:spcPts val="720"/>
              </a:spcBef>
            </a:pPr>
            <a:r>
              <a:rPr sz="2400" dirty="0">
                <a:latin typeface="Garamond"/>
                <a:cs typeface="Garamond"/>
              </a:rPr>
              <a:t>M</a:t>
            </a:r>
            <a:endParaRPr sz="2400">
              <a:latin typeface="Garamond"/>
              <a:cs typeface="Garamond"/>
            </a:endParaRPr>
          </a:p>
        </p:txBody>
      </p:sp>
      <p:sp>
        <p:nvSpPr>
          <p:cNvPr id="13" name="object 13"/>
          <p:cNvSpPr/>
          <p:nvPr/>
        </p:nvSpPr>
        <p:spPr>
          <a:xfrm>
            <a:off x="980439" y="2352039"/>
            <a:ext cx="539750" cy="0"/>
          </a:xfrm>
          <a:custGeom>
            <a:avLst/>
            <a:gdLst/>
            <a:ahLst/>
            <a:cxnLst/>
            <a:rect l="l" t="t" r="r" b="b"/>
            <a:pathLst>
              <a:path w="539750">
                <a:moveTo>
                  <a:pt x="0" y="0"/>
                </a:moveTo>
                <a:lnTo>
                  <a:pt x="539750" y="0"/>
                </a:lnTo>
              </a:path>
            </a:pathLst>
          </a:custGeom>
          <a:ln w="8890">
            <a:solidFill>
              <a:srgbClr val="000000"/>
            </a:solidFill>
          </a:ln>
        </p:spPr>
        <p:txBody>
          <a:bodyPr wrap="square" lIns="0" tIns="0" rIns="0" bIns="0" rtlCol="0"/>
          <a:lstStyle/>
          <a:p>
            <a:endParaRPr/>
          </a:p>
        </p:txBody>
      </p:sp>
      <p:sp>
        <p:nvSpPr>
          <p:cNvPr id="14" name="object 14"/>
          <p:cNvSpPr/>
          <p:nvPr/>
        </p:nvSpPr>
        <p:spPr>
          <a:xfrm>
            <a:off x="1515110" y="2315210"/>
            <a:ext cx="76200" cy="74930"/>
          </a:xfrm>
          <a:custGeom>
            <a:avLst/>
            <a:gdLst/>
            <a:ahLst/>
            <a:cxnLst/>
            <a:rect l="l" t="t" r="r" b="b"/>
            <a:pathLst>
              <a:path w="76200" h="74930">
                <a:moveTo>
                  <a:pt x="0" y="0"/>
                </a:moveTo>
                <a:lnTo>
                  <a:pt x="0" y="74929"/>
                </a:lnTo>
                <a:lnTo>
                  <a:pt x="76200" y="36829"/>
                </a:lnTo>
                <a:lnTo>
                  <a:pt x="0" y="0"/>
                </a:lnTo>
                <a:close/>
              </a:path>
            </a:pathLst>
          </a:custGeom>
          <a:solidFill>
            <a:srgbClr val="000000"/>
          </a:solidFill>
        </p:spPr>
        <p:txBody>
          <a:bodyPr wrap="square" lIns="0" tIns="0" rIns="0" bIns="0" rtlCol="0"/>
          <a:lstStyle/>
          <a:p>
            <a:endParaRPr/>
          </a:p>
        </p:txBody>
      </p:sp>
      <p:sp>
        <p:nvSpPr>
          <p:cNvPr id="15" name="object 15"/>
          <p:cNvSpPr txBox="1"/>
          <p:nvPr/>
        </p:nvSpPr>
        <p:spPr>
          <a:xfrm>
            <a:off x="961389" y="1967229"/>
            <a:ext cx="177800" cy="391160"/>
          </a:xfrm>
          <a:prstGeom prst="rect">
            <a:avLst/>
          </a:prstGeom>
        </p:spPr>
        <p:txBody>
          <a:bodyPr vert="horz" wrap="square" lIns="0" tIns="12700" rIns="0" bIns="0" rtlCol="0">
            <a:spAutoFit/>
          </a:bodyPr>
          <a:lstStyle/>
          <a:p>
            <a:pPr marL="12700">
              <a:lnSpc>
                <a:spcPct val="100000"/>
              </a:lnSpc>
              <a:spcBef>
                <a:spcPts val="100"/>
              </a:spcBef>
            </a:pPr>
            <a:r>
              <a:rPr sz="2400" i="1" dirty="0">
                <a:latin typeface="Garamond"/>
                <a:cs typeface="Garamond"/>
              </a:rPr>
              <a:t>x</a:t>
            </a:r>
            <a:endParaRPr sz="2400">
              <a:latin typeface="Garamond"/>
              <a:cs typeface="Garamond"/>
            </a:endParaRPr>
          </a:p>
        </p:txBody>
      </p:sp>
      <p:sp>
        <p:nvSpPr>
          <p:cNvPr id="16" name="object 16"/>
          <p:cNvSpPr/>
          <p:nvPr/>
        </p:nvSpPr>
        <p:spPr>
          <a:xfrm>
            <a:off x="7057390" y="2218689"/>
            <a:ext cx="276860" cy="276860"/>
          </a:xfrm>
          <a:custGeom>
            <a:avLst/>
            <a:gdLst/>
            <a:ahLst/>
            <a:cxnLst/>
            <a:rect l="l" t="t" r="r" b="b"/>
            <a:pathLst>
              <a:path w="276859" h="276860">
                <a:moveTo>
                  <a:pt x="138429" y="0"/>
                </a:moveTo>
                <a:lnTo>
                  <a:pt x="182575" y="6837"/>
                </a:lnTo>
                <a:lnTo>
                  <a:pt x="220624" y="26050"/>
                </a:lnTo>
                <a:lnTo>
                  <a:pt x="250443" y="55686"/>
                </a:lnTo>
                <a:lnTo>
                  <a:pt x="269900" y="93797"/>
                </a:lnTo>
                <a:lnTo>
                  <a:pt x="276859" y="138430"/>
                </a:lnTo>
                <a:lnTo>
                  <a:pt x="269900" y="182575"/>
                </a:lnTo>
                <a:lnTo>
                  <a:pt x="250443" y="220624"/>
                </a:lnTo>
                <a:lnTo>
                  <a:pt x="220624" y="250444"/>
                </a:lnTo>
                <a:lnTo>
                  <a:pt x="182575" y="269900"/>
                </a:lnTo>
                <a:lnTo>
                  <a:pt x="138429" y="276860"/>
                </a:lnTo>
                <a:lnTo>
                  <a:pt x="93797" y="269900"/>
                </a:lnTo>
                <a:lnTo>
                  <a:pt x="55686" y="250444"/>
                </a:lnTo>
                <a:lnTo>
                  <a:pt x="26050" y="220624"/>
                </a:lnTo>
                <a:lnTo>
                  <a:pt x="6837" y="182575"/>
                </a:lnTo>
                <a:lnTo>
                  <a:pt x="0" y="138430"/>
                </a:lnTo>
                <a:lnTo>
                  <a:pt x="6837" y="93797"/>
                </a:lnTo>
                <a:lnTo>
                  <a:pt x="26050" y="55686"/>
                </a:lnTo>
                <a:lnTo>
                  <a:pt x="55686" y="26050"/>
                </a:lnTo>
                <a:lnTo>
                  <a:pt x="93797" y="6837"/>
                </a:lnTo>
                <a:lnTo>
                  <a:pt x="138429" y="0"/>
                </a:lnTo>
                <a:close/>
              </a:path>
            </a:pathLst>
          </a:custGeom>
          <a:ln w="9344">
            <a:solidFill>
              <a:srgbClr val="000000"/>
            </a:solidFill>
          </a:ln>
        </p:spPr>
        <p:txBody>
          <a:bodyPr wrap="square" lIns="0" tIns="0" rIns="0" bIns="0" rtlCol="0"/>
          <a:lstStyle/>
          <a:p>
            <a:endParaRPr/>
          </a:p>
        </p:txBody>
      </p:sp>
      <p:sp>
        <p:nvSpPr>
          <p:cNvPr id="17" name="object 17"/>
          <p:cNvSpPr/>
          <p:nvPr/>
        </p:nvSpPr>
        <p:spPr>
          <a:xfrm>
            <a:off x="7057390" y="2218689"/>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18" name="object 18"/>
          <p:cNvSpPr/>
          <p:nvPr/>
        </p:nvSpPr>
        <p:spPr>
          <a:xfrm>
            <a:off x="7334250" y="2495550"/>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19" name="object 19"/>
          <p:cNvSpPr/>
          <p:nvPr/>
        </p:nvSpPr>
        <p:spPr>
          <a:xfrm>
            <a:off x="1932939" y="1862096"/>
            <a:ext cx="5049520" cy="614680"/>
          </a:xfrm>
          <a:custGeom>
            <a:avLst/>
            <a:gdLst/>
            <a:ahLst/>
            <a:cxnLst/>
            <a:rect l="l" t="t" r="r" b="b"/>
            <a:pathLst>
              <a:path w="5049520" h="614680">
                <a:moveTo>
                  <a:pt x="0" y="385803"/>
                </a:moveTo>
                <a:lnTo>
                  <a:pt x="32365" y="334577"/>
                </a:lnTo>
                <a:lnTo>
                  <a:pt x="64617" y="284609"/>
                </a:lnTo>
                <a:lnTo>
                  <a:pt x="96640" y="237155"/>
                </a:lnTo>
                <a:lnTo>
                  <a:pt x="128320" y="193474"/>
                </a:lnTo>
                <a:lnTo>
                  <a:pt x="159543" y="154821"/>
                </a:lnTo>
                <a:lnTo>
                  <a:pt x="190195" y="122455"/>
                </a:lnTo>
                <a:lnTo>
                  <a:pt x="220160" y="97633"/>
                </a:lnTo>
                <a:lnTo>
                  <a:pt x="277577" y="75649"/>
                </a:lnTo>
                <a:lnTo>
                  <a:pt x="304800" y="81003"/>
                </a:lnTo>
                <a:lnTo>
                  <a:pt x="334986" y="118956"/>
                </a:lnTo>
                <a:lnTo>
                  <a:pt x="357315" y="192943"/>
                </a:lnTo>
                <a:lnTo>
                  <a:pt x="366888" y="239047"/>
                </a:lnTo>
                <a:lnTo>
                  <a:pt x="376123" y="288876"/>
                </a:lnTo>
                <a:lnTo>
                  <a:pt x="385560" y="340670"/>
                </a:lnTo>
                <a:lnTo>
                  <a:pt x="395743" y="392666"/>
                </a:lnTo>
                <a:lnTo>
                  <a:pt x="407212" y="443105"/>
                </a:lnTo>
                <a:lnTo>
                  <a:pt x="420511" y="490225"/>
                </a:lnTo>
                <a:lnTo>
                  <a:pt x="436180" y="532265"/>
                </a:lnTo>
                <a:lnTo>
                  <a:pt x="454761" y="567463"/>
                </a:lnTo>
                <a:lnTo>
                  <a:pt x="502829" y="610293"/>
                </a:lnTo>
                <a:lnTo>
                  <a:pt x="533400" y="614403"/>
                </a:lnTo>
                <a:lnTo>
                  <a:pt x="558413" y="608742"/>
                </a:lnTo>
                <a:lnTo>
                  <a:pt x="616264" y="576636"/>
                </a:lnTo>
                <a:lnTo>
                  <a:pt x="648609" y="551721"/>
                </a:lnTo>
                <a:lnTo>
                  <a:pt x="682903" y="521919"/>
                </a:lnTo>
                <a:lnTo>
                  <a:pt x="718901" y="487995"/>
                </a:lnTo>
                <a:lnTo>
                  <a:pt x="756355" y="450714"/>
                </a:lnTo>
                <a:lnTo>
                  <a:pt x="795019" y="410840"/>
                </a:lnTo>
                <a:lnTo>
                  <a:pt x="834645" y="369141"/>
                </a:lnTo>
                <a:lnTo>
                  <a:pt x="874987" y="326380"/>
                </a:lnTo>
                <a:lnTo>
                  <a:pt x="915798" y="283322"/>
                </a:lnTo>
                <a:lnTo>
                  <a:pt x="956832" y="240734"/>
                </a:lnTo>
                <a:lnTo>
                  <a:pt x="997840" y="199380"/>
                </a:lnTo>
                <a:lnTo>
                  <a:pt x="1038577" y="160025"/>
                </a:lnTo>
                <a:lnTo>
                  <a:pt x="1078796" y="123435"/>
                </a:lnTo>
                <a:lnTo>
                  <a:pt x="1118250" y="90374"/>
                </a:lnTo>
                <a:lnTo>
                  <a:pt x="1156691" y="61609"/>
                </a:lnTo>
                <a:lnTo>
                  <a:pt x="1193874" y="37904"/>
                </a:lnTo>
                <a:lnTo>
                  <a:pt x="1229550" y="20024"/>
                </a:lnTo>
                <a:lnTo>
                  <a:pt x="1295400" y="4803"/>
                </a:lnTo>
                <a:lnTo>
                  <a:pt x="1325333" y="8818"/>
                </a:lnTo>
                <a:lnTo>
                  <a:pt x="1380330" y="38570"/>
                </a:lnTo>
                <a:lnTo>
                  <a:pt x="1430134" y="92020"/>
                </a:lnTo>
                <a:lnTo>
                  <a:pt x="1453576" y="125656"/>
                </a:lnTo>
                <a:lnTo>
                  <a:pt x="1476304" y="162847"/>
                </a:lnTo>
                <a:lnTo>
                  <a:pt x="1498514" y="202802"/>
                </a:lnTo>
                <a:lnTo>
                  <a:pt x="1520401" y="244733"/>
                </a:lnTo>
                <a:lnTo>
                  <a:pt x="1542159" y="287848"/>
                </a:lnTo>
                <a:lnTo>
                  <a:pt x="1563984" y="331357"/>
                </a:lnTo>
                <a:lnTo>
                  <a:pt x="1586070" y="374472"/>
                </a:lnTo>
                <a:lnTo>
                  <a:pt x="1608614" y="416403"/>
                </a:lnTo>
                <a:lnTo>
                  <a:pt x="1631808" y="456358"/>
                </a:lnTo>
                <a:lnTo>
                  <a:pt x="1655850" y="493549"/>
                </a:lnTo>
                <a:lnTo>
                  <a:pt x="1680933" y="527185"/>
                </a:lnTo>
                <a:lnTo>
                  <a:pt x="1707253" y="556477"/>
                </a:lnTo>
                <a:lnTo>
                  <a:pt x="1764383" y="598868"/>
                </a:lnTo>
                <a:lnTo>
                  <a:pt x="1828800" y="614403"/>
                </a:lnTo>
                <a:lnTo>
                  <a:pt x="1858476" y="611554"/>
                </a:lnTo>
                <a:lnTo>
                  <a:pt x="1921839" y="590175"/>
                </a:lnTo>
                <a:lnTo>
                  <a:pt x="1989856" y="551004"/>
                </a:lnTo>
                <a:lnTo>
                  <a:pt x="2025350" y="525918"/>
                </a:lnTo>
                <a:lnTo>
                  <a:pt x="2061696" y="497788"/>
                </a:lnTo>
                <a:lnTo>
                  <a:pt x="2098791" y="467084"/>
                </a:lnTo>
                <a:lnTo>
                  <a:pt x="2136529" y="434273"/>
                </a:lnTo>
                <a:lnTo>
                  <a:pt x="2174808" y="399823"/>
                </a:lnTo>
                <a:lnTo>
                  <a:pt x="2213524" y="364203"/>
                </a:lnTo>
                <a:lnTo>
                  <a:pt x="2252572" y="327881"/>
                </a:lnTo>
                <a:lnTo>
                  <a:pt x="2291849" y="291324"/>
                </a:lnTo>
                <a:lnTo>
                  <a:pt x="2331250" y="255002"/>
                </a:lnTo>
                <a:lnTo>
                  <a:pt x="2370673" y="219382"/>
                </a:lnTo>
                <a:lnTo>
                  <a:pt x="2410013" y="184932"/>
                </a:lnTo>
                <a:lnTo>
                  <a:pt x="2449166" y="152121"/>
                </a:lnTo>
                <a:lnTo>
                  <a:pt x="2488028" y="121417"/>
                </a:lnTo>
                <a:lnTo>
                  <a:pt x="2526495" y="93287"/>
                </a:lnTo>
                <a:lnTo>
                  <a:pt x="2564465" y="68201"/>
                </a:lnTo>
                <a:lnTo>
                  <a:pt x="2601832" y="46626"/>
                </a:lnTo>
                <a:lnTo>
                  <a:pt x="2638493" y="29030"/>
                </a:lnTo>
                <a:lnTo>
                  <a:pt x="2674343" y="15883"/>
                </a:lnTo>
                <a:lnTo>
                  <a:pt x="2743200" y="4803"/>
                </a:lnTo>
                <a:lnTo>
                  <a:pt x="2779361" y="8159"/>
                </a:lnTo>
                <a:lnTo>
                  <a:pt x="2850109" y="33211"/>
                </a:lnTo>
                <a:lnTo>
                  <a:pt x="2884771" y="53703"/>
                </a:lnTo>
                <a:lnTo>
                  <a:pt x="2919011" y="78704"/>
                </a:lnTo>
                <a:lnTo>
                  <a:pt x="2952864" y="107613"/>
                </a:lnTo>
                <a:lnTo>
                  <a:pt x="2986371" y="139829"/>
                </a:lnTo>
                <a:lnTo>
                  <a:pt x="3019570" y="174751"/>
                </a:lnTo>
                <a:lnTo>
                  <a:pt x="3052497" y="211777"/>
                </a:lnTo>
                <a:lnTo>
                  <a:pt x="3085192" y="250306"/>
                </a:lnTo>
                <a:lnTo>
                  <a:pt x="3117694" y="289737"/>
                </a:lnTo>
                <a:lnTo>
                  <a:pt x="3150039" y="329468"/>
                </a:lnTo>
                <a:lnTo>
                  <a:pt x="3182266" y="368899"/>
                </a:lnTo>
                <a:lnTo>
                  <a:pt x="3214414" y="407428"/>
                </a:lnTo>
                <a:lnTo>
                  <a:pt x="3246521" y="444454"/>
                </a:lnTo>
                <a:lnTo>
                  <a:pt x="3278624" y="479376"/>
                </a:lnTo>
                <a:lnTo>
                  <a:pt x="3310763" y="511592"/>
                </a:lnTo>
                <a:lnTo>
                  <a:pt x="3342974" y="540501"/>
                </a:lnTo>
                <a:lnTo>
                  <a:pt x="3375298" y="565502"/>
                </a:lnTo>
                <a:lnTo>
                  <a:pt x="3407771" y="585994"/>
                </a:lnTo>
                <a:lnTo>
                  <a:pt x="3473318" y="611046"/>
                </a:lnTo>
                <a:lnTo>
                  <a:pt x="3506470" y="614403"/>
                </a:lnTo>
                <a:lnTo>
                  <a:pt x="3539531" y="611252"/>
                </a:lnTo>
                <a:lnTo>
                  <a:pt x="3605297" y="587685"/>
                </a:lnTo>
                <a:lnTo>
                  <a:pt x="3670713" y="544728"/>
                </a:lnTo>
                <a:lnTo>
                  <a:pt x="3703336" y="517341"/>
                </a:lnTo>
                <a:lnTo>
                  <a:pt x="3735928" y="486741"/>
                </a:lnTo>
                <a:lnTo>
                  <a:pt x="3768507" y="453473"/>
                </a:lnTo>
                <a:lnTo>
                  <a:pt x="3801092" y="418081"/>
                </a:lnTo>
                <a:lnTo>
                  <a:pt x="3833703" y="381112"/>
                </a:lnTo>
                <a:lnTo>
                  <a:pt x="3866357" y="343109"/>
                </a:lnTo>
                <a:lnTo>
                  <a:pt x="3899075" y="304617"/>
                </a:lnTo>
                <a:lnTo>
                  <a:pt x="3931873" y="266182"/>
                </a:lnTo>
                <a:lnTo>
                  <a:pt x="3964772" y="228348"/>
                </a:lnTo>
                <a:lnTo>
                  <a:pt x="3997789" y="191661"/>
                </a:lnTo>
                <a:lnTo>
                  <a:pt x="4030945" y="156664"/>
                </a:lnTo>
                <a:lnTo>
                  <a:pt x="4064257" y="123903"/>
                </a:lnTo>
                <a:lnTo>
                  <a:pt x="4097744" y="93923"/>
                </a:lnTo>
                <a:lnTo>
                  <a:pt x="4131426" y="67268"/>
                </a:lnTo>
                <a:lnTo>
                  <a:pt x="4165320" y="44484"/>
                </a:lnTo>
                <a:lnTo>
                  <a:pt x="4199447" y="26115"/>
                </a:lnTo>
                <a:lnTo>
                  <a:pt x="4268470" y="4803"/>
                </a:lnTo>
                <a:lnTo>
                  <a:pt x="4312750" y="463"/>
                </a:lnTo>
                <a:lnTo>
                  <a:pt x="4356716" y="0"/>
                </a:lnTo>
                <a:lnTo>
                  <a:pt x="4400408" y="3197"/>
                </a:lnTo>
                <a:lnTo>
                  <a:pt x="4443865" y="9841"/>
                </a:lnTo>
                <a:lnTo>
                  <a:pt x="4487126" y="19714"/>
                </a:lnTo>
                <a:lnTo>
                  <a:pt x="4530231" y="32601"/>
                </a:lnTo>
                <a:lnTo>
                  <a:pt x="4573217" y="48288"/>
                </a:lnTo>
                <a:lnTo>
                  <a:pt x="4616125" y="66557"/>
                </a:lnTo>
                <a:lnTo>
                  <a:pt x="4658995" y="87194"/>
                </a:lnTo>
                <a:lnTo>
                  <a:pt x="4701864" y="109983"/>
                </a:lnTo>
                <a:lnTo>
                  <a:pt x="4744772" y="134708"/>
                </a:lnTo>
                <a:lnTo>
                  <a:pt x="4787758" y="161154"/>
                </a:lnTo>
                <a:lnTo>
                  <a:pt x="4830863" y="189105"/>
                </a:lnTo>
                <a:lnTo>
                  <a:pt x="4874124" y="218345"/>
                </a:lnTo>
                <a:lnTo>
                  <a:pt x="4917581" y="248660"/>
                </a:lnTo>
                <a:lnTo>
                  <a:pt x="4961273" y="279833"/>
                </a:lnTo>
                <a:lnTo>
                  <a:pt x="5005239" y="311649"/>
                </a:lnTo>
                <a:lnTo>
                  <a:pt x="5049520" y="343893"/>
                </a:lnTo>
              </a:path>
            </a:pathLst>
          </a:custGeom>
          <a:ln w="8890">
            <a:solidFill>
              <a:srgbClr val="000000"/>
            </a:solidFill>
          </a:ln>
        </p:spPr>
        <p:txBody>
          <a:bodyPr wrap="square" lIns="0" tIns="0" rIns="0" bIns="0" rtlCol="0"/>
          <a:lstStyle/>
          <a:p>
            <a:endParaRPr/>
          </a:p>
        </p:txBody>
      </p:sp>
      <p:sp>
        <p:nvSpPr>
          <p:cNvPr id="20" name="object 20"/>
          <p:cNvSpPr/>
          <p:nvPr/>
        </p:nvSpPr>
        <p:spPr>
          <a:xfrm>
            <a:off x="6955790" y="2172970"/>
            <a:ext cx="83820" cy="74930"/>
          </a:xfrm>
          <a:custGeom>
            <a:avLst/>
            <a:gdLst/>
            <a:ahLst/>
            <a:cxnLst/>
            <a:rect l="l" t="t" r="r" b="b"/>
            <a:pathLst>
              <a:path w="83820" h="74930">
                <a:moveTo>
                  <a:pt x="45719" y="0"/>
                </a:moveTo>
                <a:lnTo>
                  <a:pt x="0" y="60959"/>
                </a:lnTo>
                <a:lnTo>
                  <a:pt x="83819" y="74929"/>
                </a:lnTo>
                <a:lnTo>
                  <a:pt x="45719" y="0"/>
                </a:lnTo>
                <a:close/>
              </a:path>
            </a:pathLst>
          </a:custGeom>
          <a:solidFill>
            <a:srgbClr val="000000"/>
          </a:solidFill>
        </p:spPr>
        <p:txBody>
          <a:bodyPr wrap="square" lIns="0" tIns="0" rIns="0" bIns="0" rtlCol="0"/>
          <a:lstStyle/>
          <a:p>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57530" y="3566712"/>
            <a:ext cx="7893684" cy="2030684"/>
          </a:xfrm>
          <a:prstGeom prst="rect">
            <a:avLst/>
          </a:prstGeom>
        </p:spPr>
        <p:txBody>
          <a:bodyPr vert="horz" wrap="square" lIns="0" tIns="60325" rIns="0" bIns="0" rtlCol="0">
            <a:spAutoFit/>
          </a:bodyPr>
          <a:lstStyle/>
          <a:p>
            <a:pPr marL="495300" indent="-457200">
              <a:lnSpc>
                <a:spcPct val="100000"/>
              </a:lnSpc>
              <a:spcBef>
                <a:spcPts val="475"/>
              </a:spcBef>
              <a:buFont typeface="Arial" panose="020B0604020202020204" pitchFamily="34" charset="0"/>
              <a:buChar char="•"/>
            </a:pPr>
            <a:r>
              <a:rPr sz="2775" spc="487" baseline="16516" dirty="0">
                <a:solidFill>
                  <a:srgbClr val="2CA1BE"/>
                </a:solidFill>
                <a:latin typeface="Times New Roman"/>
                <a:cs typeface="Times New Roman"/>
              </a:rPr>
              <a:t> </a:t>
            </a:r>
            <a:r>
              <a:rPr sz="2700" spc="-5" dirty="0">
                <a:latin typeface="Arial Unicode MS"/>
                <a:cs typeface="Arial Unicode MS"/>
              </a:rPr>
              <a:t>What happens when we </a:t>
            </a:r>
            <a:r>
              <a:rPr sz="2700" dirty="0">
                <a:latin typeface="Arial Unicode MS"/>
                <a:cs typeface="Arial Unicode MS"/>
              </a:rPr>
              <a:t>run </a:t>
            </a:r>
            <a:r>
              <a:rPr sz="2700" dirty="0">
                <a:latin typeface="Garamond"/>
                <a:cs typeface="Garamond"/>
              </a:rPr>
              <a:t>M </a:t>
            </a:r>
            <a:r>
              <a:rPr sz="2700" spc="-5" dirty="0">
                <a:latin typeface="Arial Unicode MS"/>
                <a:cs typeface="Arial Unicode MS"/>
              </a:rPr>
              <a:t>on input </a:t>
            </a:r>
            <a:r>
              <a:rPr sz="2700" i="1" dirty="0">
                <a:latin typeface="Garamond"/>
                <a:cs typeface="Garamond"/>
              </a:rPr>
              <a:t>x </a:t>
            </a:r>
            <a:r>
              <a:rPr sz="2700" dirty="0">
                <a:latin typeface="Garamond"/>
                <a:cs typeface="Garamond"/>
              </a:rPr>
              <a:t>=</a:t>
            </a:r>
            <a:r>
              <a:rPr sz="2700" spc="80" dirty="0">
                <a:latin typeface="Garamond"/>
                <a:cs typeface="Garamond"/>
              </a:rPr>
              <a:t> </a:t>
            </a:r>
            <a:r>
              <a:rPr sz="2700" spc="-229" dirty="0">
                <a:latin typeface="Garamond"/>
                <a:cs typeface="Garamond"/>
              </a:rPr>
              <a:t>0</a:t>
            </a:r>
            <a:r>
              <a:rPr sz="2325" i="1" spc="-345" baseline="28673" dirty="0">
                <a:latin typeface="Garamond"/>
                <a:cs typeface="Garamond"/>
              </a:rPr>
              <a:t>n</a:t>
            </a:r>
            <a:r>
              <a:rPr sz="2325" spc="-345" baseline="28673" dirty="0">
                <a:latin typeface="Garamond"/>
                <a:cs typeface="Garamond"/>
              </a:rPr>
              <a:t>+1</a:t>
            </a:r>
            <a:r>
              <a:rPr sz="2700" spc="-229" dirty="0">
                <a:latin typeface="Garamond"/>
                <a:cs typeface="Garamond"/>
              </a:rPr>
              <a:t>1</a:t>
            </a:r>
            <a:r>
              <a:rPr sz="2325" i="1" spc="-345" baseline="28673" dirty="0">
                <a:latin typeface="Garamond"/>
                <a:cs typeface="Garamond"/>
              </a:rPr>
              <a:t>n</a:t>
            </a:r>
            <a:r>
              <a:rPr sz="2325" spc="-345" baseline="28673" dirty="0">
                <a:latin typeface="Garamond"/>
                <a:cs typeface="Garamond"/>
              </a:rPr>
              <a:t>+1</a:t>
            </a:r>
            <a:r>
              <a:rPr sz="2700" spc="-229" dirty="0">
                <a:latin typeface="Arial Unicode MS"/>
                <a:cs typeface="Arial Unicode MS"/>
              </a:rPr>
              <a:t>?</a:t>
            </a:r>
            <a:endParaRPr sz="2700" dirty="0">
              <a:latin typeface="Arial Unicode MS"/>
              <a:cs typeface="Arial Unicode MS"/>
            </a:endParaRPr>
          </a:p>
          <a:p>
            <a:pPr marL="549910" indent="-228600">
              <a:lnSpc>
                <a:spcPct val="100000"/>
              </a:lnSpc>
              <a:spcBef>
                <a:spcPts val="320"/>
              </a:spcBef>
              <a:buClr>
                <a:srgbClr val="2CA1BE"/>
              </a:buClr>
              <a:buFont typeface="Verdana"/>
              <a:buChar char="◦"/>
              <a:tabLst>
                <a:tab pos="549910" algn="l"/>
              </a:tabLst>
            </a:pPr>
            <a:r>
              <a:rPr sz="2300" dirty="0">
                <a:latin typeface="Garamond"/>
                <a:cs typeface="Garamond"/>
              </a:rPr>
              <a:t>M </a:t>
            </a:r>
            <a:r>
              <a:rPr sz="2300" spc="-5" dirty="0">
                <a:latin typeface="Arial Unicode MS"/>
                <a:cs typeface="Arial Unicode MS"/>
              </a:rPr>
              <a:t>better </a:t>
            </a:r>
            <a:r>
              <a:rPr sz="2300" dirty="0">
                <a:latin typeface="Arial Unicode MS"/>
                <a:cs typeface="Arial Unicode MS"/>
              </a:rPr>
              <a:t>accept, </a:t>
            </a:r>
            <a:r>
              <a:rPr sz="2300" spc="-5" dirty="0">
                <a:latin typeface="Arial Unicode MS"/>
                <a:cs typeface="Arial Unicode MS"/>
              </a:rPr>
              <a:t>because </a:t>
            </a:r>
            <a:r>
              <a:rPr sz="2300" i="1" dirty="0">
                <a:latin typeface="Garamond"/>
                <a:cs typeface="Garamond"/>
              </a:rPr>
              <a:t>x </a:t>
            </a:r>
            <a:r>
              <a:rPr sz="2300" dirty="0">
                <a:latin typeface="Symbol"/>
                <a:cs typeface="Symbol"/>
              </a:rPr>
              <a:t></a:t>
            </a:r>
            <a:r>
              <a:rPr sz="2300" spc="125" dirty="0">
                <a:latin typeface="Times New Roman"/>
                <a:cs typeface="Times New Roman"/>
              </a:rPr>
              <a:t> </a:t>
            </a:r>
            <a:r>
              <a:rPr sz="2300" i="1" dirty="0">
                <a:latin typeface="Garamond"/>
                <a:cs typeface="Garamond"/>
              </a:rPr>
              <a:t>L</a:t>
            </a:r>
            <a:endParaRPr sz="2300" dirty="0">
              <a:latin typeface="Garamond"/>
              <a:cs typeface="Garamond"/>
            </a:endParaRPr>
          </a:p>
          <a:p>
            <a:pPr marL="549910" marR="30480" indent="-228600">
              <a:lnSpc>
                <a:spcPct val="100000"/>
              </a:lnSpc>
              <a:spcBef>
                <a:spcPts val="320"/>
              </a:spcBef>
              <a:buClr>
                <a:srgbClr val="2CA1BE"/>
              </a:buClr>
              <a:buFont typeface="Verdana"/>
              <a:buChar char="◦"/>
              <a:tabLst>
                <a:tab pos="549910" algn="l"/>
              </a:tabLst>
            </a:pPr>
            <a:r>
              <a:rPr sz="2300" spc="-5" dirty="0">
                <a:latin typeface="Arial Unicode MS"/>
                <a:cs typeface="Arial Unicode MS"/>
              </a:rPr>
              <a:t>But since </a:t>
            </a:r>
            <a:r>
              <a:rPr sz="2300" dirty="0">
                <a:latin typeface="Garamond"/>
                <a:cs typeface="Garamond"/>
              </a:rPr>
              <a:t>M </a:t>
            </a:r>
            <a:r>
              <a:rPr sz="2300" dirty="0">
                <a:latin typeface="Arial Unicode MS"/>
                <a:cs typeface="Arial Unicode MS"/>
              </a:rPr>
              <a:t>has </a:t>
            </a:r>
            <a:r>
              <a:rPr sz="2300" i="1" dirty="0">
                <a:latin typeface="Garamond"/>
                <a:cs typeface="Garamond"/>
              </a:rPr>
              <a:t>n </a:t>
            </a:r>
            <a:r>
              <a:rPr sz="2300" spc="-5" dirty="0">
                <a:latin typeface="Arial Unicode MS"/>
                <a:cs typeface="Arial Unicode MS"/>
              </a:rPr>
              <a:t>states, </a:t>
            </a:r>
            <a:r>
              <a:rPr sz="2300" dirty="0">
                <a:latin typeface="Arial Unicode MS"/>
                <a:cs typeface="Arial Unicode MS"/>
              </a:rPr>
              <a:t>it must </a:t>
            </a:r>
            <a:r>
              <a:rPr sz="2300" dirty="0">
                <a:solidFill>
                  <a:srgbClr val="D91E27"/>
                </a:solidFill>
                <a:latin typeface="Arial Unicode MS"/>
                <a:cs typeface="Arial Unicode MS"/>
              </a:rPr>
              <a:t>revisit </a:t>
            </a:r>
            <a:r>
              <a:rPr sz="2300" spc="-5" dirty="0">
                <a:latin typeface="Arial Unicode MS"/>
                <a:cs typeface="Arial Unicode MS"/>
              </a:rPr>
              <a:t>at least one </a:t>
            </a:r>
            <a:r>
              <a:rPr sz="2300" dirty="0">
                <a:latin typeface="Arial Unicode MS"/>
                <a:cs typeface="Arial Unicode MS"/>
              </a:rPr>
              <a:t>of </a:t>
            </a:r>
            <a:r>
              <a:rPr sz="2300" spc="-5" dirty="0">
                <a:latin typeface="Arial Unicode MS"/>
                <a:cs typeface="Arial Unicode MS"/>
              </a:rPr>
              <a:t>its  </a:t>
            </a:r>
            <a:r>
              <a:rPr sz="2300" dirty="0">
                <a:latin typeface="Arial Unicode MS"/>
                <a:cs typeface="Arial Unicode MS"/>
              </a:rPr>
              <a:t>states while </a:t>
            </a:r>
            <a:r>
              <a:rPr sz="2300" spc="-5" dirty="0">
                <a:latin typeface="Arial Unicode MS"/>
                <a:cs typeface="Arial Unicode MS"/>
              </a:rPr>
              <a:t>reading</a:t>
            </a:r>
            <a:r>
              <a:rPr sz="2300" spc="15" dirty="0">
                <a:latin typeface="Arial Unicode MS"/>
                <a:cs typeface="Arial Unicode MS"/>
              </a:rPr>
              <a:t> </a:t>
            </a:r>
            <a:r>
              <a:rPr sz="2300" spc="-210" dirty="0">
                <a:latin typeface="Garamond"/>
                <a:cs typeface="Garamond"/>
              </a:rPr>
              <a:t>0</a:t>
            </a:r>
            <a:r>
              <a:rPr sz="1950" i="1" spc="-315" baseline="29914" dirty="0">
                <a:latin typeface="Garamond"/>
                <a:cs typeface="Garamond"/>
              </a:rPr>
              <a:t>n</a:t>
            </a:r>
            <a:r>
              <a:rPr sz="1950" spc="-315" baseline="29914" dirty="0">
                <a:latin typeface="Garamond"/>
                <a:cs typeface="Garamond"/>
              </a:rPr>
              <a:t>+1</a:t>
            </a:r>
            <a:endParaRPr sz="1950" baseline="29914" dirty="0">
              <a:latin typeface="Garamond"/>
              <a:cs typeface="Garamond"/>
            </a:endParaRPr>
          </a:p>
        </p:txBody>
      </p:sp>
      <p:sp>
        <p:nvSpPr>
          <p:cNvPr id="3" name="object 3"/>
          <p:cNvSpPr/>
          <p:nvPr/>
        </p:nvSpPr>
        <p:spPr>
          <a:xfrm>
            <a:off x="195579" y="267970"/>
            <a:ext cx="8497570" cy="115823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95400" y="1600200"/>
            <a:ext cx="6553200" cy="1524000"/>
          </a:xfrm>
          <a:custGeom>
            <a:avLst/>
            <a:gdLst/>
            <a:ahLst/>
            <a:cxnLst/>
            <a:rect l="l" t="t" r="r" b="b"/>
            <a:pathLst>
              <a:path w="6553200" h="1524000">
                <a:moveTo>
                  <a:pt x="6553200" y="0"/>
                </a:moveTo>
                <a:lnTo>
                  <a:pt x="0" y="0"/>
                </a:lnTo>
                <a:lnTo>
                  <a:pt x="0" y="1524000"/>
                </a:lnTo>
                <a:lnTo>
                  <a:pt x="6553200" y="1524000"/>
                </a:lnTo>
                <a:close/>
              </a:path>
            </a:pathLst>
          </a:custGeom>
          <a:solidFill>
            <a:srgbClr val="2CA1BE"/>
          </a:solidFill>
        </p:spPr>
        <p:txBody>
          <a:bodyPr wrap="square" lIns="0" tIns="0" rIns="0" bIns="0" rtlCol="0"/>
          <a:lstStyle/>
          <a:p>
            <a:endParaRPr/>
          </a:p>
        </p:txBody>
      </p:sp>
      <p:sp>
        <p:nvSpPr>
          <p:cNvPr id="5" name="object 5"/>
          <p:cNvSpPr/>
          <p:nvPr/>
        </p:nvSpPr>
        <p:spPr>
          <a:xfrm>
            <a:off x="1600200" y="2133600"/>
            <a:ext cx="381000" cy="381000"/>
          </a:xfrm>
          <a:custGeom>
            <a:avLst/>
            <a:gdLst/>
            <a:ahLst/>
            <a:cxnLst/>
            <a:rect l="l" t="t" r="r" b="b"/>
            <a:pathLst>
              <a:path w="381000" h="381000">
                <a:moveTo>
                  <a:pt x="190500" y="0"/>
                </a:moveTo>
                <a:lnTo>
                  <a:pt x="235042" y="4887"/>
                </a:lnTo>
                <a:lnTo>
                  <a:pt x="275475" y="18883"/>
                </a:lnTo>
                <a:lnTo>
                  <a:pt x="310798" y="40988"/>
                </a:lnTo>
                <a:lnTo>
                  <a:pt x="340011" y="70201"/>
                </a:lnTo>
                <a:lnTo>
                  <a:pt x="362116" y="105524"/>
                </a:lnTo>
                <a:lnTo>
                  <a:pt x="376112" y="145957"/>
                </a:lnTo>
                <a:lnTo>
                  <a:pt x="381000" y="190500"/>
                </a:lnTo>
                <a:lnTo>
                  <a:pt x="376112" y="235042"/>
                </a:lnTo>
                <a:lnTo>
                  <a:pt x="362116" y="275475"/>
                </a:lnTo>
                <a:lnTo>
                  <a:pt x="340011" y="310798"/>
                </a:lnTo>
                <a:lnTo>
                  <a:pt x="310798" y="340011"/>
                </a:lnTo>
                <a:lnTo>
                  <a:pt x="275475" y="362116"/>
                </a:lnTo>
                <a:lnTo>
                  <a:pt x="235042" y="376112"/>
                </a:lnTo>
                <a:lnTo>
                  <a:pt x="190500" y="381000"/>
                </a:lnTo>
                <a:lnTo>
                  <a:pt x="145957" y="376112"/>
                </a:lnTo>
                <a:lnTo>
                  <a:pt x="105524" y="362116"/>
                </a:lnTo>
                <a:lnTo>
                  <a:pt x="70201" y="340011"/>
                </a:lnTo>
                <a:lnTo>
                  <a:pt x="40988" y="310798"/>
                </a:lnTo>
                <a:lnTo>
                  <a:pt x="18883" y="275475"/>
                </a:lnTo>
                <a:lnTo>
                  <a:pt x="4887" y="235042"/>
                </a:lnTo>
                <a:lnTo>
                  <a:pt x="0" y="190500"/>
                </a:lnTo>
                <a:lnTo>
                  <a:pt x="4887" y="145957"/>
                </a:lnTo>
                <a:lnTo>
                  <a:pt x="18883" y="105524"/>
                </a:lnTo>
                <a:lnTo>
                  <a:pt x="40988" y="70201"/>
                </a:lnTo>
                <a:lnTo>
                  <a:pt x="70201" y="40988"/>
                </a:lnTo>
                <a:lnTo>
                  <a:pt x="105524" y="18883"/>
                </a:lnTo>
                <a:lnTo>
                  <a:pt x="145957" y="4887"/>
                </a:lnTo>
                <a:lnTo>
                  <a:pt x="190500" y="0"/>
                </a:lnTo>
                <a:close/>
              </a:path>
            </a:pathLst>
          </a:custGeom>
          <a:ln w="9344">
            <a:solidFill>
              <a:srgbClr val="000000"/>
            </a:solidFill>
          </a:ln>
        </p:spPr>
        <p:txBody>
          <a:bodyPr wrap="square" lIns="0" tIns="0" rIns="0" bIns="0" rtlCol="0"/>
          <a:lstStyle/>
          <a:p>
            <a:endParaRPr/>
          </a:p>
        </p:txBody>
      </p:sp>
      <p:sp>
        <p:nvSpPr>
          <p:cNvPr id="6" name="object 6"/>
          <p:cNvSpPr/>
          <p:nvPr/>
        </p:nvSpPr>
        <p:spPr>
          <a:xfrm>
            <a:off x="1600200" y="2133600"/>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7" name="object 7"/>
          <p:cNvSpPr/>
          <p:nvPr/>
        </p:nvSpPr>
        <p:spPr>
          <a:xfrm>
            <a:off x="1981200" y="2514600"/>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8" name="object 8"/>
          <p:cNvSpPr/>
          <p:nvPr/>
        </p:nvSpPr>
        <p:spPr>
          <a:xfrm>
            <a:off x="2667000" y="2133600"/>
            <a:ext cx="381000" cy="381000"/>
          </a:xfrm>
          <a:custGeom>
            <a:avLst/>
            <a:gdLst/>
            <a:ahLst/>
            <a:cxnLst/>
            <a:rect l="l" t="t" r="r" b="b"/>
            <a:pathLst>
              <a:path w="381000" h="381000">
                <a:moveTo>
                  <a:pt x="190500" y="0"/>
                </a:moveTo>
                <a:lnTo>
                  <a:pt x="235042" y="4887"/>
                </a:lnTo>
                <a:lnTo>
                  <a:pt x="275475" y="18883"/>
                </a:lnTo>
                <a:lnTo>
                  <a:pt x="310798" y="40988"/>
                </a:lnTo>
                <a:lnTo>
                  <a:pt x="340011" y="70201"/>
                </a:lnTo>
                <a:lnTo>
                  <a:pt x="362116" y="105524"/>
                </a:lnTo>
                <a:lnTo>
                  <a:pt x="376112" y="145957"/>
                </a:lnTo>
                <a:lnTo>
                  <a:pt x="381000" y="190500"/>
                </a:lnTo>
                <a:lnTo>
                  <a:pt x="376112" y="235042"/>
                </a:lnTo>
                <a:lnTo>
                  <a:pt x="362116" y="275475"/>
                </a:lnTo>
                <a:lnTo>
                  <a:pt x="340011" y="310798"/>
                </a:lnTo>
                <a:lnTo>
                  <a:pt x="310798" y="340011"/>
                </a:lnTo>
                <a:lnTo>
                  <a:pt x="275475" y="362116"/>
                </a:lnTo>
                <a:lnTo>
                  <a:pt x="235042" y="376112"/>
                </a:lnTo>
                <a:lnTo>
                  <a:pt x="190500" y="381000"/>
                </a:lnTo>
                <a:lnTo>
                  <a:pt x="145957" y="376112"/>
                </a:lnTo>
                <a:lnTo>
                  <a:pt x="105524" y="362116"/>
                </a:lnTo>
                <a:lnTo>
                  <a:pt x="70201" y="340011"/>
                </a:lnTo>
                <a:lnTo>
                  <a:pt x="40988" y="310798"/>
                </a:lnTo>
                <a:lnTo>
                  <a:pt x="18883" y="275475"/>
                </a:lnTo>
                <a:lnTo>
                  <a:pt x="4887" y="235042"/>
                </a:lnTo>
                <a:lnTo>
                  <a:pt x="0" y="190500"/>
                </a:lnTo>
                <a:lnTo>
                  <a:pt x="4887" y="145957"/>
                </a:lnTo>
                <a:lnTo>
                  <a:pt x="18883" y="105524"/>
                </a:lnTo>
                <a:lnTo>
                  <a:pt x="40988" y="70201"/>
                </a:lnTo>
                <a:lnTo>
                  <a:pt x="70201" y="40988"/>
                </a:lnTo>
                <a:lnTo>
                  <a:pt x="105524" y="18883"/>
                </a:lnTo>
                <a:lnTo>
                  <a:pt x="145957" y="4887"/>
                </a:lnTo>
                <a:lnTo>
                  <a:pt x="190500" y="0"/>
                </a:lnTo>
                <a:close/>
              </a:path>
            </a:pathLst>
          </a:custGeom>
          <a:ln w="9344">
            <a:solidFill>
              <a:srgbClr val="000000"/>
            </a:solidFill>
          </a:ln>
        </p:spPr>
        <p:txBody>
          <a:bodyPr wrap="square" lIns="0" tIns="0" rIns="0" bIns="0" rtlCol="0"/>
          <a:lstStyle/>
          <a:p>
            <a:endParaRPr/>
          </a:p>
        </p:txBody>
      </p:sp>
      <p:sp>
        <p:nvSpPr>
          <p:cNvPr id="9" name="object 9"/>
          <p:cNvSpPr/>
          <p:nvPr/>
        </p:nvSpPr>
        <p:spPr>
          <a:xfrm>
            <a:off x="2667000" y="2133600"/>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10" name="object 10"/>
          <p:cNvSpPr/>
          <p:nvPr/>
        </p:nvSpPr>
        <p:spPr>
          <a:xfrm>
            <a:off x="3048000" y="2514600"/>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11" name="object 11"/>
          <p:cNvSpPr/>
          <p:nvPr/>
        </p:nvSpPr>
        <p:spPr>
          <a:xfrm>
            <a:off x="3810000" y="2133600"/>
            <a:ext cx="381000" cy="381000"/>
          </a:xfrm>
          <a:custGeom>
            <a:avLst/>
            <a:gdLst/>
            <a:ahLst/>
            <a:cxnLst/>
            <a:rect l="l" t="t" r="r" b="b"/>
            <a:pathLst>
              <a:path w="381000" h="381000">
                <a:moveTo>
                  <a:pt x="190500" y="0"/>
                </a:moveTo>
                <a:lnTo>
                  <a:pt x="235042" y="4887"/>
                </a:lnTo>
                <a:lnTo>
                  <a:pt x="275475" y="18883"/>
                </a:lnTo>
                <a:lnTo>
                  <a:pt x="310798" y="40988"/>
                </a:lnTo>
                <a:lnTo>
                  <a:pt x="340011" y="70201"/>
                </a:lnTo>
                <a:lnTo>
                  <a:pt x="362116" y="105524"/>
                </a:lnTo>
                <a:lnTo>
                  <a:pt x="376112" y="145957"/>
                </a:lnTo>
                <a:lnTo>
                  <a:pt x="381000" y="190500"/>
                </a:lnTo>
                <a:lnTo>
                  <a:pt x="376112" y="235042"/>
                </a:lnTo>
                <a:lnTo>
                  <a:pt x="362116" y="275475"/>
                </a:lnTo>
                <a:lnTo>
                  <a:pt x="340011" y="310798"/>
                </a:lnTo>
                <a:lnTo>
                  <a:pt x="310798" y="340011"/>
                </a:lnTo>
                <a:lnTo>
                  <a:pt x="275475" y="362116"/>
                </a:lnTo>
                <a:lnTo>
                  <a:pt x="235042" y="376112"/>
                </a:lnTo>
                <a:lnTo>
                  <a:pt x="190500" y="381000"/>
                </a:lnTo>
                <a:lnTo>
                  <a:pt x="145957" y="376112"/>
                </a:lnTo>
                <a:lnTo>
                  <a:pt x="105524" y="362116"/>
                </a:lnTo>
                <a:lnTo>
                  <a:pt x="70201" y="340011"/>
                </a:lnTo>
                <a:lnTo>
                  <a:pt x="40988" y="310798"/>
                </a:lnTo>
                <a:lnTo>
                  <a:pt x="18883" y="275475"/>
                </a:lnTo>
                <a:lnTo>
                  <a:pt x="4887" y="235042"/>
                </a:lnTo>
                <a:lnTo>
                  <a:pt x="0" y="190500"/>
                </a:lnTo>
                <a:lnTo>
                  <a:pt x="4887" y="145957"/>
                </a:lnTo>
                <a:lnTo>
                  <a:pt x="18883" y="105524"/>
                </a:lnTo>
                <a:lnTo>
                  <a:pt x="40988" y="70201"/>
                </a:lnTo>
                <a:lnTo>
                  <a:pt x="70201" y="40988"/>
                </a:lnTo>
                <a:lnTo>
                  <a:pt x="105524" y="18883"/>
                </a:lnTo>
                <a:lnTo>
                  <a:pt x="145957" y="4887"/>
                </a:lnTo>
                <a:lnTo>
                  <a:pt x="190500" y="0"/>
                </a:lnTo>
                <a:close/>
              </a:path>
            </a:pathLst>
          </a:custGeom>
          <a:ln w="9344">
            <a:solidFill>
              <a:srgbClr val="000000"/>
            </a:solidFill>
          </a:ln>
        </p:spPr>
        <p:txBody>
          <a:bodyPr wrap="square" lIns="0" tIns="0" rIns="0" bIns="0" rtlCol="0"/>
          <a:lstStyle/>
          <a:p>
            <a:endParaRPr/>
          </a:p>
        </p:txBody>
      </p:sp>
      <p:sp>
        <p:nvSpPr>
          <p:cNvPr id="12" name="object 12"/>
          <p:cNvSpPr/>
          <p:nvPr/>
        </p:nvSpPr>
        <p:spPr>
          <a:xfrm>
            <a:off x="3810000" y="2133600"/>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13" name="object 13"/>
          <p:cNvSpPr/>
          <p:nvPr/>
        </p:nvSpPr>
        <p:spPr>
          <a:xfrm>
            <a:off x="4191000" y="2514600"/>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14" name="object 14"/>
          <p:cNvSpPr/>
          <p:nvPr/>
        </p:nvSpPr>
        <p:spPr>
          <a:xfrm>
            <a:off x="4876800" y="2133600"/>
            <a:ext cx="381000" cy="381000"/>
          </a:xfrm>
          <a:custGeom>
            <a:avLst/>
            <a:gdLst/>
            <a:ahLst/>
            <a:cxnLst/>
            <a:rect l="l" t="t" r="r" b="b"/>
            <a:pathLst>
              <a:path w="381000" h="381000">
                <a:moveTo>
                  <a:pt x="190500" y="0"/>
                </a:moveTo>
                <a:lnTo>
                  <a:pt x="235042" y="4887"/>
                </a:lnTo>
                <a:lnTo>
                  <a:pt x="275475" y="18883"/>
                </a:lnTo>
                <a:lnTo>
                  <a:pt x="310798" y="40988"/>
                </a:lnTo>
                <a:lnTo>
                  <a:pt x="340011" y="70201"/>
                </a:lnTo>
                <a:lnTo>
                  <a:pt x="362116" y="105524"/>
                </a:lnTo>
                <a:lnTo>
                  <a:pt x="376112" y="145957"/>
                </a:lnTo>
                <a:lnTo>
                  <a:pt x="381000" y="190500"/>
                </a:lnTo>
                <a:lnTo>
                  <a:pt x="376112" y="235042"/>
                </a:lnTo>
                <a:lnTo>
                  <a:pt x="362116" y="275475"/>
                </a:lnTo>
                <a:lnTo>
                  <a:pt x="340011" y="310798"/>
                </a:lnTo>
                <a:lnTo>
                  <a:pt x="310798" y="340011"/>
                </a:lnTo>
                <a:lnTo>
                  <a:pt x="275475" y="362116"/>
                </a:lnTo>
                <a:lnTo>
                  <a:pt x="235042" y="376112"/>
                </a:lnTo>
                <a:lnTo>
                  <a:pt x="190500" y="381000"/>
                </a:lnTo>
                <a:lnTo>
                  <a:pt x="145957" y="376112"/>
                </a:lnTo>
                <a:lnTo>
                  <a:pt x="105524" y="362116"/>
                </a:lnTo>
                <a:lnTo>
                  <a:pt x="70201" y="340011"/>
                </a:lnTo>
                <a:lnTo>
                  <a:pt x="40988" y="310798"/>
                </a:lnTo>
                <a:lnTo>
                  <a:pt x="18883" y="275475"/>
                </a:lnTo>
                <a:lnTo>
                  <a:pt x="4887" y="235042"/>
                </a:lnTo>
                <a:lnTo>
                  <a:pt x="0" y="190500"/>
                </a:lnTo>
                <a:lnTo>
                  <a:pt x="4887" y="145957"/>
                </a:lnTo>
                <a:lnTo>
                  <a:pt x="18883" y="105524"/>
                </a:lnTo>
                <a:lnTo>
                  <a:pt x="40988" y="70201"/>
                </a:lnTo>
                <a:lnTo>
                  <a:pt x="70201" y="40988"/>
                </a:lnTo>
                <a:lnTo>
                  <a:pt x="105524" y="18883"/>
                </a:lnTo>
                <a:lnTo>
                  <a:pt x="145957" y="4887"/>
                </a:lnTo>
                <a:lnTo>
                  <a:pt x="190500" y="0"/>
                </a:lnTo>
                <a:close/>
              </a:path>
            </a:pathLst>
          </a:custGeom>
          <a:ln w="9344">
            <a:solidFill>
              <a:srgbClr val="000000"/>
            </a:solidFill>
          </a:ln>
        </p:spPr>
        <p:txBody>
          <a:bodyPr wrap="square" lIns="0" tIns="0" rIns="0" bIns="0" rtlCol="0"/>
          <a:lstStyle/>
          <a:p>
            <a:endParaRPr/>
          </a:p>
        </p:txBody>
      </p:sp>
      <p:sp>
        <p:nvSpPr>
          <p:cNvPr id="15" name="object 15"/>
          <p:cNvSpPr/>
          <p:nvPr/>
        </p:nvSpPr>
        <p:spPr>
          <a:xfrm>
            <a:off x="4876800" y="2133600"/>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16" name="object 16"/>
          <p:cNvSpPr/>
          <p:nvPr/>
        </p:nvSpPr>
        <p:spPr>
          <a:xfrm>
            <a:off x="5257800" y="2514600"/>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17" name="object 17"/>
          <p:cNvSpPr/>
          <p:nvPr/>
        </p:nvSpPr>
        <p:spPr>
          <a:xfrm>
            <a:off x="5943600" y="2133600"/>
            <a:ext cx="381000" cy="381000"/>
          </a:xfrm>
          <a:custGeom>
            <a:avLst/>
            <a:gdLst/>
            <a:ahLst/>
            <a:cxnLst/>
            <a:rect l="l" t="t" r="r" b="b"/>
            <a:pathLst>
              <a:path w="381000" h="381000">
                <a:moveTo>
                  <a:pt x="190500" y="0"/>
                </a:moveTo>
                <a:lnTo>
                  <a:pt x="235042" y="4887"/>
                </a:lnTo>
                <a:lnTo>
                  <a:pt x="275475" y="18883"/>
                </a:lnTo>
                <a:lnTo>
                  <a:pt x="310798" y="40988"/>
                </a:lnTo>
                <a:lnTo>
                  <a:pt x="340011" y="70201"/>
                </a:lnTo>
                <a:lnTo>
                  <a:pt x="362116" y="105524"/>
                </a:lnTo>
                <a:lnTo>
                  <a:pt x="376112" y="145957"/>
                </a:lnTo>
                <a:lnTo>
                  <a:pt x="381000" y="190500"/>
                </a:lnTo>
                <a:lnTo>
                  <a:pt x="376112" y="235042"/>
                </a:lnTo>
                <a:lnTo>
                  <a:pt x="362116" y="275475"/>
                </a:lnTo>
                <a:lnTo>
                  <a:pt x="340011" y="310798"/>
                </a:lnTo>
                <a:lnTo>
                  <a:pt x="310798" y="340011"/>
                </a:lnTo>
                <a:lnTo>
                  <a:pt x="275475" y="362116"/>
                </a:lnTo>
                <a:lnTo>
                  <a:pt x="235042" y="376112"/>
                </a:lnTo>
                <a:lnTo>
                  <a:pt x="190500" y="381000"/>
                </a:lnTo>
                <a:lnTo>
                  <a:pt x="145957" y="376112"/>
                </a:lnTo>
                <a:lnTo>
                  <a:pt x="105524" y="362116"/>
                </a:lnTo>
                <a:lnTo>
                  <a:pt x="70201" y="340011"/>
                </a:lnTo>
                <a:lnTo>
                  <a:pt x="40988" y="310798"/>
                </a:lnTo>
                <a:lnTo>
                  <a:pt x="18883" y="275475"/>
                </a:lnTo>
                <a:lnTo>
                  <a:pt x="4887" y="235042"/>
                </a:lnTo>
                <a:lnTo>
                  <a:pt x="0" y="190500"/>
                </a:lnTo>
                <a:lnTo>
                  <a:pt x="4887" y="145957"/>
                </a:lnTo>
                <a:lnTo>
                  <a:pt x="18883" y="105524"/>
                </a:lnTo>
                <a:lnTo>
                  <a:pt x="40988" y="70201"/>
                </a:lnTo>
                <a:lnTo>
                  <a:pt x="70201" y="40988"/>
                </a:lnTo>
                <a:lnTo>
                  <a:pt x="105524" y="18883"/>
                </a:lnTo>
                <a:lnTo>
                  <a:pt x="145957" y="4887"/>
                </a:lnTo>
                <a:lnTo>
                  <a:pt x="190500" y="0"/>
                </a:lnTo>
                <a:close/>
              </a:path>
            </a:pathLst>
          </a:custGeom>
          <a:ln w="9344">
            <a:solidFill>
              <a:srgbClr val="000000"/>
            </a:solidFill>
          </a:ln>
        </p:spPr>
        <p:txBody>
          <a:bodyPr wrap="square" lIns="0" tIns="0" rIns="0" bIns="0" rtlCol="0"/>
          <a:lstStyle/>
          <a:p>
            <a:endParaRPr/>
          </a:p>
        </p:txBody>
      </p:sp>
      <p:sp>
        <p:nvSpPr>
          <p:cNvPr id="18" name="object 18"/>
          <p:cNvSpPr/>
          <p:nvPr/>
        </p:nvSpPr>
        <p:spPr>
          <a:xfrm>
            <a:off x="5943600" y="2133600"/>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19" name="object 19"/>
          <p:cNvSpPr/>
          <p:nvPr/>
        </p:nvSpPr>
        <p:spPr>
          <a:xfrm>
            <a:off x="6324600" y="2514600"/>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20" name="object 20"/>
          <p:cNvSpPr/>
          <p:nvPr/>
        </p:nvSpPr>
        <p:spPr>
          <a:xfrm>
            <a:off x="7010400" y="2133600"/>
            <a:ext cx="381000" cy="381000"/>
          </a:xfrm>
          <a:custGeom>
            <a:avLst/>
            <a:gdLst/>
            <a:ahLst/>
            <a:cxnLst/>
            <a:rect l="l" t="t" r="r" b="b"/>
            <a:pathLst>
              <a:path w="381000" h="381000">
                <a:moveTo>
                  <a:pt x="190500" y="0"/>
                </a:moveTo>
                <a:lnTo>
                  <a:pt x="235042" y="4887"/>
                </a:lnTo>
                <a:lnTo>
                  <a:pt x="275475" y="18883"/>
                </a:lnTo>
                <a:lnTo>
                  <a:pt x="310798" y="40988"/>
                </a:lnTo>
                <a:lnTo>
                  <a:pt x="340011" y="70201"/>
                </a:lnTo>
                <a:lnTo>
                  <a:pt x="362116" y="105524"/>
                </a:lnTo>
                <a:lnTo>
                  <a:pt x="376112" y="145957"/>
                </a:lnTo>
                <a:lnTo>
                  <a:pt x="381000" y="190500"/>
                </a:lnTo>
                <a:lnTo>
                  <a:pt x="376112" y="235042"/>
                </a:lnTo>
                <a:lnTo>
                  <a:pt x="362116" y="275475"/>
                </a:lnTo>
                <a:lnTo>
                  <a:pt x="340011" y="310798"/>
                </a:lnTo>
                <a:lnTo>
                  <a:pt x="310798" y="340011"/>
                </a:lnTo>
                <a:lnTo>
                  <a:pt x="275475" y="362116"/>
                </a:lnTo>
                <a:lnTo>
                  <a:pt x="235042" y="376112"/>
                </a:lnTo>
                <a:lnTo>
                  <a:pt x="190500" y="381000"/>
                </a:lnTo>
                <a:lnTo>
                  <a:pt x="145957" y="376112"/>
                </a:lnTo>
                <a:lnTo>
                  <a:pt x="105524" y="362116"/>
                </a:lnTo>
                <a:lnTo>
                  <a:pt x="70201" y="340011"/>
                </a:lnTo>
                <a:lnTo>
                  <a:pt x="40988" y="310798"/>
                </a:lnTo>
                <a:lnTo>
                  <a:pt x="18883" y="275475"/>
                </a:lnTo>
                <a:lnTo>
                  <a:pt x="4887" y="235042"/>
                </a:lnTo>
                <a:lnTo>
                  <a:pt x="0" y="190500"/>
                </a:lnTo>
                <a:lnTo>
                  <a:pt x="4887" y="145957"/>
                </a:lnTo>
                <a:lnTo>
                  <a:pt x="18883" y="105524"/>
                </a:lnTo>
                <a:lnTo>
                  <a:pt x="40988" y="70201"/>
                </a:lnTo>
                <a:lnTo>
                  <a:pt x="70201" y="40988"/>
                </a:lnTo>
                <a:lnTo>
                  <a:pt x="105524" y="18883"/>
                </a:lnTo>
                <a:lnTo>
                  <a:pt x="145957" y="4887"/>
                </a:lnTo>
                <a:lnTo>
                  <a:pt x="190500" y="0"/>
                </a:lnTo>
                <a:close/>
              </a:path>
            </a:pathLst>
          </a:custGeom>
          <a:ln w="9344">
            <a:solidFill>
              <a:srgbClr val="000000"/>
            </a:solidFill>
          </a:ln>
        </p:spPr>
        <p:txBody>
          <a:bodyPr wrap="square" lIns="0" tIns="0" rIns="0" bIns="0" rtlCol="0"/>
          <a:lstStyle/>
          <a:p>
            <a:endParaRPr/>
          </a:p>
        </p:txBody>
      </p:sp>
      <p:sp>
        <p:nvSpPr>
          <p:cNvPr id="21" name="object 21"/>
          <p:cNvSpPr/>
          <p:nvPr/>
        </p:nvSpPr>
        <p:spPr>
          <a:xfrm>
            <a:off x="7010400" y="2133600"/>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22" name="object 22"/>
          <p:cNvSpPr/>
          <p:nvPr/>
        </p:nvSpPr>
        <p:spPr>
          <a:xfrm>
            <a:off x="7391400" y="2514600"/>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23" name="object 23"/>
          <p:cNvSpPr/>
          <p:nvPr/>
        </p:nvSpPr>
        <p:spPr>
          <a:xfrm>
            <a:off x="1515110" y="2277110"/>
            <a:ext cx="76200" cy="74930"/>
          </a:xfrm>
          <a:custGeom>
            <a:avLst/>
            <a:gdLst/>
            <a:ahLst/>
            <a:cxnLst/>
            <a:rect l="l" t="t" r="r" b="b"/>
            <a:pathLst>
              <a:path w="76200" h="74930">
                <a:moveTo>
                  <a:pt x="0" y="0"/>
                </a:moveTo>
                <a:lnTo>
                  <a:pt x="0" y="74929"/>
                </a:lnTo>
                <a:lnTo>
                  <a:pt x="76200" y="36829"/>
                </a:lnTo>
                <a:lnTo>
                  <a:pt x="0" y="0"/>
                </a:lnTo>
                <a:close/>
              </a:path>
            </a:pathLst>
          </a:custGeom>
          <a:solidFill>
            <a:srgbClr val="000000"/>
          </a:solidFill>
        </p:spPr>
        <p:txBody>
          <a:bodyPr wrap="square" lIns="0" tIns="0" rIns="0" bIns="0" rtlCol="0"/>
          <a:lstStyle/>
          <a:p>
            <a:endParaRPr/>
          </a:p>
        </p:txBody>
      </p:sp>
      <p:sp>
        <p:nvSpPr>
          <p:cNvPr id="24" name="object 24"/>
          <p:cNvSpPr/>
          <p:nvPr/>
        </p:nvSpPr>
        <p:spPr>
          <a:xfrm>
            <a:off x="7057390" y="2180589"/>
            <a:ext cx="276860" cy="276860"/>
          </a:xfrm>
          <a:custGeom>
            <a:avLst/>
            <a:gdLst/>
            <a:ahLst/>
            <a:cxnLst/>
            <a:rect l="l" t="t" r="r" b="b"/>
            <a:pathLst>
              <a:path w="276859" h="276860">
                <a:moveTo>
                  <a:pt x="138429" y="0"/>
                </a:moveTo>
                <a:lnTo>
                  <a:pt x="182575" y="6837"/>
                </a:lnTo>
                <a:lnTo>
                  <a:pt x="220624" y="26050"/>
                </a:lnTo>
                <a:lnTo>
                  <a:pt x="250443" y="55686"/>
                </a:lnTo>
                <a:lnTo>
                  <a:pt x="269900" y="93797"/>
                </a:lnTo>
                <a:lnTo>
                  <a:pt x="276859" y="138430"/>
                </a:lnTo>
                <a:lnTo>
                  <a:pt x="269900" y="182575"/>
                </a:lnTo>
                <a:lnTo>
                  <a:pt x="250443" y="220624"/>
                </a:lnTo>
                <a:lnTo>
                  <a:pt x="220624" y="250444"/>
                </a:lnTo>
                <a:lnTo>
                  <a:pt x="182575" y="269900"/>
                </a:lnTo>
                <a:lnTo>
                  <a:pt x="138429" y="276860"/>
                </a:lnTo>
                <a:lnTo>
                  <a:pt x="93797" y="269900"/>
                </a:lnTo>
                <a:lnTo>
                  <a:pt x="55686" y="250444"/>
                </a:lnTo>
                <a:lnTo>
                  <a:pt x="26050" y="220624"/>
                </a:lnTo>
                <a:lnTo>
                  <a:pt x="6837" y="182575"/>
                </a:lnTo>
                <a:lnTo>
                  <a:pt x="0" y="138430"/>
                </a:lnTo>
                <a:lnTo>
                  <a:pt x="6837" y="93797"/>
                </a:lnTo>
                <a:lnTo>
                  <a:pt x="26050" y="55686"/>
                </a:lnTo>
                <a:lnTo>
                  <a:pt x="55686" y="26050"/>
                </a:lnTo>
                <a:lnTo>
                  <a:pt x="93797" y="6837"/>
                </a:lnTo>
                <a:lnTo>
                  <a:pt x="138429" y="0"/>
                </a:lnTo>
                <a:close/>
              </a:path>
            </a:pathLst>
          </a:custGeom>
          <a:ln w="9344">
            <a:solidFill>
              <a:srgbClr val="000000"/>
            </a:solidFill>
          </a:ln>
        </p:spPr>
        <p:txBody>
          <a:bodyPr wrap="square" lIns="0" tIns="0" rIns="0" bIns="0" rtlCol="0"/>
          <a:lstStyle/>
          <a:p>
            <a:endParaRPr/>
          </a:p>
        </p:txBody>
      </p:sp>
      <p:sp>
        <p:nvSpPr>
          <p:cNvPr id="25" name="object 25"/>
          <p:cNvSpPr/>
          <p:nvPr/>
        </p:nvSpPr>
        <p:spPr>
          <a:xfrm>
            <a:off x="7057390" y="2180589"/>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26" name="object 26"/>
          <p:cNvSpPr/>
          <p:nvPr/>
        </p:nvSpPr>
        <p:spPr>
          <a:xfrm>
            <a:off x="7334250" y="2457450"/>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27" name="object 27"/>
          <p:cNvSpPr/>
          <p:nvPr/>
        </p:nvSpPr>
        <p:spPr>
          <a:xfrm>
            <a:off x="2590800" y="2266950"/>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28" name="object 28"/>
          <p:cNvSpPr/>
          <p:nvPr/>
        </p:nvSpPr>
        <p:spPr>
          <a:xfrm>
            <a:off x="3733800" y="2266950"/>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29" name="object 29"/>
          <p:cNvSpPr/>
          <p:nvPr/>
        </p:nvSpPr>
        <p:spPr>
          <a:xfrm>
            <a:off x="4801870" y="2266950"/>
            <a:ext cx="74930" cy="76200"/>
          </a:xfrm>
          <a:custGeom>
            <a:avLst/>
            <a:gdLst/>
            <a:ahLst/>
            <a:cxnLst/>
            <a:rect l="l" t="t" r="r" b="b"/>
            <a:pathLst>
              <a:path w="74929" h="76200">
                <a:moveTo>
                  <a:pt x="0" y="0"/>
                </a:moveTo>
                <a:lnTo>
                  <a:pt x="0" y="76200"/>
                </a:lnTo>
                <a:lnTo>
                  <a:pt x="74929" y="38100"/>
                </a:lnTo>
                <a:lnTo>
                  <a:pt x="0" y="0"/>
                </a:lnTo>
                <a:close/>
              </a:path>
            </a:pathLst>
          </a:custGeom>
          <a:solidFill>
            <a:srgbClr val="000000"/>
          </a:solidFill>
        </p:spPr>
        <p:txBody>
          <a:bodyPr wrap="square" lIns="0" tIns="0" rIns="0" bIns="0" rtlCol="0"/>
          <a:lstStyle/>
          <a:p>
            <a:endParaRPr/>
          </a:p>
        </p:txBody>
      </p:sp>
      <p:sp>
        <p:nvSpPr>
          <p:cNvPr id="30" name="object 30"/>
          <p:cNvSpPr/>
          <p:nvPr/>
        </p:nvSpPr>
        <p:spPr>
          <a:xfrm>
            <a:off x="5867400" y="2266950"/>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31" name="object 31"/>
          <p:cNvSpPr/>
          <p:nvPr/>
        </p:nvSpPr>
        <p:spPr>
          <a:xfrm>
            <a:off x="4174490" y="1876523"/>
            <a:ext cx="1845310" cy="257175"/>
          </a:xfrm>
          <a:custGeom>
            <a:avLst/>
            <a:gdLst/>
            <a:ahLst/>
            <a:cxnLst/>
            <a:rect l="l" t="t" r="r" b="b"/>
            <a:pathLst>
              <a:path w="1845310" h="257175">
                <a:moveTo>
                  <a:pt x="1845310" y="257076"/>
                </a:moveTo>
                <a:lnTo>
                  <a:pt x="1807165" y="233296"/>
                </a:lnTo>
                <a:lnTo>
                  <a:pt x="1768757" y="209715"/>
                </a:lnTo>
                <a:lnTo>
                  <a:pt x="1729819" y="186531"/>
                </a:lnTo>
                <a:lnTo>
                  <a:pt x="1690087" y="163942"/>
                </a:lnTo>
                <a:lnTo>
                  <a:pt x="1649297" y="142147"/>
                </a:lnTo>
                <a:lnTo>
                  <a:pt x="1607185" y="121344"/>
                </a:lnTo>
                <a:lnTo>
                  <a:pt x="1563484" y="101732"/>
                </a:lnTo>
                <a:lnTo>
                  <a:pt x="1517932" y="83509"/>
                </a:lnTo>
                <a:lnTo>
                  <a:pt x="1470263" y="66873"/>
                </a:lnTo>
                <a:lnTo>
                  <a:pt x="1420212" y="52024"/>
                </a:lnTo>
                <a:lnTo>
                  <a:pt x="1367516" y="39158"/>
                </a:lnTo>
                <a:lnTo>
                  <a:pt x="1311910" y="28476"/>
                </a:lnTo>
                <a:lnTo>
                  <a:pt x="1270048" y="22148"/>
                </a:lnTo>
                <a:lnTo>
                  <a:pt x="1225395" y="16611"/>
                </a:lnTo>
                <a:lnTo>
                  <a:pt x="1178323" y="11865"/>
                </a:lnTo>
                <a:lnTo>
                  <a:pt x="1129203" y="7910"/>
                </a:lnTo>
                <a:lnTo>
                  <a:pt x="1078408" y="4746"/>
                </a:lnTo>
                <a:lnTo>
                  <a:pt x="1026311" y="2373"/>
                </a:lnTo>
                <a:lnTo>
                  <a:pt x="973282" y="791"/>
                </a:lnTo>
                <a:lnTo>
                  <a:pt x="919696" y="0"/>
                </a:lnTo>
                <a:lnTo>
                  <a:pt x="865923" y="0"/>
                </a:lnTo>
                <a:lnTo>
                  <a:pt x="812337" y="791"/>
                </a:lnTo>
                <a:lnTo>
                  <a:pt x="759308" y="2373"/>
                </a:lnTo>
                <a:lnTo>
                  <a:pt x="707211" y="4746"/>
                </a:lnTo>
                <a:lnTo>
                  <a:pt x="656416" y="7910"/>
                </a:lnTo>
                <a:lnTo>
                  <a:pt x="607296" y="11865"/>
                </a:lnTo>
                <a:lnTo>
                  <a:pt x="560224" y="16611"/>
                </a:lnTo>
                <a:lnTo>
                  <a:pt x="515571" y="22148"/>
                </a:lnTo>
                <a:lnTo>
                  <a:pt x="473710" y="28476"/>
                </a:lnTo>
                <a:lnTo>
                  <a:pt x="408496" y="40875"/>
                </a:lnTo>
                <a:lnTo>
                  <a:pt x="349463" y="55125"/>
                </a:lnTo>
                <a:lnTo>
                  <a:pt x="295779" y="71098"/>
                </a:lnTo>
                <a:lnTo>
                  <a:pt x="246613" y="88663"/>
                </a:lnTo>
                <a:lnTo>
                  <a:pt x="201136" y="107692"/>
                </a:lnTo>
                <a:lnTo>
                  <a:pt x="158516" y="128054"/>
                </a:lnTo>
                <a:lnTo>
                  <a:pt x="117923" y="149620"/>
                </a:lnTo>
                <a:lnTo>
                  <a:pt x="78526" y="172260"/>
                </a:lnTo>
                <a:lnTo>
                  <a:pt x="39495" y="195845"/>
                </a:lnTo>
                <a:lnTo>
                  <a:pt x="0" y="220246"/>
                </a:lnTo>
              </a:path>
            </a:pathLst>
          </a:custGeom>
          <a:ln w="8890">
            <a:solidFill>
              <a:srgbClr val="000000"/>
            </a:solidFill>
          </a:ln>
        </p:spPr>
        <p:txBody>
          <a:bodyPr wrap="square" lIns="0" tIns="0" rIns="0" bIns="0" rtlCol="0"/>
          <a:lstStyle/>
          <a:p>
            <a:endParaRPr/>
          </a:p>
        </p:txBody>
      </p:sp>
      <p:sp>
        <p:nvSpPr>
          <p:cNvPr id="32" name="object 32"/>
          <p:cNvSpPr/>
          <p:nvPr/>
        </p:nvSpPr>
        <p:spPr>
          <a:xfrm>
            <a:off x="4114800" y="2061210"/>
            <a:ext cx="83820" cy="72390"/>
          </a:xfrm>
          <a:custGeom>
            <a:avLst/>
            <a:gdLst/>
            <a:ahLst/>
            <a:cxnLst/>
            <a:rect l="l" t="t" r="r" b="b"/>
            <a:pathLst>
              <a:path w="83820" h="72389">
                <a:moveTo>
                  <a:pt x="44450" y="0"/>
                </a:moveTo>
                <a:lnTo>
                  <a:pt x="0" y="72389"/>
                </a:lnTo>
                <a:lnTo>
                  <a:pt x="83820" y="64769"/>
                </a:lnTo>
                <a:lnTo>
                  <a:pt x="44450" y="0"/>
                </a:lnTo>
                <a:close/>
              </a:path>
            </a:pathLst>
          </a:custGeom>
          <a:solidFill>
            <a:srgbClr val="000000"/>
          </a:solidFill>
        </p:spPr>
        <p:txBody>
          <a:bodyPr wrap="square" lIns="0" tIns="0" rIns="0" bIns="0" rtlCol="0"/>
          <a:lstStyle/>
          <a:p>
            <a:endParaRPr/>
          </a:p>
        </p:txBody>
      </p:sp>
      <p:sp>
        <p:nvSpPr>
          <p:cNvPr id="33" name="object 33"/>
          <p:cNvSpPr/>
          <p:nvPr/>
        </p:nvSpPr>
        <p:spPr>
          <a:xfrm>
            <a:off x="4114800" y="2514600"/>
            <a:ext cx="2913380" cy="457200"/>
          </a:xfrm>
          <a:custGeom>
            <a:avLst/>
            <a:gdLst/>
            <a:ahLst/>
            <a:cxnLst/>
            <a:rect l="l" t="t" r="r" b="b"/>
            <a:pathLst>
              <a:path w="2913379" h="457200">
                <a:moveTo>
                  <a:pt x="0" y="0"/>
                </a:moveTo>
                <a:lnTo>
                  <a:pt x="13997" y="56852"/>
                </a:lnTo>
                <a:lnTo>
                  <a:pt x="28634" y="111918"/>
                </a:lnTo>
                <a:lnTo>
                  <a:pt x="44313" y="163413"/>
                </a:lnTo>
                <a:lnTo>
                  <a:pt x="61436" y="209550"/>
                </a:lnTo>
                <a:lnTo>
                  <a:pt x="80404" y="248542"/>
                </a:lnTo>
                <a:lnTo>
                  <a:pt x="125484" y="297953"/>
                </a:lnTo>
                <a:lnTo>
                  <a:pt x="152400" y="304800"/>
                </a:lnTo>
                <a:lnTo>
                  <a:pt x="173525" y="297414"/>
                </a:lnTo>
                <a:lnTo>
                  <a:pt x="195452" y="277205"/>
                </a:lnTo>
                <a:lnTo>
                  <a:pt x="218352" y="247091"/>
                </a:lnTo>
                <a:lnTo>
                  <a:pt x="242397" y="209993"/>
                </a:lnTo>
                <a:lnTo>
                  <a:pt x="267759" y="168830"/>
                </a:lnTo>
                <a:lnTo>
                  <a:pt x="294609" y="126522"/>
                </a:lnTo>
                <a:lnTo>
                  <a:pt x="323120" y="85989"/>
                </a:lnTo>
                <a:lnTo>
                  <a:pt x="353462" y="50151"/>
                </a:lnTo>
                <a:lnTo>
                  <a:pt x="385809" y="21926"/>
                </a:lnTo>
                <a:lnTo>
                  <a:pt x="420330" y="4236"/>
                </a:lnTo>
                <a:lnTo>
                  <a:pt x="457200" y="0"/>
                </a:lnTo>
                <a:lnTo>
                  <a:pt x="488440" y="7719"/>
                </a:lnTo>
                <a:lnTo>
                  <a:pt x="557754" y="48652"/>
                </a:lnTo>
                <a:lnTo>
                  <a:pt x="595159" y="78865"/>
                </a:lnTo>
                <a:lnTo>
                  <a:pt x="633954" y="113577"/>
                </a:lnTo>
                <a:lnTo>
                  <a:pt x="673803" y="151289"/>
                </a:lnTo>
                <a:lnTo>
                  <a:pt x="714375" y="190500"/>
                </a:lnTo>
                <a:lnTo>
                  <a:pt x="755335" y="229710"/>
                </a:lnTo>
                <a:lnTo>
                  <a:pt x="796351" y="267422"/>
                </a:lnTo>
                <a:lnTo>
                  <a:pt x="837089" y="302134"/>
                </a:lnTo>
                <a:lnTo>
                  <a:pt x="877216" y="332347"/>
                </a:lnTo>
                <a:lnTo>
                  <a:pt x="916399" y="356562"/>
                </a:lnTo>
                <a:lnTo>
                  <a:pt x="954305" y="373280"/>
                </a:lnTo>
                <a:lnTo>
                  <a:pt x="990600" y="381000"/>
                </a:lnTo>
                <a:lnTo>
                  <a:pt x="1025242" y="378722"/>
                </a:lnTo>
                <a:lnTo>
                  <a:pt x="1090862" y="348676"/>
                </a:lnTo>
                <a:lnTo>
                  <a:pt x="1122339" y="323905"/>
                </a:lnTo>
                <a:lnTo>
                  <a:pt x="1153260" y="294636"/>
                </a:lnTo>
                <a:lnTo>
                  <a:pt x="1183876" y="262367"/>
                </a:lnTo>
                <a:lnTo>
                  <a:pt x="1214437" y="228600"/>
                </a:lnTo>
                <a:lnTo>
                  <a:pt x="1245192" y="194832"/>
                </a:lnTo>
                <a:lnTo>
                  <a:pt x="1276391" y="162563"/>
                </a:lnTo>
                <a:lnTo>
                  <a:pt x="1308285" y="133294"/>
                </a:lnTo>
                <a:lnTo>
                  <a:pt x="1341122" y="108523"/>
                </a:lnTo>
                <a:lnTo>
                  <a:pt x="1375154" y="89751"/>
                </a:lnTo>
                <a:lnTo>
                  <a:pt x="1447800" y="76200"/>
                </a:lnTo>
                <a:lnTo>
                  <a:pt x="1479191" y="82109"/>
                </a:lnTo>
                <a:lnTo>
                  <a:pt x="1542348" y="113144"/>
                </a:lnTo>
                <a:lnTo>
                  <a:pt x="1574298" y="136409"/>
                </a:lnTo>
                <a:lnTo>
                  <a:pt x="1606621" y="163598"/>
                </a:lnTo>
                <a:lnTo>
                  <a:pt x="1639408" y="193780"/>
                </a:lnTo>
                <a:lnTo>
                  <a:pt x="1672755" y="226025"/>
                </a:lnTo>
                <a:lnTo>
                  <a:pt x="1706752" y="259402"/>
                </a:lnTo>
                <a:lnTo>
                  <a:pt x="1741494" y="292981"/>
                </a:lnTo>
                <a:lnTo>
                  <a:pt x="1777074" y="325831"/>
                </a:lnTo>
                <a:lnTo>
                  <a:pt x="1813584" y="357021"/>
                </a:lnTo>
                <a:lnTo>
                  <a:pt x="1851118" y="385621"/>
                </a:lnTo>
                <a:lnTo>
                  <a:pt x="1889769" y="410701"/>
                </a:lnTo>
                <a:lnTo>
                  <a:pt x="1929629" y="431329"/>
                </a:lnTo>
                <a:lnTo>
                  <a:pt x="1970792" y="446575"/>
                </a:lnTo>
                <a:lnTo>
                  <a:pt x="2013351" y="455509"/>
                </a:lnTo>
                <a:lnTo>
                  <a:pt x="2057400" y="457200"/>
                </a:lnTo>
                <a:lnTo>
                  <a:pt x="2097808" y="453689"/>
                </a:lnTo>
                <a:lnTo>
                  <a:pt x="2138815" y="447269"/>
                </a:lnTo>
                <a:lnTo>
                  <a:pt x="2180405" y="438091"/>
                </a:lnTo>
                <a:lnTo>
                  <a:pt x="2222564" y="426305"/>
                </a:lnTo>
                <a:lnTo>
                  <a:pt x="2265277" y="412063"/>
                </a:lnTo>
                <a:lnTo>
                  <a:pt x="2308530" y="395515"/>
                </a:lnTo>
                <a:lnTo>
                  <a:pt x="2352308" y="376814"/>
                </a:lnTo>
                <a:lnTo>
                  <a:pt x="2396597" y="356109"/>
                </a:lnTo>
                <a:lnTo>
                  <a:pt x="2441384" y="333553"/>
                </a:lnTo>
                <a:lnTo>
                  <a:pt x="2486652" y="309295"/>
                </a:lnTo>
                <a:lnTo>
                  <a:pt x="2532388" y="283488"/>
                </a:lnTo>
                <a:lnTo>
                  <a:pt x="2578577" y="256282"/>
                </a:lnTo>
                <a:lnTo>
                  <a:pt x="2625205" y="227829"/>
                </a:lnTo>
                <a:lnTo>
                  <a:pt x="2672257" y="198279"/>
                </a:lnTo>
                <a:lnTo>
                  <a:pt x="2719720" y="167783"/>
                </a:lnTo>
                <a:lnTo>
                  <a:pt x="2767577" y="136494"/>
                </a:lnTo>
                <a:lnTo>
                  <a:pt x="2815816" y="104561"/>
                </a:lnTo>
                <a:lnTo>
                  <a:pt x="2864422" y="72136"/>
                </a:lnTo>
                <a:lnTo>
                  <a:pt x="2913379" y="39370"/>
                </a:lnTo>
              </a:path>
            </a:pathLst>
          </a:custGeom>
          <a:ln w="8890">
            <a:solidFill>
              <a:srgbClr val="000000"/>
            </a:solidFill>
          </a:ln>
        </p:spPr>
        <p:txBody>
          <a:bodyPr wrap="square" lIns="0" tIns="0" rIns="0" bIns="0" rtlCol="0"/>
          <a:lstStyle/>
          <a:p>
            <a:endParaRPr/>
          </a:p>
        </p:txBody>
      </p:sp>
      <p:sp>
        <p:nvSpPr>
          <p:cNvPr id="34" name="object 34"/>
          <p:cNvSpPr/>
          <p:nvPr/>
        </p:nvSpPr>
        <p:spPr>
          <a:xfrm>
            <a:off x="7002780" y="2514600"/>
            <a:ext cx="83820" cy="73660"/>
          </a:xfrm>
          <a:custGeom>
            <a:avLst/>
            <a:gdLst/>
            <a:ahLst/>
            <a:cxnLst/>
            <a:rect l="l" t="t" r="r" b="b"/>
            <a:pathLst>
              <a:path w="83820" h="73660">
                <a:moveTo>
                  <a:pt x="83820" y="0"/>
                </a:moveTo>
                <a:lnTo>
                  <a:pt x="0" y="11429"/>
                </a:lnTo>
                <a:lnTo>
                  <a:pt x="41910" y="73660"/>
                </a:lnTo>
                <a:lnTo>
                  <a:pt x="83820" y="0"/>
                </a:lnTo>
                <a:close/>
              </a:path>
            </a:pathLst>
          </a:custGeom>
          <a:solidFill>
            <a:srgbClr val="000000"/>
          </a:solidFill>
        </p:spPr>
        <p:txBody>
          <a:bodyPr wrap="square" lIns="0" tIns="0" rIns="0" bIns="0" rtlCol="0"/>
          <a:lstStyle/>
          <a:p>
            <a:endParaRPr/>
          </a:p>
        </p:txBody>
      </p:sp>
      <p:graphicFrame>
        <p:nvGraphicFramePr>
          <p:cNvPr id="35" name="object 35"/>
          <p:cNvGraphicFramePr>
            <a:graphicFrameLocks noGrp="1"/>
          </p:cNvGraphicFramePr>
          <p:nvPr/>
        </p:nvGraphicFramePr>
        <p:xfrm>
          <a:off x="975767" y="1595527"/>
          <a:ext cx="6904353" cy="1523999"/>
        </p:xfrm>
        <a:graphic>
          <a:graphicData uri="http://schemas.openxmlformats.org/drawingml/2006/table">
            <a:tbl>
              <a:tblPr firstRow="1" bandRow="1">
                <a:tableStyleId>{2D5ABB26-0587-4C30-8999-92F81FD0307C}</a:tableStyleId>
              </a:tblPr>
              <a:tblGrid>
                <a:gridCol w="314960">
                  <a:extLst>
                    <a:ext uri="{9D8B030D-6E8A-4147-A177-3AD203B41FA5}">
                      <a16:colId xmlns:a16="http://schemas.microsoft.com/office/drawing/2014/main" val="20000"/>
                    </a:ext>
                  </a:extLst>
                </a:gridCol>
                <a:gridCol w="224790">
                  <a:extLst>
                    <a:ext uri="{9D8B030D-6E8A-4147-A177-3AD203B41FA5}">
                      <a16:colId xmlns:a16="http://schemas.microsoft.com/office/drawing/2014/main" val="20001"/>
                    </a:ext>
                  </a:extLst>
                </a:gridCol>
                <a:gridCol w="1168400">
                  <a:extLst>
                    <a:ext uri="{9D8B030D-6E8A-4147-A177-3AD203B41FA5}">
                      <a16:colId xmlns:a16="http://schemas.microsoft.com/office/drawing/2014/main" val="20002"/>
                    </a:ext>
                  </a:extLst>
                </a:gridCol>
                <a:gridCol w="1150620">
                  <a:extLst>
                    <a:ext uri="{9D8B030D-6E8A-4147-A177-3AD203B41FA5}">
                      <a16:colId xmlns:a16="http://schemas.microsoft.com/office/drawing/2014/main" val="20003"/>
                    </a:ext>
                  </a:extLst>
                </a:gridCol>
                <a:gridCol w="974089">
                  <a:extLst>
                    <a:ext uri="{9D8B030D-6E8A-4147-A177-3AD203B41FA5}">
                      <a16:colId xmlns:a16="http://schemas.microsoft.com/office/drawing/2014/main" val="20004"/>
                    </a:ext>
                  </a:extLst>
                </a:gridCol>
                <a:gridCol w="410845">
                  <a:extLst>
                    <a:ext uri="{9D8B030D-6E8A-4147-A177-3AD203B41FA5}">
                      <a16:colId xmlns:a16="http://schemas.microsoft.com/office/drawing/2014/main" val="20005"/>
                    </a:ext>
                  </a:extLst>
                </a:gridCol>
                <a:gridCol w="1465579">
                  <a:extLst>
                    <a:ext uri="{9D8B030D-6E8A-4147-A177-3AD203B41FA5}">
                      <a16:colId xmlns:a16="http://schemas.microsoft.com/office/drawing/2014/main" val="20006"/>
                    </a:ext>
                  </a:extLst>
                </a:gridCol>
                <a:gridCol w="1195070">
                  <a:extLst>
                    <a:ext uri="{9D8B030D-6E8A-4147-A177-3AD203B41FA5}">
                      <a16:colId xmlns:a16="http://schemas.microsoft.com/office/drawing/2014/main" val="20007"/>
                    </a:ext>
                  </a:extLst>
                </a:gridCol>
              </a:tblGrid>
              <a:tr h="713739">
                <a:tc>
                  <a:txBody>
                    <a:bodyPr/>
                    <a:lstStyle/>
                    <a:p>
                      <a:pPr>
                        <a:lnSpc>
                          <a:spcPct val="100000"/>
                        </a:lnSpc>
                        <a:spcBef>
                          <a:spcPts val="45"/>
                        </a:spcBef>
                      </a:pPr>
                      <a:endParaRPr sz="2300">
                        <a:latin typeface="Times New Roman"/>
                        <a:cs typeface="Times New Roman"/>
                      </a:endParaRPr>
                    </a:p>
                    <a:p>
                      <a:pPr>
                        <a:lnSpc>
                          <a:spcPts val="2830"/>
                        </a:lnSpc>
                      </a:pPr>
                      <a:r>
                        <a:rPr sz="2400" i="1" dirty="0">
                          <a:latin typeface="Garamond"/>
                          <a:cs typeface="Garamond"/>
                        </a:rPr>
                        <a:t>x</a:t>
                      </a:r>
                      <a:endParaRPr sz="2400">
                        <a:latin typeface="Garamond"/>
                        <a:cs typeface="Garamond"/>
                      </a:endParaRPr>
                    </a:p>
                  </a:txBody>
                  <a:tcPr marL="0" marR="0" marT="5715" marB="0">
                    <a:lnR w="9525">
                      <a:solidFill>
                        <a:srgbClr val="000000"/>
                      </a:solidFill>
                      <a:prstDash val="solid"/>
                    </a:lnR>
                    <a:lnB w="9525">
                      <a:solidFill>
                        <a:srgbClr val="000000"/>
                      </a:solidFill>
                      <a:prstDash val="solid"/>
                    </a:lnB>
                  </a:tcPr>
                </a:tc>
                <a:tc>
                  <a:txBody>
                    <a:bodyPr/>
                    <a:lstStyle/>
                    <a:p>
                      <a:pPr>
                        <a:lnSpc>
                          <a:spcPct val="100000"/>
                        </a:lnSpc>
                      </a:pPr>
                      <a:endParaRPr sz="2200" dirty="0">
                        <a:latin typeface="Times New Roman"/>
                        <a:cs typeface="Times New Roman"/>
                      </a:endParaRPr>
                    </a:p>
                  </a:txBody>
                  <a:tcPr marL="0" marR="0" marT="0" marB="0">
                    <a:lnL w="9525">
                      <a:solidFill>
                        <a:srgbClr val="000000"/>
                      </a:solidFill>
                      <a:prstDash val="solid"/>
                    </a:lnL>
                    <a:lnT w="9525">
                      <a:solidFill>
                        <a:srgbClr val="000000"/>
                      </a:solidFill>
                      <a:prstDash val="solid"/>
                    </a:lnT>
                    <a:lnB w="9525">
                      <a:solidFill>
                        <a:srgbClr val="000000"/>
                      </a:solidFill>
                      <a:prstDash val="solid"/>
                    </a:lnB>
                    <a:solidFill>
                      <a:srgbClr val="2CA1BE"/>
                    </a:solidFill>
                  </a:tcPr>
                </a:tc>
                <a:tc rowSpan="2">
                  <a:txBody>
                    <a:bodyPr/>
                    <a:lstStyle/>
                    <a:p>
                      <a:pPr>
                        <a:lnSpc>
                          <a:spcPct val="100000"/>
                        </a:lnSpc>
                        <a:spcBef>
                          <a:spcPts val="35"/>
                        </a:spcBef>
                      </a:pPr>
                      <a:endParaRPr sz="2900" dirty="0">
                        <a:latin typeface="Times New Roman"/>
                        <a:cs typeface="Times New Roman"/>
                      </a:endParaRPr>
                    </a:p>
                    <a:p>
                      <a:pPr marL="461009">
                        <a:lnSpc>
                          <a:spcPct val="100000"/>
                        </a:lnSpc>
                        <a:tabLst>
                          <a:tab pos="688975" algn="l"/>
                          <a:tab pos="1075055" algn="l"/>
                        </a:tabLst>
                      </a:pPr>
                      <a:r>
                        <a:rPr sz="2000" u="sng" dirty="0">
                          <a:uFill>
                            <a:solidFill>
                              <a:srgbClr val="000000"/>
                            </a:solidFill>
                          </a:uFill>
                          <a:latin typeface="Times New Roman"/>
                          <a:cs typeface="Times New Roman"/>
                        </a:rPr>
                        <a:t> 	</a:t>
                      </a:r>
                      <a:r>
                        <a:rPr sz="2000" u="sng" dirty="0">
                          <a:uFill>
                            <a:solidFill>
                              <a:srgbClr val="000000"/>
                            </a:solidFill>
                          </a:uFill>
                          <a:latin typeface="Garamond"/>
                          <a:cs typeface="Garamond"/>
                        </a:rPr>
                        <a:t>0	</a:t>
                      </a:r>
                      <a:endParaRPr sz="2000" dirty="0">
                        <a:latin typeface="Garamond"/>
                        <a:cs typeface="Garamond"/>
                      </a:endParaRPr>
                    </a:p>
                  </a:txBody>
                  <a:tcPr marL="0" marR="0" marT="4445" marB="0">
                    <a:lnT w="9525">
                      <a:solidFill>
                        <a:srgbClr val="000000"/>
                      </a:solidFill>
                      <a:prstDash val="solid"/>
                    </a:lnT>
                    <a:lnB w="9525">
                      <a:solidFill>
                        <a:srgbClr val="000000"/>
                      </a:solidFill>
                      <a:prstDash val="solid"/>
                    </a:lnB>
                  </a:tcPr>
                </a:tc>
                <a:tc rowSpan="2">
                  <a:txBody>
                    <a:bodyPr/>
                    <a:lstStyle/>
                    <a:p>
                      <a:pPr>
                        <a:lnSpc>
                          <a:spcPct val="100000"/>
                        </a:lnSpc>
                        <a:spcBef>
                          <a:spcPts val="35"/>
                        </a:spcBef>
                      </a:pPr>
                      <a:endParaRPr sz="2900" dirty="0">
                        <a:latin typeface="Times New Roman"/>
                        <a:cs typeface="Times New Roman"/>
                      </a:endParaRPr>
                    </a:p>
                    <a:p>
                      <a:pPr marL="359410">
                        <a:lnSpc>
                          <a:spcPct val="100000"/>
                        </a:lnSpc>
                        <a:tabLst>
                          <a:tab pos="679450" algn="l"/>
                          <a:tab pos="1050290" algn="l"/>
                        </a:tabLst>
                      </a:pPr>
                      <a:r>
                        <a:rPr sz="2000" u="sng" dirty="0">
                          <a:uFill>
                            <a:solidFill>
                              <a:srgbClr val="000000"/>
                            </a:solidFill>
                          </a:uFill>
                          <a:latin typeface="Times New Roman"/>
                          <a:cs typeface="Times New Roman"/>
                        </a:rPr>
                        <a:t> 	</a:t>
                      </a:r>
                      <a:r>
                        <a:rPr sz="2000" u="sng" dirty="0">
                          <a:uFill>
                            <a:solidFill>
                              <a:srgbClr val="000000"/>
                            </a:solidFill>
                          </a:uFill>
                          <a:latin typeface="Garamond"/>
                          <a:cs typeface="Garamond"/>
                        </a:rPr>
                        <a:t>0	</a:t>
                      </a:r>
                      <a:endParaRPr sz="2000" dirty="0">
                        <a:latin typeface="Garamond"/>
                        <a:cs typeface="Garamond"/>
                      </a:endParaRPr>
                    </a:p>
                  </a:txBody>
                  <a:tcPr marL="0" marR="0" marT="4445" marB="0">
                    <a:lnT w="9525">
                      <a:solidFill>
                        <a:srgbClr val="000000"/>
                      </a:solidFill>
                      <a:prstDash val="solid"/>
                    </a:lnT>
                    <a:lnB w="9525">
                      <a:solidFill>
                        <a:srgbClr val="000000"/>
                      </a:solidFill>
                      <a:prstDash val="solid"/>
                    </a:lnB>
                  </a:tcPr>
                </a:tc>
                <a:tc rowSpan="2">
                  <a:txBody>
                    <a:bodyPr/>
                    <a:lstStyle/>
                    <a:p>
                      <a:pPr marR="30480">
                        <a:lnSpc>
                          <a:spcPct val="100000"/>
                        </a:lnSpc>
                        <a:spcBef>
                          <a:spcPts val="35"/>
                        </a:spcBef>
                      </a:pPr>
                      <a:endParaRPr sz="2900">
                        <a:latin typeface="Times New Roman"/>
                        <a:cs typeface="Times New Roman"/>
                      </a:endParaRPr>
                    </a:p>
                    <a:p>
                      <a:pPr marL="351790">
                        <a:lnSpc>
                          <a:spcPct val="100000"/>
                        </a:lnSpc>
                        <a:tabLst>
                          <a:tab pos="596900" algn="l"/>
                          <a:tab pos="967740" algn="l"/>
                        </a:tabLst>
                      </a:pPr>
                      <a:r>
                        <a:rPr sz="2000" u="sng" dirty="0">
                          <a:uFill>
                            <a:solidFill>
                              <a:srgbClr val="000000"/>
                            </a:solidFill>
                          </a:uFill>
                          <a:latin typeface="Times New Roman"/>
                          <a:cs typeface="Times New Roman"/>
                        </a:rPr>
                        <a:t> 	</a:t>
                      </a:r>
                      <a:r>
                        <a:rPr sz="2000" u="sng" dirty="0">
                          <a:uFill>
                            <a:solidFill>
                              <a:srgbClr val="000000"/>
                            </a:solidFill>
                          </a:uFill>
                          <a:latin typeface="Garamond"/>
                          <a:cs typeface="Garamond"/>
                        </a:rPr>
                        <a:t>0	</a:t>
                      </a:r>
                      <a:endParaRPr sz="2000">
                        <a:latin typeface="Garamond"/>
                        <a:cs typeface="Garamond"/>
                      </a:endParaRPr>
                    </a:p>
                  </a:txBody>
                  <a:tcPr marL="0" marR="0" marT="4445" marB="0">
                    <a:lnT w="9525">
                      <a:solidFill>
                        <a:srgbClr val="000000"/>
                      </a:solidFill>
                      <a:prstDash val="solid"/>
                    </a:lnT>
                    <a:lnB w="9525">
                      <a:solidFill>
                        <a:srgbClr val="000000"/>
                      </a:solidFill>
                      <a:prstDash val="solid"/>
                    </a:lnB>
                  </a:tcPr>
                </a:tc>
                <a:tc rowSpan="2">
                  <a:txBody>
                    <a:bodyPr/>
                    <a:lstStyle/>
                    <a:p>
                      <a:pPr marL="220979">
                        <a:lnSpc>
                          <a:spcPts val="2170"/>
                        </a:lnSpc>
                      </a:pPr>
                      <a:r>
                        <a:rPr sz="2000" dirty="0">
                          <a:latin typeface="Garamond"/>
                          <a:cs typeface="Garamond"/>
                        </a:rPr>
                        <a:t>0</a:t>
                      </a:r>
                      <a:endParaRPr sz="2000">
                        <a:latin typeface="Garamond"/>
                        <a:cs typeface="Garamond"/>
                      </a:endParaRPr>
                    </a:p>
                  </a:txBody>
                  <a:tcPr marL="0" marR="0" marT="0" marB="0">
                    <a:lnT w="9525">
                      <a:solidFill>
                        <a:srgbClr val="000000"/>
                      </a:solidFill>
                      <a:prstDash val="solid"/>
                    </a:lnT>
                    <a:lnB w="9525">
                      <a:solidFill>
                        <a:srgbClr val="000000"/>
                      </a:solidFill>
                      <a:prstDash val="solid"/>
                    </a:lnB>
                  </a:tcPr>
                </a:tc>
                <a:tc rowSpan="2">
                  <a:txBody>
                    <a:bodyPr/>
                    <a:lstStyle/>
                    <a:p>
                      <a:pPr marL="100965" marR="772795" indent="-30480">
                        <a:lnSpc>
                          <a:spcPct val="222100"/>
                        </a:lnSpc>
                        <a:spcBef>
                          <a:spcPts val="439"/>
                        </a:spcBef>
                        <a:tabLst>
                          <a:tab pos="316865" algn="l"/>
                          <a:tab pos="685165" algn="l"/>
                        </a:tabLst>
                      </a:pPr>
                      <a:r>
                        <a:rPr sz="2000" u="sng" dirty="0">
                          <a:uFill>
                            <a:solidFill>
                              <a:srgbClr val="000000"/>
                            </a:solidFill>
                          </a:uFill>
                          <a:latin typeface="Times New Roman"/>
                          <a:cs typeface="Times New Roman"/>
                        </a:rPr>
                        <a:t> 	</a:t>
                      </a:r>
                      <a:r>
                        <a:rPr sz="2000" u="sng" dirty="0">
                          <a:uFill>
                            <a:solidFill>
                              <a:srgbClr val="000000"/>
                            </a:solidFill>
                          </a:uFill>
                          <a:latin typeface="Garamond"/>
                          <a:cs typeface="Garamond"/>
                        </a:rPr>
                        <a:t>0 	</a:t>
                      </a:r>
                      <a:r>
                        <a:rPr sz="2000" dirty="0">
                          <a:latin typeface="Garamond"/>
                          <a:cs typeface="Garamond"/>
                        </a:rPr>
                        <a:t> </a:t>
                      </a:r>
                      <a:r>
                        <a:rPr sz="3000" baseline="-16666" dirty="0">
                          <a:latin typeface="Garamond"/>
                          <a:cs typeface="Garamond"/>
                        </a:rPr>
                        <a:t>0</a:t>
                      </a:r>
                      <a:r>
                        <a:rPr sz="1150" i="1" dirty="0">
                          <a:latin typeface="Garamond"/>
                          <a:cs typeface="Garamond"/>
                        </a:rPr>
                        <a:t>r</a:t>
                      </a:r>
                      <a:r>
                        <a:rPr sz="3000" baseline="-16666" dirty="0">
                          <a:latin typeface="Garamond"/>
                          <a:cs typeface="Garamond"/>
                        </a:rPr>
                        <a:t>1</a:t>
                      </a:r>
                      <a:r>
                        <a:rPr sz="1150" i="1" dirty="0">
                          <a:latin typeface="Garamond"/>
                          <a:cs typeface="Garamond"/>
                        </a:rPr>
                        <a:t>n</a:t>
                      </a:r>
                      <a:r>
                        <a:rPr sz="1150" dirty="0">
                          <a:latin typeface="Garamond"/>
                          <a:cs typeface="Garamond"/>
                        </a:rPr>
                        <a:t>+1</a:t>
                      </a:r>
                      <a:endParaRPr sz="1150">
                        <a:latin typeface="Garamond"/>
                        <a:cs typeface="Garamond"/>
                      </a:endParaRPr>
                    </a:p>
                  </a:txBody>
                  <a:tcPr marL="0" marR="0" marT="55879" marB="0">
                    <a:lnT w="9525">
                      <a:solidFill>
                        <a:srgbClr val="000000"/>
                      </a:solidFill>
                      <a:prstDash val="solid"/>
                    </a:lnT>
                    <a:lnB w="9525">
                      <a:solidFill>
                        <a:srgbClr val="000000"/>
                      </a:solidFill>
                      <a:prstDash val="solid"/>
                    </a:lnB>
                  </a:tcPr>
                </a:tc>
                <a:tc rowSpan="2">
                  <a:txBody>
                    <a:bodyPr/>
                    <a:lstStyle/>
                    <a:p>
                      <a:pPr marR="81915" algn="r">
                        <a:lnSpc>
                          <a:spcPct val="100000"/>
                        </a:lnSpc>
                        <a:spcBef>
                          <a:spcPts val="370"/>
                        </a:spcBef>
                      </a:pPr>
                      <a:r>
                        <a:rPr sz="2400" dirty="0">
                          <a:latin typeface="Garamond"/>
                          <a:cs typeface="Garamond"/>
                        </a:rPr>
                        <a:t>M</a:t>
                      </a:r>
                    </a:p>
                  </a:txBody>
                  <a:tcPr marL="0" marR="0" marT="46990" marB="0">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810260">
                <a:tc>
                  <a:txBody>
                    <a:bodyPr/>
                    <a:lstStyle/>
                    <a:p>
                      <a:pPr>
                        <a:lnSpc>
                          <a:spcPct val="100000"/>
                        </a:lnSpc>
                      </a:pPr>
                      <a:endParaRPr sz="2200">
                        <a:latin typeface="Times New Roman"/>
                        <a:cs typeface="Times New Roman"/>
                      </a:endParaRPr>
                    </a:p>
                  </a:txBody>
                  <a:tcPr marL="0" marR="0" marT="0" marB="0">
                    <a:lnR w="9525">
                      <a:solidFill>
                        <a:srgbClr val="000000"/>
                      </a:solidFill>
                      <a:prstDash val="solid"/>
                    </a:lnR>
                    <a:lnT w="9525">
                      <a:solidFill>
                        <a:srgbClr val="000000"/>
                      </a:solidFill>
                      <a:prstDash val="solid"/>
                    </a:lnT>
                  </a:tcPr>
                </a:tc>
                <a:tc>
                  <a:txBody>
                    <a:bodyPr/>
                    <a:lstStyle/>
                    <a:p>
                      <a:pPr>
                        <a:lnSpc>
                          <a:spcPct val="100000"/>
                        </a:lnSpc>
                      </a:pPr>
                      <a:endParaRPr sz="2200" dirty="0">
                        <a:latin typeface="Times New Roman"/>
                        <a:cs typeface="Times New Roman"/>
                      </a:endParaRPr>
                    </a:p>
                  </a:txBody>
                  <a:tcPr marL="0" marR="0" marT="0" marB="0">
                    <a:lnL w="9525">
                      <a:solidFill>
                        <a:srgbClr val="000000"/>
                      </a:solidFill>
                      <a:prstDash val="solid"/>
                    </a:lnL>
                    <a:lnT w="9525">
                      <a:solidFill>
                        <a:srgbClr val="000000"/>
                      </a:solidFill>
                      <a:prstDash val="solid"/>
                    </a:lnT>
                    <a:lnB w="9525">
                      <a:solidFill>
                        <a:srgbClr val="000000"/>
                      </a:solidFill>
                      <a:prstDash val="solid"/>
                    </a:lnB>
                    <a:solidFill>
                      <a:srgbClr val="2CA1BE"/>
                    </a:solidFill>
                  </a:tcPr>
                </a:tc>
                <a:tc vMerge="1">
                  <a:txBody>
                    <a:bodyPr/>
                    <a:lstStyle/>
                    <a:p>
                      <a:endParaRPr/>
                    </a:p>
                  </a:txBody>
                  <a:tcPr marL="0" marR="0" marT="4445" marB="0">
                    <a:lnT w="9525">
                      <a:solidFill>
                        <a:srgbClr val="000000"/>
                      </a:solidFill>
                      <a:prstDash val="solid"/>
                    </a:lnT>
                    <a:lnB w="9525">
                      <a:solidFill>
                        <a:srgbClr val="000000"/>
                      </a:solidFill>
                      <a:prstDash val="solid"/>
                    </a:lnB>
                  </a:tcPr>
                </a:tc>
                <a:tc vMerge="1">
                  <a:txBody>
                    <a:bodyPr/>
                    <a:lstStyle/>
                    <a:p>
                      <a:endParaRPr/>
                    </a:p>
                  </a:txBody>
                  <a:tcPr marL="0" marR="0" marT="4445" marB="0">
                    <a:lnT w="9525">
                      <a:solidFill>
                        <a:srgbClr val="000000"/>
                      </a:solidFill>
                      <a:prstDash val="solid"/>
                    </a:lnT>
                    <a:lnB w="9525">
                      <a:solidFill>
                        <a:srgbClr val="000000"/>
                      </a:solidFill>
                      <a:prstDash val="solid"/>
                    </a:lnB>
                  </a:tcPr>
                </a:tc>
                <a:tc vMerge="1">
                  <a:txBody>
                    <a:bodyPr/>
                    <a:lstStyle/>
                    <a:p>
                      <a:endParaRPr/>
                    </a:p>
                  </a:txBody>
                  <a:tcPr marL="0" marR="0" marT="4445" marB="0">
                    <a:lnT w="9525">
                      <a:solidFill>
                        <a:srgbClr val="000000"/>
                      </a:solidFill>
                      <a:prstDash val="solid"/>
                    </a:lnT>
                    <a:lnB w="9525">
                      <a:solidFill>
                        <a:srgbClr val="000000"/>
                      </a:solidFill>
                      <a:prstDash val="solid"/>
                    </a:lnB>
                  </a:tcPr>
                </a:tc>
                <a:tc vMerge="1">
                  <a:txBody>
                    <a:bodyPr/>
                    <a:lstStyle/>
                    <a:p>
                      <a:endParaRPr/>
                    </a:p>
                  </a:txBody>
                  <a:tcPr marL="0" marR="0" marT="0" marB="0">
                    <a:lnT w="9525">
                      <a:solidFill>
                        <a:srgbClr val="000000"/>
                      </a:solidFill>
                      <a:prstDash val="solid"/>
                    </a:lnT>
                    <a:lnB w="9525">
                      <a:solidFill>
                        <a:srgbClr val="000000"/>
                      </a:solidFill>
                      <a:prstDash val="solid"/>
                    </a:lnB>
                  </a:tcPr>
                </a:tc>
                <a:tc vMerge="1">
                  <a:txBody>
                    <a:bodyPr/>
                    <a:lstStyle/>
                    <a:p>
                      <a:endParaRPr/>
                    </a:p>
                  </a:txBody>
                  <a:tcPr marL="0" marR="0" marT="55879" marB="0">
                    <a:lnT w="9525">
                      <a:solidFill>
                        <a:srgbClr val="000000"/>
                      </a:solidFill>
                      <a:prstDash val="solid"/>
                    </a:lnT>
                    <a:lnB w="9525">
                      <a:solidFill>
                        <a:srgbClr val="000000"/>
                      </a:solidFill>
                      <a:prstDash val="solid"/>
                    </a:lnB>
                  </a:tcPr>
                </a:tc>
                <a:tc vMerge="1">
                  <a:txBody>
                    <a:bodyPr/>
                    <a:lstStyle/>
                    <a:p>
                      <a:endParaRPr/>
                    </a:p>
                  </a:txBody>
                  <a:tcPr marL="0" marR="0" marT="46990" marB="0">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57530" y="3566712"/>
            <a:ext cx="7893684" cy="2474395"/>
          </a:xfrm>
          <a:prstGeom prst="rect">
            <a:avLst/>
          </a:prstGeom>
        </p:spPr>
        <p:txBody>
          <a:bodyPr vert="horz" wrap="square" lIns="0" tIns="60325" rIns="0" bIns="0" rtlCol="0">
            <a:spAutoFit/>
          </a:bodyPr>
          <a:lstStyle/>
          <a:p>
            <a:pPr marL="495300" indent="-457200">
              <a:lnSpc>
                <a:spcPct val="100000"/>
              </a:lnSpc>
              <a:spcBef>
                <a:spcPts val="475"/>
              </a:spcBef>
              <a:buFont typeface="Arial" panose="020B0604020202020204" pitchFamily="34" charset="0"/>
              <a:buChar char="•"/>
            </a:pPr>
            <a:r>
              <a:rPr sz="2775" spc="487" baseline="16516" dirty="0">
                <a:solidFill>
                  <a:srgbClr val="2CA1BE"/>
                </a:solidFill>
                <a:latin typeface="Times New Roman"/>
                <a:cs typeface="Times New Roman"/>
              </a:rPr>
              <a:t> </a:t>
            </a:r>
            <a:r>
              <a:rPr sz="2700" spc="-5" dirty="0">
                <a:latin typeface="Arial Unicode MS"/>
                <a:cs typeface="Arial Unicode MS"/>
              </a:rPr>
              <a:t>What happens when we </a:t>
            </a:r>
            <a:r>
              <a:rPr sz="2700" dirty="0">
                <a:latin typeface="Arial Unicode MS"/>
                <a:cs typeface="Arial Unicode MS"/>
              </a:rPr>
              <a:t>run </a:t>
            </a:r>
            <a:r>
              <a:rPr sz="2700" dirty="0">
                <a:latin typeface="Garamond"/>
                <a:cs typeface="Garamond"/>
              </a:rPr>
              <a:t>M </a:t>
            </a:r>
            <a:r>
              <a:rPr sz="2700" spc="-5" dirty="0">
                <a:latin typeface="Arial Unicode MS"/>
                <a:cs typeface="Arial Unicode MS"/>
              </a:rPr>
              <a:t>on input </a:t>
            </a:r>
            <a:r>
              <a:rPr sz="2700" i="1" dirty="0">
                <a:latin typeface="Garamond"/>
                <a:cs typeface="Garamond"/>
              </a:rPr>
              <a:t>x </a:t>
            </a:r>
            <a:r>
              <a:rPr sz="2700" dirty="0">
                <a:latin typeface="Garamond"/>
                <a:cs typeface="Garamond"/>
              </a:rPr>
              <a:t>=</a:t>
            </a:r>
            <a:r>
              <a:rPr sz="2700" spc="80" dirty="0">
                <a:latin typeface="Garamond"/>
                <a:cs typeface="Garamond"/>
              </a:rPr>
              <a:t> </a:t>
            </a:r>
            <a:r>
              <a:rPr sz="2700" spc="-229" dirty="0">
                <a:latin typeface="Garamond"/>
                <a:cs typeface="Garamond"/>
              </a:rPr>
              <a:t>0</a:t>
            </a:r>
            <a:r>
              <a:rPr sz="2325" i="1" spc="-345" baseline="28673" dirty="0">
                <a:latin typeface="Garamond"/>
                <a:cs typeface="Garamond"/>
              </a:rPr>
              <a:t>n</a:t>
            </a:r>
            <a:r>
              <a:rPr sz="2325" spc="-345" baseline="28673" dirty="0">
                <a:latin typeface="Garamond"/>
                <a:cs typeface="Garamond"/>
              </a:rPr>
              <a:t>+1</a:t>
            </a:r>
            <a:r>
              <a:rPr sz="2700" spc="-229" dirty="0">
                <a:latin typeface="Garamond"/>
                <a:cs typeface="Garamond"/>
              </a:rPr>
              <a:t>1</a:t>
            </a:r>
            <a:r>
              <a:rPr sz="2325" i="1" spc="-345" baseline="28673" dirty="0">
                <a:latin typeface="Garamond"/>
                <a:cs typeface="Garamond"/>
              </a:rPr>
              <a:t>n</a:t>
            </a:r>
            <a:r>
              <a:rPr sz="2325" spc="-345" baseline="28673" dirty="0">
                <a:latin typeface="Garamond"/>
                <a:cs typeface="Garamond"/>
              </a:rPr>
              <a:t>+1</a:t>
            </a:r>
            <a:r>
              <a:rPr sz="2700" spc="-229" dirty="0">
                <a:latin typeface="Arial Unicode MS"/>
                <a:cs typeface="Arial Unicode MS"/>
              </a:rPr>
              <a:t>?</a:t>
            </a:r>
            <a:endParaRPr sz="2700" dirty="0">
              <a:latin typeface="Arial Unicode MS"/>
              <a:cs typeface="Arial Unicode MS"/>
            </a:endParaRPr>
          </a:p>
          <a:p>
            <a:pPr marL="549910" indent="-228600">
              <a:lnSpc>
                <a:spcPct val="100000"/>
              </a:lnSpc>
              <a:spcBef>
                <a:spcPts val="320"/>
              </a:spcBef>
              <a:buClr>
                <a:srgbClr val="2CA1BE"/>
              </a:buClr>
              <a:buFont typeface="Verdana"/>
              <a:buChar char="◦"/>
              <a:tabLst>
                <a:tab pos="549910" algn="l"/>
              </a:tabLst>
            </a:pPr>
            <a:r>
              <a:rPr sz="2300" dirty="0">
                <a:latin typeface="Garamond"/>
                <a:cs typeface="Garamond"/>
              </a:rPr>
              <a:t>M </a:t>
            </a:r>
            <a:r>
              <a:rPr sz="2300" spc="-5" dirty="0">
                <a:latin typeface="Arial Unicode MS"/>
                <a:cs typeface="Arial Unicode MS"/>
              </a:rPr>
              <a:t>better </a:t>
            </a:r>
            <a:r>
              <a:rPr sz="2300" dirty="0">
                <a:latin typeface="Arial Unicode MS"/>
                <a:cs typeface="Arial Unicode MS"/>
              </a:rPr>
              <a:t>accept, </a:t>
            </a:r>
            <a:r>
              <a:rPr sz="2300" spc="-5" dirty="0">
                <a:latin typeface="Arial Unicode MS"/>
                <a:cs typeface="Arial Unicode MS"/>
              </a:rPr>
              <a:t>because </a:t>
            </a:r>
            <a:r>
              <a:rPr sz="2300" i="1" dirty="0">
                <a:latin typeface="Garamond"/>
                <a:cs typeface="Garamond"/>
              </a:rPr>
              <a:t>x </a:t>
            </a:r>
            <a:r>
              <a:rPr sz="2300" dirty="0">
                <a:latin typeface="Symbol"/>
                <a:cs typeface="Symbol"/>
              </a:rPr>
              <a:t></a:t>
            </a:r>
            <a:r>
              <a:rPr sz="2300" spc="125" dirty="0">
                <a:latin typeface="Times New Roman"/>
                <a:cs typeface="Times New Roman"/>
              </a:rPr>
              <a:t> </a:t>
            </a:r>
            <a:r>
              <a:rPr sz="2300" i="1" spc="-130" dirty="0">
                <a:latin typeface="Garamond"/>
                <a:cs typeface="Garamond"/>
              </a:rPr>
              <a:t>L</a:t>
            </a:r>
            <a:r>
              <a:rPr sz="1950" spc="-195" baseline="-23504" dirty="0">
                <a:latin typeface="Garamond"/>
                <a:cs typeface="Garamond"/>
              </a:rPr>
              <a:t>2</a:t>
            </a:r>
            <a:endParaRPr sz="1950" baseline="-23504" dirty="0">
              <a:latin typeface="Garamond"/>
              <a:cs typeface="Garamond"/>
            </a:endParaRPr>
          </a:p>
          <a:p>
            <a:pPr marL="549910" marR="30480" indent="-228600">
              <a:lnSpc>
                <a:spcPct val="100000"/>
              </a:lnSpc>
              <a:spcBef>
                <a:spcPts val="700"/>
              </a:spcBef>
              <a:buClr>
                <a:srgbClr val="2CA1BE"/>
              </a:buClr>
              <a:buFont typeface="Verdana"/>
              <a:buChar char="◦"/>
              <a:tabLst>
                <a:tab pos="549910" algn="l"/>
              </a:tabLst>
            </a:pPr>
            <a:r>
              <a:rPr sz="2300" spc="-5" dirty="0">
                <a:latin typeface="Arial Unicode MS"/>
                <a:cs typeface="Arial Unicode MS"/>
              </a:rPr>
              <a:t>But since </a:t>
            </a:r>
            <a:r>
              <a:rPr sz="2300" dirty="0">
                <a:latin typeface="Garamond"/>
                <a:cs typeface="Garamond"/>
              </a:rPr>
              <a:t>M </a:t>
            </a:r>
            <a:r>
              <a:rPr sz="2300" dirty="0">
                <a:latin typeface="Arial Unicode MS"/>
                <a:cs typeface="Arial Unicode MS"/>
              </a:rPr>
              <a:t>has </a:t>
            </a:r>
            <a:r>
              <a:rPr sz="2300" i="1" dirty="0">
                <a:latin typeface="Garamond"/>
                <a:cs typeface="Garamond"/>
              </a:rPr>
              <a:t>n </a:t>
            </a:r>
            <a:r>
              <a:rPr sz="2300" spc="-5" dirty="0">
                <a:latin typeface="Arial Unicode MS"/>
                <a:cs typeface="Arial Unicode MS"/>
              </a:rPr>
              <a:t>states, </a:t>
            </a:r>
            <a:r>
              <a:rPr sz="2300" dirty="0">
                <a:latin typeface="Arial Unicode MS"/>
                <a:cs typeface="Arial Unicode MS"/>
              </a:rPr>
              <a:t>it must revisit </a:t>
            </a:r>
            <a:r>
              <a:rPr sz="2300" spc="-5" dirty="0">
                <a:latin typeface="Arial Unicode MS"/>
                <a:cs typeface="Arial Unicode MS"/>
              </a:rPr>
              <a:t>at </a:t>
            </a:r>
            <a:r>
              <a:rPr sz="2300" dirty="0">
                <a:latin typeface="Arial Unicode MS"/>
                <a:cs typeface="Arial Unicode MS"/>
              </a:rPr>
              <a:t>least one </a:t>
            </a:r>
            <a:r>
              <a:rPr sz="2300" spc="-5" dirty="0">
                <a:latin typeface="Arial Unicode MS"/>
                <a:cs typeface="Arial Unicode MS"/>
              </a:rPr>
              <a:t>of its  </a:t>
            </a:r>
            <a:r>
              <a:rPr sz="2300" dirty="0">
                <a:latin typeface="Arial Unicode MS"/>
                <a:cs typeface="Arial Unicode MS"/>
              </a:rPr>
              <a:t>states while </a:t>
            </a:r>
            <a:r>
              <a:rPr sz="2300" spc="-5" dirty="0">
                <a:latin typeface="Arial Unicode MS"/>
                <a:cs typeface="Arial Unicode MS"/>
              </a:rPr>
              <a:t>reading</a:t>
            </a:r>
            <a:r>
              <a:rPr sz="2300" spc="15" dirty="0">
                <a:latin typeface="Arial Unicode MS"/>
                <a:cs typeface="Arial Unicode MS"/>
              </a:rPr>
              <a:t> </a:t>
            </a:r>
            <a:r>
              <a:rPr sz="2300" spc="-210" dirty="0">
                <a:latin typeface="Garamond"/>
                <a:cs typeface="Garamond"/>
              </a:rPr>
              <a:t>0</a:t>
            </a:r>
            <a:r>
              <a:rPr sz="1950" i="1" spc="-315" baseline="29914" dirty="0">
                <a:latin typeface="Garamond"/>
                <a:cs typeface="Garamond"/>
              </a:rPr>
              <a:t>n</a:t>
            </a:r>
            <a:r>
              <a:rPr sz="1950" spc="-315" baseline="29914" dirty="0">
                <a:latin typeface="Garamond"/>
                <a:cs typeface="Garamond"/>
              </a:rPr>
              <a:t>+1</a:t>
            </a:r>
            <a:endParaRPr sz="1950" baseline="29914" dirty="0">
              <a:latin typeface="Garamond"/>
              <a:cs typeface="Garamond"/>
            </a:endParaRPr>
          </a:p>
          <a:p>
            <a:pPr marL="549910" indent="-228600">
              <a:lnSpc>
                <a:spcPct val="100000"/>
              </a:lnSpc>
              <a:spcBef>
                <a:spcPts val="320"/>
              </a:spcBef>
              <a:buClr>
                <a:srgbClr val="2CA1BE"/>
              </a:buClr>
              <a:buFont typeface="Verdana"/>
              <a:buChar char="◦"/>
              <a:tabLst>
                <a:tab pos="549910" algn="l"/>
              </a:tabLst>
            </a:pPr>
            <a:r>
              <a:rPr sz="2300" spc="-5" dirty="0">
                <a:latin typeface="Arial Unicode MS"/>
                <a:cs typeface="Arial Unicode MS"/>
              </a:rPr>
              <a:t>But then </a:t>
            </a:r>
            <a:r>
              <a:rPr sz="2300" dirty="0">
                <a:latin typeface="Arial Unicode MS"/>
                <a:cs typeface="Arial Unicode MS"/>
              </a:rPr>
              <a:t>the </a:t>
            </a:r>
            <a:r>
              <a:rPr sz="2300" spc="-5" dirty="0">
                <a:latin typeface="Arial Unicode MS"/>
                <a:cs typeface="Arial Unicode MS"/>
              </a:rPr>
              <a:t>DFA </a:t>
            </a:r>
            <a:r>
              <a:rPr sz="2300" dirty="0">
                <a:latin typeface="Arial Unicode MS"/>
                <a:cs typeface="Arial Unicode MS"/>
              </a:rPr>
              <a:t>must </a:t>
            </a:r>
            <a:r>
              <a:rPr sz="2300" spc="-5" dirty="0">
                <a:latin typeface="Arial Unicode MS"/>
                <a:cs typeface="Arial Unicode MS"/>
              </a:rPr>
              <a:t>contain </a:t>
            </a:r>
            <a:r>
              <a:rPr sz="2300" dirty="0">
                <a:latin typeface="Arial Unicode MS"/>
                <a:cs typeface="Arial Unicode MS"/>
              </a:rPr>
              <a:t>a </a:t>
            </a:r>
            <a:r>
              <a:rPr sz="2300" dirty="0">
                <a:solidFill>
                  <a:srgbClr val="D91E27"/>
                </a:solidFill>
                <a:latin typeface="Arial Unicode MS"/>
                <a:cs typeface="Arial Unicode MS"/>
              </a:rPr>
              <a:t>loop </a:t>
            </a:r>
            <a:r>
              <a:rPr sz="2300" spc="-5" dirty="0">
                <a:latin typeface="Arial Unicode MS"/>
                <a:cs typeface="Arial Unicode MS"/>
              </a:rPr>
              <a:t>with</a:t>
            </a:r>
            <a:r>
              <a:rPr sz="2300" spc="15" dirty="0">
                <a:latin typeface="Arial Unicode MS"/>
                <a:cs typeface="Arial Unicode MS"/>
              </a:rPr>
              <a:t> </a:t>
            </a:r>
            <a:r>
              <a:rPr sz="2300" dirty="0">
                <a:latin typeface="Garamond"/>
                <a:cs typeface="Garamond"/>
              </a:rPr>
              <a:t>0</a:t>
            </a:r>
            <a:r>
              <a:rPr sz="2300" dirty="0">
                <a:latin typeface="Arial Unicode MS"/>
                <a:cs typeface="Arial Unicode MS"/>
              </a:rPr>
              <a:t>s</a:t>
            </a:r>
          </a:p>
        </p:txBody>
      </p:sp>
      <p:sp>
        <p:nvSpPr>
          <p:cNvPr id="3" name="object 3"/>
          <p:cNvSpPr/>
          <p:nvPr/>
        </p:nvSpPr>
        <p:spPr>
          <a:xfrm>
            <a:off x="195579" y="267970"/>
            <a:ext cx="8497570" cy="115823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95400" y="1600200"/>
            <a:ext cx="6553200" cy="1524000"/>
          </a:xfrm>
          <a:custGeom>
            <a:avLst/>
            <a:gdLst/>
            <a:ahLst/>
            <a:cxnLst/>
            <a:rect l="l" t="t" r="r" b="b"/>
            <a:pathLst>
              <a:path w="6553200" h="1524000">
                <a:moveTo>
                  <a:pt x="6553200" y="0"/>
                </a:moveTo>
                <a:lnTo>
                  <a:pt x="0" y="0"/>
                </a:lnTo>
                <a:lnTo>
                  <a:pt x="0" y="1524000"/>
                </a:lnTo>
                <a:lnTo>
                  <a:pt x="6553200" y="1524000"/>
                </a:lnTo>
                <a:close/>
              </a:path>
            </a:pathLst>
          </a:custGeom>
          <a:solidFill>
            <a:srgbClr val="2CA1BE"/>
          </a:solidFill>
        </p:spPr>
        <p:txBody>
          <a:bodyPr wrap="square" lIns="0" tIns="0" rIns="0" bIns="0" rtlCol="0"/>
          <a:lstStyle/>
          <a:p>
            <a:endParaRPr/>
          </a:p>
        </p:txBody>
      </p:sp>
      <p:sp>
        <p:nvSpPr>
          <p:cNvPr id="5" name="object 5"/>
          <p:cNvSpPr/>
          <p:nvPr/>
        </p:nvSpPr>
        <p:spPr>
          <a:xfrm>
            <a:off x="1600200" y="2133600"/>
            <a:ext cx="381000" cy="381000"/>
          </a:xfrm>
          <a:custGeom>
            <a:avLst/>
            <a:gdLst/>
            <a:ahLst/>
            <a:cxnLst/>
            <a:rect l="l" t="t" r="r" b="b"/>
            <a:pathLst>
              <a:path w="381000" h="381000">
                <a:moveTo>
                  <a:pt x="190500" y="0"/>
                </a:moveTo>
                <a:lnTo>
                  <a:pt x="235042" y="4887"/>
                </a:lnTo>
                <a:lnTo>
                  <a:pt x="275475" y="18883"/>
                </a:lnTo>
                <a:lnTo>
                  <a:pt x="310798" y="40988"/>
                </a:lnTo>
                <a:lnTo>
                  <a:pt x="340011" y="70201"/>
                </a:lnTo>
                <a:lnTo>
                  <a:pt x="362116" y="105524"/>
                </a:lnTo>
                <a:lnTo>
                  <a:pt x="376112" y="145957"/>
                </a:lnTo>
                <a:lnTo>
                  <a:pt x="381000" y="190500"/>
                </a:lnTo>
                <a:lnTo>
                  <a:pt x="376112" y="235042"/>
                </a:lnTo>
                <a:lnTo>
                  <a:pt x="362116" y="275475"/>
                </a:lnTo>
                <a:lnTo>
                  <a:pt x="340011" y="310798"/>
                </a:lnTo>
                <a:lnTo>
                  <a:pt x="310798" y="340011"/>
                </a:lnTo>
                <a:lnTo>
                  <a:pt x="275475" y="362116"/>
                </a:lnTo>
                <a:lnTo>
                  <a:pt x="235042" y="376112"/>
                </a:lnTo>
                <a:lnTo>
                  <a:pt x="190500" y="381000"/>
                </a:lnTo>
                <a:lnTo>
                  <a:pt x="145957" y="376112"/>
                </a:lnTo>
                <a:lnTo>
                  <a:pt x="105524" y="362116"/>
                </a:lnTo>
                <a:lnTo>
                  <a:pt x="70201" y="340011"/>
                </a:lnTo>
                <a:lnTo>
                  <a:pt x="40988" y="310798"/>
                </a:lnTo>
                <a:lnTo>
                  <a:pt x="18883" y="275475"/>
                </a:lnTo>
                <a:lnTo>
                  <a:pt x="4887" y="235042"/>
                </a:lnTo>
                <a:lnTo>
                  <a:pt x="0" y="190500"/>
                </a:lnTo>
                <a:lnTo>
                  <a:pt x="4887" y="145957"/>
                </a:lnTo>
                <a:lnTo>
                  <a:pt x="18883" y="105524"/>
                </a:lnTo>
                <a:lnTo>
                  <a:pt x="40988" y="70201"/>
                </a:lnTo>
                <a:lnTo>
                  <a:pt x="70201" y="40988"/>
                </a:lnTo>
                <a:lnTo>
                  <a:pt x="105524" y="18883"/>
                </a:lnTo>
                <a:lnTo>
                  <a:pt x="145957" y="4887"/>
                </a:lnTo>
                <a:lnTo>
                  <a:pt x="190500" y="0"/>
                </a:lnTo>
                <a:close/>
              </a:path>
            </a:pathLst>
          </a:custGeom>
          <a:ln w="9344">
            <a:solidFill>
              <a:srgbClr val="000000"/>
            </a:solidFill>
          </a:ln>
        </p:spPr>
        <p:txBody>
          <a:bodyPr wrap="square" lIns="0" tIns="0" rIns="0" bIns="0" rtlCol="0"/>
          <a:lstStyle/>
          <a:p>
            <a:endParaRPr/>
          </a:p>
        </p:txBody>
      </p:sp>
      <p:sp>
        <p:nvSpPr>
          <p:cNvPr id="6" name="object 6"/>
          <p:cNvSpPr/>
          <p:nvPr/>
        </p:nvSpPr>
        <p:spPr>
          <a:xfrm>
            <a:off x="1600200" y="2133600"/>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7" name="object 7"/>
          <p:cNvSpPr/>
          <p:nvPr/>
        </p:nvSpPr>
        <p:spPr>
          <a:xfrm>
            <a:off x="1981200" y="2514600"/>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8" name="object 8"/>
          <p:cNvSpPr/>
          <p:nvPr/>
        </p:nvSpPr>
        <p:spPr>
          <a:xfrm>
            <a:off x="2667000" y="2133600"/>
            <a:ext cx="381000" cy="381000"/>
          </a:xfrm>
          <a:custGeom>
            <a:avLst/>
            <a:gdLst/>
            <a:ahLst/>
            <a:cxnLst/>
            <a:rect l="l" t="t" r="r" b="b"/>
            <a:pathLst>
              <a:path w="381000" h="381000">
                <a:moveTo>
                  <a:pt x="190500" y="0"/>
                </a:moveTo>
                <a:lnTo>
                  <a:pt x="235042" y="4887"/>
                </a:lnTo>
                <a:lnTo>
                  <a:pt x="275475" y="18883"/>
                </a:lnTo>
                <a:lnTo>
                  <a:pt x="310798" y="40988"/>
                </a:lnTo>
                <a:lnTo>
                  <a:pt x="340011" y="70201"/>
                </a:lnTo>
                <a:lnTo>
                  <a:pt x="362116" y="105524"/>
                </a:lnTo>
                <a:lnTo>
                  <a:pt x="376112" y="145957"/>
                </a:lnTo>
                <a:lnTo>
                  <a:pt x="381000" y="190500"/>
                </a:lnTo>
                <a:lnTo>
                  <a:pt x="376112" y="235042"/>
                </a:lnTo>
                <a:lnTo>
                  <a:pt x="362116" y="275475"/>
                </a:lnTo>
                <a:lnTo>
                  <a:pt x="340011" y="310798"/>
                </a:lnTo>
                <a:lnTo>
                  <a:pt x="310798" y="340011"/>
                </a:lnTo>
                <a:lnTo>
                  <a:pt x="275475" y="362116"/>
                </a:lnTo>
                <a:lnTo>
                  <a:pt x="235042" y="376112"/>
                </a:lnTo>
                <a:lnTo>
                  <a:pt x="190500" y="381000"/>
                </a:lnTo>
                <a:lnTo>
                  <a:pt x="145957" y="376112"/>
                </a:lnTo>
                <a:lnTo>
                  <a:pt x="105524" y="362116"/>
                </a:lnTo>
                <a:lnTo>
                  <a:pt x="70201" y="340011"/>
                </a:lnTo>
                <a:lnTo>
                  <a:pt x="40988" y="310798"/>
                </a:lnTo>
                <a:lnTo>
                  <a:pt x="18883" y="275475"/>
                </a:lnTo>
                <a:lnTo>
                  <a:pt x="4887" y="235042"/>
                </a:lnTo>
                <a:lnTo>
                  <a:pt x="0" y="190500"/>
                </a:lnTo>
                <a:lnTo>
                  <a:pt x="4887" y="145957"/>
                </a:lnTo>
                <a:lnTo>
                  <a:pt x="18883" y="105524"/>
                </a:lnTo>
                <a:lnTo>
                  <a:pt x="40988" y="70201"/>
                </a:lnTo>
                <a:lnTo>
                  <a:pt x="70201" y="40988"/>
                </a:lnTo>
                <a:lnTo>
                  <a:pt x="105524" y="18883"/>
                </a:lnTo>
                <a:lnTo>
                  <a:pt x="145957" y="4887"/>
                </a:lnTo>
                <a:lnTo>
                  <a:pt x="190500" y="0"/>
                </a:lnTo>
                <a:close/>
              </a:path>
            </a:pathLst>
          </a:custGeom>
          <a:ln w="9344">
            <a:solidFill>
              <a:srgbClr val="000000"/>
            </a:solidFill>
          </a:ln>
        </p:spPr>
        <p:txBody>
          <a:bodyPr wrap="square" lIns="0" tIns="0" rIns="0" bIns="0" rtlCol="0"/>
          <a:lstStyle/>
          <a:p>
            <a:endParaRPr/>
          </a:p>
        </p:txBody>
      </p:sp>
      <p:sp>
        <p:nvSpPr>
          <p:cNvPr id="9" name="object 9"/>
          <p:cNvSpPr/>
          <p:nvPr/>
        </p:nvSpPr>
        <p:spPr>
          <a:xfrm>
            <a:off x="2667000" y="2133600"/>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10" name="object 10"/>
          <p:cNvSpPr/>
          <p:nvPr/>
        </p:nvSpPr>
        <p:spPr>
          <a:xfrm>
            <a:off x="3048000" y="2514600"/>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11" name="object 11"/>
          <p:cNvSpPr/>
          <p:nvPr/>
        </p:nvSpPr>
        <p:spPr>
          <a:xfrm>
            <a:off x="3810000" y="2133600"/>
            <a:ext cx="381000" cy="381000"/>
          </a:xfrm>
          <a:custGeom>
            <a:avLst/>
            <a:gdLst/>
            <a:ahLst/>
            <a:cxnLst/>
            <a:rect l="l" t="t" r="r" b="b"/>
            <a:pathLst>
              <a:path w="381000" h="381000">
                <a:moveTo>
                  <a:pt x="190500" y="0"/>
                </a:moveTo>
                <a:lnTo>
                  <a:pt x="235042" y="4887"/>
                </a:lnTo>
                <a:lnTo>
                  <a:pt x="275475" y="18883"/>
                </a:lnTo>
                <a:lnTo>
                  <a:pt x="310798" y="40988"/>
                </a:lnTo>
                <a:lnTo>
                  <a:pt x="340011" y="70201"/>
                </a:lnTo>
                <a:lnTo>
                  <a:pt x="362116" y="105524"/>
                </a:lnTo>
                <a:lnTo>
                  <a:pt x="376112" y="145957"/>
                </a:lnTo>
                <a:lnTo>
                  <a:pt x="381000" y="190500"/>
                </a:lnTo>
                <a:lnTo>
                  <a:pt x="376112" y="235042"/>
                </a:lnTo>
                <a:lnTo>
                  <a:pt x="362116" y="275475"/>
                </a:lnTo>
                <a:lnTo>
                  <a:pt x="340011" y="310798"/>
                </a:lnTo>
                <a:lnTo>
                  <a:pt x="310798" y="340011"/>
                </a:lnTo>
                <a:lnTo>
                  <a:pt x="275475" y="362116"/>
                </a:lnTo>
                <a:lnTo>
                  <a:pt x="235042" y="376112"/>
                </a:lnTo>
                <a:lnTo>
                  <a:pt x="190500" y="381000"/>
                </a:lnTo>
                <a:lnTo>
                  <a:pt x="145957" y="376112"/>
                </a:lnTo>
                <a:lnTo>
                  <a:pt x="105524" y="362116"/>
                </a:lnTo>
                <a:lnTo>
                  <a:pt x="70201" y="340011"/>
                </a:lnTo>
                <a:lnTo>
                  <a:pt x="40988" y="310798"/>
                </a:lnTo>
                <a:lnTo>
                  <a:pt x="18883" y="275475"/>
                </a:lnTo>
                <a:lnTo>
                  <a:pt x="4887" y="235042"/>
                </a:lnTo>
                <a:lnTo>
                  <a:pt x="0" y="190500"/>
                </a:lnTo>
                <a:lnTo>
                  <a:pt x="4887" y="145957"/>
                </a:lnTo>
                <a:lnTo>
                  <a:pt x="18883" y="105524"/>
                </a:lnTo>
                <a:lnTo>
                  <a:pt x="40988" y="70201"/>
                </a:lnTo>
                <a:lnTo>
                  <a:pt x="70201" y="40988"/>
                </a:lnTo>
                <a:lnTo>
                  <a:pt x="105524" y="18883"/>
                </a:lnTo>
                <a:lnTo>
                  <a:pt x="145957" y="4887"/>
                </a:lnTo>
                <a:lnTo>
                  <a:pt x="190500" y="0"/>
                </a:lnTo>
                <a:close/>
              </a:path>
            </a:pathLst>
          </a:custGeom>
          <a:ln w="9344">
            <a:solidFill>
              <a:srgbClr val="D91E27"/>
            </a:solidFill>
          </a:ln>
        </p:spPr>
        <p:txBody>
          <a:bodyPr wrap="square" lIns="0" tIns="0" rIns="0" bIns="0" rtlCol="0"/>
          <a:lstStyle/>
          <a:p>
            <a:endParaRPr/>
          </a:p>
        </p:txBody>
      </p:sp>
      <p:sp>
        <p:nvSpPr>
          <p:cNvPr id="12" name="object 12"/>
          <p:cNvSpPr/>
          <p:nvPr/>
        </p:nvSpPr>
        <p:spPr>
          <a:xfrm>
            <a:off x="3810000" y="2133600"/>
            <a:ext cx="0" cy="0"/>
          </a:xfrm>
          <a:custGeom>
            <a:avLst/>
            <a:gdLst/>
            <a:ahLst/>
            <a:cxnLst/>
            <a:rect l="l" t="t" r="r" b="b"/>
            <a:pathLst>
              <a:path>
                <a:moveTo>
                  <a:pt x="0" y="0"/>
                </a:moveTo>
                <a:lnTo>
                  <a:pt x="0" y="0"/>
                </a:lnTo>
              </a:path>
            </a:pathLst>
          </a:custGeom>
          <a:ln w="9344">
            <a:solidFill>
              <a:srgbClr val="D91E27"/>
            </a:solidFill>
          </a:ln>
        </p:spPr>
        <p:txBody>
          <a:bodyPr wrap="square" lIns="0" tIns="0" rIns="0" bIns="0" rtlCol="0"/>
          <a:lstStyle/>
          <a:p>
            <a:endParaRPr/>
          </a:p>
        </p:txBody>
      </p:sp>
      <p:sp>
        <p:nvSpPr>
          <p:cNvPr id="13" name="object 13"/>
          <p:cNvSpPr/>
          <p:nvPr/>
        </p:nvSpPr>
        <p:spPr>
          <a:xfrm>
            <a:off x="4191000" y="2514600"/>
            <a:ext cx="0" cy="0"/>
          </a:xfrm>
          <a:custGeom>
            <a:avLst/>
            <a:gdLst/>
            <a:ahLst/>
            <a:cxnLst/>
            <a:rect l="l" t="t" r="r" b="b"/>
            <a:pathLst>
              <a:path>
                <a:moveTo>
                  <a:pt x="0" y="0"/>
                </a:moveTo>
                <a:lnTo>
                  <a:pt x="0" y="0"/>
                </a:lnTo>
              </a:path>
            </a:pathLst>
          </a:custGeom>
          <a:ln w="9344">
            <a:solidFill>
              <a:srgbClr val="D91E27"/>
            </a:solidFill>
          </a:ln>
        </p:spPr>
        <p:txBody>
          <a:bodyPr wrap="square" lIns="0" tIns="0" rIns="0" bIns="0" rtlCol="0"/>
          <a:lstStyle/>
          <a:p>
            <a:endParaRPr/>
          </a:p>
        </p:txBody>
      </p:sp>
      <p:sp>
        <p:nvSpPr>
          <p:cNvPr id="14" name="object 14"/>
          <p:cNvSpPr/>
          <p:nvPr/>
        </p:nvSpPr>
        <p:spPr>
          <a:xfrm>
            <a:off x="4876800" y="2133600"/>
            <a:ext cx="381000" cy="381000"/>
          </a:xfrm>
          <a:custGeom>
            <a:avLst/>
            <a:gdLst/>
            <a:ahLst/>
            <a:cxnLst/>
            <a:rect l="l" t="t" r="r" b="b"/>
            <a:pathLst>
              <a:path w="381000" h="381000">
                <a:moveTo>
                  <a:pt x="190500" y="0"/>
                </a:moveTo>
                <a:lnTo>
                  <a:pt x="235042" y="4887"/>
                </a:lnTo>
                <a:lnTo>
                  <a:pt x="275475" y="18883"/>
                </a:lnTo>
                <a:lnTo>
                  <a:pt x="310798" y="40988"/>
                </a:lnTo>
                <a:lnTo>
                  <a:pt x="340011" y="70201"/>
                </a:lnTo>
                <a:lnTo>
                  <a:pt x="362116" y="105524"/>
                </a:lnTo>
                <a:lnTo>
                  <a:pt x="376112" y="145957"/>
                </a:lnTo>
                <a:lnTo>
                  <a:pt x="381000" y="190500"/>
                </a:lnTo>
                <a:lnTo>
                  <a:pt x="376112" y="235042"/>
                </a:lnTo>
                <a:lnTo>
                  <a:pt x="362116" y="275475"/>
                </a:lnTo>
                <a:lnTo>
                  <a:pt x="340011" y="310798"/>
                </a:lnTo>
                <a:lnTo>
                  <a:pt x="310798" y="340011"/>
                </a:lnTo>
                <a:lnTo>
                  <a:pt x="275475" y="362116"/>
                </a:lnTo>
                <a:lnTo>
                  <a:pt x="235042" y="376112"/>
                </a:lnTo>
                <a:lnTo>
                  <a:pt x="190500" y="381000"/>
                </a:lnTo>
                <a:lnTo>
                  <a:pt x="145957" y="376112"/>
                </a:lnTo>
                <a:lnTo>
                  <a:pt x="105524" y="362116"/>
                </a:lnTo>
                <a:lnTo>
                  <a:pt x="70201" y="340011"/>
                </a:lnTo>
                <a:lnTo>
                  <a:pt x="40988" y="310798"/>
                </a:lnTo>
                <a:lnTo>
                  <a:pt x="18883" y="275475"/>
                </a:lnTo>
                <a:lnTo>
                  <a:pt x="4887" y="235042"/>
                </a:lnTo>
                <a:lnTo>
                  <a:pt x="0" y="190500"/>
                </a:lnTo>
                <a:lnTo>
                  <a:pt x="4887" y="145957"/>
                </a:lnTo>
                <a:lnTo>
                  <a:pt x="18883" y="105524"/>
                </a:lnTo>
                <a:lnTo>
                  <a:pt x="40988" y="70201"/>
                </a:lnTo>
                <a:lnTo>
                  <a:pt x="70201" y="40988"/>
                </a:lnTo>
                <a:lnTo>
                  <a:pt x="105524" y="18883"/>
                </a:lnTo>
                <a:lnTo>
                  <a:pt x="145957" y="4887"/>
                </a:lnTo>
                <a:lnTo>
                  <a:pt x="190500" y="0"/>
                </a:lnTo>
                <a:close/>
              </a:path>
            </a:pathLst>
          </a:custGeom>
          <a:ln w="9344">
            <a:solidFill>
              <a:srgbClr val="D91E27"/>
            </a:solidFill>
          </a:ln>
        </p:spPr>
        <p:txBody>
          <a:bodyPr wrap="square" lIns="0" tIns="0" rIns="0" bIns="0" rtlCol="0"/>
          <a:lstStyle/>
          <a:p>
            <a:endParaRPr/>
          </a:p>
        </p:txBody>
      </p:sp>
      <p:sp>
        <p:nvSpPr>
          <p:cNvPr id="15" name="object 15"/>
          <p:cNvSpPr/>
          <p:nvPr/>
        </p:nvSpPr>
        <p:spPr>
          <a:xfrm>
            <a:off x="4876800" y="2133600"/>
            <a:ext cx="0" cy="0"/>
          </a:xfrm>
          <a:custGeom>
            <a:avLst/>
            <a:gdLst/>
            <a:ahLst/>
            <a:cxnLst/>
            <a:rect l="l" t="t" r="r" b="b"/>
            <a:pathLst>
              <a:path>
                <a:moveTo>
                  <a:pt x="0" y="0"/>
                </a:moveTo>
                <a:lnTo>
                  <a:pt x="0" y="0"/>
                </a:lnTo>
              </a:path>
            </a:pathLst>
          </a:custGeom>
          <a:ln w="9344">
            <a:solidFill>
              <a:srgbClr val="D91E27"/>
            </a:solidFill>
          </a:ln>
        </p:spPr>
        <p:txBody>
          <a:bodyPr wrap="square" lIns="0" tIns="0" rIns="0" bIns="0" rtlCol="0"/>
          <a:lstStyle/>
          <a:p>
            <a:endParaRPr/>
          </a:p>
        </p:txBody>
      </p:sp>
      <p:sp>
        <p:nvSpPr>
          <p:cNvPr id="16" name="object 16"/>
          <p:cNvSpPr/>
          <p:nvPr/>
        </p:nvSpPr>
        <p:spPr>
          <a:xfrm>
            <a:off x="5257800" y="2514600"/>
            <a:ext cx="0" cy="0"/>
          </a:xfrm>
          <a:custGeom>
            <a:avLst/>
            <a:gdLst/>
            <a:ahLst/>
            <a:cxnLst/>
            <a:rect l="l" t="t" r="r" b="b"/>
            <a:pathLst>
              <a:path>
                <a:moveTo>
                  <a:pt x="0" y="0"/>
                </a:moveTo>
                <a:lnTo>
                  <a:pt x="0" y="0"/>
                </a:lnTo>
              </a:path>
            </a:pathLst>
          </a:custGeom>
          <a:ln w="9344">
            <a:solidFill>
              <a:srgbClr val="D91E27"/>
            </a:solidFill>
          </a:ln>
        </p:spPr>
        <p:txBody>
          <a:bodyPr wrap="square" lIns="0" tIns="0" rIns="0" bIns="0" rtlCol="0"/>
          <a:lstStyle/>
          <a:p>
            <a:endParaRPr/>
          </a:p>
        </p:txBody>
      </p:sp>
      <p:sp>
        <p:nvSpPr>
          <p:cNvPr id="17" name="object 17"/>
          <p:cNvSpPr/>
          <p:nvPr/>
        </p:nvSpPr>
        <p:spPr>
          <a:xfrm>
            <a:off x="5943600" y="2133600"/>
            <a:ext cx="381000" cy="381000"/>
          </a:xfrm>
          <a:custGeom>
            <a:avLst/>
            <a:gdLst/>
            <a:ahLst/>
            <a:cxnLst/>
            <a:rect l="l" t="t" r="r" b="b"/>
            <a:pathLst>
              <a:path w="381000" h="381000">
                <a:moveTo>
                  <a:pt x="190500" y="0"/>
                </a:moveTo>
                <a:lnTo>
                  <a:pt x="235042" y="4887"/>
                </a:lnTo>
                <a:lnTo>
                  <a:pt x="275475" y="18883"/>
                </a:lnTo>
                <a:lnTo>
                  <a:pt x="310798" y="40988"/>
                </a:lnTo>
                <a:lnTo>
                  <a:pt x="340011" y="70201"/>
                </a:lnTo>
                <a:lnTo>
                  <a:pt x="362116" y="105524"/>
                </a:lnTo>
                <a:lnTo>
                  <a:pt x="376112" y="145957"/>
                </a:lnTo>
                <a:lnTo>
                  <a:pt x="381000" y="190500"/>
                </a:lnTo>
                <a:lnTo>
                  <a:pt x="376112" y="235042"/>
                </a:lnTo>
                <a:lnTo>
                  <a:pt x="362116" y="275475"/>
                </a:lnTo>
                <a:lnTo>
                  <a:pt x="340011" y="310798"/>
                </a:lnTo>
                <a:lnTo>
                  <a:pt x="310798" y="340011"/>
                </a:lnTo>
                <a:lnTo>
                  <a:pt x="275475" y="362116"/>
                </a:lnTo>
                <a:lnTo>
                  <a:pt x="235042" y="376112"/>
                </a:lnTo>
                <a:lnTo>
                  <a:pt x="190500" y="381000"/>
                </a:lnTo>
                <a:lnTo>
                  <a:pt x="145957" y="376112"/>
                </a:lnTo>
                <a:lnTo>
                  <a:pt x="105524" y="362116"/>
                </a:lnTo>
                <a:lnTo>
                  <a:pt x="70201" y="340011"/>
                </a:lnTo>
                <a:lnTo>
                  <a:pt x="40988" y="310798"/>
                </a:lnTo>
                <a:lnTo>
                  <a:pt x="18883" y="275475"/>
                </a:lnTo>
                <a:lnTo>
                  <a:pt x="4887" y="235042"/>
                </a:lnTo>
                <a:lnTo>
                  <a:pt x="0" y="190500"/>
                </a:lnTo>
                <a:lnTo>
                  <a:pt x="4887" y="145957"/>
                </a:lnTo>
                <a:lnTo>
                  <a:pt x="18883" y="105524"/>
                </a:lnTo>
                <a:lnTo>
                  <a:pt x="40988" y="70201"/>
                </a:lnTo>
                <a:lnTo>
                  <a:pt x="70201" y="40988"/>
                </a:lnTo>
                <a:lnTo>
                  <a:pt x="105524" y="18883"/>
                </a:lnTo>
                <a:lnTo>
                  <a:pt x="145957" y="4887"/>
                </a:lnTo>
                <a:lnTo>
                  <a:pt x="190500" y="0"/>
                </a:lnTo>
                <a:close/>
              </a:path>
            </a:pathLst>
          </a:custGeom>
          <a:ln w="9344">
            <a:solidFill>
              <a:srgbClr val="D91E27"/>
            </a:solidFill>
          </a:ln>
        </p:spPr>
        <p:txBody>
          <a:bodyPr wrap="square" lIns="0" tIns="0" rIns="0" bIns="0" rtlCol="0"/>
          <a:lstStyle/>
          <a:p>
            <a:endParaRPr/>
          </a:p>
        </p:txBody>
      </p:sp>
      <p:sp>
        <p:nvSpPr>
          <p:cNvPr id="18" name="object 18"/>
          <p:cNvSpPr/>
          <p:nvPr/>
        </p:nvSpPr>
        <p:spPr>
          <a:xfrm>
            <a:off x="5943600" y="2133600"/>
            <a:ext cx="0" cy="0"/>
          </a:xfrm>
          <a:custGeom>
            <a:avLst/>
            <a:gdLst/>
            <a:ahLst/>
            <a:cxnLst/>
            <a:rect l="l" t="t" r="r" b="b"/>
            <a:pathLst>
              <a:path>
                <a:moveTo>
                  <a:pt x="0" y="0"/>
                </a:moveTo>
                <a:lnTo>
                  <a:pt x="0" y="0"/>
                </a:lnTo>
              </a:path>
            </a:pathLst>
          </a:custGeom>
          <a:ln w="9344">
            <a:solidFill>
              <a:srgbClr val="D91E27"/>
            </a:solidFill>
          </a:ln>
        </p:spPr>
        <p:txBody>
          <a:bodyPr wrap="square" lIns="0" tIns="0" rIns="0" bIns="0" rtlCol="0"/>
          <a:lstStyle/>
          <a:p>
            <a:endParaRPr/>
          </a:p>
        </p:txBody>
      </p:sp>
      <p:sp>
        <p:nvSpPr>
          <p:cNvPr id="19" name="object 19"/>
          <p:cNvSpPr/>
          <p:nvPr/>
        </p:nvSpPr>
        <p:spPr>
          <a:xfrm>
            <a:off x="6324600" y="2514600"/>
            <a:ext cx="0" cy="0"/>
          </a:xfrm>
          <a:custGeom>
            <a:avLst/>
            <a:gdLst/>
            <a:ahLst/>
            <a:cxnLst/>
            <a:rect l="l" t="t" r="r" b="b"/>
            <a:pathLst>
              <a:path>
                <a:moveTo>
                  <a:pt x="0" y="0"/>
                </a:moveTo>
                <a:lnTo>
                  <a:pt x="0" y="0"/>
                </a:lnTo>
              </a:path>
            </a:pathLst>
          </a:custGeom>
          <a:ln w="9344">
            <a:solidFill>
              <a:srgbClr val="D91E27"/>
            </a:solidFill>
          </a:ln>
        </p:spPr>
        <p:txBody>
          <a:bodyPr wrap="square" lIns="0" tIns="0" rIns="0" bIns="0" rtlCol="0"/>
          <a:lstStyle/>
          <a:p>
            <a:endParaRPr/>
          </a:p>
        </p:txBody>
      </p:sp>
      <p:sp>
        <p:nvSpPr>
          <p:cNvPr id="20" name="object 20"/>
          <p:cNvSpPr/>
          <p:nvPr/>
        </p:nvSpPr>
        <p:spPr>
          <a:xfrm>
            <a:off x="7010400" y="2133600"/>
            <a:ext cx="381000" cy="381000"/>
          </a:xfrm>
          <a:custGeom>
            <a:avLst/>
            <a:gdLst/>
            <a:ahLst/>
            <a:cxnLst/>
            <a:rect l="l" t="t" r="r" b="b"/>
            <a:pathLst>
              <a:path w="381000" h="381000">
                <a:moveTo>
                  <a:pt x="190500" y="0"/>
                </a:moveTo>
                <a:lnTo>
                  <a:pt x="235042" y="4887"/>
                </a:lnTo>
                <a:lnTo>
                  <a:pt x="275475" y="18883"/>
                </a:lnTo>
                <a:lnTo>
                  <a:pt x="310798" y="40988"/>
                </a:lnTo>
                <a:lnTo>
                  <a:pt x="340011" y="70201"/>
                </a:lnTo>
                <a:lnTo>
                  <a:pt x="362116" y="105524"/>
                </a:lnTo>
                <a:lnTo>
                  <a:pt x="376112" y="145957"/>
                </a:lnTo>
                <a:lnTo>
                  <a:pt x="381000" y="190500"/>
                </a:lnTo>
                <a:lnTo>
                  <a:pt x="376112" y="235042"/>
                </a:lnTo>
                <a:lnTo>
                  <a:pt x="362116" y="275475"/>
                </a:lnTo>
                <a:lnTo>
                  <a:pt x="340011" y="310798"/>
                </a:lnTo>
                <a:lnTo>
                  <a:pt x="310798" y="340011"/>
                </a:lnTo>
                <a:lnTo>
                  <a:pt x="275475" y="362116"/>
                </a:lnTo>
                <a:lnTo>
                  <a:pt x="235042" y="376112"/>
                </a:lnTo>
                <a:lnTo>
                  <a:pt x="190500" y="381000"/>
                </a:lnTo>
                <a:lnTo>
                  <a:pt x="145957" y="376112"/>
                </a:lnTo>
                <a:lnTo>
                  <a:pt x="105524" y="362116"/>
                </a:lnTo>
                <a:lnTo>
                  <a:pt x="70201" y="340011"/>
                </a:lnTo>
                <a:lnTo>
                  <a:pt x="40988" y="310798"/>
                </a:lnTo>
                <a:lnTo>
                  <a:pt x="18883" y="275475"/>
                </a:lnTo>
                <a:lnTo>
                  <a:pt x="4887" y="235042"/>
                </a:lnTo>
                <a:lnTo>
                  <a:pt x="0" y="190500"/>
                </a:lnTo>
                <a:lnTo>
                  <a:pt x="4887" y="145957"/>
                </a:lnTo>
                <a:lnTo>
                  <a:pt x="18883" y="105524"/>
                </a:lnTo>
                <a:lnTo>
                  <a:pt x="40988" y="70201"/>
                </a:lnTo>
                <a:lnTo>
                  <a:pt x="70201" y="40988"/>
                </a:lnTo>
                <a:lnTo>
                  <a:pt x="105524" y="18883"/>
                </a:lnTo>
                <a:lnTo>
                  <a:pt x="145957" y="4887"/>
                </a:lnTo>
                <a:lnTo>
                  <a:pt x="190500" y="0"/>
                </a:lnTo>
                <a:close/>
              </a:path>
            </a:pathLst>
          </a:custGeom>
          <a:ln w="9344">
            <a:solidFill>
              <a:srgbClr val="000000"/>
            </a:solidFill>
          </a:ln>
        </p:spPr>
        <p:txBody>
          <a:bodyPr wrap="square" lIns="0" tIns="0" rIns="0" bIns="0" rtlCol="0"/>
          <a:lstStyle/>
          <a:p>
            <a:endParaRPr/>
          </a:p>
        </p:txBody>
      </p:sp>
      <p:sp>
        <p:nvSpPr>
          <p:cNvPr id="21" name="object 21"/>
          <p:cNvSpPr/>
          <p:nvPr/>
        </p:nvSpPr>
        <p:spPr>
          <a:xfrm>
            <a:off x="7010400" y="2133600"/>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22" name="object 22"/>
          <p:cNvSpPr/>
          <p:nvPr/>
        </p:nvSpPr>
        <p:spPr>
          <a:xfrm>
            <a:off x="7391400" y="2514600"/>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23" name="object 23"/>
          <p:cNvSpPr/>
          <p:nvPr/>
        </p:nvSpPr>
        <p:spPr>
          <a:xfrm>
            <a:off x="1515110" y="2277110"/>
            <a:ext cx="76200" cy="74930"/>
          </a:xfrm>
          <a:custGeom>
            <a:avLst/>
            <a:gdLst/>
            <a:ahLst/>
            <a:cxnLst/>
            <a:rect l="l" t="t" r="r" b="b"/>
            <a:pathLst>
              <a:path w="76200" h="74930">
                <a:moveTo>
                  <a:pt x="0" y="0"/>
                </a:moveTo>
                <a:lnTo>
                  <a:pt x="0" y="74929"/>
                </a:lnTo>
                <a:lnTo>
                  <a:pt x="76200" y="36829"/>
                </a:lnTo>
                <a:lnTo>
                  <a:pt x="0" y="0"/>
                </a:lnTo>
                <a:close/>
              </a:path>
            </a:pathLst>
          </a:custGeom>
          <a:solidFill>
            <a:srgbClr val="000000"/>
          </a:solidFill>
        </p:spPr>
        <p:txBody>
          <a:bodyPr wrap="square" lIns="0" tIns="0" rIns="0" bIns="0" rtlCol="0"/>
          <a:lstStyle/>
          <a:p>
            <a:endParaRPr/>
          </a:p>
        </p:txBody>
      </p:sp>
      <p:sp>
        <p:nvSpPr>
          <p:cNvPr id="24" name="object 24"/>
          <p:cNvSpPr/>
          <p:nvPr/>
        </p:nvSpPr>
        <p:spPr>
          <a:xfrm>
            <a:off x="7057390" y="2180589"/>
            <a:ext cx="276860" cy="276860"/>
          </a:xfrm>
          <a:custGeom>
            <a:avLst/>
            <a:gdLst/>
            <a:ahLst/>
            <a:cxnLst/>
            <a:rect l="l" t="t" r="r" b="b"/>
            <a:pathLst>
              <a:path w="276859" h="276860">
                <a:moveTo>
                  <a:pt x="138429" y="0"/>
                </a:moveTo>
                <a:lnTo>
                  <a:pt x="182575" y="6837"/>
                </a:lnTo>
                <a:lnTo>
                  <a:pt x="220624" y="26050"/>
                </a:lnTo>
                <a:lnTo>
                  <a:pt x="250443" y="55686"/>
                </a:lnTo>
                <a:lnTo>
                  <a:pt x="269900" y="93797"/>
                </a:lnTo>
                <a:lnTo>
                  <a:pt x="276859" y="138430"/>
                </a:lnTo>
                <a:lnTo>
                  <a:pt x="269900" y="182575"/>
                </a:lnTo>
                <a:lnTo>
                  <a:pt x="250443" y="220624"/>
                </a:lnTo>
                <a:lnTo>
                  <a:pt x="220624" y="250444"/>
                </a:lnTo>
                <a:lnTo>
                  <a:pt x="182575" y="269900"/>
                </a:lnTo>
                <a:lnTo>
                  <a:pt x="138429" y="276860"/>
                </a:lnTo>
                <a:lnTo>
                  <a:pt x="93797" y="269900"/>
                </a:lnTo>
                <a:lnTo>
                  <a:pt x="55686" y="250444"/>
                </a:lnTo>
                <a:lnTo>
                  <a:pt x="26050" y="220624"/>
                </a:lnTo>
                <a:lnTo>
                  <a:pt x="6837" y="182575"/>
                </a:lnTo>
                <a:lnTo>
                  <a:pt x="0" y="138430"/>
                </a:lnTo>
                <a:lnTo>
                  <a:pt x="6837" y="93797"/>
                </a:lnTo>
                <a:lnTo>
                  <a:pt x="26050" y="55686"/>
                </a:lnTo>
                <a:lnTo>
                  <a:pt x="55686" y="26050"/>
                </a:lnTo>
                <a:lnTo>
                  <a:pt x="93797" y="6837"/>
                </a:lnTo>
                <a:lnTo>
                  <a:pt x="138429" y="0"/>
                </a:lnTo>
                <a:close/>
              </a:path>
            </a:pathLst>
          </a:custGeom>
          <a:ln w="9344">
            <a:solidFill>
              <a:srgbClr val="000000"/>
            </a:solidFill>
          </a:ln>
        </p:spPr>
        <p:txBody>
          <a:bodyPr wrap="square" lIns="0" tIns="0" rIns="0" bIns="0" rtlCol="0"/>
          <a:lstStyle/>
          <a:p>
            <a:endParaRPr/>
          </a:p>
        </p:txBody>
      </p:sp>
      <p:sp>
        <p:nvSpPr>
          <p:cNvPr id="25" name="object 25"/>
          <p:cNvSpPr/>
          <p:nvPr/>
        </p:nvSpPr>
        <p:spPr>
          <a:xfrm>
            <a:off x="7057390" y="2180589"/>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26" name="object 26"/>
          <p:cNvSpPr/>
          <p:nvPr/>
        </p:nvSpPr>
        <p:spPr>
          <a:xfrm>
            <a:off x="7334250" y="2457450"/>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27" name="object 27"/>
          <p:cNvSpPr/>
          <p:nvPr/>
        </p:nvSpPr>
        <p:spPr>
          <a:xfrm>
            <a:off x="2590800" y="2266950"/>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28" name="object 28"/>
          <p:cNvSpPr/>
          <p:nvPr/>
        </p:nvSpPr>
        <p:spPr>
          <a:xfrm>
            <a:off x="3733800" y="2266950"/>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29" name="object 29"/>
          <p:cNvSpPr/>
          <p:nvPr/>
        </p:nvSpPr>
        <p:spPr>
          <a:xfrm>
            <a:off x="4801870" y="2266950"/>
            <a:ext cx="74930" cy="76200"/>
          </a:xfrm>
          <a:custGeom>
            <a:avLst/>
            <a:gdLst/>
            <a:ahLst/>
            <a:cxnLst/>
            <a:rect l="l" t="t" r="r" b="b"/>
            <a:pathLst>
              <a:path w="74929" h="76200">
                <a:moveTo>
                  <a:pt x="0" y="0"/>
                </a:moveTo>
                <a:lnTo>
                  <a:pt x="0" y="76200"/>
                </a:lnTo>
                <a:lnTo>
                  <a:pt x="74929" y="38100"/>
                </a:lnTo>
                <a:lnTo>
                  <a:pt x="0" y="0"/>
                </a:lnTo>
                <a:close/>
              </a:path>
            </a:pathLst>
          </a:custGeom>
          <a:solidFill>
            <a:srgbClr val="D91E27"/>
          </a:solidFill>
        </p:spPr>
        <p:txBody>
          <a:bodyPr wrap="square" lIns="0" tIns="0" rIns="0" bIns="0" rtlCol="0"/>
          <a:lstStyle/>
          <a:p>
            <a:endParaRPr/>
          </a:p>
        </p:txBody>
      </p:sp>
      <p:sp>
        <p:nvSpPr>
          <p:cNvPr id="30" name="object 30"/>
          <p:cNvSpPr/>
          <p:nvPr/>
        </p:nvSpPr>
        <p:spPr>
          <a:xfrm>
            <a:off x="5867400" y="2266950"/>
            <a:ext cx="76200" cy="76200"/>
          </a:xfrm>
          <a:custGeom>
            <a:avLst/>
            <a:gdLst/>
            <a:ahLst/>
            <a:cxnLst/>
            <a:rect l="l" t="t" r="r" b="b"/>
            <a:pathLst>
              <a:path w="76200" h="76200">
                <a:moveTo>
                  <a:pt x="0" y="0"/>
                </a:moveTo>
                <a:lnTo>
                  <a:pt x="0" y="76200"/>
                </a:lnTo>
                <a:lnTo>
                  <a:pt x="76200" y="38100"/>
                </a:lnTo>
                <a:lnTo>
                  <a:pt x="0" y="0"/>
                </a:lnTo>
                <a:close/>
              </a:path>
            </a:pathLst>
          </a:custGeom>
          <a:solidFill>
            <a:srgbClr val="D91E27"/>
          </a:solidFill>
        </p:spPr>
        <p:txBody>
          <a:bodyPr wrap="square" lIns="0" tIns="0" rIns="0" bIns="0" rtlCol="0"/>
          <a:lstStyle/>
          <a:p>
            <a:endParaRPr/>
          </a:p>
        </p:txBody>
      </p:sp>
      <p:sp>
        <p:nvSpPr>
          <p:cNvPr id="31" name="object 31"/>
          <p:cNvSpPr/>
          <p:nvPr/>
        </p:nvSpPr>
        <p:spPr>
          <a:xfrm>
            <a:off x="4174490" y="1876523"/>
            <a:ext cx="1845310" cy="257175"/>
          </a:xfrm>
          <a:custGeom>
            <a:avLst/>
            <a:gdLst/>
            <a:ahLst/>
            <a:cxnLst/>
            <a:rect l="l" t="t" r="r" b="b"/>
            <a:pathLst>
              <a:path w="1845310" h="257175">
                <a:moveTo>
                  <a:pt x="1845310" y="257076"/>
                </a:moveTo>
                <a:lnTo>
                  <a:pt x="1807165" y="233296"/>
                </a:lnTo>
                <a:lnTo>
                  <a:pt x="1768757" y="209715"/>
                </a:lnTo>
                <a:lnTo>
                  <a:pt x="1729819" y="186531"/>
                </a:lnTo>
                <a:lnTo>
                  <a:pt x="1690087" y="163942"/>
                </a:lnTo>
                <a:lnTo>
                  <a:pt x="1649297" y="142147"/>
                </a:lnTo>
                <a:lnTo>
                  <a:pt x="1607185" y="121344"/>
                </a:lnTo>
                <a:lnTo>
                  <a:pt x="1563484" y="101732"/>
                </a:lnTo>
                <a:lnTo>
                  <a:pt x="1517932" y="83509"/>
                </a:lnTo>
                <a:lnTo>
                  <a:pt x="1470263" y="66873"/>
                </a:lnTo>
                <a:lnTo>
                  <a:pt x="1420212" y="52024"/>
                </a:lnTo>
                <a:lnTo>
                  <a:pt x="1367516" y="39158"/>
                </a:lnTo>
                <a:lnTo>
                  <a:pt x="1311910" y="28476"/>
                </a:lnTo>
                <a:lnTo>
                  <a:pt x="1270048" y="22148"/>
                </a:lnTo>
                <a:lnTo>
                  <a:pt x="1225395" y="16611"/>
                </a:lnTo>
                <a:lnTo>
                  <a:pt x="1178323" y="11865"/>
                </a:lnTo>
                <a:lnTo>
                  <a:pt x="1129203" y="7910"/>
                </a:lnTo>
                <a:lnTo>
                  <a:pt x="1078408" y="4746"/>
                </a:lnTo>
                <a:lnTo>
                  <a:pt x="1026311" y="2373"/>
                </a:lnTo>
                <a:lnTo>
                  <a:pt x="973282" y="791"/>
                </a:lnTo>
                <a:lnTo>
                  <a:pt x="919696" y="0"/>
                </a:lnTo>
                <a:lnTo>
                  <a:pt x="865923" y="0"/>
                </a:lnTo>
                <a:lnTo>
                  <a:pt x="812337" y="791"/>
                </a:lnTo>
                <a:lnTo>
                  <a:pt x="759308" y="2373"/>
                </a:lnTo>
                <a:lnTo>
                  <a:pt x="707211" y="4746"/>
                </a:lnTo>
                <a:lnTo>
                  <a:pt x="656416" y="7910"/>
                </a:lnTo>
                <a:lnTo>
                  <a:pt x="607296" y="11865"/>
                </a:lnTo>
                <a:lnTo>
                  <a:pt x="560224" y="16611"/>
                </a:lnTo>
                <a:lnTo>
                  <a:pt x="515571" y="22148"/>
                </a:lnTo>
                <a:lnTo>
                  <a:pt x="473710" y="28476"/>
                </a:lnTo>
                <a:lnTo>
                  <a:pt x="408496" y="40875"/>
                </a:lnTo>
                <a:lnTo>
                  <a:pt x="349463" y="55125"/>
                </a:lnTo>
                <a:lnTo>
                  <a:pt x="295779" y="71098"/>
                </a:lnTo>
                <a:lnTo>
                  <a:pt x="246613" y="88663"/>
                </a:lnTo>
                <a:lnTo>
                  <a:pt x="201136" y="107692"/>
                </a:lnTo>
                <a:lnTo>
                  <a:pt x="158516" y="128054"/>
                </a:lnTo>
                <a:lnTo>
                  <a:pt x="117923" y="149620"/>
                </a:lnTo>
                <a:lnTo>
                  <a:pt x="78526" y="172260"/>
                </a:lnTo>
                <a:lnTo>
                  <a:pt x="39495" y="195845"/>
                </a:lnTo>
                <a:lnTo>
                  <a:pt x="0" y="220246"/>
                </a:lnTo>
              </a:path>
            </a:pathLst>
          </a:custGeom>
          <a:ln w="8890">
            <a:solidFill>
              <a:srgbClr val="D91E27"/>
            </a:solidFill>
          </a:ln>
        </p:spPr>
        <p:txBody>
          <a:bodyPr wrap="square" lIns="0" tIns="0" rIns="0" bIns="0" rtlCol="0"/>
          <a:lstStyle/>
          <a:p>
            <a:endParaRPr/>
          </a:p>
        </p:txBody>
      </p:sp>
      <p:sp>
        <p:nvSpPr>
          <p:cNvPr id="32" name="object 32"/>
          <p:cNvSpPr/>
          <p:nvPr/>
        </p:nvSpPr>
        <p:spPr>
          <a:xfrm>
            <a:off x="4114800" y="2061210"/>
            <a:ext cx="83820" cy="72390"/>
          </a:xfrm>
          <a:custGeom>
            <a:avLst/>
            <a:gdLst/>
            <a:ahLst/>
            <a:cxnLst/>
            <a:rect l="l" t="t" r="r" b="b"/>
            <a:pathLst>
              <a:path w="83820" h="72389">
                <a:moveTo>
                  <a:pt x="44450" y="0"/>
                </a:moveTo>
                <a:lnTo>
                  <a:pt x="0" y="72389"/>
                </a:lnTo>
                <a:lnTo>
                  <a:pt x="83820" y="64769"/>
                </a:lnTo>
                <a:lnTo>
                  <a:pt x="44450" y="0"/>
                </a:lnTo>
                <a:close/>
              </a:path>
            </a:pathLst>
          </a:custGeom>
          <a:solidFill>
            <a:srgbClr val="D91E27"/>
          </a:solidFill>
        </p:spPr>
        <p:txBody>
          <a:bodyPr wrap="square" lIns="0" tIns="0" rIns="0" bIns="0" rtlCol="0"/>
          <a:lstStyle/>
          <a:p>
            <a:endParaRPr/>
          </a:p>
        </p:txBody>
      </p:sp>
      <p:sp>
        <p:nvSpPr>
          <p:cNvPr id="33" name="object 33"/>
          <p:cNvSpPr/>
          <p:nvPr/>
        </p:nvSpPr>
        <p:spPr>
          <a:xfrm>
            <a:off x="4114800" y="2514600"/>
            <a:ext cx="2913380" cy="457200"/>
          </a:xfrm>
          <a:custGeom>
            <a:avLst/>
            <a:gdLst/>
            <a:ahLst/>
            <a:cxnLst/>
            <a:rect l="l" t="t" r="r" b="b"/>
            <a:pathLst>
              <a:path w="2913379" h="457200">
                <a:moveTo>
                  <a:pt x="0" y="0"/>
                </a:moveTo>
                <a:lnTo>
                  <a:pt x="13997" y="56852"/>
                </a:lnTo>
                <a:lnTo>
                  <a:pt x="28634" y="111918"/>
                </a:lnTo>
                <a:lnTo>
                  <a:pt x="44313" y="163413"/>
                </a:lnTo>
                <a:lnTo>
                  <a:pt x="61436" y="209550"/>
                </a:lnTo>
                <a:lnTo>
                  <a:pt x="80404" y="248542"/>
                </a:lnTo>
                <a:lnTo>
                  <a:pt x="125484" y="297953"/>
                </a:lnTo>
                <a:lnTo>
                  <a:pt x="152400" y="304800"/>
                </a:lnTo>
                <a:lnTo>
                  <a:pt x="173525" y="297414"/>
                </a:lnTo>
                <a:lnTo>
                  <a:pt x="195452" y="277205"/>
                </a:lnTo>
                <a:lnTo>
                  <a:pt x="218352" y="247091"/>
                </a:lnTo>
                <a:lnTo>
                  <a:pt x="242397" y="209993"/>
                </a:lnTo>
                <a:lnTo>
                  <a:pt x="267759" y="168830"/>
                </a:lnTo>
                <a:lnTo>
                  <a:pt x="294609" y="126522"/>
                </a:lnTo>
                <a:lnTo>
                  <a:pt x="323120" y="85989"/>
                </a:lnTo>
                <a:lnTo>
                  <a:pt x="353462" y="50151"/>
                </a:lnTo>
                <a:lnTo>
                  <a:pt x="385809" y="21926"/>
                </a:lnTo>
                <a:lnTo>
                  <a:pt x="420330" y="4236"/>
                </a:lnTo>
                <a:lnTo>
                  <a:pt x="457200" y="0"/>
                </a:lnTo>
                <a:lnTo>
                  <a:pt x="488440" y="7719"/>
                </a:lnTo>
                <a:lnTo>
                  <a:pt x="557754" y="48652"/>
                </a:lnTo>
                <a:lnTo>
                  <a:pt x="595159" y="78865"/>
                </a:lnTo>
                <a:lnTo>
                  <a:pt x="633954" y="113577"/>
                </a:lnTo>
                <a:lnTo>
                  <a:pt x="673803" y="151289"/>
                </a:lnTo>
                <a:lnTo>
                  <a:pt x="714375" y="190500"/>
                </a:lnTo>
                <a:lnTo>
                  <a:pt x="755335" y="229710"/>
                </a:lnTo>
                <a:lnTo>
                  <a:pt x="796351" y="267422"/>
                </a:lnTo>
                <a:lnTo>
                  <a:pt x="837089" y="302134"/>
                </a:lnTo>
                <a:lnTo>
                  <a:pt x="877216" y="332347"/>
                </a:lnTo>
                <a:lnTo>
                  <a:pt x="916399" y="356562"/>
                </a:lnTo>
                <a:lnTo>
                  <a:pt x="954305" y="373280"/>
                </a:lnTo>
                <a:lnTo>
                  <a:pt x="990600" y="381000"/>
                </a:lnTo>
                <a:lnTo>
                  <a:pt x="1025242" y="378722"/>
                </a:lnTo>
                <a:lnTo>
                  <a:pt x="1090862" y="348676"/>
                </a:lnTo>
                <a:lnTo>
                  <a:pt x="1122339" y="323905"/>
                </a:lnTo>
                <a:lnTo>
                  <a:pt x="1153260" y="294636"/>
                </a:lnTo>
                <a:lnTo>
                  <a:pt x="1183876" y="262367"/>
                </a:lnTo>
                <a:lnTo>
                  <a:pt x="1214437" y="228600"/>
                </a:lnTo>
                <a:lnTo>
                  <a:pt x="1245192" y="194832"/>
                </a:lnTo>
                <a:lnTo>
                  <a:pt x="1276391" y="162563"/>
                </a:lnTo>
                <a:lnTo>
                  <a:pt x="1308285" y="133294"/>
                </a:lnTo>
                <a:lnTo>
                  <a:pt x="1341122" y="108523"/>
                </a:lnTo>
                <a:lnTo>
                  <a:pt x="1375154" y="89751"/>
                </a:lnTo>
                <a:lnTo>
                  <a:pt x="1447800" y="76200"/>
                </a:lnTo>
                <a:lnTo>
                  <a:pt x="1479191" y="82109"/>
                </a:lnTo>
                <a:lnTo>
                  <a:pt x="1542348" y="113144"/>
                </a:lnTo>
                <a:lnTo>
                  <a:pt x="1574298" y="136409"/>
                </a:lnTo>
                <a:lnTo>
                  <a:pt x="1606621" y="163598"/>
                </a:lnTo>
                <a:lnTo>
                  <a:pt x="1639408" y="193780"/>
                </a:lnTo>
                <a:lnTo>
                  <a:pt x="1672755" y="226025"/>
                </a:lnTo>
                <a:lnTo>
                  <a:pt x="1706752" y="259402"/>
                </a:lnTo>
                <a:lnTo>
                  <a:pt x="1741494" y="292981"/>
                </a:lnTo>
                <a:lnTo>
                  <a:pt x="1777074" y="325831"/>
                </a:lnTo>
                <a:lnTo>
                  <a:pt x="1813584" y="357021"/>
                </a:lnTo>
                <a:lnTo>
                  <a:pt x="1851118" y="385621"/>
                </a:lnTo>
                <a:lnTo>
                  <a:pt x="1889769" y="410701"/>
                </a:lnTo>
                <a:lnTo>
                  <a:pt x="1929629" y="431329"/>
                </a:lnTo>
                <a:lnTo>
                  <a:pt x="1970792" y="446575"/>
                </a:lnTo>
                <a:lnTo>
                  <a:pt x="2013351" y="455509"/>
                </a:lnTo>
                <a:lnTo>
                  <a:pt x="2057400" y="457200"/>
                </a:lnTo>
                <a:lnTo>
                  <a:pt x="2097808" y="453689"/>
                </a:lnTo>
                <a:lnTo>
                  <a:pt x="2138815" y="447269"/>
                </a:lnTo>
                <a:lnTo>
                  <a:pt x="2180405" y="438091"/>
                </a:lnTo>
                <a:lnTo>
                  <a:pt x="2222564" y="426305"/>
                </a:lnTo>
                <a:lnTo>
                  <a:pt x="2265277" y="412063"/>
                </a:lnTo>
                <a:lnTo>
                  <a:pt x="2308530" y="395515"/>
                </a:lnTo>
                <a:lnTo>
                  <a:pt x="2352308" y="376814"/>
                </a:lnTo>
                <a:lnTo>
                  <a:pt x="2396597" y="356109"/>
                </a:lnTo>
                <a:lnTo>
                  <a:pt x="2441384" y="333553"/>
                </a:lnTo>
                <a:lnTo>
                  <a:pt x="2486652" y="309295"/>
                </a:lnTo>
                <a:lnTo>
                  <a:pt x="2532388" y="283488"/>
                </a:lnTo>
                <a:lnTo>
                  <a:pt x="2578577" y="256282"/>
                </a:lnTo>
                <a:lnTo>
                  <a:pt x="2625205" y="227829"/>
                </a:lnTo>
                <a:lnTo>
                  <a:pt x="2672257" y="198279"/>
                </a:lnTo>
                <a:lnTo>
                  <a:pt x="2719720" y="167783"/>
                </a:lnTo>
                <a:lnTo>
                  <a:pt x="2767577" y="136494"/>
                </a:lnTo>
                <a:lnTo>
                  <a:pt x="2815816" y="104561"/>
                </a:lnTo>
                <a:lnTo>
                  <a:pt x="2864422" y="72136"/>
                </a:lnTo>
                <a:lnTo>
                  <a:pt x="2913379" y="39370"/>
                </a:lnTo>
              </a:path>
            </a:pathLst>
          </a:custGeom>
          <a:ln w="8890">
            <a:solidFill>
              <a:srgbClr val="000000"/>
            </a:solidFill>
          </a:ln>
        </p:spPr>
        <p:txBody>
          <a:bodyPr wrap="square" lIns="0" tIns="0" rIns="0" bIns="0" rtlCol="0"/>
          <a:lstStyle/>
          <a:p>
            <a:endParaRPr/>
          </a:p>
        </p:txBody>
      </p:sp>
      <p:sp>
        <p:nvSpPr>
          <p:cNvPr id="34" name="object 34"/>
          <p:cNvSpPr/>
          <p:nvPr/>
        </p:nvSpPr>
        <p:spPr>
          <a:xfrm>
            <a:off x="7002780" y="2514600"/>
            <a:ext cx="83820" cy="73660"/>
          </a:xfrm>
          <a:custGeom>
            <a:avLst/>
            <a:gdLst/>
            <a:ahLst/>
            <a:cxnLst/>
            <a:rect l="l" t="t" r="r" b="b"/>
            <a:pathLst>
              <a:path w="83820" h="73660">
                <a:moveTo>
                  <a:pt x="83820" y="0"/>
                </a:moveTo>
                <a:lnTo>
                  <a:pt x="0" y="11429"/>
                </a:lnTo>
                <a:lnTo>
                  <a:pt x="41910" y="73660"/>
                </a:lnTo>
                <a:lnTo>
                  <a:pt x="83820" y="0"/>
                </a:lnTo>
                <a:close/>
              </a:path>
            </a:pathLst>
          </a:custGeom>
          <a:solidFill>
            <a:srgbClr val="000000"/>
          </a:solidFill>
        </p:spPr>
        <p:txBody>
          <a:bodyPr wrap="square" lIns="0" tIns="0" rIns="0" bIns="0" rtlCol="0"/>
          <a:lstStyle/>
          <a:p>
            <a:endParaRPr/>
          </a:p>
        </p:txBody>
      </p:sp>
      <p:graphicFrame>
        <p:nvGraphicFramePr>
          <p:cNvPr id="35" name="object 35"/>
          <p:cNvGraphicFramePr>
            <a:graphicFrameLocks noGrp="1"/>
          </p:cNvGraphicFramePr>
          <p:nvPr/>
        </p:nvGraphicFramePr>
        <p:xfrm>
          <a:off x="975767" y="1595527"/>
          <a:ext cx="6904353" cy="1523999"/>
        </p:xfrm>
        <a:graphic>
          <a:graphicData uri="http://schemas.openxmlformats.org/drawingml/2006/table">
            <a:tbl>
              <a:tblPr firstRow="1" bandRow="1">
                <a:tableStyleId>{2D5ABB26-0587-4C30-8999-92F81FD0307C}</a:tableStyleId>
              </a:tblPr>
              <a:tblGrid>
                <a:gridCol w="314960">
                  <a:extLst>
                    <a:ext uri="{9D8B030D-6E8A-4147-A177-3AD203B41FA5}">
                      <a16:colId xmlns:a16="http://schemas.microsoft.com/office/drawing/2014/main" val="20000"/>
                    </a:ext>
                  </a:extLst>
                </a:gridCol>
                <a:gridCol w="224790">
                  <a:extLst>
                    <a:ext uri="{9D8B030D-6E8A-4147-A177-3AD203B41FA5}">
                      <a16:colId xmlns:a16="http://schemas.microsoft.com/office/drawing/2014/main" val="20001"/>
                    </a:ext>
                  </a:extLst>
                </a:gridCol>
                <a:gridCol w="1168400">
                  <a:extLst>
                    <a:ext uri="{9D8B030D-6E8A-4147-A177-3AD203B41FA5}">
                      <a16:colId xmlns:a16="http://schemas.microsoft.com/office/drawing/2014/main" val="20002"/>
                    </a:ext>
                  </a:extLst>
                </a:gridCol>
                <a:gridCol w="1150620">
                  <a:extLst>
                    <a:ext uri="{9D8B030D-6E8A-4147-A177-3AD203B41FA5}">
                      <a16:colId xmlns:a16="http://schemas.microsoft.com/office/drawing/2014/main" val="20003"/>
                    </a:ext>
                  </a:extLst>
                </a:gridCol>
                <a:gridCol w="974089">
                  <a:extLst>
                    <a:ext uri="{9D8B030D-6E8A-4147-A177-3AD203B41FA5}">
                      <a16:colId xmlns:a16="http://schemas.microsoft.com/office/drawing/2014/main" val="20004"/>
                    </a:ext>
                  </a:extLst>
                </a:gridCol>
                <a:gridCol w="410845">
                  <a:extLst>
                    <a:ext uri="{9D8B030D-6E8A-4147-A177-3AD203B41FA5}">
                      <a16:colId xmlns:a16="http://schemas.microsoft.com/office/drawing/2014/main" val="20005"/>
                    </a:ext>
                  </a:extLst>
                </a:gridCol>
                <a:gridCol w="1465579">
                  <a:extLst>
                    <a:ext uri="{9D8B030D-6E8A-4147-A177-3AD203B41FA5}">
                      <a16:colId xmlns:a16="http://schemas.microsoft.com/office/drawing/2014/main" val="20006"/>
                    </a:ext>
                  </a:extLst>
                </a:gridCol>
                <a:gridCol w="1195070">
                  <a:extLst>
                    <a:ext uri="{9D8B030D-6E8A-4147-A177-3AD203B41FA5}">
                      <a16:colId xmlns:a16="http://schemas.microsoft.com/office/drawing/2014/main" val="20007"/>
                    </a:ext>
                  </a:extLst>
                </a:gridCol>
              </a:tblGrid>
              <a:tr h="713739">
                <a:tc>
                  <a:txBody>
                    <a:bodyPr/>
                    <a:lstStyle/>
                    <a:p>
                      <a:pPr>
                        <a:lnSpc>
                          <a:spcPct val="100000"/>
                        </a:lnSpc>
                        <a:spcBef>
                          <a:spcPts val="45"/>
                        </a:spcBef>
                      </a:pPr>
                      <a:endParaRPr sz="2300">
                        <a:latin typeface="Times New Roman"/>
                        <a:cs typeface="Times New Roman"/>
                      </a:endParaRPr>
                    </a:p>
                    <a:p>
                      <a:pPr>
                        <a:lnSpc>
                          <a:spcPts val="2830"/>
                        </a:lnSpc>
                      </a:pPr>
                      <a:r>
                        <a:rPr sz="2400" i="1" dirty="0">
                          <a:latin typeface="Garamond"/>
                          <a:cs typeface="Garamond"/>
                        </a:rPr>
                        <a:t>x</a:t>
                      </a:r>
                      <a:endParaRPr sz="2400">
                        <a:latin typeface="Garamond"/>
                        <a:cs typeface="Garamond"/>
                      </a:endParaRPr>
                    </a:p>
                  </a:txBody>
                  <a:tcPr marL="0" marR="0" marT="5715" marB="0">
                    <a:lnR w="9525">
                      <a:solidFill>
                        <a:srgbClr val="000000"/>
                      </a:solidFill>
                      <a:prstDash val="solid"/>
                    </a:lnR>
                    <a:lnB w="9525">
                      <a:solidFill>
                        <a:srgbClr val="000000"/>
                      </a:solidFill>
                      <a:prstDash val="solid"/>
                    </a:lnB>
                  </a:tcPr>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lnT w="9525">
                      <a:solidFill>
                        <a:srgbClr val="000000"/>
                      </a:solidFill>
                      <a:prstDash val="solid"/>
                    </a:lnT>
                    <a:lnB w="9525">
                      <a:solidFill>
                        <a:srgbClr val="000000"/>
                      </a:solidFill>
                      <a:prstDash val="solid"/>
                    </a:lnB>
                    <a:solidFill>
                      <a:srgbClr val="2CA1BE"/>
                    </a:solidFill>
                  </a:tcPr>
                </a:tc>
                <a:tc rowSpan="2">
                  <a:txBody>
                    <a:bodyPr/>
                    <a:lstStyle/>
                    <a:p>
                      <a:pPr>
                        <a:lnSpc>
                          <a:spcPct val="100000"/>
                        </a:lnSpc>
                        <a:spcBef>
                          <a:spcPts val="35"/>
                        </a:spcBef>
                      </a:pPr>
                      <a:endParaRPr sz="2900">
                        <a:latin typeface="Times New Roman"/>
                        <a:cs typeface="Times New Roman"/>
                      </a:endParaRPr>
                    </a:p>
                    <a:p>
                      <a:pPr marL="461009">
                        <a:lnSpc>
                          <a:spcPct val="100000"/>
                        </a:lnSpc>
                        <a:tabLst>
                          <a:tab pos="688975" algn="l"/>
                          <a:tab pos="1075055" algn="l"/>
                        </a:tabLst>
                      </a:pPr>
                      <a:r>
                        <a:rPr sz="2000" u="sng" dirty="0">
                          <a:uFill>
                            <a:solidFill>
                              <a:srgbClr val="000000"/>
                            </a:solidFill>
                          </a:uFill>
                          <a:latin typeface="Times New Roman"/>
                          <a:cs typeface="Times New Roman"/>
                        </a:rPr>
                        <a:t> 	</a:t>
                      </a:r>
                      <a:r>
                        <a:rPr sz="2000" u="sng" dirty="0">
                          <a:uFill>
                            <a:solidFill>
                              <a:srgbClr val="000000"/>
                            </a:solidFill>
                          </a:uFill>
                          <a:latin typeface="Garamond"/>
                          <a:cs typeface="Garamond"/>
                        </a:rPr>
                        <a:t>0	</a:t>
                      </a:r>
                      <a:endParaRPr sz="2000">
                        <a:latin typeface="Garamond"/>
                        <a:cs typeface="Garamond"/>
                      </a:endParaRPr>
                    </a:p>
                  </a:txBody>
                  <a:tcPr marL="0" marR="0" marT="4445" marB="0">
                    <a:lnT w="9525">
                      <a:solidFill>
                        <a:srgbClr val="000000"/>
                      </a:solidFill>
                      <a:prstDash val="solid"/>
                    </a:lnT>
                    <a:lnB w="9525">
                      <a:solidFill>
                        <a:srgbClr val="000000"/>
                      </a:solidFill>
                      <a:prstDash val="solid"/>
                    </a:lnB>
                  </a:tcPr>
                </a:tc>
                <a:tc rowSpan="2">
                  <a:txBody>
                    <a:bodyPr/>
                    <a:lstStyle/>
                    <a:p>
                      <a:pPr>
                        <a:lnSpc>
                          <a:spcPct val="100000"/>
                        </a:lnSpc>
                        <a:spcBef>
                          <a:spcPts val="35"/>
                        </a:spcBef>
                      </a:pPr>
                      <a:endParaRPr sz="2900">
                        <a:latin typeface="Times New Roman"/>
                        <a:cs typeface="Times New Roman"/>
                      </a:endParaRPr>
                    </a:p>
                    <a:p>
                      <a:pPr marL="359410">
                        <a:lnSpc>
                          <a:spcPct val="100000"/>
                        </a:lnSpc>
                        <a:tabLst>
                          <a:tab pos="679450" algn="l"/>
                          <a:tab pos="1050290" algn="l"/>
                        </a:tabLst>
                      </a:pPr>
                      <a:r>
                        <a:rPr sz="2000" u="sng" dirty="0">
                          <a:uFill>
                            <a:solidFill>
                              <a:srgbClr val="000000"/>
                            </a:solidFill>
                          </a:uFill>
                          <a:latin typeface="Times New Roman"/>
                          <a:cs typeface="Times New Roman"/>
                        </a:rPr>
                        <a:t> 	</a:t>
                      </a:r>
                      <a:r>
                        <a:rPr sz="2000" u="sng" dirty="0">
                          <a:uFill>
                            <a:solidFill>
                              <a:srgbClr val="000000"/>
                            </a:solidFill>
                          </a:uFill>
                          <a:latin typeface="Garamond"/>
                          <a:cs typeface="Garamond"/>
                        </a:rPr>
                        <a:t>0	</a:t>
                      </a:r>
                      <a:endParaRPr sz="2000">
                        <a:latin typeface="Garamond"/>
                        <a:cs typeface="Garamond"/>
                      </a:endParaRPr>
                    </a:p>
                  </a:txBody>
                  <a:tcPr marL="0" marR="0" marT="4445" marB="0">
                    <a:lnT w="9525">
                      <a:solidFill>
                        <a:srgbClr val="000000"/>
                      </a:solidFill>
                      <a:prstDash val="solid"/>
                    </a:lnT>
                    <a:lnB w="9525">
                      <a:solidFill>
                        <a:srgbClr val="000000"/>
                      </a:solidFill>
                      <a:prstDash val="solid"/>
                    </a:lnB>
                  </a:tcPr>
                </a:tc>
                <a:tc rowSpan="2">
                  <a:txBody>
                    <a:bodyPr/>
                    <a:lstStyle/>
                    <a:p>
                      <a:pPr marR="30480">
                        <a:lnSpc>
                          <a:spcPct val="100000"/>
                        </a:lnSpc>
                        <a:spcBef>
                          <a:spcPts val="35"/>
                        </a:spcBef>
                      </a:pPr>
                      <a:endParaRPr sz="2900">
                        <a:latin typeface="Times New Roman"/>
                        <a:cs typeface="Times New Roman"/>
                      </a:endParaRPr>
                    </a:p>
                    <a:p>
                      <a:pPr marL="351790">
                        <a:lnSpc>
                          <a:spcPct val="100000"/>
                        </a:lnSpc>
                        <a:tabLst>
                          <a:tab pos="596900" algn="l"/>
                          <a:tab pos="967740" algn="l"/>
                        </a:tabLst>
                      </a:pPr>
                      <a:r>
                        <a:rPr sz="2000" u="sng" dirty="0">
                          <a:solidFill>
                            <a:srgbClr val="D91E27"/>
                          </a:solidFill>
                          <a:uFill>
                            <a:solidFill>
                              <a:srgbClr val="D91E27"/>
                            </a:solidFill>
                          </a:uFill>
                          <a:latin typeface="Times New Roman"/>
                          <a:cs typeface="Times New Roman"/>
                        </a:rPr>
                        <a:t> 	</a:t>
                      </a:r>
                      <a:r>
                        <a:rPr sz="2000" u="sng" dirty="0">
                          <a:solidFill>
                            <a:srgbClr val="D91E27"/>
                          </a:solidFill>
                          <a:uFill>
                            <a:solidFill>
                              <a:srgbClr val="D91E27"/>
                            </a:solidFill>
                          </a:uFill>
                          <a:latin typeface="Garamond"/>
                          <a:cs typeface="Garamond"/>
                        </a:rPr>
                        <a:t>0	</a:t>
                      </a:r>
                      <a:endParaRPr sz="2000">
                        <a:latin typeface="Garamond"/>
                        <a:cs typeface="Garamond"/>
                      </a:endParaRPr>
                    </a:p>
                  </a:txBody>
                  <a:tcPr marL="0" marR="0" marT="4445" marB="0">
                    <a:lnT w="9525">
                      <a:solidFill>
                        <a:srgbClr val="000000"/>
                      </a:solidFill>
                      <a:prstDash val="solid"/>
                    </a:lnT>
                    <a:lnB w="9525">
                      <a:solidFill>
                        <a:srgbClr val="000000"/>
                      </a:solidFill>
                      <a:prstDash val="solid"/>
                    </a:lnB>
                  </a:tcPr>
                </a:tc>
                <a:tc rowSpan="2">
                  <a:txBody>
                    <a:bodyPr/>
                    <a:lstStyle/>
                    <a:p>
                      <a:pPr marL="220979">
                        <a:lnSpc>
                          <a:spcPts val="2170"/>
                        </a:lnSpc>
                      </a:pPr>
                      <a:r>
                        <a:rPr sz="2000" dirty="0">
                          <a:solidFill>
                            <a:srgbClr val="D91E27"/>
                          </a:solidFill>
                          <a:latin typeface="Garamond"/>
                          <a:cs typeface="Garamond"/>
                        </a:rPr>
                        <a:t>0</a:t>
                      </a:r>
                      <a:endParaRPr sz="2000">
                        <a:latin typeface="Garamond"/>
                        <a:cs typeface="Garamond"/>
                      </a:endParaRPr>
                    </a:p>
                  </a:txBody>
                  <a:tcPr marL="0" marR="0" marT="0" marB="0">
                    <a:lnT w="9525">
                      <a:solidFill>
                        <a:srgbClr val="000000"/>
                      </a:solidFill>
                      <a:prstDash val="solid"/>
                    </a:lnT>
                    <a:lnB w="9525">
                      <a:solidFill>
                        <a:srgbClr val="000000"/>
                      </a:solidFill>
                      <a:prstDash val="solid"/>
                    </a:lnB>
                  </a:tcPr>
                </a:tc>
                <a:tc rowSpan="2">
                  <a:txBody>
                    <a:bodyPr/>
                    <a:lstStyle/>
                    <a:p>
                      <a:pPr marL="100965" marR="772795" indent="-30480">
                        <a:lnSpc>
                          <a:spcPct val="222100"/>
                        </a:lnSpc>
                        <a:spcBef>
                          <a:spcPts val="439"/>
                        </a:spcBef>
                        <a:tabLst>
                          <a:tab pos="316865" algn="l"/>
                          <a:tab pos="685165" algn="l"/>
                        </a:tabLst>
                      </a:pPr>
                      <a:r>
                        <a:rPr sz="2000" u="sng" dirty="0">
                          <a:solidFill>
                            <a:srgbClr val="D91E27"/>
                          </a:solidFill>
                          <a:uFill>
                            <a:solidFill>
                              <a:srgbClr val="D91E27"/>
                            </a:solidFill>
                          </a:uFill>
                          <a:latin typeface="Times New Roman"/>
                          <a:cs typeface="Times New Roman"/>
                        </a:rPr>
                        <a:t> 	</a:t>
                      </a:r>
                      <a:r>
                        <a:rPr sz="2000" u="sng" dirty="0">
                          <a:solidFill>
                            <a:srgbClr val="D91E27"/>
                          </a:solidFill>
                          <a:uFill>
                            <a:solidFill>
                              <a:srgbClr val="D91E27"/>
                            </a:solidFill>
                          </a:uFill>
                          <a:latin typeface="Garamond"/>
                          <a:cs typeface="Garamond"/>
                        </a:rPr>
                        <a:t>0 	</a:t>
                      </a:r>
                      <a:r>
                        <a:rPr sz="2000" dirty="0">
                          <a:solidFill>
                            <a:srgbClr val="D91E27"/>
                          </a:solidFill>
                          <a:latin typeface="Garamond"/>
                          <a:cs typeface="Garamond"/>
                        </a:rPr>
                        <a:t> </a:t>
                      </a:r>
                      <a:r>
                        <a:rPr sz="3000" baseline="-16666" dirty="0">
                          <a:latin typeface="Garamond"/>
                          <a:cs typeface="Garamond"/>
                        </a:rPr>
                        <a:t>0</a:t>
                      </a:r>
                      <a:r>
                        <a:rPr sz="1150" i="1" dirty="0">
                          <a:latin typeface="Garamond"/>
                          <a:cs typeface="Garamond"/>
                        </a:rPr>
                        <a:t>r</a:t>
                      </a:r>
                      <a:r>
                        <a:rPr sz="3000" baseline="-16666" dirty="0">
                          <a:latin typeface="Garamond"/>
                          <a:cs typeface="Garamond"/>
                        </a:rPr>
                        <a:t>1</a:t>
                      </a:r>
                      <a:r>
                        <a:rPr sz="1150" i="1" dirty="0">
                          <a:latin typeface="Garamond"/>
                          <a:cs typeface="Garamond"/>
                        </a:rPr>
                        <a:t>n</a:t>
                      </a:r>
                      <a:r>
                        <a:rPr sz="1150" dirty="0">
                          <a:latin typeface="Garamond"/>
                          <a:cs typeface="Garamond"/>
                        </a:rPr>
                        <a:t>+1</a:t>
                      </a:r>
                      <a:endParaRPr sz="1150">
                        <a:latin typeface="Garamond"/>
                        <a:cs typeface="Garamond"/>
                      </a:endParaRPr>
                    </a:p>
                  </a:txBody>
                  <a:tcPr marL="0" marR="0" marT="55879" marB="0">
                    <a:lnT w="9525">
                      <a:solidFill>
                        <a:srgbClr val="000000"/>
                      </a:solidFill>
                      <a:prstDash val="solid"/>
                    </a:lnT>
                    <a:lnB w="9525">
                      <a:solidFill>
                        <a:srgbClr val="000000"/>
                      </a:solidFill>
                      <a:prstDash val="solid"/>
                    </a:lnB>
                  </a:tcPr>
                </a:tc>
                <a:tc rowSpan="2">
                  <a:txBody>
                    <a:bodyPr/>
                    <a:lstStyle/>
                    <a:p>
                      <a:pPr marR="81915" algn="r">
                        <a:lnSpc>
                          <a:spcPct val="100000"/>
                        </a:lnSpc>
                        <a:spcBef>
                          <a:spcPts val="370"/>
                        </a:spcBef>
                      </a:pPr>
                      <a:r>
                        <a:rPr sz="2400" dirty="0">
                          <a:solidFill>
                            <a:srgbClr val="D91E27"/>
                          </a:solidFill>
                          <a:latin typeface="Garamond"/>
                          <a:cs typeface="Garamond"/>
                        </a:rPr>
                        <a:t>M</a:t>
                      </a:r>
                      <a:endParaRPr sz="2400">
                        <a:latin typeface="Garamond"/>
                        <a:cs typeface="Garamond"/>
                      </a:endParaRPr>
                    </a:p>
                  </a:txBody>
                  <a:tcPr marL="0" marR="0" marT="46990" marB="0">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810260">
                <a:tc>
                  <a:txBody>
                    <a:bodyPr/>
                    <a:lstStyle/>
                    <a:p>
                      <a:pPr>
                        <a:lnSpc>
                          <a:spcPct val="100000"/>
                        </a:lnSpc>
                      </a:pPr>
                      <a:endParaRPr sz="2200">
                        <a:latin typeface="Times New Roman"/>
                        <a:cs typeface="Times New Roman"/>
                      </a:endParaRPr>
                    </a:p>
                  </a:txBody>
                  <a:tcPr marL="0" marR="0" marT="0" marB="0">
                    <a:lnR w="9525">
                      <a:solidFill>
                        <a:srgbClr val="000000"/>
                      </a:solidFill>
                      <a:prstDash val="solid"/>
                    </a:lnR>
                    <a:lnT w="9525">
                      <a:solidFill>
                        <a:srgbClr val="000000"/>
                      </a:solidFill>
                      <a:prstDash val="solid"/>
                    </a:lnT>
                  </a:tcPr>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lnT w="9525">
                      <a:solidFill>
                        <a:srgbClr val="000000"/>
                      </a:solidFill>
                      <a:prstDash val="solid"/>
                    </a:lnT>
                    <a:lnB w="9525">
                      <a:solidFill>
                        <a:srgbClr val="000000"/>
                      </a:solidFill>
                      <a:prstDash val="solid"/>
                    </a:lnB>
                    <a:solidFill>
                      <a:srgbClr val="2CA1BE"/>
                    </a:solidFill>
                  </a:tcPr>
                </a:tc>
                <a:tc vMerge="1">
                  <a:txBody>
                    <a:bodyPr/>
                    <a:lstStyle/>
                    <a:p>
                      <a:endParaRPr/>
                    </a:p>
                  </a:txBody>
                  <a:tcPr marL="0" marR="0" marT="4445" marB="0">
                    <a:lnT w="9525">
                      <a:solidFill>
                        <a:srgbClr val="000000"/>
                      </a:solidFill>
                      <a:prstDash val="solid"/>
                    </a:lnT>
                    <a:lnB w="9525">
                      <a:solidFill>
                        <a:srgbClr val="000000"/>
                      </a:solidFill>
                      <a:prstDash val="solid"/>
                    </a:lnB>
                  </a:tcPr>
                </a:tc>
                <a:tc vMerge="1">
                  <a:txBody>
                    <a:bodyPr/>
                    <a:lstStyle/>
                    <a:p>
                      <a:endParaRPr/>
                    </a:p>
                  </a:txBody>
                  <a:tcPr marL="0" marR="0" marT="4445" marB="0">
                    <a:lnT w="9525">
                      <a:solidFill>
                        <a:srgbClr val="000000"/>
                      </a:solidFill>
                      <a:prstDash val="solid"/>
                    </a:lnT>
                    <a:lnB w="9525">
                      <a:solidFill>
                        <a:srgbClr val="000000"/>
                      </a:solidFill>
                      <a:prstDash val="solid"/>
                    </a:lnB>
                  </a:tcPr>
                </a:tc>
                <a:tc vMerge="1">
                  <a:txBody>
                    <a:bodyPr/>
                    <a:lstStyle/>
                    <a:p>
                      <a:endParaRPr/>
                    </a:p>
                  </a:txBody>
                  <a:tcPr marL="0" marR="0" marT="4445" marB="0">
                    <a:lnT w="9525">
                      <a:solidFill>
                        <a:srgbClr val="000000"/>
                      </a:solidFill>
                      <a:prstDash val="solid"/>
                    </a:lnT>
                    <a:lnB w="9525">
                      <a:solidFill>
                        <a:srgbClr val="000000"/>
                      </a:solidFill>
                      <a:prstDash val="solid"/>
                    </a:lnB>
                  </a:tcPr>
                </a:tc>
                <a:tc vMerge="1">
                  <a:txBody>
                    <a:bodyPr/>
                    <a:lstStyle/>
                    <a:p>
                      <a:endParaRPr/>
                    </a:p>
                  </a:txBody>
                  <a:tcPr marL="0" marR="0" marT="0" marB="0">
                    <a:lnT w="9525">
                      <a:solidFill>
                        <a:srgbClr val="000000"/>
                      </a:solidFill>
                      <a:prstDash val="solid"/>
                    </a:lnT>
                    <a:lnB w="9525">
                      <a:solidFill>
                        <a:srgbClr val="000000"/>
                      </a:solidFill>
                      <a:prstDash val="solid"/>
                    </a:lnB>
                  </a:tcPr>
                </a:tc>
                <a:tc vMerge="1">
                  <a:txBody>
                    <a:bodyPr/>
                    <a:lstStyle/>
                    <a:p>
                      <a:endParaRPr/>
                    </a:p>
                  </a:txBody>
                  <a:tcPr marL="0" marR="0" marT="55879" marB="0">
                    <a:lnT w="9525">
                      <a:solidFill>
                        <a:srgbClr val="000000"/>
                      </a:solidFill>
                      <a:prstDash val="solid"/>
                    </a:lnT>
                    <a:lnB w="9525">
                      <a:solidFill>
                        <a:srgbClr val="000000"/>
                      </a:solidFill>
                      <a:prstDash val="solid"/>
                    </a:lnB>
                  </a:tcPr>
                </a:tc>
                <a:tc vMerge="1">
                  <a:txBody>
                    <a:bodyPr/>
                    <a:lstStyle/>
                    <a:p>
                      <a:endParaRPr/>
                    </a:p>
                  </a:txBody>
                  <a:tcPr marL="0" marR="0" marT="46990" marB="0">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7530" y="1329112"/>
            <a:ext cx="7432040" cy="382156"/>
          </a:xfrm>
          <a:prstGeom prst="rect">
            <a:avLst/>
          </a:prstGeom>
        </p:spPr>
        <p:txBody>
          <a:bodyPr vert="horz" wrap="square" lIns="0" tIns="12700" rIns="0" bIns="0" rtlCol="0">
            <a:spAutoFit/>
          </a:bodyPr>
          <a:lstStyle/>
          <a:p>
            <a:pPr marL="495300" indent="-457200">
              <a:lnSpc>
                <a:spcPct val="100000"/>
              </a:lnSpc>
              <a:spcBef>
                <a:spcPts val="100"/>
              </a:spcBef>
              <a:buFont typeface="Arial" panose="020B0604020202020204" pitchFamily="34" charset="0"/>
              <a:buChar char="•"/>
            </a:pPr>
            <a:r>
              <a:rPr sz="2400" spc="487" baseline="16516" dirty="0">
                <a:solidFill>
                  <a:srgbClr val="2CA1BE"/>
                </a:solidFill>
                <a:latin typeface="Times New Roman"/>
                <a:cs typeface="Times New Roman"/>
              </a:rPr>
              <a:t> </a:t>
            </a:r>
            <a:r>
              <a:rPr sz="2400" spc="-10" dirty="0">
                <a:solidFill>
                  <a:srgbClr val="D91E27"/>
                </a:solidFill>
                <a:latin typeface="Arial Unicode MS"/>
                <a:cs typeface="Arial Unicode MS"/>
              </a:rPr>
              <a:t>Pumping lemma: </a:t>
            </a:r>
            <a:r>
              <a:rPr sz="2400" spc="-10" dirty="0">
                <a:latin typeface="Arial Unicode MS"/>
                <a:cs typeface="Arial Unicode MS"/>
              </a:rPr>
              <a:t>For </a:t>
            </a:r>
            <a:r>
              <a:rPr sz="2400" spc="-5" dirty="0">
                <a:latin typeface="Arial Unicode MS"/>
                <a:cs typeface="Arial Unicode MS"/>
              </a:rPr>
              <a:t>every regular language</a:t>
            </a:r>
            <a:r>
              <a:rPr sz="2400" spc="105" dirty="0">
                <a:latin typeface="Arial Unicode MS"/>
                <a:cs typeface="Arial Unicode MS"/>
              </a:rPr>
              <a:t> </a:t>
            </a:r>
            <a:r>
              <a:rPr sz="2400" i="1" dirty="0">
                <a:latin typeface="Garamond"/>
                <a:cs typeface="Garamond"/>
              </a:rPr>
              <a:t>L</a:t>
            </a:r>
            <a:endParaRPr sz="2400" dirty="0">
              <a:latin typeface="Garamond"/>
              <a:cs typeface="Garamond"/>
            </a:endParaRPr>
          </a:p>
        </p:txBody>
      </p:sp>
      <p:sp>
        <p:nvSpPr>
          <p:cNvPr id="3" name="object 3"/>
          <p:cNvSpPr/>
          <p:nvPr/>
        </p:nvSpPr>
        <p:spPr>
          <a:xfrm>
            <a:off x="224790" y="121920"/>
            <a:ext cx="8468360" cy="1341119"/>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066800" y="2057400"/>
            <a:ext cx="7239000" cy="2115707"/>
          </a:xfrm>
          <a:prstGeom prst="rect">
            <a:avLst/>
          </a:prstGeom>
          <a:solidFill>
            <a:schemeClr val="accent2">
              <a:lumMod val="20000"/>
              <a:lumOff val="80000"/>
            </a:schemeClr>
          </a:solidFill>
        </p:spPr>
        <p:txBody>
          <a:bodyPr vert="horz" wrap="square" lIns="0" tIns="46990" rIns="0" bIns="0" rtlCol="0">
            <a:spAutoFit/>
          </a:bodyPr>
          <a:lstStyle/>
          <a:p>
            <a:pPr marL="88900" marR="809625">
              <a:lnSpc>
                <a:spcPct val="100000"/>
              </a:lnSpc>
              <a:spcBef>
                <a:spcPts val="370"/>
              </a:spcBef>
            </a:pPr>
            <a:r>
              <a:rPr sz="2400" dirty="0">
                <a:latin typeface="Gill Sans MT"/>
                <a:cs typeface="Gill Sans MT"/>
              </a:rPr>
              <a:t>There exists a </a:t>
            </a:r>
            <a:r>
              <a:rPr sz="2400" spc="-5" dirty="0">
                <a:latin typeface="Gill Sans MT"/>
                <a:cs typeface="Gill Sans MT"/>
              </a:rPr>
              <a:t>number </a:t>
            </a:r>
            <a:r>
              <a:rPr sz="2400" i="1" dirty="0">
                <a:latin typeface="Garamond"/>
                <a:cs typeface="Garamond"/>
              </a:rPr>
              <a:t>n </a:t>
            </a:r>
            <a:r>
              <a:rPr sz="2400" spc="-5" dirty="0">
                <a:latin typeface="Gill Sans MT"/>
                <a:cs typeface="Gill Sans MT"/>
              </a:rPr>
              <a:t>such that for every  string </a:t>
            </a:r>
            <a:r>
              <a:rPr sz="2400" i="1" dirty="0">
                <a:latin typeface="Garamond"/>
                <a:cs typeface="Garamond"/>
              </a:rPr>
              <a:t>z </a:t>
            </a:r>
            <a:r>
              <a:rPr sz="2400" dirty="0">
                <a:latin typeface="Gill Sans MT"/>
                <a:cs typeface="Gill Sans MT"/>
              </a:rPr>
              <a:t>in </a:t>
            </a:r>
            <a:r>
              <a:rPr sz="2400" i="1" dirty="0">
                <a:latin typeface="Garamond"/>
                <a:cs typeface="Garamond"/>
              </a:rPr>
              <a:t>L</a:t>
            </a:r>
            <a:r>
              <a:rPr sz="2400" dirty="0">
                <a:latin typeface="Gill Sans MT"/>
                <a:cs typeface="Gill Sans MT"/>
              </a:rPr>
              <a:t>, we </a:t>
            </a:r>
            <a:r>
              <a:rPr sz="2400" spc="-5" dirty="0">
                <a:latin typeface="Gill Sans MT"/>
                <a:cs typeface="Gill Sans MT"/>
              </a:rPr>
              <a:t>can write </a:t>
            </a:r>
            <a:r>
              <a:rPr sz="2400" i="1" dirty="0">
                <a:latin typeface="Garamond"/>
                <a:cs typeface="Garamond"/>
              </a:rPr>
              <a:t>z </a:t>
            </a:r>
            <a:r>
              <a:rPr sz="2400" dirty="0">
                <a:latin typeface="Garamond"/>
                <a:cs typeface="Garamond"/>
              </a:rPr>
              <a:t>= </a:t>
            </a:r>
            <a:r>
              <a:rPr sz="2400" i="1" dirty="0">
                <a:latin typeface="Garamond"/>
                <a:cs typeface="Garamond"/>
              </a:rPr>
              <a:t>u v w</a:t>
            </a:r>
            <a:r>
              <a:rPr sz="2400" i="1" spc="100" dirty="0">
                <a:latin typeface="Garamond"/>
                <a:cs typeface="Garamond"/>
              </a:rPr>
              <a:t> </a:t>
            </a:r>
            <a:r>
              <a:rPr sz="2400" spc="-5" dirty="0">
                <a:latin typeface="Gill Sans MT"/>
                <a:cs typeface="Gill Sans MT"/>
              </a:rPr>
              <a:t>where</a:t>
            </a:r>
            <a:endParaRPr sz="2400" dirty="0">
              <a:latin typeface="Gill Sans MT"/>
              <a:cs typeface="Gill Sans MT"/>
            </a:endParaRPr>
          </a:p>
          <a:p>
            <a:pPr marL="354330">
              <a:lnSpc>
                <a:spcPct val="100000"/>
              </a:lnSpc>
            </a:pPr>
            <a:r>
              <a:rPr sz="2400" spc="1165" dirty="0">
                <a:latin typeface="Symbol"/>
                <a:cs typeface="Symbol"/>
              </a:rPr>
              <a:t></a:t>
            </a:r>
            <a:r>
              <a:rPr sz="2400" spc="45" dirty="0">
                <a:latin typeface="Times New Roman"/>
                <a:cs typeface="Times New Roman"/>
              </a:rPr>
              <a:t> </a:t>
            </a:r>
            <a:r>
              <a:rPr sz="2400" dirty="0">
                <a:latin typeface="Garamond"/>
                <a:cs typeface="Garamond"/>
              </a:rPr>
              <a:t>|</a:t>
            </a:r>
            <a:r>
              <a:rPr sz="2400" i="1" dirty="0">
                <a:latin typeface="Garamond"/>
                <a:cs typeface="Garamond"/>
              </a:rPr>
              <a:t>uv</a:t>
            </a:r>
            <a:r>
              <a:rPr sz="2400" dirty="0">
                <a:latin typeface="Garamond"/>
                <a:cs typeface="Garamond"/>
              </a:rPr>
              <a:t>| ≤ </a:t>
            </a:r>
            <a:r>
              <a:rPr sz="2400" i="1" dirty="0">
                <a:latin typeface="Garamond"/>
                <a:cs typeface="Garamond"/>
              </a:rPr>
              <a:t>n</a:t>
            </a:r>
            <a:endParaRPr sz="2400" dirty="0">
              <a:latin typeface="Garamond"/>
              <a:cs typeface="Garamond"/>
            </a:endParaRPr>
          </a:p>
          <a:p>
            <a:pPr marL="354330">
              <a:lnSpc>
                <a:spcPct val="100000"/>
              </a:lnSpc>
            </a:pPr>
            <a:r>
              <a:rPr sz="2400" spc="1135" dirty="0">
                <a:latin typeface="Symbol"/>
                <a:cs typeface="Symbol"/>
              </a:rPr>
              <a:t></a:t>
            </a:r>
            <a:r>
              <a:rPr sz="2400" spc="60" dirty="0">
                <a:latin typeface="Times New Roman"/>
                <a:cs typeface="Times New Roman"/>
              </a:rPr>
              <a:t> </a:t>
            </a:r>
            <a:r>
              <a:rPr sz="2400" spc="-5" dirty="0">
                <a:latin typeface="Garamond"/>
                <a:cs typeface="Garamond"/>
              </a:rPr>
              <a:t>|</a:t>
            </a:r>
            <a:r>
              <a:rPr sz="2400" i="1" spc="-5" dirty="0">
                <a:latin typeface="Garamond"/>
                <a:cs typeface="Garamond"/>
              </a:rPr>
              <a:t>v</a:t>
            </a:r>
            <a:r>
              <a:rPr sz="2400" spc="-5" dirty="0">
                <a:latin typeface="Garamond"/>
                <a:cs typeface="Garamond"/>
              </a:rPr>
              <a:t>| </a:t>
            </a:r>
            <a:r>
              <a:rPr sz="2400" dirty="0">
                <a:latin typeface="Garamond"/>
                <a:cs typeface="Garamond"/>
              </a:rPr>
              <a:t>≥ 1</a:t>
            </a:r>
          </a:p>
          <a:p>
            <a:pPr marL="354330">
              <a:lnSpc>
                <a:spcPct val="100000"/>
              </a:lnSpc>
              <a:tabLst>
                <a:tab pos="802005" algn="l"/>
              </a:tabLst>
            </a:pPr>
            <a:r>
              <a:rPr sz="2400" spc="1240" dirty="0">
                <a:latin typeface="Symbol"/>
                <a:cs typeface="Symbol"/>
              </a:rPr>
              <a:t></a:t>
            </a:r>
            <a:r>
              <a:rPr sz="2400" spc="1240" dirty="0">
                <a:latin typeface="Times New Roman"/>
                <a:cs typeface="Times New Roman"/>
              </a:rPr>
              <a:t>	</a:t>
            </a:r>
            <a:r>
              <a:rPr sz="2400" spc="-5" dirty="0">
                <a:latin typeface="Gill Sans MT"/>
                <a:cs typeface="Gill Sans MT"/>
              </a:rPr>
              <a:t>For </a:t>
            </a:r>
            <a:r>
              <a:rPr sz="2400" dirty="0">
                <a:latin typeface="Gill Sans MT"/>
                <a:cs typeface="Gill Sans MT"/>
              </a:rPr>
              <a:t>every </a:t>
            </a:r>
            <a:r>
              <a:rPr sz="2400" i="1" dirty="0">
                <a:latin typeface="Garamond"/>
                <a:cs typeface="Garamond"/>
              </a:rPr>
              <a:t>i </a:t>
            </a:r>
            <a:r>
              <a:rPr sz="2400" dirty="0">
                <a:latin typeface="Garamond"/>
                <a:cs typeface="Garamond"/>
              </a:rPr>
              <a:t>≥ </a:t>
            </a:r>
            <a:r>
              <a:rPr sz="2400" spc="-5" dirty="0">
                <a:latin typeface="Garamond"/>
                <a:cs typeface="Garamond"/>
              </a:rPr>
              <a:t>0</a:t>
            </a:r>
            <a:r>
              <a:rPr sz="2400" spc="-5" dirty="0">
                <a:latin typeface="Gill Sans MT"/>
                <a:cs typeface="Gill Sans MT"/>
              </a:rPr>
              <a:t>, </a:t>
            </a:r>
            <a:r>
              <a:rPr sz="2400" dirty="0">
                <a:latin typeface="Gill Sans MT"/>
                <a:cs typeface="Gill Sans MT"/>
              </a:rPr>
              <a:t>the </a:t>
            </a:r>
            <a:r>
              <a:rPr sz="2400" spc="-5" dirty="0">
                <a:latin typeface="Gill Sans MT"/>
                <a:cs typeface="Gill Sans MT"/>
              </a:rPr>
              <a:t>string </a:t>
            </a:r>
            <a:r>
              <a:rPr sz="2400" i="1" dirty="0">
                <a:latin typeface="Garamond"/>
                <a:cs typeface="Garamond"/>
              </a:rPr>
              <a:t>u </a:t>
            </a:r>
            <a:r>
              <a:rPr sz="2400" i="1" spc="-5" dirty="0">
                <a:latin typeface="Garamond"/>
                <a:cs typeface="Garamond"/>
              </a:rPr>
              <a:t>v</a:t>
            </a:r>
            <a:r>
              <a:rPr sz="2400" i="1" spc="-7" baseline="29513" dirty="0">
                <a:latin typeface="Garamond"/>
                <a:cs typeface="Garamond"/>
              </a:rPr>
              <a:t>i </a:t>
            </a:r>
            <a:r>
              <a:rPr sz="2400" i="1" dirty="0">
                <a:latin typeface="Garamond"/>
                <a:cs typeface="Garamond"/>
              </a:rPr>
              <a:t>w </a:t>
            </a:r>
            <a:r>
              <a:rPr sz="2400" dirty="0">
                <a:latin typeface="Gill Sans MT"/>
                <a:cs typeface="Gill Sans MT"/>
              </a:rPr>
              <a:t>is </a:t>
            </a:r>
            <a:r>
              <a:rPr sz="2400" spc="-5" dirty="0">
                <a:latin typeface="Gill Sans MT"/>
                <a:cs typeface="Gill Sans MT"/>
              </a:rPr>
              <a:t>in</a:t>
            </a:r>
            <a:r>
              <a:rPr sz="2400" spc="120" dirty="0">
                <a:latin typeface="Gill Sans MT"/>
                <a:cs typeface="Gill Sans MT"/>
              </a:rPr>
              <a:t> </a:t>
            </a:r>
            <a:r>
              <a:rPr sz="2400" i="1" dirty="0">
                <a:latin typeface="Garamond"/>
                <a:cs typeface="Garamond"/>
              </a:rPr>
              <a:t>L</a:t>
            </a:r>
            <a:r>
              <a:rPr sz="2400" dirty="0">
                <a:latin typeface="Gill Sans MT"/>
                <a:cs typeface="Gill Sans MT"/>
              </a:rPr>
              <a:t>.</a:t>
            </a:r>
          </a:p>
        </p:txBody>
      </p:sp>
      <p:sp>
        <p:nvSpPr>
          <p:cNvPr id="5" name="object 5"/>
          <p:cNvSpPr/>
          <p:nvPr/>
        </p:nvSpPr>
        <p:spPr>
          <a:xfrm>
            <a:off x="1295400" y="4707890"/>
            <a:ext cx="6553200" cy="1525270"/>
          </a:xfrm>
          <a:custGeom>
            <a:avLst/>
            <a:gdLst/>
            <a:ahLst/>
            <a:cxnLst/>
            <a:rect l="l" t="t" r="r" b="b"/>
            <a:pathLst>
              <a:path w="6553200" h="1525270">
                <a:moveTo>
                  <a:pt x="6553200" y="0"/>
                </a:moveTo>
                <a:lnTo>
                  <a:pt x="0" y="0"/>
                </a:lnTo>
                <a:lnTo>
                  <a:pt x="0" y="1525270"/>
                </a:lnTo>
                <a:lnTo>
                  <a:pt x="6553200" y="1525270"/>
                </a:lnTo>
                <a:close/>
              </a:path>
            </a:pathLst>
          </a:custGeom>
          <a:solidFill>
            <a:schemeClr val="accent2">
              <a:lumMod val="20000"/>
              <a:lumOff val="80000"/>
            </a:schemeClr>
          </a:solidFill>
        </p:spPr>
        <p:txBody>
          <a:bodyPr wrap="square" lIns="0" tIns="0" rIns="0" bIns="0" rtlCol="0"/>
          <a:lstStyle/>
          <a:p>
            <a:endParaRPr/>
          </a:p>
        </p:txBody>
      </p:sp>
      <p:sp>
        <p:nvSpPr>
          <p:cNvPr id="6" name="object 6"/>
          <p:cNvSpPr/>
          <p:nvPr/>
        </p:nvSpPr>
        <p:spPr>
          <a:xfrm>
            <a:off x="1295400" y="4707890"/>
            <a:ext cx="6553200" cy="1525270"/>
          </a:xfrm>
          <a:custGeom>
            <a:avLst/>
            <a:gdLst/>
            <a:ahLst/>
            <a:cxnLst/>
            <a:rect l="l" t="t" r="r" b="b"/>
            <a:pathLst>
              <a:path w="6553200" h="1525270">
                <a:moveTo>
                  <a:pt x="3276600" y="1525270"/>
                </a:moveTo>
                <a:lnTo>
                  <a:pt x="0" y="1525270"/>
                </a:lnTo>
                <a:lnTo>
                  <a:pt x="0" y="0"/>
                </a:lnTo>
                <a:lnTo>
                  <a:pt x="6553200" y="0"/>
                </a:lnTo>
                <a:lnTo>
                  <a:pt x="6553200" y="1525270"/>
                </a:lnTo>
                <a:lnTo>
                  <a:pt x="3276600" y="1525270"/>
                </a:lnTo>
                <a:close/>
              </a:path>
            </a:pathLst>
          </a:custGeom>
          <a:ln w="9344">
            <a:solidFill>
              <a:srgbClr val="000000"/>
            </a:solidFill>
          </a:ln>
        </p:spPr>
        <p:txBody>
          <a:bodyPr wrap="square" lIns="0" tIns="0" rIns="0" bIns="0" rtlCol="0"/>
          <a:lstStyle/>
          <a:p>
            <a:endParaRPr/>
          </a:p>
        </p:txBody>
      </p:sp>
      <p:sp>
        <p:nvSpPr>
          <p:cNvPr id="7" name="object 7"/>
          <p:cNvSpPr/>
          <p:nvPr/>
        </p:nvSpPr>
        <p:spPr>
          <a:xfrm>
            <a:off x="1600200" y="5242559"/>
            <a:ext cx="381000" cy="379730"/>
          </a:xfrm>
          <a:custGeom>
            <a:avLst/>
            <a:gdLst/>
            <a:ahLst/>
            <a:cxnLst/>
            <a:rect l="l" t="t" r="r" b="b"/>
            <a:pathLst>
              <a:path w="381000" h="379729">
                <a:moveTo>
                  <a:pt x="190500" y="0"/>
                </a:moveTo>
                <a:lnTo>
                  <a:pt x="235042" y="4817"/>
                </a:lnTo>
                <a:lnTo>
                  <a:pt x="275475" y="18631"/>
                </a:lnTo>
                <a:lnTo>
                  <a:pt x="310798" y="40488"/>
                </a:lnTo>
                <a:lnTo>
                  <a:pt x="340011" y="69431"/>
                </a:lnTo>
                <a:lnTo>
                  <a:pt x="362116" y="104506"/>
                </a:lnTo>
                <a:lnTo>
                  <a:pt x="376112" y="144757"/>
                </a:lnTo>
                <a:lnTo>
                  <a:pt x="381000" y="189229"/>
                </a:lnTo>
                <a:lnTo>
                  <a:pt x="376112" y="234172"/>
                </a:lnTo>
                <a:lnTo>
                  <a:pt x="362116" y="274760"/>
                </a:lnTo>
                <a:lnTo>
                  <a:pt x="340011" y="310061"/>
                </a:lnTo>
                <a:lnTo>
                  <a:pt x="310798" y="339141"/>
                </a:lnTo>
                <a:lnTo>
                  <a:pt x="275475" y="361068"/>
                </a:lnTo>
                <a:lnTo>
                  <a:pt x="235042" y="374909"/>
                </a:lnTo>
                <a:lnTo>
                  <a:pt x="190500" y="379729"/>
                </a:lnTo>
                <a:lnTo>
                  <a:pt x="145957" y="374909"/>
                </a:lnTo>
                <a:lnTo>
                  <a:pt x="105524" y="361068"/>
                </a:lnTo>
                <a:lnTo>
                  <a:pt x="70201" y="339141"/>
                </a:lnTo>
                <a:lnTo>
                  <a:pt x="40988" y="310061"/>
                </a:lnTo>
                <a:lnTo>
                  <a:pt x="18883" y="274760"/>
                </a:lnTo>
                <a:lnTo>
                  <a:pt x="4887" y="234172"/>
                </a:lnTo>
                <a:lnTo>
                  <a:pt x="0" y="189229"/>
                </a:lnTo>
                <a:lnTo>
                  <a:pt x="4887" y="144757"/>
                </a:lnTo>
                <a:lnTo>
                  <a:pt x="18883" y="104506"/>
                </a:lnTo>
                <a:lnTo>
                  <a:pt x="40988" y="69431"/>
                </a:lnTo>
                <a:lnTo>
                  <a:pt x="70201" y="40488"/>
                </a:lnTo>
                <a:lnTo>
                  <a:pt x="105524" y="18631"/>
                </a:lnTo>
                <a:lnTo>
                  <a:pt x="145957" y="4817"/>
                </a:lnTo>
                <a:lnTo>
                  <a:pt x="190500" y="0"/>
                </a:lnTo>
                <a:close/>
              </a:path>
            </a:pathLst>
          </a:custGeom>
          <a:ln w="9344">
            <a:solidFill>
              <a:srgbClr val="D91E27"/>
            </a:solidFill>
          </a:ln>
        </p:spPr>
        <p:txBody>
          <a:bodyPr wrap="square" lIns="0" tIns="0" rIns="0" bIns="0" rtlCol="0"/>
          <a:lstStyle/>
          <a:p>
            <a:endParaRPr/>
          </a:p>
        </p:txBody>
      </p:sp>
      <p:sp>
        <p:nvSpPr>
          <p:cNvPr id="8" name="object 8"/>
          <p:cNvSpPr/>
          <p:nvPr/>
        </p:nvSpPr>
        <p:spPr>
          <a:xfrm>
            <a:off x="1600200" y="5242559"/>
            <a:ext cx="0" cy="0"/>
          </a:xfrm>
          <a:custGeom>
            <a:avLst/>
            <a:gdLst/>
            <a:ahLst/>
            <a:cxnLst/>
            <a:rect l="l" t="t" r="r" b="b"/>
            <a:pathLst>
              <a:path>
                <a:moveTo>
                  <a:pt x="0" y="0"/>
                </a:moveTo>
                <a:lnTo>
                  <a:pt x="0" y="0"/>
                </a:lnTo>
              </a:path>
            </a:pathLst>
          </a:custGeom>
          <a:ln w="9344">
            <a:solidFill>
              <a:srgbClr val="D91E27"/>
            </a:solidFill>
          </a:ln>
        </p:spPr>
        <p:txBody>
          <a:bodyPr wrap="square" lIns="0" tIns="0" rIns="0" bIns="0" rtlCol="0"/>
          <a:lstStyle/>
          <a:p>
            <a:endParaRPr/>
          </a:p>
        </p:txBody>
      </p:sp>
      <p:sp>
        <p:nvSpPr>
          <p:cNvPr id="9" name="object 9"/>
          <p:cNvSpPr/>
          <p:nvPr/>
        </p:nvSpPr>
        <p:spPr>
          <a:xfrm>
            <a:off x="1981200" y="5623559"/>
            <a:ext cx="0" cy="0"/>
          </a:xfrm>
          <a:custGeom>
            <a:avLst/>
            <a:gdLst/>
            <a:ahLst/>
            <a:cxnLst/>
            <a:rect l="l" t="t" r="r" b="b"/>
            <a:pathLst>
              <a:path>
                <a:moveTo>
                  <a:pt x="0" y="0"/>
                </a:moveTo>
                <a:lnTo>
                  <a:pt x="0" y="0"/>
                </a:lnTo>
              </a:path>
            </a:pathLst>
          </a:custGeom>
          <a:ln w="9344">
            <a:solidFill>
              <a:srgbClr val="D91E27"/>
            </a:solidFill>
          </a:ln>
        </p:spPr>
        <p:txBody>
          <a:bodyPr wrap="square" lIns="0" tIns="0" rIns="0" bIns="0" rtlCol="0"/>
          <a:lstStyle/>
          <a:p>
            <a:endParaRPr/>
          </a:p>
        </p:txBody>
      </p:sp>
      <p:sp>
        <p:nvSpPr>
          <p:cNvPr id="10" name="object 10"/>
          <p:cNvSpPr/>
          <p:nvPr/>
        </p:nvSpPr>
        <p:spPr>
          <a:xfrm>
            <a:off x="3810000" y="5242559"/>
            <a:ext cx="381000" cy="379730"/>
          </a:xfrm>
          <a:custGeom>
            <a:avLst/>
            <a:gdLst/>
            <a:ahLst/>
            <a:cxnLst/>
            <a:rect l="l" t="t" r="r" b="b"/>
            <a:pathLst>
              <a:path w="381000" h="379729">
                <a:moveTo>
                  <a:pt x="190500" y="0"/>
                </a:moveTo>
                <a:lnTo>
                  <a:pt x="235042" y="4817"/>
                </a:lnTo>
                <a:lnTo>
                  <a:pt x="275475" y="18631"/>
                </a:lnTo>
                <a:lnTo>
                  <a:pt x="310798" y="40488"/>
                </a:lnTo>
                <a:lnTo>
                  <a:pt x="340011" y="69431"/>
                </a:lnTo>
                <a:lnTo>
                  <a:pt x="362116" y="104506"/>
                </a:lnTo>
                <a:lnTo>
                  <a:pt x="376112" y="144757"/>
                </a:lnTo>
                <a:lnTo>
                  <a:pt x="381000" y="189229"/>
                </a:lnTo>
                <a:lnTo>
                  <a:pt x="376112" y="234172"/>
                </a:lnTo>
                <a:lnTo>
                  <a:pt x="362116" y="274760"/>
                </a:lnTo>
                <a:lnTo>
                  <a:pt x="340011" y="310061"/>
                </a:lnTo>
                <a:lnTo>
                  <a:pt x="310798" y="339141"/>
                </a:lnTo>
                <a:lnTo>
                  <a:pt x="275475" y="361068"/>
                </a:lnTo>
                <a:lnTo>
                  <a:pt x="235042" y="374909"/>
                </a:lnTo>
                <a:lnTo>
                  <a:pt x="190500" y="379729"/>
                </a:lnTo>
                <a:lnTo>
                  <a:pt x="145957" y="374909"/>
                </a:lnTo>
                <a:lnTo>
                  <a:pt x="105524" y="361068"/>
                </a:lnTo>
                <a:lnTo>
                  <a:pt x="70201" y="339141"/>
                </a:lnTo>
                <a:lnTo>
                  <a:pt x="40988" y="310061"/>
                </a:lnTo>
                <a:lnTo>
                  <a:pt x="18883" y="274760"/>
                </a:lnTo>
                <a:lnTo>
                  <a:pt x="4887" y="234172"/>
                </a:lnTo>
                <a:lnTo>
                  <a:pt x="0" y="189229"/>
                </a:lnTo>
                <a:lnTo>
                  <a:pt x="4887" y="144757"/>
                </a:lnTo>
                <a:lnTo>
                  <a:pt x="18883" y="104506"/>
                </a:lnTo>
                <a:lnTo>
                  <a:pt x="40988" y="69431"/>
                </a:lnTo>
                <a:lnTo>
                  <a:pt x="70201" y="40488"/>
                </a:lnTo>
                <a:lnTo>
                  <a:pt x="105524" y="18631"/>
                </a:lnTo>
                <a:lnTo>
                  <a:pt x="145957" y="4817"/>
                </a:lnTo>
                <a:lnTo>
                  <a:pt x="190500" y="0"/>
                </a:lnTo>
                <a:close/>
              </a:path>
            </a:pathLst>
          </a:custGeom>
          <a:ln w="9344">
            <a:solidFill>
              <a:srgbClr val="D91E27"/>
            </a:solidFill>
          </a:ln>
        </p:spPr>
        <p:txBody>
          <a:bodyPr wrap="square" lIns="0" tIns="0" rIns="0" bIns="0" rtlCol="0"/>
          <a:lstStyle/>
          <a:p>
            <a:endParaRPr/>
          </a:p>
        </p:txBody>
      </p:sp>
      <p:sp>
        <p:nvSpPr>
          <p:cNvPr id="11" name="object 11"/>
          <p:cNvSpPr/>
          <p:nvPr/>
        </p:nvSpPr>
        <p:spPr>
          <a:xfrm>
            <a:off x="3810000" y="5242559"/>
            <a:ext cx="0" cy="0"/>
          </a:xfrm>
          <a:custGeom>
            <a:avLst/>
            <a:gdLst/>
            <a:ahLst/>
            <a:cxnLst/>
            <a:rect l="l" t="t" r="r" b="b"/>
            <a:pathLst>
              <a:path>
                <a:moveTo>
                  <a:pt x="0" y="0"/>
                </a:moveTo>
                <a:lnTo>
                  <a:pt x="0" y="0"/>
                </a:lnTo>
              </a:path>
            </a:pathLst>
          </a:custGeom>
          <a:ln w="9344">
            <a:solidFill>
              <a:srgbClr val="D91E27"/>
            </a:solidFill>
          </a:ln>
        </p:spPr>
        <p:txBody>
          <a:bodyPr wrap="square" lIns="0" tIns="0" rIns="0" bIns="0" rtlCol="0"/>
          <a:lstStyle/>
          <a:p>
            <a:endParaRPr/>
          </a:p>
        </p:txBody>
      </p:sp>
      <p:sp>
        <p:nvSpPr>
          <p:cNvPr id="12" name="object 12"/>
          <p:cNvSpPr/>
          <p:nvPr/>
        </p:nvSpPr>
        <p:spPr>
          <a:xfrm>
            <a:off x="4191000" y="5623559"/>
            <a:ext cx="0" cy="0"/>
          </a:xfrm>
          <a:custGeom>
            <a:avLst/>
            <a:gdLst/>
            <a:ahLst/>
            <a:cxnLst/>
            <a:rect l="l" t="t" r="r" b="b"/>
            <a:pathLst>
              <a:path>
                <a:moveTo>
                  <a:pt x="0" y="0"/>
                </a:moveTo>
                <a:lnTo>
                  <a:pt x="0" y="0"/>
                </a:lnTo>
              </a:path>
            </a:pathLst>
          </a:custGeom>
          <a:ln w="9344">
            <a:solidFill>
              <a:srgbClr val="D91E27"/>
            </a:solidFill>
          </a:ln>
        </p:spPr>
        <p:txBody>
          <a:bodyPr wrap="square" lIns="0" tIns="0" rIns="0" bIns="0" rtlCol="0"/>
          <a:lstStyle/>
          <a:p>
            <a:endParaRPr/>
          </a:p>
        </p:txBody>
      </p:sp>
      <p:sp>
        <p:nvSpPr>
          <p:cNvPr id="13" name="object 13"/>
          <p:cNvSpPr/>
          <p:nvPr/>
        </p:nvSpPr>
        <p:spPr>
          <a:xfrm>
            <a:off x="5943600" y="5242559"/>
            <a:ext cx="381000" cy="379730"/>
          </a:xfrm>
          <a:custGeom>
            <a:avLst/>
            <a:gdLst/>
            <a:ahLst/>
            <a:cxnLst/>
            <a:rect l="l" t="t" r="r" b="b"/>
            <a:pathLst>
              <a:path w="381000" h="379729">
                <a:moveTo>
                  <a:pt x="190500" y="0"/>
                </a:moveTo>
                <a:lnTo>
                  <a:pt x="235042" y="4817"/>
                </a:lnTo>
                <a:lnTo>
                  <a:pt x="275475" y="18631"/>
                </a:lnTo>
                <a:lnTo>
                  <a:pt x="310798" y="40488"/>
                </a:lnTo>
                <a:lnTo>
                  <a:pt x="340011" y="69431"/>
                </a:lnTo>
                <a:lnTo>
                  <a:pt x="362116" y="104506"/>
                </a:lnTo>
                <a:lnTo>
                  <a:pt x="376112" y="144757"/>
                </a:lnTo>
                <a:lnTo>
                  <a:pt x="381000" y="189229"/>
                </a:lnTo>
                <a:lnTo>
                  <a:pt x="376112" y="234172"/>
                </a:lnTo>
                <a:lnTo>
                  <a:pt x="362116" y="274760"/>
                </a:lnTo>
                <a:lnTo>
                  <a:pt x="340011" y="310061"/>
                </a:lnTo>
                <a:lnTo>
                  <a:pt x="310798" y="339141"/>
                </a:lnTo>
                <a:lnTo>
                  <a:pt x="275475" y="361068"/>
                </a:lnTo>
                <a:lnTo>
                  <a:pt x="235042" y="374909"/>
                </a:lnTo>
                <a:lnTo>
                  <a:pt x="190500" y="379729"/>
                </a:lnTo>
                <a:lnTo>
                  <a:pt x="145957" y="374909"/>
                </a:lnTo>
                <a:lnTo>
                  <a:pt x="105524" y="361068"/>
                </a:lnTo>
                <a:lnTo>
                  <a:pt x="70201" y="339141"/>
                </a:lnTo>
                <a:lnTo>
                  <a:pt x="40988" y="310061"/>
                </a:lnTo>
                <a:lnTo>
                  <a:pt x="18883" y="274760"/>
                </a:lnTo>
                <a:lnTo>
                  <a:pt x="4887" y="234172"/>
                </a:lnTo>
                <a:lnTo>
                  <a:pt x="0" y="189229"/>
                </a:lnTo>
                <a:lnTo>
                  <a:pt x="4887" y="144757"/>
                </a:lnTo>
                <a:lnTo>
                  <a:pt x="18883" y="104506"/>
                </a:lnTo>
                <a:lnTo>
                  <a:pt x="40988" y="69431"/>
                </a:lnTo>
                <a:lnTo>
                  <a:pt x="70201" y="40488"/>
                </a:lnTo>
                <a:lnTo>
                  <a:pt x="105524" y="18631"/>
                </a:lnTo>
                <a:lnTo>
                  <a:pt x="145957" y="4817"/>
                </a:lnTo>
                <a:lnTo>
                  <a:pt x="190500" y="0"/>
                </a:lnTo>
                <a:close/>
              </a:path>
            </a:pathLst>
          </a:custGeom>
          <a:ln w="9344">
            <a:solidFill>
              <a:srgbClr val="D91E27"/>
            </a:solidFill>
          </a:ln>
        </p:spPr>
        <p:txBody>
          <a:bodyPr wrap="square" lIns="0" tIns="0" rIns="0" bIns="0" rtlCol="0"/>
          <a:lstStyle/>
          <a:p>
            <a:endParaRPr/>
          </a:p>
        </p:txBody>
      </p:sp>
      <p:sp>
        <p:nvSpPr>
          <p:cNvPr id="14" name="object 14"/>
          <p:cNvSpPr/>
          <p:nvPr/>
        </p:nvSpPr>
        <p:spPr>
          <a:xfrm>
            <a:off x="5943600" y="5242559"/>
            <a:ext cx="0" cy="0"/>
          </a:xfrm>
          <a:custGeom>
            <a:avLst/>
            <a:gdLst/>
            <a:ahLst/>
            <a:cxnLst/>
            <a:rect l="l" t="t" r="r" b="b"/>
            <a:pathLst>
              <a:path>
                <a:moveTo>
                  <a:pt x="0" y="0"/>
                </a:moveTo>
                <a:lnTo>
                  <a:pt x="0" y="0"/>
                </a:lnTo>
              </a:path>
            </a:pathLst>
          </a:custGeom>
          <a:ln w="9344">
            <a:solidFill>
              <a:srgbClr val="D91E27"/>
            </a:solidFill>
          </a:ln>
        </p:spPr>
        <p:txBody>
          <a:bodyPr wrap="square" lIns="0" tIns="0" rIns="0" bIns="0" rtlCol="0"/>
          <a:lstStyle/>
          <a:p>
            <a:endParaRPr/>
          </a:p>
        </p:txBody>
      </p:sp>
      <p:sp>
        <p:nvSpPr>
          <p:cNvPr id="15" name="object 15"/>
          <p:cNvSpPr/>
          <p:nvPr/>
        </p:nvSpPr>
        <p:spPr>
          <a:xfrm>
            <a:off x="6324600" y="5623559"/>
            <a:ext cx="0" cy="0"/>
          </a:xfrm>
          <a:custGeom>
            <a:avLst/>
            <a:gdLst/>
            <a:ahLst/>
            <a:cxnLst/>
            <a:rect l="l" t="t" r="r" b="b"/>
            <a:pathLst>
              <a:path>
                <a:moveTo>
                  <a:pt x="0" y="0"/>
                </a:moveTo>
                <a:lnTo>
                  <a:pt x="0" y="0"/>
                </a:lnTo>
              </a:path>
            </a:pathLst>
          </a:custGeom>
          <a:ln w="9344">
            <a:solidFill>
              <a:srgbClr val="D91E27"/>
            </a:solidFill>
          </a:ln>
        </p:spPr>
        <p:txBody>
          <a:bodyPr wrap="square" lIns="0" tIns="0" rIns="0" bIns="0" rtlCol="0"/>
          <a:lstStyle/>
          <a:p>
            <a:endParaRPr/>
          </a:p>
        </p:txBody>
      </p:sp>
      <p:sp>
        <p:nvSpPr>
          <p:cNvPr id="16" name="object 16"/>
          <p:cNvSpPr/>
          <p:nvPr/>
        </p:nvSpPr>
        <p:spPr>
          <a:xfrm>
            <a:off x="7010400" y="5242559"/>
            <a:ext cx="381000" cy="379730"/>
          </a:xfrm>
          <a:custGeom>
            <a:avLst/>
            <a:gdLst/>
            <a:ahLst/>
            <a:cxnLst/>
            <a:rect l="l" t="t" r="r" b="b"/>
            <a:pathLst>
              <a:path w="381000" h="379729">
                <a:moveTo>
                  <a:pt x="190500" y="0"/>
                </a:moveTo>
                <a:lnTo>
                  <a:pt x="235042" y="4817"/>
                </a:lnTo>
                <a:lnTo>
                  <a:pt x="275475" y="18631"/>
                </a:lnTo>
                <a:lnTo>
                  <a:pt x="310798" y="40488"/>
                </a:lnTo>
                <a:lnTo>
                  <a:pt x="340011" y="69431"/>
                </a:lnTo>
                <a:lnTo>
                  <a:pt x="362116" y="104506"/>
                </a:lnTo>
                <a:lnTo>
                  <a:pt x="376112" y="144757"/>
                </a:lnTo>
                <a:lnTo>
                  <a:pt x="381000" y="189229"/>
                </a:lnTo>
                <a:lnTo>
                  <a:pt x="376112" y="234172"/>
                </a:lnTo>
                <a:lnTo>
                  <a:pt x="362116" y="274760"/>
                </a:lnTo>
                <a:lnTo>
                  <a:pt x="340011" y="310061"/>
                </a:lnTo>
                <a:lnTo>
                  <a:pt x="310798" y="339141"/>
                </a:lnTo>
                <a:lnTo>
                  <a:pt x="275475" y="361068"/>
                </a:lnTo>
                <a:lnTo>
                  <a:pt x="235042" y="374909"/>
                </a:lnTo>
                <a:lnTo>
                  <a:pt x="190500" y="379729"/>
                </a:lnTo>
                <a:lnTo>
                  <a:pt x="145957" y="374909"/>
                </a:lnTo>
                <a:lnTo>
                  <a:pt x="105524" y="361068"/>
                </a:lnTo>
                <a:lnTo>
                  <a:pt x="70201" y="339141"/>
                </a:lnTo>
                <a:lnTo>
                  <a:pt x="40988" y="310061"/>
                </a:lnTo>
                <a:lnTo>
                  <a:pt x="18883" y="274760"/>
                </a:lnTo>
                <a:lnTo>
                  <a:pt x="4887" y="234172"/>
                </a:lnTo>
                <a:lnTo>
                  <a:pt x="0" y="189229"/>
                </a:lnTo>
                <a:lnTo>
                  <a:pt x="4887" y="144757"/>
                </a:lnTo>
                <a:lnTo>
                  <a:pt x="18883" y="104506"/>
                </a:lnTo>
                <a:lnTo>
                  <a:pt x="40988" y="69431"/>
                </a:lnTo>
                <a:lnTo>
                  <a:pt x="70201" y="40488"/>
                </a:lnTo>
                <a:lnTo>
                  <a:pt x="105524" y="18631"/>
                </a:lnTo>
                <a:lnTo>
                  <a:pt x="145957" y="4817"/>
                </a:lnTo>
                <a:lnTo>
                  <a:pt x="190500" y="0"/>
                </a:lnTo>
                <a:close/>
              </a:path>
            </a:pathLst>
          </a:custGeom>
          <a:ln w="9344">
            <a:solidFill>
              <a:srgbClr val="D91E27"/>
            </a:solidFill>
          </a:ln>
        </p:spPr>
        <p:txBody>
          <a:bodyPr wrap="square" lIns="0" tIns="0" rIns="0" bIns="0" rtlCol="0"/>
          <a:lstStyle/>
          <a:p>
            <a:endParaRPr/>
          </a:p>
        </p:txBody>
      </p:sp>
      <p:sp>
        <p:nvSpPr>
          <p:cNvPr id="17" name="object 17"/>
          <p:cNvSpPr/>
          <p:nvPr/>
        </p:nvSpPr>
        <p:spPr>
          <a:xfrm>
            <a:off x="7010400" y="5242559"/>
            <a:ext cx="0" cy="0"/>
          </a:xfrm>
          <a:custGeom>
            <a:avLst/>
            <a:gdLst/>
            <a:ahLst/>
            <a:cxnLst/>
            <a:rect l="l" t="t" r="r" b="b"/>
            <a:pathLst>
              <a:path>
                <a:moveTo>
                  <a:pt x="0" y="0"/>
                </a:moveTo>
                <a:lnTo>
                  <a:pt x="0" y="0"/>
                </a:lnTo>
              </a:path>
            </a:pathLst>
          </a:custGeom>
          <a:ln w="9344">
            <a:solidFill>
              <a:srgbClr val="D91E27"/>
            </a:solidFill>
          </a:ln>
        </p:spPr>
        <p:txBody>
          <a:bodyPr wrap="square" lIns="0" tIns="0" rIns="0" bIns="0" rtlCol="0"/>
          <a:lstStyle/>
          <a:p>
            <a:endParaRPr/>
          </a:p>
        </p:txBody>
      </p:sp>
      <p:sp>
        <p:nvSpPr>
          <p:cNvPr id="18" name="object 18"/>
          <p:cNvSpPr/>
          <p:nvPr/>
        </p:nvSpPr>
        <p:spPr>
          <a:xfrm>
            <a:off x="7391400" y="5623559"/>
            <a:ext cx="0" cy="0"/>
          </a:xfrm>
          <a:custGeom>
            <a:avLst/>
            <a:gdLst/>
            <a:ahLst/>
            <a:cxnLst/>
            <a:rect l="l" t="t" r="r" b="b"/>
            <a:pathLst>
              <a:path>
                <a:moveTo>
                  <a:pt x="0" y="0"/>
                </a:moveTo>
                <a:lnTo>
                  <a:pt x="0" y="0"/>
                </a:lnTo>
              </a:path>
            </a:pathLst>
          </a:custGeom>
          <a:ln w="9344">
            <a:solidFill>
              <a:srgbClr val="D91E27"/>
            </a:solidFill>
          </a:ln>
        </p:spPr>
        <p:txBody>
          <a:bodyPr wrap="square" lIns="0" tIns="0" rIns="0" bIns="0" rtlCol="0"/>
          <a:lstStyle/>
          <a:p>
            <a:endParaRPr/>
          </a:p>
        </p:txBody>
      </p:sp>
      <p:sp>
        <p:nvSpPr>
          <p:cNvPr id="19" name="object 19"/>
          <p:cNvSpPr/>
          <p:nvPr/>
        </p:nvSpPr>
        <p:spPr>
          <a:xfrm>
            <a:off x="980439" y="5422900"/>
            <a:ext cx="539750" cy="0"/>
          </a:xfrm>
          <a:custGeom>
            <a:avLst/>
            <a:gdLst/>
            <a:ahLst/>
            <a:cxnLst/>
            <a:rect l="l" t="t" r="r" b="b"/>
            <a:pathLst>
              <a:path w="539750">
                <a:moveTo>
                  <a:pt x="0" y="0"/>
                </a:moveTo>
                <a:lnTo>
                  <a:pt x="539750" y="0"/>
                </a:lnTo>
              </a:path>
            </a:pathLst>
          </a:custGeom>
          <a:ln w="8890">
            <a:solidFill>
              <a:srgbClr val="000000"/>
            </a:solidFill>
          </a:ln>
        </p:spPr>
        <p:txBody>
          <a:bodyPr wrap="square" lIns="0" tIns="0" rIns="0" bIns="0" rtlCol="0"/>
          <a:lstStyle/>
          <a:p>
            <a:endParaRPr/>
          </a:p>
        </p:txBody>
      </p:sp>
      <p:sp>
        <p:nvSpPr>
          <p:cNvPr id="20" name="object 20"/>
          <p:cNvSpPr/>
          <p:nvPr/>
        </p:nvSpPr>
        <p:spPr>
          <a:xfrm>
            <a:off x="1515110" y="5384800"/>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21" name="object 21"/>
          <p:cNvSpPr txBox="1"/>
          <p:nvPr/>
        </p:nvSpPr>
        <p:spPr>
          <a:xfrm>
            <a:off x="764540" y="5139690"/>
            <a:ext cx="152400" cy="391160"/>
          </a:xfrm>
          <a:prstGeom prst="rect">
            <a:avLst/>
          </a:prstGeom>
        </p:spPr>
        <p:txBody>
          <a:bodyPr vert="horz" wrap="square" lIns="0" tIns="12700" rIns="0" bIns="0" rtlCol="0">
            <a:spAutoFit/>
          </a:bodyPr>
          <a:lstStyle/>
          <a:p>
            <a:pPr marL="12700">
              <a:lnSpc>
                <a:spcPct val="100000"/>
              </a:lnSpc>
              <a:spcBef>
                <a:spcPts val="100"/>
              </a:spcBef>
            </a:pPr>
            <a:r>
              <a:rPr sz="2400" i="1" dirty="0">
                <a:latin typeface="Garamond"/>
                <a:cs typeface="Garamond"/>
              </a:rPr>
              <a:t>z</a:t>
            </a:r>
            <a:endParaRPr sz="2400">
              <a:latin typeface="Garamond"/>
              <a:cs typeface="Garamond"/>
            </a:endParaRPr>
          </a:p>
        </p:txBody>
      </p:sp>
      <p:sp>
        <p:nvSpPr>
          <p:cNvPr id="22" name="object 22"/>
          <p:cNvSpPr/>
          <p:nvPr/>
        </p:nvSpPr>
        <p:spPr>
          <a:xfrm>
            <a:off x="7057390" y="5289550"/>
            <a:ext cx="276860" cy="275590"/>
          </a:xfrm>
          <a:custGeom>
            <a:avLst/>
            <a:gdLst/>
            <a:ahLst/>
            <a:cxnLst/>
            <a:rect l="l" t="t" r="r" b="b"/>
            <a:pathLst>
              <a:path w="276859" h="275589">
                <a:moveTo>
                  <a:pt x="138429" y="0"/>
                </a:moveTo>
                <a:lnTo>
                  <a:pt x="182575" y="6827"/>
                </a:lnTo>
                <a:lnTo>
                  <a:pt x="220624" y="25968"/>
                </a:lnTo>
                <a:lnTo>
                  <a:pt x="250443" y="55412"/>
                </a:lnTo>
                <a:lnTo>
                  <a:pt x="269900" y="93146"/>
                </a:lnTo>
                <a:lnTo>
                  <a:pt x="276859" y="137159"/>
                </a:lnTo>
                <a:lnTo>
                  <a:pt x="269900" y="181792"/>
                </a:lnTo>
                <a:lnTo>
                  <a:pt x="250443" y="219903"/>
                </a:lnTo>
                <a:lnTo>
                  <a:pt x="220624" y="249539"/>
                </a:lnTo>
                <a:lnTo>
                  <a:pt x="182575" y="268752"/>
                </a:lnTo>
                <a:lnTo>
                  <a:pt x="138429" y="275590"/>
                </a:lnTo>
                <a:lnTo>
                  <a:pt x="93797" y="268752"/>
                </a:lnTo>
                <a:lnTo>
                  <a:pt x="55686" y="249539"/>
                </a:lnTo>
                <a:lnTo>
                  <a:pt x="26050" y="219903"/>
                </a:lnTo>
                <a:lnTo>
                  <a:pt x="6837" y="181792"/>
                </a:lnTo>
                <a:lnTo>
                  <a:pt x="0" y="137159"/>
                </a:lnTo>
                <a:lnTo>
                  <a:pt x="6837" y="93146"/>
                </a:lnTo>
                <a:lnTo>
                  <a:pt x="26050" y="55412"/>
                </a:lnTo>
                <a:lnTo>
                  <a:pt x="55686" y="25968"/>
                </a:lnTo>
                <a:lnTo>
                  <a:pt x="93797" y="6827"/>
                </a:lnTo>
                <a:lnTo>
                  <a:pt x="138429" y="0"/>
                </a:lnTo>
                <a:close/>
              </a:path>
            </a:pathLst>
          </a:custGeom>
          <a:ln w="9344">
            <a:solidFill>
              <a:srgbClr val="D91E27"/>
            </a:solidFill>
          </a:ln>
        </p:spPr>
        <p:txBody>
          <a:bodyPr wrap="square" lIns="0" tIns="0" rIns="0" bIns="0" rtlCol="0"/>
          <a:lstStyle/>
          <a:p>
            <a:endParaRPr/>
          </a:p>
        </p:txBody>
      </p:sp>
      <p:sp>
        <p:nvSpPr>
          <p:cNvPr id="23" name="object 23"/>
          <p:cNvSpPr/>
          <p:nvPr/>
        </p:nvSpPr>
        <p:spPr>
          <a:xfrm>
            <a:off x="7057390" y="5289550"/>
            <a:ext cx="0" cy="0"/>
          </a:xfrm>
          <a:custGeom>
            <a:avLst/>
            <a:gdLst/>
            <a:ahLst/>
            <a:cxnLst/>
            <a:rect l="l" t="t" r="r" b="b"/>
            <a:pathLst>
              <a:path>
                <a:moveTo>
                  <a:pt x="0" y="0"/>
                </a:moveTo>
                <a:lnTo>
                  <a:pt x="0" y="0"/>
                </a:lnTo>
              </a:path>
            </a:pathLst>
          </a:custGeom>
          <a:ln w="9344">
            <a:solidFill>
              <a:srgbClr val="D91E27"/>
            </a:solidFill>
          </a:ln>
        </p:spPr>
        <p:txBody>
          <a:bodyPr wrap="square" lIns="0" tIns="0" rIns="0" bIns="0" rtlCol="0"/>
          <a:lstStyle/>
          <a:p>
            <a:endParaRPr/>
          </a:p>
        </p:txBody>
      </p:sp>
      <p:sp>
        <p:nvSpPr>
          <p:cNvPr id="24" name="object 24"/>
          <p:cNvSpPr/>
          <p:nvPr/>
        </p:nvSpPr>
        <p:spPr>
          <a:xfrm>
            <a:off x="7334250" y="5565140"/>
            <a:ext cx="0" cy="0"/>
          </a:xfrm>
          <a:custGeom>
            <a:avLst/>
            <a:gdLst/>
            <a:ahLst/>
            <a:cxnLst/>
            <a:rect l="l" t="t" r="r" b="b"/>
            <a:pathLst>
              <a:path>
                <a:moveTo>
                  <a:pt x="0" y="0"/>
                </a:moveTo>
                <a:lnTo>
                  <a:pt x="0" y="0"/>
                </a:lnTo>
              </a:path>
            </a:pathLst>
          </a:custGeom>
          <a:ln w="9344">
            <a:solidFill>
              <a:srgbClr val="D91E27"/>
            </a:solidFill>
          </a:ln>
        </p:spPr>
        <p:txBody>
          <a:bodyPr wrap="square" lIns="0" tIns="0" rIns="0" bIns="0" rtlCol="0"/>
          <a:lstStyle/>
          <a:p>
            <a:endParaRPr/>
          </a:p>
        </p:txBody>
      </p:sp>
      <p:sp>
        <p:nvSpPr>
          <p:cNvPr id="25" name="object 25"/>
          <p:cNvSpPr/>
          <p:nvPr/>
        </p:nvSpPr>
        <p:spPr>
          <a:xfrm>
            <a:off x="1981200" y="5412740"/>
            <a:ext cx="614680" cy="0"/>
          </a:xfrm>
          <a:custGeom>
            <a:avLst/>
            <a:gdLst/>
            <a:ahLst/>
            <a:cxnLst/>
            <a:rect l="l" t="t" r="r" b="b"/>
            <a:pathLst>
              <a:path w="614680">
                <a:moveTo>
                  <a:pt x="0" y="0"/>
                </a:moveTo>
                <a:lnTo>
                  <a:pt x="614680" y="0"/>
                </a:lnTo>
              </a:path>
            </a:pathLst>
          </a:custGeom>
          <a:ln w="8890">
            <a:solidFill>
              <a:srgbClr val="D91E27"/>
            </a:solidFill>
          </a:ln>
        </p:spPr>
        <p:txBody>
          <a:bodyPr wrap="square" lIns="0" tIns="0" rIns="0" bIns="0" rtlCol="0"/>
          <a:lstStyle/>
          <a:p>
            <a:endParaRPr/>
          </a:p>
        </p:txBody>
      </p:sp>
      <p:sp>
        <p:nvSpPr>
          <p:cNvPr id="26" name="object 26"/>
          <p:cNvSpPr/>
          <p:nvPr/>
        </p:nvSpPr>
        <p:spPr>
          <a:xfrm>
            <a:off x="2590800" y="5375909"/>
            <a:ext cx="76200" cy="74930"/>
          </a:xfrm>
          <a:custGeom>
            <a:avLst/>
            <a:gdLst/>
            <a:ahLst/>
            <a:cxnLst/>
            <a:rect l="l" t="t" r="r" b="b"/>
            <a:pathLst>
              <a:path w="76200" h="74929">
                <a:moveTo>
                  <a:pt x="0" y="0"/>
                </a:moveTo>
                <a:lnTo>
                  <a:pt x="0" y="74929"/>
                </a:lnTo>
                <a:lnTo>
                  <a:pt x="76200" y="36829"/>
                </a:lnTo>
                <a:lnTo>
                  <a:pt x="0" y="0"/>
                </a:lnTo>
                <a:close/>
              </a:path>
            </a:pathLst>
          </a:custGeom>
          <a:solidFill>
            <a:srgbClr val="D91E27"/>
          </a:solidFill>
        </p:spPr>
        <p:txBody>
          <a:bodyPr wrap="square" lIns="0" tIns="0" rIns="0" bIns="0" rtlCol="0"/>
          <a:lstStyle/>
          <a:p>
            <a:endParaRPr/>
          </a:p>
        </p:txBody>
      </p:sp>
      <p:sp>
        <p:nvSpPr>
          <p:cNvPr id="27" name="object 27"/>
          <p:cNvSpPr/>
          <p:nvPr/>
        </p:nvSpPr>
        <p:spPr>
          <a:xfrm>
            <a:off x="3048000" y="5412740"/>
            <a:ext cx="690880" cy="0"/>
          </a:xfrm>
          <a:custGeom>
            <a:avLst/>
            <a:gdLst/>
            <a:ahLst/>
            <a:cxnLst/>
            <a:rect l="l" t="t" r="r" b="b"/>
            <a:pathLst>
              <a:path w="690879">
                <a:moveTo>
                  <a:pt x="0" y="0"/>
                </a:moveTo>
                <a:lnTo>
                  <a:pt x="690879" y="0"/>
                </a:lnTo>
              </a:path>
            </a:pathLst>
          </a:custGeom>
          <a:ln w="8890">
            <a:solidFill>
              <a:srgbClr val="D91E27"/>
            </a:solidFill>
          </a:ln>
        </p:spPr>
        <p:txBody>
          <a:bodyPr wrap="square" lIns="0" tIns="0" rIns="0" bIns="0" rtlCol="0"/>
          <a:lstStyle/>
          <a:p>
            <a:endParaRPr/>
          </a:p>
        </p:txBody>
      </p:sp>
      <p:sp>
        <p:nvSpPr>
          <p:cNvPr id="28" name="object 28"/>
          <p:cNvSpPr/>
          <p:nvPr/>
        </p:nvSpPr>
        <p:spPr>
          <a:xfrm>
            <a:off x="3733800" y="5375909"/>
            <a:ext cx="76200" cy="74930"/>
          </a:xfrm>
          <a:custGeom>
            <a:avLst/>
            <a:gdLst/>
            <a:ahLst/>
            <a:cxnLst/>
            <a:rect l="l" t="t" r="r" b="b"/>
            <a:pathLst>
              <a:path w="76200" h="74929">
                <a:moveTo>
                  <a:pt x="0" y="0"/>
                </a:moveTo>
                <a:lnTo>
                  <a:pt x="0" y="74929"/>
                </a:lnTo>
                <a:lnTo>
                  <a:pt x="76200" y="36829"/>
                </a:lnTo>
                <a:lnTo>
                  <a:pt x="0" y="0"/>
                </a:lnTo>
                <a:close/>
              </a:path>
            </a:pathLst>
          </a:custGeom>
          <a:solidFill>
            <a:srgbClr val="D91E27"/>
          </a:solidFill>
        </p:spPr>
        <p:txBody>
          <a:bodyPr wrap="square" lIns="0" tIns="0" rIns="0" bIns="0" rtlCol="0"/>
          <a:lstStyle/>
          <a:p>
            <a:endParaRPr/>
          </a:p>
        </p:txBody>
      </p:sp>
      <p:sp>
        <p:nvSpPr>
          <p:cNvPr id="29" name="object 29"/>
          <p:cNvSpPr/>
          <p:nvPr/>
        </p:nvSpPr>
        <p:spPr>
          <a:xfrm>
            <a:off x="4191000" y="5412740"/>
            <a:ext cx="615950" cy="0"/>
          </a:xfrm>
          <a:custGeom>
            <a:avLst/>
            <a:gdLst/>
            <a:ahLst/>
            <a:cxnLst/>
            <a:rect l="l" t="t" r="r" b="b"/>
            <a:pathLst>
              <a:path w="615950">
                <a:moveTo>
                  <a:pt x="0" y="0"/>
                </a:moveTo>
                <a:lnTo>
                  <a:pt x="615950" y="0"/>
                </a:lnTo>
              </a:path>
            </a:pathLst>
          </a:custGeom>
          <a:ln w="8890">
            <a:solidFill>
              <a:srgbClr val="D91E27"/>
            </a:solidFill>
          </a:ln>
        </p:spPr>
        <p:txBody>
          <a:bodyPr wrap="square" lIns="0" tIns="0" rIns="0" bIns="0" rtlCol="0"/>
          <a:lstStyle/>
          <a:p>
            <a:endParaRPr/>
          </a:p>
        </p:txBody>
      </p:sp>
      <p:sp>
        <p:nvSpPr>
          <p:cNvPr id="30" name="object 30"/>
          <p:cNvSpPr/>
          <p:nvPr/>
        </p:nvSpPr>
        <p:spPr>
          <a:xfrm>
            <a:off x="4801870" y="5375909"/>
            <a:ext cx="74930" cy="74930"/>
          </a:xfrm>
          <a:custGeom>
            <a:avLst/>
            <a:gdLst/>
            <a:ahLst/>
            <a:cxnLst/>
            <a:rect l="l" t="t" r="r" b="b"/>
            <a:pathLst>
              <a:path w="74929" h="74929">
                <a:moveTo>
                  <a:pt x="0" y="0"/>
                </a:moveTo>
                <a:lnTo>
                  <a:pt x="0" y="74929"/>
                </a:lnTo>
                <a:lnTo>
                  <a:pt x="74929" y="36829"/>
                </a:lnTo>
                <a:lnTo>
                  <a:pt x="0" y="0"/>
                </a:lnTo>
                <a:close/>
              </a:path>
            </a:pathLst>
          </a:custGeom>
          <a:solidFill>
            <a:srgbClr val="D91E27"/>
          </a:solidFill>
        </p:spPr>
        <p:txBody>
          <a:bodyPr wrap="square" lIns="0" tIns="0" rIns="0" bIns="0" rtlCol="0"/>
          <a:lstStyle/>
          <a:p>
            <a:endParaRPr/>
          </a:p>
        </p:txBody>
      </p:sp>
      <p:sp>
        <p:nvSpPr>
          <p:cNvPr id="31" name="object 31"/>
          <p:cNvSpPr/>
          <p:nvPr/>
        </p:nvSpPr>
        <p:spPr>
          <a:xfrm>
            <a:off x="5867400" y="5375909"/>
            <a:ext cx="76200" cy="74930"/>
          </a:xfrm>
          <a:custGeom>
            <a:avLst/>
            <a:gdLst/>
            <a:ahLst/>
            <a:cxnLst/>
            <a:rect l="l" t="t" r="r" b="b"/>
            <a:pathLst>
              <a:path w="76200" h="74929">
                <a:moveTo>
                  <a:pt x="0" y="0"/>
                </a:moveTo>
                <a:lnTo>
                  <a:pt x="0" y="74929"/>
                </a:lnTo>
                <a:lnTo>
                  <a:pt x="76200" y="36829"/>
                </a:lnTo>
                <a:lnTo>
                  <a:pt x="0" y="0"/>
                </a:lnTo>
                <a:close/>
              </a:path>
            </a:pathLst>
          </a:custGeom>
          <a:solidFill>
            <a:srgbClr val="D91E27"/>
          </a:solidFill>
        </p:spPr>
        <p:txBody>
          <a:bodyPr wrap="square" lIns="0" tIns="0" rIns="0" bIns="0" rtlCol="0"/>
          <a:lstStyle/>
          <a:p>
            <a:endParaRPr/>
          </a:p>
        </p:txBody>
      </p:sp>
      <p:sp>
        <p:nvSpPr>
          <p:cNvPr id="32" name="object 32"/>
          <p:cNvSpPr/>
          <p:nvPr/>
        </p:nvSpPr>
        <p:spPr>
          <a:xfrm>
            <a:off x="4174490" y="4984213"/>
            <a:ext cx="1845310" cy="258445"/>
          </a:xfrm>
          <a:custGeom>
            <a:avLst/>
            <a:gdLst/>
            <a:ahLst/>
            <a:cxnLst/>
            <a:rect l="l" t="t" r="r" b="b"/>
            <a:pathLst>
              <a:path w="1845310" h="258445">
                <a:moveTo>
                  <a:pt x="1845310" y="258346"/>
                </a:moveTo>
                <a:lnTo>
                  <a:pt x="1807165" y="234274"/>
                </a:lnTo>
                <a:lnTo>
                  <a:pt x="1768757" y="210450"/>
                </a:lnTo>
                <a:lnTo>
                  <a:pt x="1729819" y="187067"/>
                </a:lnTo>
                <a:lnTo>
                  <a:pt x="1690087" y="164319"/>
                </a:lnTo>
                <a:lnTo>
                  <a:pt x="1649297" y="142399"/>
                </a:lnTo>
                <a:lnTo>
                  <a:pt x="1607185" y="121503"/>
                </a:lnTo>
                <a:lnTo>
                  <a:pt x="1563484" y="101824"/>
                </a:lnTo>
                <a:lnTo>
                  <a:pt x="1517932" y="83556"/>
                </a:lnTo>
                <a:lnTo>
                  <a:pt x="1470263" y="66893"/>
                </a:lnTo>
                <a:lnTo>
                  <a:pt x="1420212" y="52029"/>
                </a:lnTo>
                <a:lnTo>
                  <a:pt x="1367516" y="39159"/>
                </a:lnTo>
                <a:lnTo>
                  <a:pt x="1311910" y="28476"/>
                </a:lnTo>
                <a:lnTo>
                  <a:pt x="1270048" y="22148"/>
                </a:lnTo>
                <a:lnTo>
                  <a:pt x="1225395" y="16611"/>
                </a:lnTo>
                <a:lnTo>
                  <a:pt x="1178323" y="11865"/>
                </a:lnTo>
                <a:lnTo>
                  <a:pt x="1129203" y="7910"/>
                </a:lnTo>
                <a:lnTo>
                  <a:pt x="1078408" y="4746"/>
                </a:lnTo>
                <a:lnTo>
                  <a:pt x="1026311" y="2373"/>
                </a:lnTo>
                <a:lnTo>
                  <a:pt x="973282" y="791"/>
                </a:lnTo>
                <a:lnTo>
                  <a:pt x="919696" y="0"/>
                </a:lnTo>
                <a:lnTo>
                  <a:pt x="865923" y="0"/>
                </a:lnTo>
                <a:lnTo>
                  <a:pt x="812337" y="791"/>
                </a:lnTo>
                <a:lnTo>
                  <a:pt x="759308" y="2373"/>
                </a:lnTo>
                <a:lnTo>
                  <a:pt x="707211" y="4746"/>
                </a:lnTo>
                <a:lnTo>
                  <a:pt x="656416" y="7910"/>
                </a:lnTo>
                <a:lnTo>
                  <a:pt x="607296" y="11865"/>
                </a:lnTo>
                <a:lnTo>
                  <a:pt x="560224" y="16611"/>
                </a:lnTo>
                <a:lnTo>
                  <a:pt x="515571" y="22148"/>
                </a:lnTo>
                <a:lnTo>
                  <a:pt x="473710" y="28476"/>
                </a:lnTo>
                <a:lnTo>
                  <a:pt x="408496" y="40909"/>
                </a:lnTo>
                <a:lnTo>
                  <a:pt x="349463" y="55247"/>
                </a:lnTo>
                <a:lnTo>
                  <a:pt x="295779" y="71338"/>
                </a:lnTo>
                <a:lnTo>
                  <a:pt x="246613" y="89029"/>
                </a:lnTo>
                <a:lnTo>
                  <a:pt x="201136" y="108168"/>
                </a:lnTo>
                <a:lnTo>
                  <a:pt x="158516" y="128602"/>
                </a:lnTo>
                <a:lnTo>
                  <a:pt x="117923" y="150180"/>
                </a:lnTo>
                <a:lnTo>
                  <a:pt x="78526" y="172748"/>
                </a:lnTo>
                <a:lnTo>
                  <a:pt x="39495" y="196154"/>
                </a:lnTo>
                <a:lnTo>
                  <a:pt x="0" y="220246"/>
                </a:lnTo>
              </a:path>
            </a:pathLst>
          </a:custGeom>
          <a:ln w="8889">
            <a:solidFill>
              <a:srgbClr val="D91E27"/>
            </a:solidFill>
          </a:ln>
        </p:spPr>
        <p:txBody>
          <a:bodyPr wrap="square" lIns="0" tIns="0" rIns="0" bIns="0" rtlCol="0"/>
          <a:lstStyle/>
          <a:p>
            <a:endParaRPr/>
          </a:p>
        </p:txBody>
      </p:sp>
      <p:sp>
        <p:nvSpPr>
          <p:cNvPr id="33" name="object 33"/>
          <p:cNvSpPr/>
          <p:nvPr/>
        </p:nvSpPr>
        <p:spPr>
          <a:xfrm>
            <a:off x="4114800" y="5170170"/>
            <a:ext cx="83820" cy="72390"/>
          </a:xfrm>
          <a:custGeom>
            <a:avLst/>
            <a:gdLst/>
            <a:ahLst/>
            <a:cxnLst/>
            <a:rect l="l" t="t" r="r" b="b"/>
            <a:pathLst>
              <a:path w="83820" h="72389">
                <a:moveTo>
                  <a:pt x="44450" y="0"/>
                </a:moveTo>
                <a:lnTo>
                  <a:pt x="0" y="72389"/>
                </a:lnTo>
                <a:lnTo>
                  <a:pt x="83820" y="63499"/>
                </a:lnTo>
                <a:lnTo>
                  <a:pt x="44450" y="0"/>
                </a:lnTo>
                <a:close/>
              </a:path>
            </a:pathLst>
          </a:custGeom>
          <a:solidFill>
            <a:srgbClr val="D91E27"/>
          </a:solidFill>
        </p:spPr>
        <p:txBody>
          <a:bodyPr wrap="square" lIns="0" tIns="0" rIns="0" bIns="0" rtlCol="0"/>
          <a:lstStyle/>
          <a:p>
            <a:endParaRPr/>
          </a:p>
        </p:txBody>
      </p:sp>
      <p:sp>
        <p:nvSpPr>
          <p:cNvPr id="34" name="object 34"/>
          <p:cNvSpPr/>
          <p:nvPr/>
        </p:nvSpPr>
        <p:spPr>
          <a:xfrm>
            <a:off x="4114800" y="5622290"/>
            <a:ext cx="2913380" cy="457200"/>
          </a:xfrm>
          <a:custGeom>
            <a:avLst/>
            <a:gdLst/>
            <a:ahLst/>
            <a:cxnLst/>
            <a:rect l="l" t="t" r="r" b="b"/>
            <a:pathLst>
              <a:path w="2913379" h="457200">
                <a:moveTo>
                  <a:pt x="0" y="0"/>
                </a:moveTo>
                <a:lnTo>
                  <a:pt x="13997" y="56852"/>
                </a:lnTo>
                <a:lnTo>
                  <a:pt x="28634" y="111918"/>
                </a:lnTo>
                <a:lnTo>
                  <a:pt x="44313" y="163413"/>
                </a:lnTo>
                <a:lnTo>
                  <a:pt x="61436" y="209550"/>
                </a:lnTo>
                <a:lnTo>
                  <a:pt x="80404" y="248542"/>
                </a:lnTo>
                <a:lnTo>
                  <a:pt x="125484" y="297953"/>
                </a:lnTo>
                <a:lnTo>
                  <a:pt x="152400" y="304800"/>
                </a:lnTo>
                <a:lnTo>
                  <a:pt x="173525" y="297414"/>
                </a:lnTo>
                <a:lnTo>
                  <a:pt x="195452" y="277205"/>
                </a:lnTo>
                <a:lnTo>
                  <a:pt x="218352" y="247091"/>
                </a:lnTo>
                <a:lnTo>
                  <a:pt x="242397" y="209993"/>
                </a:lnTo>
                <a:lnTo>
                  <a:pt x="267759" y="168830"/>
                </a:lnTo>
                <a:lnTo>
                  <a:pt x="294609" y="126522"/>
                </a:lnTo>
                <a:lnTo>
                  <a:pt x="323120" y="85989"/>
                </a:lnTo>
                <a:lnTo>
                  <a:pt x="353462" y="50151"/>
                </a:lnTo>
                <a:lnTo>
                  <a:pt x="385809" y="21926"/>
                </a:lnTo>
                <a:lnTo>
                  <a:pt x="420330" y="4236"/>
                </a:lnTo>
                <a:lnTo>
                  <a:pt x="457200" y="0"/>
                </a:lnTo>
                <a:lnTo>
                  <a:pt x="488440" y="7719"/>
                </a:lnTo>
                <a:lnTo>
                  <a:pt x="557754" y="48652"/>
                </a:lnTo>
                <a:lnTo>
                  <a:pt x="595159" y="78865"/>
                </a:lnTo>
                <a:lnTo>
                  <a:pt x="633954" y="113577"/>
                </a:lnTo>
                <a:lnTo>
                  <a:pt x="673803" y="151289"/>
                </a:lnTo>
                <a:lnTo>
                  <a:pt x="714375" y="190500"/>
                </a:lnTo>
                <a:lnTo>
                  <a:pt x="755335" y="229710"/>
                </a:lnTo>
                <a:lnTo>
                  <a:pt x="796351" y="267422"/>
                </a:lnTo>
                <a:lnTo>
                  <a:pt x="837089" y="302134"/>
                </a:lnTo>
                <a:lnTo>
                  <a:pt x="877216" y="332347"/>
                </a:lnTo>
                <a:lnTo>
                  <a:pt x="916399" y="356562"/>
                </a:lnTo>
                <a:lnTo>
                  <a:pt x="954305" y="373280"/>
                </a:lnTo>
                <a:lnTo>
                  <a:pt x="990600" y="381000"/>
                </a:lnTo>
                <a:lnTo>
                  <a:pt x="1025242" y="378957"/>
                </a:lnTo>
                <a:lnTo>
                  <a:pt x="1090862" y="349180"/>
                </a:lnTo>
                <a:lnTo>
                  <a:pt x="1122339" y="324460"/>
                </a:lnTo>
                <a:lnTo>
                  <a:pt x="1153260" y="295198"/>
                </a:lnTo>
                <a:lnTo>
                  <a:pt x="1183876" y="262901"/>
                </a:lnTo>
                <a:lnTo>
                  <a:pt x="1214437" y="229076"/>
                </a:lnTo>
                <a:lnTo>
                  <a:pt x="1245192" y="195231"/>
                </a:lnTo>
                <a:lnTo>
                  <a:pt x="1276391" y="162876"/>
                </a:lnTo>
                <a:lnTo>
                  <a:pt x="1308285" y="133516"/>
                </a:lnTo>
                <a:lnTo>
                  <a:pt x="1341122" y="108661"/>
                </a:lnTo>
                <a:lnTo>
                  <a:pt x="1375154" y="89818"/>
                </a:lnTo>
                <a:lnTo>
                  <a:pt x="1447800" y="76200"/>
                </a:lnTo>
                <a:lnTo>
                  <a:pt x="1479191" y="82121"/>
                </a:lnTo>
                <a:lnTo>
                  <a:pt x="1542348" y="113242"/>
                </a:lnTo>
                <a:lnTo>
                  <a:pt x="1574298" y="136570"/>
                </a:lnTo>
                <a:lnTo>
                  <a:pt x="1606621" y="163830"/>
                </a:lnTo>
                <a:lnTo>
                  <a:pt x="1639408" y="194087"/>
                </a:lnTo>
                <a:lnTo>
                  <a:pt x="1672755" y="226405"/>
                </a:lnTo>
                <a:lnTo>
                  <a:pt x="1706752" y="259849"/>
                </a:lnTo>
                <a:lnTo>
                  <a:pt x="1741494" y="293483"/>
                </a:lnTo>
                <a:lnTo>
                  <a:pt x="1777074" y="326374"/>
                </a:lnTo>
                <a:lnTo>
                  <a:pt x="1813584" y="357584"/>
                </a:lnTo>
                <a:lnTo>
                  <a:pt x="1851118" y="386180"/>
                </a:lnTo>
                <a:lnTo>
                  <a:pt x="1889769" y="411225"/>
                </a:lnTo>
                <a:lnTo>
                  <a:pt x="1929629" y="431785"/>
                </a:lnTo>
                <a:lnTo>
                  <a:pt x="1970792" y="446924"/>
                </a:lnTo>
                <a:lnTo>
                  <a:pt x="2013351" y="455707"/>
                </a:lnTo>
                <a:lnTo>
                  <a:pt x="2057400" y="457200"/>
                </a:lnTo>
                <a:lnTo>
                  <a:pt x="2097808" y="453869"/>
                </a:lnTo>
                <a:lnTo>
                  <a:pt x="2138815" y="447590"/>
                </a:lnTo>
                <a:lnTo>
                  <a:pt x="2180405" y="438517"/>
                </a:lnTo>
                <a:lnTo>
                  <a:pt x="2222564" y="426805"/>
                </a:lnTo>
                <a:lnTo>
                  <a:pt x="2265277" y="412607"/>
                </a:lnTo>
                <a:lnTo>
                  <a:pt x="2308530" y="396078"/>
                </a:lnTo>
                <a:lnTo>
                  <a:pt x="2352308" y="377374"/>
                </a:lnTo>
                <a:lnTo>
                  <a:pt x="2396597" y="356647"/>
                </a:lnTo>
                <a:lnTo>
                  <a:pt x="2441384" y="334052"/>
                </a:lnTo>
                <a:lnTo>
                  <a:pt x="2486652" y="309745"/>
                </a:lnTo>
                <a:lnTo>
                  <a:pt x="2532388" y="283879"/>
                </a:lnTo>
                <a:lnTo>
                  <a:pt x="2578577" y="256609"/>
                </a:lnTo>
                <a:lnTo>
                  <a:pt x="2625205" y="228089"/>
                </a:lnTo>
                <a:lnTo>
                  <a:pt x="2672257" y="198473"/>
                </a:lnTo>
                <a:lnTo>
                  <a:pt x="2719720" y="167917"/>
                </a:lnTo>
                <a:lnTo>
                  <a:pt x="2767577" y="136574"/>
                </a:lnTo>
                <a:lnTo>
                  <a:pt x="2815816" y="104599"/>
                </a:lnTo>
                <a:lnTo>
                  <a:pt x="2864422" y="72146"/>
                </a:lnTo>
                <a:lnTo>
                  <a:pt x="2913379" y="39370"/>
                </a:lnTo>
              </a:path>
            </a:pathLst>
          </a:custGeom>
          <a:ln w="8890">
            <a:solidFill>
              <a:srgbClr val="000000"/>
            </a:solidFill>
          </a:ln>
        </p:spPr>
        <p:txBody>
          <a:bodyPr wrap="square" lIns="0" tIns="0" rIns="0" bIns="0" rtlCol="0"/>
          <a:lstStyle/>
          <a:p>
            <a:endParaRPr/>
          </a:p>
        </p:txBody>
      </p:sp>
      <p:sp>
        <p:nvSpPr>
          <p:cNvPr id="35" name="object 35"/>
          <p:cNvSpPr/>
          <p:nvPr/>
        </p:nvSpPr>
        <p:spPr>
          <a:xfrm>
            <a:off x="7002780" y="5622290"/>
            <a:ext cx="83820" cy="73660"/>
          </a:xfrm>
          <a:custGeom>
            <a:avLst/>
            <a:gdLst/>
            <a:ahLst/>
            <a:cxnLst/>
            <a:rect l="l" t="t" r="r" b="b"/>
            <a:pathLst>
              <a:path w="83820" h="73660">
                <a:moveTo>
                  <a:pt x="83820" y="0"/>
                </a:moveTo>
                <a:lnTo>
                  <a:pt x="0" y="11430"/>
                </a:lnTo>
                <a:lnTo>
                  <a:pt x="41910" y="73660"/>
                </a:lnTo>
                <a:lnTo>
                  <a:pt x="83820" y="0"/>
                </a:lnTo>
                <a:close/>
              </a:path>
            </a:pathLst>
          </a:custGeom>
          <a:solidFill>
            <a:srgbClr val="000000"/>
          </a:solidFill>
        </p:spPr>
        <p:txBody>
          <a:bodyPr wrap="square" lIns="0" tIns="0" rIns="0" bIns="0" rtlCol="0"/>
          <a:lstStyle/>
          <a:p>
            <a:endParaRPr/>
          </a:p>
        </p:txBody>
      </p:sp>
      <p:sp>
        <p:nvSpPr>
          <p:cNvPr id="36" name="object 36"/>
          <p:cNvSpPr/>
          <p:nvPr/>
        </p:nvSpPr>
        <p:spPr>
          <a:xfrm>
            <a:off x="1971039" y="5562600"/>
            <a:ext cx="1830070" cy="228600"/>
          </a:xfrm>
          <a:custGeom>
            <a:avLst/>
            <a:gdLst/>
            <a:ahLst/>
            <a:cxnLst/>
            <a:rect l="l" t="t" r="r" b="b"/>
            <a:pathLst>
              <a:path w="1830070" h="228600">
                <a:moveTo>
                  <a:pt x="1830070" y="0"/>
                </a:moveTo>
                <a:lnTo>
                  <a:pt x="1816973" y="41969"/>
                </a:lnTo>
                <a:lnTo>
                  <a:pt x="1782445" y="78581"/>
                </a:lnTo>
                <a:lnTo>
                  <a:pt x="1733629" y="104477"/>
                </a:lnTo>
                <a:lnTo>
                  <a:pt x="1677670" y="114300"/>
                </a:lnTo>
                <a:lnTo>
                  <a:pt x="1066800" y="114300"/>
                </a:lnTo>
                <a:lnTo>
                  <a:pt x="1011574" y="124122"/>
                </a:lnTo>
                <a:lnTo>
                  <a:pt x="963136" y="150018"/>
                </a:lnTo>
                <a:lnTo>
                  <a:pt x="928747" y="186630"/>
                </a:lnTo>
                <a:lnTo>
                  <a:pt x="915670" y="228600"/>
                </a:lnTo>
                <a:lnTo>
                  <a:pt x="902394" y="186630"/>
                </a:lnTo>
                <a:lnTo>
                  <a:pt x="867568" y="150018"/>
                </a:lnTo>
                <a:lnTo>
                  <a:pt x="818693" y="124122"/>
                </a:lnTo>
                <a:lnTo>
                  <a:pt x="763270" y="114300"/>
                </a:lnTo>
                <a:lnTo>
                  <a:pt x="152400" y="114300"/>
                </a:lnTo>
                <a:lnTo>
                  <a:pt x="96440" y="104477"/>
                </a:lnTo>
                <a:lnTo>
                  <a:pt x="47625" y="78581"/>
                </a:lnTo>
                <a:lnTo>
                  <a:pt x="13096" y="41969"/>
                </a:lnTo>
                <a:lnTo>
                  <a:pt x="0" y="0"/>
                </a:lnTo>
              </a:path>
            </a:pathLst>
          </a:custGeom>
          <a:ln w="9344">
            <a:solidFill>
              <a:srgbClr val="000000"/>
            </a:solidFill>
          </a:ln>
        </p:spPr>
        <p:txBody>
          <a:bodyPr wrap="square" lIns="0" tIns="0" rIns="0" bIns="0" rtlCol="0"/>
          <a:lstStyle/>
          <a:p>
            <a:endParaRPr/>
          </a:p>
        </p:txBody>
      </p:sp>
      <p:sp>
        <p:nvSpPr>
          <p:cNvPr id="37" name="object 37"/>
          <p:cNvSpPr/>
          <p:nvPr/>
        </p:nvSpPr>
        <p:spPr>
          <a:xfrm>
            <a:off x="3801109" y="5562600"/>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38" name="object 38"/>
          <p:cNvSpPr/>
          <p:nvPr/>
        </p:nvSpPr>
        <p:spPr>
          <a:xfrm>
            <a:off x="1971039" y="5791200"/>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39" name="object 39"/>
          <p:cNvSpPr txBox="1"/>
          <p:nvPr/>
        </p:nvSpPr>
        <p:spPr>
          <a:xfrm>
            <a:off x="2688589" y="4954270"/>
            <a:ext cx="330200" cy="1145540"/>
          </a:xfrm>
          <a:prstGeom prst="rect">
            <a:avLst/>
          </a:prstGeom>
        </p:spPr>
        <p:txBody>
          <a:bodyPr vert="horz" wrap="square" lIns="0" tIns="207010" rIns="0" bIns="0" rtlCol="0">
            <a:spAutoFit/>
          </a:bodyPr>
          <a:lstStyle/>
          <a:p>
            <a:pPr marL="12700">
              <a:lnSpc>
                <a:spcPct val="100000"/>
              </a:lnSpc>
              <a:spcBef>
                <a:spcPts val="1630"/>
              </a:spcBef>
            </a:pPr>
            <a:r>
              <a:rPr sz="2400" dirty="0">
                <a:solidFill>
                  <a:srgbClr val="D91E27"/>
                </a:solidFill>
                <a:latin typeface="Garamond"/>
                <a:cs typeface="Garamond"/>
              </a:rPr>
              <a:t>…</a:t>
            </a:r>
            <a:endParaRPr sz="2400">
              <a:latin typeface="Garamond"/>
              <a:cs typeface="Garamond"/>
            </a:endParaRPr>
          </a:p>
          <a:p>
            <a:pPr marL="111760">
              <a:lnSpc>
                <a:spcPct val="100000"/>
              </a:lnSpc>
              <a:spcBef>
                <a:spcPts val="1530"/>
              </a:spcBef>
            </a:pPr>
            <a:r>
              <a:rPr sz="2400" i="1" dirty="0">
                <a:latin typeface="Garamond"/>
                <a:cs typeface="Garamond"/>
              </a:rPr>
              <a:t>u</a:t>
            </a:r>
            <a:endParaRPr sz="2400">
              <a:latin typeface="Garamond"/>
              <a:cs typeface="Garamond"/>
            </a:endParaRPr>
          </a:p>
        </p:txBody>
      </p:sp>
      <p:sp>
        <p:nvSpPr>
          <p:cNvPr id="40" name="object 40"/>
          <p:cNvSpPr/>
          <p:nvPr/>
        </p:nvSpPr>
        <p:spPr>
          <a:xfrm>
            <a:off x="4409440" y="5086507"/>
            <a:ext cx="1410335" cy="255270"/>
          </a:xfrm>
          <a:custGeom>
            <a:avLst/>
            <a:gdLst/>
            <a:ahLst/>
            <a:cxnLst/>
            <a:rect l="l" t="t" r="r" b="b"/>
            <a:pathLst>
              <a:path w="1410335" h="255270">
                <a:moveTo>
                  <a:pt x="10160" y="247492"/>
                </a:moveTo>
                <a:lnTo>
                  <a:pt x="72053" y="248284"/>
                </a:lnTo>
                <a:lnTo>
                  <a:pt x="133830" y="249069"/>
                </a:lnTo>
                <a:lnTo>
                  <a:pt x="195376" y="249836"/>
                </a:lnTo>
                <a:lnTo>
                  <a:pt x="256575" y="250579"/>
                </a:lnTo>
                <a:lnTo>
                  <a:pt x="317310" y="251289"/>
                </a:lnTo>
                <a:lnTo>
                  <a:pt x="377467" y="251957"/>
                </a:lnTo>
                <a:lnTo>
                  <a:pt x="436930" y="252576"/>
                </a:lnTo>
                <a:lnTo>
                  <a:pt x="495582" y="253137"/>
                </a:lnTo>
                <a:lnTo>
                  <a:pt x="553308" y="253631"/>
                </a:lnTo>
                <a:lnTo>
                  <a:pt x="609992" y="254052"/>
                </a:lnTo>
                <a:lnTo>
                  <a:pt x="665519" y="254389"/>
                </a:lnTo>
                <a:lnTo>
                  <a:pt x="719772" y="254636"/>
                </a:lnTo>
                <a:lnTo>
                  <a:pt x="772636" y="254783"/>
                </a:lnTo>
                <a:lnTo>
                  <a:pt x="823996" y="254823"/>
                </a:lnTo>
                <a:lnTo>
                  <a:pt x="873735" y="254747"/>
                </a:lnTo>
                <a:lnTo>
                  <a:pt x="921737" y="254548"/>
                </a:lnTo>
                <a:lnTo>
                  <a:pt x="967888" y="254216"/>
                </a:lnTo>
                <a:lnTo>
                  <a:pt x="1012070" y="253743"/>
                </a:lnTo>
                <a:lnTo>
                  <a:pt x="1054170" y="253121"/>
                </a:lnTo>
                <a:lnTo>
                  <a:pt x="1094069" y="252343"/>
                </a:lnTo>
                <a:lnTo>
                  <a:pt x="1166808" y="250281"/>
                </a:lnTo>
                <a:lnTo>
                  <a:pt x="1229360" y="247492"/>
                </a:lnTo>
                <a:lnTo>
                  <a:pt x="1322669" y="240084"/>
                </a:lnTo>
                <a:lnTo>
                  <a:pt x="1378937" y="230559"/>
                </a:lnTo>
                <a:lnTo>
                  <a:pt x="1409982" y="205159"/>
                </a:lnTo>
                <a:lnTo>
                  <a:pt x="1399575" y="189284"/>
                </a:lnTo>
                <a:lnTo>
                  <a:pt x="1360700" y="154847"/>
                </a:lnTo>
                <a:lnTo>
                  <a:pt x="1327586" y="134978"/>
                </a:lnTo>
                <a:lnTo>
                  <a:pt x="1284649" y="113026"/>
                </a:lnTo>
                <a:lnTo>
                  <a:pt x="1234122" y="90330"/>
                </a:lnTo>
                <a:lnTo>
                  <a:pt x="1178237" y="68229"/>
                </a:lnTo>
                <a:lnTo>
                  <a:pt x="1119227" y="48062"/>
                </a:lnTo>
                <a:lnTo>
                  <a:pt x="1059323" y="31170"/>
                </a:lnTo>
                <a:lnTo>
                  <a:pt x="1000760" y="18892"/>
                </a:lnTo>
                <a:lnTo>
                  <a:pt x="957994" y="12595"/>
                </a:lnTo>
                <a:lnTo>
                  <a:pt x="913052" y="7557"/>
                </a:lnTo>
                <a:lnTo>
                  <a:pt x="866279" y="3778"/>
                </a:lnTo>
                <a:lnTo>
                  <a:pt x="818017" y="1259"/>
                </a:lnTo>
                <a:lnTo>
                  <a:pt x="768610" y="0"/>
                </a:lnTo>
                <a:lnTo>
                  <a:pt x="718402" y="0"/>
                </a:lnTo>
                <a:lnTo>
                  <a:pt x="667735" y="1259"/>
                </a:lnTo>
                <a:lnTo>
                  <a:pt x="616954" y="3778"/>
                </a:lnTo>
                <a:lnTo>
                  <a:pt x="566402" y="7557"/>
                </a:lnTo>
                <a:lnTo>
                  <a:pt x="516423" y="12595"/>
                </a:lnTo>
                <a:lnTo>
                  <a:pt x="467360" y="18892"/>
                </a:lnTo>
                <a:lnTo>
                  <a:pt x="414943" y="27181"/>
                </a:lnTo>
                <a:lnTo>
                  <a:pt x="364865" y="36743"/>
                </a:lnTo>
                <a:lnTo>
                  <a:pt x="316724" y="47478"/>
                </a:lnTo>
                <a:lnTo>
                  <a:pt x="270113" y="59288"/>
                </a:lnTo>
                <a:lnTo>
                  <a:pt x="224631" y="72073"/>
                </a:lnTo>
                <a:lnTo>
                  <a:pt x="179872" y="85735"/>
                </a:lnTo>
                <a:lnTo>
                  <a:pt x="135434" y="100173"/>
                </a:lnTo>
                <a:lnTo>
                  <a:pt x="90911" y="115290"/>
                </a:lnTo>
                <a:lnTo>
                  <a:pt x="45901" y="130986"/>
                </a:lnTo>
                <a:lnTo>
                  <a:pt x="0" y="147162"/>
                </a:lnTo>
              </a:path>
            </a:pathLst>
          </a:custGeom>
          <a:ln w="8890">
            <a:solidFill>
              <a:srgbClr val="000000"/>
            </a:solidFill>
          </a:ln>
        </p:spPr>
        <p:txBody>
          <a:bodyPr wrap="square" lIns="0" tIns="0" rIns="0" bIns="0" rtlCol="0"/>
          <a:lstStyle/>
          <a:p>
            <a:endParaRPr/>
          </a:p>
        </p:txBody>
      </p:sp>
      <p:sp>
        <p:nvSpPr>
          <p:cNvPr id="41" name="object 41"/>
          <p:cNvSpPr/>
          <p:nvPr/>
        </p:nvSpPr>
        <p:spPr>
          <a:xfrm>
            <a:off x="4343400" y="5196840"/>
            <a:ext cx="83820" cy="71120"/>
          </a:xfrm>
          <a:custGeom>
            <a:avLst/>
            <a:gdLst/>
            <a:ahLst/>
            <a:cxnLst/>
            <a:rect l="l" t="t" r="r" b="b"/>
            <a:pathLst>
              <a:path w="83820" h="71120">
                <a:moveTo>
                  <a:pt x="58420" y="0"/>
                </a:moveTo>
                <a:lnTo>
                  <a:pt x="0" y="60960"/>
                </a:lnTo>
                <a:lnTo>
                  <a:pt x="83820" y="71120"/>
                </a:lnTo>
                <a:lnTo>
                  <a:pt x="58420" y="0"/>
                </a:lnTo>
                <a:close/>
              </a:path>
            </a:pathLst>
          </a:custGeom>
          <a:solidFill>
            <a:srgbClr val="000000"/>
          </a:solidFill>
        </p:spPr>
        <p:txBody>
          <a:bodyPr wrap="square" lIns="0" tIns="0" rIns="0" bIns="0" rtlCol="0"/>
          <a:lstStyle/>
          <a:p>
            <a:endParaRPr/>
          </a:p>
        </p:txBody>
      </p:sp>
      <p:sp>
        <p:nvSpPr>
          <p:cNvPr id="42" name="object 42"/>
          <p:cNvSpPr txBox="1"/>
          <p:nvPr/>
        </p:nvSpPr>
        <p:spPr>
          <a:xfrm>
            <a:off x="4881879" y="4987290"/>
            <a:ext cx="1101725" cy="1076960"/>
          </a:xfrm>
          <a:prstGeom prst="rect">
            <a:avLst/>
          </a:prstGeom>
        </p:spPr>
        <p:txBody>
          <a:bodyPr vert="horz" wrap="square" lIns="0" tIns="12700" rIns="0" bIns="0" rtlCol="0">
            <a:spAutoFit/>
          </a:bodyPr>
          <a:lstStyle/>
          <a:p>
            <a:pPr marL="38100">
              <a:lnSpc>
                <a:spcPct val="100000"/>
              </a:lnSpc>
              <a:spcBef>
                <a:spcPts val="100"/>
              </a:spcBef>
              <a:tabLst>
                <a:tab pos="1062990" algn="l"/>
              </a:tabLst>
            </a:pPr>
            <a:r>
              <a:rPr sz="3600" spc="-1117" baseline="-28935" dirty="0">
                <a:solidFill>
                  <a:srgbClr val="D91E27"/>
                </a:solidFill>
                <a:latin typeface="Garamond"/>
                <a:cs typeface="Garamond"/>
              </a:rPr>
              <a:t>…</a:t>
            </a:r>
            <a:r>
              <a:rPr sz="2400" i="1" spc="-745" dirty="0">
                <a:latin typeface="Garamond"/>
                <a:cs typeface="Garamond"/>
              </a:rPr>
              <a:t>v </a:t>
            </a:r>
            <a:r>
              <a:rPr sz="2400" i="1" spc="-275" dirty="0">
                <a:latin typeface="Garamond"/>
                <a:cs typeface="Garamond"/>
              </a:rPr>
              <a:t> </a:t>
            </a:r>
            <a:r>
              <a:rPr sz="2400" u="sng" dirty="0">
                <a:uFill>
                  <a:solidFill>
                    <a:srgbClr val="D91E27"/>
                  </a:solidFill>
                </a:uFill>
                <a:latin typeface="Times New Roman"/>
                <a:cs typeface="Times New Roman"/>
              </a:rPr>
              <a:t> 	</a:t>
            </a:r>
            <a:endParaRPr sz="2400">
              <a:latin typeface="Times New Roman"/>
              <a:cs typeface="Times New Roman"/>
            </a:endParaRPr>
          </a:p>
          <a:p>
            <a:pPr marL="180340" algn="ctr">
              <a:lnSpc>
                <a:spcPct val="100000"/>
              </a:lnSpc>
              <a:spcBef>
                <a:spcPts val="2520"/>
              </a:spcBef>
            </a:pPr>
            <a:r>
              <a:rPr sz="2400" i="1" dirty="0">
                <a:latin typeface="Garamond"/>
                <a:cs typeface="Garamond"/>
              </a:rPr>
              <a:t>w</a:t>
            </a:r>
            <a:endParaRPr sz="2400">
              <a:latin typeface="Garamond"/>
              <a:cs typeface="Garamond"/>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5579" y="267970"/>
            <a:ext cx="8497570" cy="115823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343660" y="1138990"/>
            <a:ext cx="2618740" cy="566822"/>
          </a:xfrm>
          <a:prstGeom prst="rect">
            <a:avLst/>
          </a:prstGeom>
        </p:spPr>
        <p:txBody>
          <a:bodyPr vert="horz" wrap="square" lIns="0" tIns="12700" rIns="0" bIns="0" rtlCol="0">
            <a:spAutoFit/>
          </a:bodyPr>
          <a:lstStyle/>
          <a:p>
            <a:pPr marL="12700">
              <a:lnSpc>
                <a:spcPct val="100000"/>
              </a:lnSpc>
              <a:spcBef>
                <a:spcPts val="100"/>
              </a:spcBef>
            </a:pPr>
            <a:r>
              <a:rPr spc="-5" dirty="0"/>
              <a:t>ad</a:t>
            </a:r>
            <a:r>
              <a:rPr spc="5" dirty="0"/>
              <a:t>v</a:t>
            </a:r>
            <a:r>
              <a:rPr dirty="0"/>
              <a:t>er</a:t>
            </a:r>
            <a:r>
              <a:rPr spc="-5" dirty="0"/>
              <a:t>sary</a:t>
            </a:r>
          </a:p>
        </p:txBody>
      </p:sp>
      <p:sp>
        <p:nvSpPr>
          <p:cNvPr id="4" name="object 4"/>
          <p:cNvSpPr txBox="1"/>
          <p:nvPr/>
        </p:nvSpPr>
        <p:spPr>
          <a:xfrm>
            <a:off x="1343660" y="2080259"/>
            <a:ext cx="3573779"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Gill Sans MT"/>
                <a:cs typeface="Gill Sans MT"/>
              </a:rPr>
              <a:t>write </a:t>
            </a:r>
            <a:r>
              <a:rPr sz="2400" i="1" dirty="0">
                <a:latin typeface="Garamond"/>
                <a:cs typeface="Garamond"/>
              </a:rPr>
              <a:t>z </a:t>
            </a:r>
            <a:r>
              <a:rPr sz="2400" dirty="0">
                <a:latin typeface="Garamond"/>
                <a:cs typeface="Garamond"/>
              </a:rPr>
              <a:t>= </a:t>
            </a:r>
            <a:r>
              <a:rPr sz="2400" i="1" spc="-5" dirty="0">
                <a:latin typeface="Garamond"/>
                <a:cs typeface="Garamond"/>
              </a:rPr>
              <a:t>uvw </a:t>
            </a:r>
            <a:r>
              <a:rPr sz="2400" dirty="0">
                <a:latin typeface="Gill Sans MT"/>
                <a:cs typeface="Gill Sans MT"/>
              </a:rPr>
              <a:t>(</a:t>
            </a:r>
            <a:r>
              <a:rPr sz="2000" dirty="0">
                <a:latin typeface="Garamond"/>
                <a:cs typeface="Garamond"/>
              </a:rPr>
              <a:t>|</a:t>
            </a:r>
            <a:r>
              <a:rPr sz="2000" i="1" dirty="0">
                <a:latin typeface="Garamond"/>
                <a:cs typeface="Garamond"/>
              </a:rPr>
              <a:t>uv</a:t>
            </a:r>
            <a:r>
              <a:rPr sz="2000" dirty="0">
                <a:latin typeface="Garamond"/>
                <a:cs typeface="Garamond"/>
              </a:rPr>
              <a:t>| ≤ </a:t>
            </a:r>
            <a:r>
              <a:rPr sz="2000" i="1" dirty="0">
                <a:latin typeface="Garamond"/>
                <a:cs typeface="Garamond"/>
              </a:rPr>
              <a:t>n</a:t>
            </a:r>
            <a:r>
              <a:rPr sz="2000" dirty="0">
                <a:latin typeface="Gill Sans MT"/>
                <a:cs typeface="Gill Sans MT"/>
              </a:rPr>
              <a:t>,</a:t>
            </a:r>
            <a:r>
              <a:rPr sz="2000" dirty="0">
                <a:latin typeface="Garamond"/>
                <a:cs typeface="Garamond"/>
              </a:rPr>
              <a:t>|</a:t>
            </a:r>
            <a:r>
              <a:rPr sz="2000" i="1" dirty="0">
                <a:latin typeface="Garamond"/>
                <a:cs typeface="Garamond"/>
              </a:rPr>
              <a:t>v</a:t>
            </a:r>
            <a:r>
              <a:rPr sz="2000" dirty="0">
                <a:latin typeface="Garamond"/>
                <a:cs typeface="Garamond"/>
              </a:rPr>
              <a:t>| ≥</a:t>
            </a:r>
            <a:r>
              <a:rPr sz="2000" spc="15" dirty="0">
                <a:latin typeface="Garamond"/>
                <a:cs typeface="Garamond"/>
              </a:rPr>
              <a:t> </a:t>
            </a:r>
            <a:r>
              <a:rPr sz="2000" dirty="0">
                <a:latin typeface="Garamond"/>
                <a:cs typeface="Garamond"/>
              </a:rPr>
              <a:t>1)</a:t>
            </a:r>
            <a:endParaRPr sz="2000">
              <a:latin typeface="Garamond"/>
              <a:cs typeface="Garamond"/>
            </a:endParaRPr>
          </a:p>
        </p:txBody>
      </p:sp>
      <p:sp>
        <p:nvSpPr>
          <p:cNvPr id="5" name="object 5"/>
          <p:cNvSpPr txBox="1"/>
          <p:nvPr/>
        </p:nvSpPr>
        <p:spPr>
          <a:xfrm>
            <a:off x="5412740" y="1253490"/>
            <a:ext cx="47879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Gill Sans MT"/>
                <a:cs typeface="Gill Sans MT"/>
              </a:rPr>
              <a:t>yo</a:t>
            </a:r>
            <a:r>
              <a:rPr sz="2400" dirty="0">
                <a:latin typeface="Gill Sans MT"/>
                <a:cs typeface="Gill Sans MT"/>
              </a:rPr>
              <a:t>u</a:t>
            </a:r>
            <a:endParaRPr sz="2400">
              <a:latin typeface="Gill Sans MT"/>
              <a:cs typeface="Gill Sans MT"/>
            </a:endParaRPr>
          </a:p>
        </p:txBody>
      </p:sp>
      <p:sp>
        <p:nvSpPr>
          <p:cNvPr id="6" name="object 6"/>
          <p:cNvSpPr txBox="1"/>
          <p:nvPr/>
        </p:nvSpPr>
        <p:spPr>
          <a:xfrm>
            <a:off x="5387340" y="1733550"/>
            <a:ext cx="2378075" cy="1122680"/>
          </a:xfrm>
          <a:prstGeom prst="rect">
            <a:avLst/>
          </a:prstGeom>
        </p:spPr>
        <p:txBody>
          <a:bodyPr vert="horz" wrap="square" lIns="0" tIns="12700" rIns="0" bIns="0" rtlCol="0">
            <a:spAutoFit/>
          </a:bodyPr>
          <a:lstStyle/>
          <a:p>
            <a:pPr marL="38100">
              <a:lnSpc>
                <a:spcPct val="100000"/>
              </a:lnSpc>
              <a:spcBef>
                <a:spcPts val="100"/>
              </a:spcBef>
            </a:pPr>
            <a:r>
              <a:rPr sz="2400" spc="-5" dirty="0">
                <a:latin typeface="Gill Sans MT"/>
                <a:cs typeface="Gill Sans MT"/>
              </a:rPr>
              <a:t>choose </a:t>
            </a:r>
            <a:r>
              <a:rPr sz="2400" i="1" dirty="0">
                <a:latin typeface="Garamond"/>
                <a:cs typeface="Garamond"/>
              </a:rPr>
              <a:t>z </a:t>
            </a:r>
            <a:r>
              <a:rPr sz="2400" dirty="0">
                <a:latin typeface="Symbol"/>
                <a:cs typeface="Symbol"/>
              </a:rPr>
              <a:t></a:t>
            </a:r>
            <a:r>
              <a:rPr sz="2400" spc="-10" dirty="0">
                <a:latin typeface="Times New Roman"/>
                <a:cs typeface="Times New Roman"/>
              </a:rPr>
              <a:t> </a:t>
            </a:r>
            <a:r>
              <a:rPr sz="2400" i="1" dirty="0">
                <a:latin typeface="Garamond"/>
                <a:cs typeface="Garamond"/>
              </a:rPr>
              <a:t>L</a:t>
            </a:r>
            <a:endParaRPr sz="2400">
              <a:latin typeface="Garamond"/>
              <a:cs typeface="Garamond"/>
            </a:endParaRPr>
          </a:p>
          <a:p>
            <a:pPr marL="38100">
              <a:lnSpc>
                <a:spcPct val="100000"/>
              </a:lnSpc>
            </a:pPr>
            <a:r>
              <a:rPr sz="2400" spc="-5" dirty="0">
                <a:latin typeface="Gill Sans MT"/>
                <a:cs typeface="Gill Sans MT"/>
              </a:rPr>
              <a:t>choose</a:t>
            </a:r>
            <a:r>
              <a:rPr sz="2400" spc="5" dirty="0">
                <a:latin typeface="Gill Sans MT"/>
                <a:cs typeface="Gill Sans MT"/>
              </a:rPr>
              <a:t> </a:t>
            </a:r>
            <a:r>
              <a:rPr sz="2400" i="1" dirty="0">
                <a:latin typeface="Garamond"/>
                <a:cs typeface="Garamond"/>
              </a:rPr>
              <a:t>i</a:t>
            </a:r>
            <a:endParaRPr sz="2400">
              <a:latin typeface="Garamond"/>
              <a:cs typeface="Garamond"/>
            </a:endParaRPr>
          </a:p>
          <a:p>
            <a:pPr marL="38100">
              <a:lnSpc>
                <a:spcPct val="100000"/>
              </a:lnSpc>
            </a:pPr>
            <a:r>
              <a:rPr sz="2400" spc="-5" dirty="0">
                <a:latin typeface="Gill Sans MT"/>
                <a:cs typeface="Gill Sans MT"/>
              </a:rPr>
              <a:t>you </a:t>
            </a:r>
            <a:r>
              <a:rPr sz="2400" dirty="0">
                <a:latin typeface="Gill Sans MT"/>
                <a:cs typeface="Gill Sans MT"/>
              </a:rPr>
              <a:t>win if </a:t>
            </a:r>
            <a:r>
              <a:rPr sz="2400" i="1" spc="-5" dirty="0">
                <a:latin typeface="Garamond"/>
                <a:cs typeface="Garamond"/>
              </a:rPr>
              <a:t>uv</a:t>
            </a:r>
            <a:r>
              <a:rPr sz="2100" i="1" spc="-7" baseline="27777" dirty="0">
                <a:latin typeface="Garamond"/>
                <a:cs typeface="Garamond"/>
              </a:rPr>
              <a:t>i</a:t>
            </a:r>
            <a:r>
              <a:rPr sz="2400" i="1" spc="-5" dirty="0">
                <a:latin typeface="Garamond"/>
                <a:cs typeface="Garamond"/>
              </a:rPr>
              <a:t>w </a:t>
            </a:r>
            <a:r>
              <a:rPr sz="2400" dirty="0">
                <a:latin typeface="Symbol"/>
                <a:cs typeface="Symbol"/>
              </a:rPr>
              <a:t></a:t>
            </a:r>
            <a:r>
              <a:rPr sz="2400" spc="20" dirty="0">
                <a:latin typeface="Times New Roman"/>
                <a:cs typeface="Times New Roman"/>
              </a:rPr>
              <a:t> </a:t>
            </a:r>
            <a:r>
              <a:rPr sz="2400" i="1" dirty="0">
                <a:latin typeface="Garamond"/>
                <a:cs typeface="Garamond"/>
              </a:rPr>
              <a:t>L</a:t>
            </a:r>
            <a:endParaRPr sz="2400">
              <a:latin typeface="Garamond"/>
              <a:cs typeface="Garamond"/>
            </a:endParaRPr>
          </a:p>
        </p:txBody>
      </p:sp>
      <p:sp>
        <p:nvSpPr>
          <p:cNvPr id="7" name="object 7"/>
          <p:cNvSpPr/>
          <p:nvPr/>
        </p:nvSpPr>
        <p:spPr>
          <a:xfrm>
            <a:off x="914400" y="1676400"/>
            <a:ext cx="7543800" cy="0"/>
          </a:xfrm>
          <a:custGeom>
            <a:avLst/>
            <a:gdLst/>
            <a:ahLst/>
            <a:cxnLst/>
            <a:rect l="l" t="t" r="r" b="b"/>
            <a:pathLst>
              <a:path w="7543800">
                <a:moveTo>
                  <a:pt x="0" y="0"/>
                </a:moveTo>
                <a:lnTo>
                  <a:pt x="7543800" y="0"/>
                </a:lnTo>
              </a:path>
            </a:pathLst>
          </a:custGeom>
          <a:ln w="9344">
            <a:solidFill>
              <a:srgbClr val="000000"/>
            </a:solidFill>
          </a:ln>
        </p:spPr>
        <p:txBody>
          <a:bodyPr wrap="square" lIns="0" tIns="0" rIns="0" bIns="0" rtlCol="0"/>
          <a:lstStyle/>
          <a:p>
            <a:endParaRPr/>
          </a:p>
        </p:txBody>
      </p:sp>
      <p:sp>
        <p:nvSpPr>
          <p:cNvPr id="8" name="object 8"/>
          <p:cNvSpPr txBox="1"/>
          <p:nvPr/>
        </p:nvSpPr>
        <p:spPr>
          <a:xfrm>
            <a:off x="993139" y="1719579"/>
            <a:ext cx="1477010" cy="391160"/>
          </a:xfrm>
          <a:prstGeom prst="rect">
            <a:avLst/>
          </a:prstGeom>
        </p:spPr>
        <p:txBody>
          <a:bodyPr vert="horz" wrap="square" lIns="0" tIns="12700" rIns="0" bIns="0" rtlCol="0">
            <a:spAutoFit/>
          </a:bodyPr>
          <a:lstStyle/>
          <a:p>
            <a:pPr marL="12700">
              <a:lnSpc>
                <a:spcPct val="100000"/>
              </a:lnSpc>
              <a:spcBef>
                <a:spcPts val="100"/>
              </a:spcBef>
              <a:tabLst>
                <a:tab pos="362585" algn="l"/>
              </a:tabLst>
            </a:pPr>
            <a:r>
              <a:rPr sz="2000" dirty="0">
                <a:latin typeface="Gill Sans MT"/>
                <a:cs typeface="Gill Sans MT"/>
              </a:rPr>
              <a:t>1	</a:t>
            </a:r>
            <a:r>
              <a:rPr sz="3600" spc="-7" baseline="1157" dirty="0">
                <a:latin typeface="Gill Sans MT"/>
                <a:cs typeface="Gill Sans MT"/>
              </a:rPr>
              <a:t>choose</a:t>
            </a:r>
            <a:r>
              <a:rPr sz="3600" spc="-104" baseline="1157" dirty="0">
                <a:latin typeface="Gill Sans MT"/>
                <a:cs typeface="Gill Sans MT"/>
              </a:rPr>
              <a:t> </a:t>
            </a:r>
            <a:r>
              <a:rPr sz="3600" i="1" baseline="1157" dirty="0">
                <a:latin typeface="Garamond"/>
                <a:cs typeface="Garamond"/>
              </a:rPr>
              <a:t>n</a:t>
            </a:r>
            <a:endParaRPr sz="3600" baseline="1157">
              <a:latin typeface="Garamond"/>
              <a:cs typeface="Garamond"/>
            </a:endParaRPr>
          </a:p>
        </p:txBody>
      </p:sp>
      <p:sp>
        <p:nvSpPr>
          <p:cNvPr id="9" name="object 9"/>
          <p:cNvSpPr txBox="1"/>
          <p:nvPr/>
        </p:nvSpPr>
        <p:spPr>
          <a:xfrm>
            <a:off x="993139" y="2152650"/>
            <a:ext cx="152400"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Gill Sans MT"/>
                <a:cs typeface="Gill Sans MT"/>
              </a:rPr>
              <a:t>2</a:t>
            </a:r>
            <a:endParaRPr sz="2000">
              <a:latin typeface="Gill Sans MT"/>
              <a:cs typeface="Gill Sans MT"/>
            </a:endParaRPr>
          </a:p>
        </p:txBody>
      </p:sp>
      <p:sp>
        <p:nvSpPr>
          <p:cNvPr id="10" name="object 10"/>
          <p:cNvSpPr txBox="1"/>
          <p:nvPr/>
        </p:nvSpPr>
        <p:spPr>
          <a:xfrm>
            <a:off x="1356360" y="3920490"/>
            <a:ext cx="121094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Gill Sans MT"/>
                <a:cs typeface="Gill Sans MT"/>
              </a:rPr>
              <a:t>a</a:t>
            </a:r>
            <a:r>
              <a:rPr sz="2400" spc="5" dirty="0">
                <a:latin typeface="Gill Sans MT"/>
                <a:cs typeface="Gill Sans MT"/>
              </a:rPr>
              <a:t>d</a:t>
            </a:r>
            <a:r>
              <a:rPr sz="2400" spc="-5" dirty="0">
                <a:latin typeface="Gill Sans MT"/>
                <a:cs typeface="Gill Sans MT"/>
              </a:rPr>
              <a:t>v</a:t>
            </a:r>
            <a:r>
              <a:rPr sz="2400" dirty="0">
                <a:latin typeface="Gill Sans MT"/>
                <a:cs typeface="Gill Sans MT"/>
              </a:rPr>
              <a:t>e</a:t>
            </a:r>
            <a:r>
              <a:rPr sz="2400" spc="-10" dirty="0">
                <a:latin typeface="Gill Sans MT"/>
                <a:cs typeface="Gill Sans MT"/>
              </a:rPr>
              <a:t>r</a:t>
            </a:r>
            <a:r>
              <a:rPr sz="2400" spc="5" dirty="0">
                <a:latin typeface="Gill Sans MT"/>
                <a:cs typeface="Gill Sans MT"/>
              </a:rPr>
              <a:t>s</a:t>
            </a:r>
            <a:r>
              <a:rPr sz="2400" spc="-5" dirty="0">
                <a:latin typeface="Gill Sans MT"/>
                <a:cs typeface="Gill Sans MT"/>
              </a:rPr>
              <a:t>a</a:t>
            </a:r>
            <a:r>
              <a:rPr sz="2400" spc="-10" dirty="0">
                <a:latin typeface="Gill Sans MT"/>
                <a:cs typeface="Gill Sans MT"/>
              </a:rPr>
              <a:t>r</a:t>
            </a:r>
            <a:r>
              <a:rPr sz="2400" dirty="0">
                <a:latin typeface="Gill Sans MT"/>
                <a:cs typeface="Gill Sans MT"/>
              </a:rPr>
              <a:t>y</a:t>
            </a:r>
            <a:endParaRPr sz="2400">
              <a:latin typeface="Gill Sans MT"/>
              <a:cs typeface="Gill Sans MT"/>
            </a:endParaRPr>
          </a:p>
        </p:txBody>
      </p:sp>
      <p:sp>
        <p:nvSpPr>
          <p:cNvPr id="11" name="object 11"/>
          <p:cNvSpPr txBox="1"/>
          <p:nvPr/>
        </p:nvSpPr>
        <p:spPr>
          <a:xfrm>
            <a:off x="5411470" y="3920490"/>
            <a:ext cx="480059"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Gill Sans MT"/>
                <a:cs typeface="Gill Sans MT"/>
              </a:rPr>
              <a:t>y</a:t>
            </a:r>
            <a:r>
              <a:rPr sz="2400" spc="-5" dirty="0">
                <a:latin typeface="Gill Sans MT"/>
                <a:cs typeface="Gill Sans MT"/>
              </a:rPr>
              <a:t>o</a:t>
            </a:r>
            <a:r>
              <a:rPr sz="2400" dirty="0">
                <a:latin typeface="Gill Sans MT"/>
                <a:cs typeface="Gill Sans MT"/>
              </a:rPr>
              <a:t>u</a:t>
            </a:r>
            <a:endParaRPr sz="2400">
              <a:latin typeface="Gill Sans MT"/>
              <a:cs typeface="Gill Sans MT"/>
            </a:endParaRPr>
          </a:p>
        </p:txBody>
      </p:sp>
      <p:sp>
        <p:nvSpPr>
          <p:cNvPr id="12" name="object 12"/>
          <p:cNvSpPr/>
          <p:nvPr/>
        </p:nvSpPr>
        <p:spPr>
          <a:xfrm>
            <a:off x="914400" y="4343400"/>
            <a:ext cx="7543800" cy="0"/>
          </a:xfrm>
          <a:custGeom>
            <a:avLst/>
            <a:gdLst/>
            <a:ahLst/>
            <a:cxnLst/>
            <a:rect l="l" t="t" r="r" b="b"/>
            <a:pathLst>
              <a:path w="7543800">
                <a:moveTo>
                  <a:pt x="0" y="0"/>
                </a:moveTo>
                <a:lnTo>
                  <a:pt x="7543800" y="0"/>
                </a:lnTo>
              </a:path>
            </a:pathLst>
          </a:custGeom>
          <a:ln w="9344">
            <a:solidFill>
              <a:srgbClr val="000000"/>
            </a:solidFill>
          </a:ln>
        </p:spPr>
        <p:txBody>
          <a:bodyPr wrap="square" lIns="0" tIns="0" rIns="0" bIns="0" rtlCol="0"/>
          <a:lstStyle/>
          <a:p>
            <a:endParaRPr/>
          </a:p>
        </p:txBody>
      </p:sp>
      <p:sp>
        <p:nvSpPr>
          <p:cNvPr id="13" name="object 13"/>
          <p:cNvSpPr txBox="1"/>
          <p:nvPr/>
        </p:nvSpPr>
        <p:spPr>
          <a:xfrm>
            <a:off x="993139" y="4291329"/>
            <a:ext cx="152400" cy="929640"/>
          </a:xfrm>
          <a:prstGeom prst="rect">
            <a:avLst/>
          </a:prstGeom>
        </p:spPr>
        <p:txBody>
          <a:bodyPr vert="horz" wrap="square" lIns="0" tIns="160020" rIns="0" bIns="0" rtlCol="0">
            <a:spAutoFit/>
          </a:bodyPr>
          <a:lstStyle/>
          <a:p>
            <a:pPr marL="12700">
              <a:lnSpc>
                <a:spcPct val="100000"/>
              </a:lnSpc>
              <a:spcBef>
                <a:spcPts val="1260"/>
              </a:spcBef>
            </a:pPr>
            <a:r>
              <a:rPr sz="2000" dirty="0">
                <a:latin typeface="Gill Sans MT"/>
                <a:cs typeface="Gill Sans MT"/>
              </a:rPr>
              <a:t>1</a:t>
            </a:r>
            <a:endParaRPr sz="2000">
              <a:latin typeface="Gill Sans MT"/>
              <a:cs typeface="Gill Sans MT"/>
            </a:endParaRPr>
          </a:p>
          <a:p>
            <a:pPr marL="12700">
              <a:lnSpc>
                <a:spcPct val="100000"/>
              </a:lnSpc>
              <a:spcBef>
                <a:spcPts val="1160"/>
              </a:spcBef>
            </a:pPr>
            <a:r>
              <a:rPr sz="2000" dirty="0">
                <a:latin typeface="Gill Sans MT"/>
                <a:cs typeface="Gill Sans MT"/>
              </a:rPr>
              <a:t>2</a:t>
            </a:r>
            <a:endParaRPr sz="2000">
              <a:latin typeface="Gill Sans MT"/>
              <a:cs typeface="Gill Sans MT"/>
            </a:endParaRPr>
          </a:p>
        </p:txBody>
      </p:sp>
      <p:sp>
        <p:nvSpPr>
          <p:cNvPr id="14" name="object 14"/>
          <p:cNvSpPr/>
          <p:nvPr/>
        </p:nvSpPr>
        <p:spPr>
          <a:xfrm>
            <a:off x="1430019" y="5642609"/>
            <a:ext cx="3277870" cy="1270"/>
          </a:xfrm>
          <a:custGeom>
            <a:avLst/>
            <a:gdLst/>
            <a:ahLst/>
            <a:cxnLst/>
            <a:rect l="l" t="t" r="r" b="b"/>
            <a:pathLst>
              <a:path w="3277870" h="1270">
                <a:moveTo>
                  <a:pt x="0" y="0"/>
                </a:moveTo>
                <a:lnTo>
                  <a:pt x="3277870" y="1269"/>
                </a:lnTo>
              </a:path>
            </a:pathLst>
          </a:custGeom>
          <a:ln w="9344">
            <a:solidFill>
              <a:srgbClr val="000000"/>
            </a:solidFill>
          </a:ln>
        </p:spPr>
        <p:txBody>
          <a:bodyPr wrap="square" lIns="0" tIns="0" rIns="0" bIns="0" rtlCol="0"/>
          <a:lstStyle/>
          <a:p>
            <a:endParaRPr/>
          </a:p>
        </p:txBody>
      </p:sp>
      <p:sp>
        <p:nvSpPr>
          <p:cNvPr id="15" name="object 15"/>
          <p:cNvSpPr/>
          <p:nvPr/>
        </p:nvSpPr>
        <p:spPr>
          <a:xfrm>
            <a:off x="1428750" y="5567679"/>
            <a:ext cx="1270" cy="152400"/>
          </a:xfrm>
          <a:custGeom>
            <a:avLst/>
            <a:gdLst/>
            <a:ahLst/>
            <a:cxnLst/>
            <a:rect l="l" t="t" r="r" b="b"/>
            <a:pathLst>
              <a:path w="1269" h="152400">
                <a:moveTo>
                  <a:pt x="634" y="-9524"/>
                </a:moveTo>
                <a:lnTo>
                  <a:pt x="634" y="161924"/>
                </a:lnTo>
              </a:path>
            </a:pathLst>
          </a:custGeom>
          <a:ln w="20318">
            <a:solidFill>
              <a:srgbClr val="000000"/>
            </a:solidFill>
          </a:ln>
        </p:spPr>
        <p:txBody>
          <a:bodyPr wrap="square" lIns="0" tIns="0" rIns="0" bIns="0" rtlCol="0"/>
          <a:lstStyle/>
          <a:p>
            <a:endParaRPr/>
          </a:p>
        </p:txBody>
      </p:sp>
      <p:sp>
        <p:nvSpPr>
          <p:cNvPr id="16" name="object 16"/>
          <p:cNvSpPr/>
          <p:nvPr/>
        </p:nvSpPr>
        <p:spPr>
          <a:xfrm>
            <a:off x="4706620" y="5566409"/>
            <a:ext cx="1270" cy="152400"/>
          </a:xfrm>
          <a:custGeom>
            <a:avLst/>
            <a:gdLst/>
            <a:ahLst/>
            <a:cxnLst/>
            <a:rect l="l" t="t" r="r" b="b"/>
            <a:pathLst>
              <a:path w="1270" h="152400">
                <a:moveTo>
                  <a:pt x="634" y="-9524"/>
                </a:moveTo>
                <a:lnTo>
                  <a:pt x="634" y="161924"/>
                </a:lnTo>
              </a:path>
            </a:pathLst>
          </a:custGeom>
          <a:ln w="20318">
            <a:solidFill>
              <a:srgbClr val="000000"/>
            </a:solidFill>
          </a:ln>
        </p:spPr>
        <p:txBody>
          <a:bodyPr wrap="square" lIns="0" tIns="0" rIns="0" bIns="0" rtlCol="0"/>
          <a:lstStyle/>
          <a:p>
            <a:endParaRPr/>
          </a:p>
        </p:txBody>
      </p:sp>
      <p:sp>
        <p:nvSpPr>
          <p:cNvPr id="17" name="object 17"/>
          <p:cNvSpPr/>
          <p:nvPr/>
        </p:nvSpPr>
        <p:spPr>
          <a:xfrm>
            <a:off x="2435860" y="5566409"/>
            <a:ext cx="2540" cy="152400"/>
          </a:xfrm>
          <a:custGeom>
            <a:avLst/>
            <a:gdLst/>
            <a:ahLst/>
            <a:cxnLst/>
            <a:rect l="l" t="t" r="r" b="b"/>
            <a:pathLst>
              <a:path w="2539" h="152400">
                <a:moveTo>
                  <a:pt x="1269" y="-9524"/>
                </a:moveTo>
                <a:lnTo>
                  <a:pt x="1269" y="161924"/>
                </a:lnTo>
              </a:path>
            </a:pathLst>
          </a:custGeom>
          <a:ln w="21588">
            <a:solidFill>
              <a:srgbClr val="000000"/>
            </a:solidFill>
          </a:ln>
        </p:spPr>
        <p:txBody>
          <a:bodyPr wrap="square" lIns="0" tIns="0" rIns="0" bIns="0" rtlCol="0"/>
          <a:lstStyle/>
          <a:p>
            <a:endParaRPr/>
          </a:p>
        </p:txBody>
      </p:sp>
      <p:sp>
        <p:nvSpPr>
          <p:cNvPr id="18" name="object 18"/>
          <p:cNvSpPr/>
          <p:nvPr/>
        </p:nvSpPr>
        <p:spPr>
          <a:xfrm>
            <a:off x="2851150" y="5566409"/>
            <a:ext cx="1270" cy="152400"/>
          </a:xfrm>
          <a:custGeom>
            <a:avLst/>
            <a:gdLst/>
            <a:ahLst/>
            <a:cxnLst/>
            <a:rect l="l" t="t" r="r" b="b"/>
            <a:pathLst>
              <a:path w="1269" h="152400">
                <a:moveTo>
                  <a:pt x="635" y="-9524"/>
                </a:moveTo>
                <a:lnTo>
                  <a:pt x="635" y="161924"/>
                </a:lnTo>
              </a:path>
            </a:pathLst>
          </a:custGeom>
          <a:ln w="20318">
            <a:solidFill>
              <a:srgbClr val="000000"/>
            </a:solidFill>
          </a:ln>
        </p:spPr>
        <p:txBody>
          <a:bodyPr wrap="square" lIns="0" tIns="0" rIns="0" bIns="0" rtlCol="0"/>
          <a:lstStyle/>
          <a:p>
            <a:endParaRPr/>
          </a:p>
        </p:txBody>
      </p:sp>
      <p:sp>
        <p:nvSpPr>
          <p:cNvPr id="19" name="object 19"/>
          <p:cNvSpPr txBox="1"/>
          <p:nvPr/>
        </p:nvSpPr>
        <p:spPr>
          <a:xfrm>
            <a:off x="1347469" y="4326890"/>
            <a:ext cx="3326129" cy="1562100"/>
          </a:xfrm>
          <a:prstGeom prst="rect">
            <a:avLst/>
          </a:prstGeom>
        </p:spPr>
        <p:txBody>
          <a:bodyPr vert="horz" wrap="square" lIns="0" tIns="81280" rIns="0" bIns="0" rtlCol="0">
            <a:spAutoFit/>
          </a:bodyPr>
          <a:lstStyle/>
          <a:p>
            <a:pPr marL="12700">
              <a:lnSpc>
                <a:spcPct val="100000"/>
              </a:lnSpc>
              <a:spcBef>
                <a:spcPts val="640"/>
              </a:spcBef>
            </a:pPr>
            <a:r>
              <a:rPr sz="2400" spc="-5" dirty="0">
                <a:latin typeface="Gill Sans MT"/>
                <a:cs typeface="Gill Sans MT"/>
              </a:rPr>
              <a:t>choose </a:t>
            </a:r>
            <a:r>
              <a:rPr sz="2400" i="1" dirty="0">
                <a:latin typeface="Garamond"/>
                <a:cs typeface="Garamond"/>
              </a:rPr>
              <a:t>n</a:t>
            </a:r>
            <a:endParaRPr sz="2400">
              <a:latin typeface="Garamond"/>
              <a:cs typeface="Garamond"/>
            </a:endParaRPr>
          </a:p>
          <a:p>
            <a:pPr marL="25400">
              <a:lnSpc>
                <a:spcPct val="100000"/>
              </a:lnSpc>
              <a:spcBef>
                <a:spcPts val="540"/>
              </a:spcBef>
            </a:pPr>
            <a:r>
              <a:rPr sz="2400" spc="-5" dirty="0">
                <a:latin typeface="Gill Sans MT"/>
                <a:cs typeface="Gill Sans MT"/>
              </a:rPr>
              <a:t>write </a:t>
            </a:r>
            <a:r>
              <a:rPr sz="2400" i="1" dirty="0">
                <a:latin typeface="Garamond"/>
                <a:cs typeface="Garamond"/>
              </a:rPr>
              <a:t>z </a:t>
            </a:r>
            <a:r>
              <a:rPr sz="2400" dirty="0">
                <a:latin typeface="Garamond"/>
                <a:cs typeface="Garamond"/>
              </a:rPr>
              <a:t>=</a:t>
            </a:r>
            <a:r>
              <a:rPr sz="2400" spc="-10" dirty="0">
                <a:latin typeface="Garamond"/>
                <a:cs typeface="Garamond"/>
              </a:rPr>
              <a:t> </a:t>
            </a:r>
            <a:r>
              <a:rPr sz="2400" i="1" spc="-5" dirty="0">
                <a:latin typeface="Garamond"/>
                <a:cs typeface="Garamond"/>
              </a:rPr>
              <a:t>uvw</a:t>
            </a:r>
            <a:endParaRPr sz="2400">
              <a:latin typeface="Garamond"/>
              <a:cs typeface="Garamond"/>
            </a:endParaRPr>
          </a:p>
          <a:p>
            <a:pPr marL="114300">
              <a:lnSpc>
                <a:spcPts val="1830"/>
              </a:lnSpc>
              <a:spcBef>
                <a:spcPts val="1360"/>
              </a:spcBef>
            </a:pPr>
            <a:r>
              <a:rPr sz="1800" spc="-10" dirty="0">
                <a:latin typeface="Garamond"/>
                <a:cs typeface="Garamond"/>
              </a:rPr>
              <a:t>000000000000000111111111111111</a:t>
            </a:r>
            <a:endParaRPr sz="1800">
              <a:latin typeface="Garamond"/>
              <a:cs typeface="Garamond"/>
            </a:endParaRPr>
          </a:p>
          <a:p>
            <a:pPr marL="584835">
              <a:lnSpc>
                <a:spcPts val="2070"/>
              </a:lnSpc>
              <a:tabLst>
                <a:tab pos="1288415" algn="l"/>
                <a:tab pos="2336165" algn="l"/>
              </a:tabLst>
            </a:pPr>
            <a:r>
              <a:rPr sz="2000" i="1" dirty="0">
                <a:latin typeface="Garamond"/>
                <a:cs typeface="Garamond"/>
              </a:rPr>
              <a:t>u	v	w</a:t>
            </a:r>
            <a:endParaRPr sz="2000">
              <a:latin typeface="Garamond"/>
              <a:cs typeface="Garamond"/>
            </a:endParaRPr>
          </a:p>
        </p:txBody>
      </p:sp>
      <p:sp>
        <p:nvSpPr>
          <p:cNvPr id="20" name="object 20"/>
          <p:cNvSpPr txBox="1"/>
          <p:nvPr/>
        </p:nvSpPr>
        <p:spPr>
          <a:xfrm>
            <a:off x="5386070" y="4326890"/>
            <a:ext cx="2197735" cy="1356360"/>
          </a:xfrm>
          <a:prstGeom prst="rect">
            <a:avLst/>
          </a:prstGeom>
        </p:spPr>
        <p:txBody>
          <a:bodyPr vert="horz" wrap="square" lIns="0" tIns="81280" rIns="0" bIns="0" rtlCol="0">
            <a:spAutoFit/>
          </a:bodyPr>
          <a:lstStyle/>
          <a:p>
            <a:pPr marL="38100">
              <a:lnSpc>
                <a:spcPct val="100000"/>
              </a:lnSpc>
              <a:spcBef>
                <a:spcPts val="640"/>
              </a:spcBef>
            </a:pPr>
            <a:r>
              <a:rPr sz="2400" i="1" dirty="0">
                <a:latin typeface="Garamond"/>
                <a:cs typeface="Garamond"/>
              </a:rPr>
              <a:t>z </a:t>
            </a:r>
            <a:r>
              <a:rPr sz="2400" dirty="0">
                <a:latin typeface="Garamond"/>
                <a:cs typeface="Garamond"/>
              </a:rPr>
              <a:t>=</a:t>
            </a:r>
            <a:r>
              <a:rPr sz="2400" spc="-25" dirty="0">
                <a:latin typeface="Garamond"/>
                <a:cs typeface="Garamond"/>
              </a:rPr>
              <a:t> </a:t>
            </a:r>
            <a:r>
              <a:rPr sz="2400" spc="-5" dirty="0">
                <a:latin typeface="Garamond"/>
                <a:cs typeface="Garamond"/>
              </a:rPr>
              <a:t>0</a:t>
            </a:r>
            <a:r>
              <a:rPr sz="2100" i="1" spc="-7" baseline="27777" dirty="0">
                <a:latin typeface="Garamond"/>
                <a:cs typeface="Garamond"/>
              </a:rPr>
              <a:t>n</a:t>
            </a:r>
            <a:r>
              <a:rPr sz="2400" spc="-5" dirty="0">
                <a:latin typeface="Garamond"/>
                <a:cs typeface="Garamond"/>
              </a:rPr>
              <a:t>1</a:t>
            </a:r>
            <a:r>
              <a:rPr sz="2100" i="1" spc="-7" baseline="27777" dirty="0">
                <a:latin typeface="Garamond"/>
                <a:cs typeface="Garamond"/>
              </a:rPr>
              <a:t>n</a:t>
            </a:r>
            <a:endParaRPr sz="2100" baseline="27777">
              <a:latin typeface="Garamond"/>
              <a:cs typeface="Garamond"/>
            </a:endParaRPr>
          </a:p>
          <a:p>
            <a:pPr marL="38100">
              <a:lnSpc>
                <a:spcPct val="100000"/>
              </a:lnSpc>
              <a:spcBef>
                <a:spcPts val="540"/>
              </a:spcBef>
            </a:pPr>
            <a:r>
              <a:rPr sz="2400" i="1" dirty="0">
                <a:latin typeface="Garamond"/>
                <a:cs typeface="Garamond"/>
              </a:rPr>
              <a:t>i </a:t>
            </a:r>
            <a:r>
              <a:rPr sz="2400" dirty="0">
                <a:latin typeface="Garamond"/>
                <a:cs typeface="Garamond"/>
              </a:rPr>
              <a:t>=</a:t>
            </a:r>
            <a:r>
              <a:rPr sz="2400" spc="-15" dirty="0">
                <a:latin typeface="Garamond"/>
                <a:cs typeface="Garamond"/>
              </a:rPr>
              <a:t> </a:t>
            </a:r>
            <a:r>
              <a:rPr sz="2400" dirty="0">
                <a:latin typeface="Garamond"/>
                <a:cs typeface="Garamond"/>
              </a:rPr>
              <a:t>2</a:t>
            </a:r>
            <a:endParaRPr sz="2400">
              <a:latin typeface="Garamond"/>
              <a:cs typeface="Garamond"/>
            </a:endParaRPr>
          </a:p>
          <a:p>
            <a:pPr marL="38100">
              <a:lnSpc>
                <a:spcPct val="100000"/>
              </a:lnSpc>
              <a:spcBef>
                <a:spcPts val="760"/>
              </a:spcBef>
              <a:tabLst>
                <a:tab pos="668655" algn="l"/>
              </a:tabLst>
            </a:pPr>
            <a:r>
              <a:rPr sz="2400" i="1" spc="-10" dirty="0">
                <a:latin typeface="Garamond"/>
                <a:cs typeface="Garamond"/>
              </a:rPr>
              <a:t>uv</a:t>
            </a:r>
            <a:r>
              <a:rPr sz="2100" spc="-15" baseline="27777" dirty="0">
                <a:latin typeface="Garamond"/>
                <a:cs typeface="Garamond"/>
              </a:rPr>
              <a:t>2</a:t>
            </a:r>
            <a:r>
              <a:rPr sz="2400" i="1" spc="-10" dirty="0">
                <a:latin typeface="Garamond"/>
                <a:cs typeface="Garamond"/>
              </a:rPr>
              <a:t>w	</a:t>
            </a:r>
            <a:r>
              <a:rPr sz="2400" dirty="0">
                <a:latin typeface="Garamond"/>
                <a:cs typeface="Garamond"/>
              </a:rPr>
              <a:t>= </a:t>
            </a:r>
            <a:r>
              <a:rPr sz="2400" spc="-5" dirty="0">
                <a:latin typeface="Garamond"/>
                <a:cs typeface="Garamond"/>
              </a:rPr>
              <a:t>0</a:t>
            </a:r>
            <a:r>
              <a:rPr sz="2100" i="1" spc="-7" baseline="27777" dirty="0">
                <a:latin typeface="Garamond"/>
                <a:cs typeface="Garamond"/>
              </a:rPr>
              <a:t>n</a:t>
            </a:r>
            <a:r>
              <a:rPr sz="2100" spc="-7" baseline="27777" dirty="0">
                <a:latin typeface="Garamond"/>
                <a:cs typeface="Garamond"/>
              </a:rPr>
              <a:t>+</a:t>
            </a:r>
            <a:r>
              <a:rPr sz="2100" i="1" spc="-7" baseline="27777" dirty="0">
                <a:latin typeface="Garamond"/>
                <a:cs typeface="Garamond"/>
              </a:rPr>
              <a:t>k</a:t>
            </a:r>
            <a:r>
              <a:rPr sz="2400" spc="-5" dirty="0">
                <a:latin typeface="Garamond"/>
                <a:cs typeface="Garamond"/>
              </a:rPr>
              <a:t>1</a:t>
            </a:r>
            <a:r>
              <a:rPr sz="2100" i="1" spc="-7" baseline="27777" dirty="0">
                <a:latin typeface="Garamond"/>
                <a:cs typeface="Garamond"/>
              </a:rPr>
              <a:t>n </a:t>
            </a:r>
            <a:r>
              <a:rPr sz="2400" dirty="0">
                <a:latin typeface="Symbol"/>
                <a:cs typeface="Symbol"/>
              </a:rPr>
              <a:t></a:t>
            </a:r>
            <a:r>
              <a:rPr sz="2400" spc="-175" dirty="0">
                <a:latin typeface="Times New Roman"/>
                <a:cs typeface="Times New Roman"/>
              </a:rPr>
              <a:t> </a:t>
            </a:r>
            <a:r>
              <a:rPr sz="2400" i="1" dirty="0">
                <a:latin typeface="Garamond"/>
                <a:cs typeface="Garamond"/>
              </a:rPr>
              <a:t>L</a:t>
            </a:r>
            <a:endParaRPr sz="2400">
              <a:latin typeface="Garamond"/>
              <a:cs typeface="Garamond"/>
            </a:endParaRPr>
          </a:p>
        </p:txBody>
      </p:sp>
      <p:sp>
        <p:nvSpPr>
          <p:cNvPr id="21" name="object 21"/>
          <p:cNvSpPr txBox="1"/>
          <p:nvPr/>
        </p:nvSpPr>
        <p:spPr>
          <a:xfrm>
            <a:off x="899160" y="2980689"/>
            <a:ext cx="2566670" cy="520700"/>
          </a:xfrm>
          <a:prstGeom prst="rect">
            <a:avLst/>
          </a:prstGeom>
          <a:solidFill>
            <a:srgbClr val="2CA1BE"/>
          </a:solidFill>
          <a:ln w="9344">
            <a:solidFill>
              <a:srgbClr val="000000"/>
            </a:solidFill>
          </a:ln>
        </p:spPr>
        <p:txBody>
          <a:bodyPr vert="horz" wrap="square" lIns="0" tIns="46990" rIns="0" bIns="0" rtlCol="0">
            <a:spAutoFit/>
          </a:bodyPr>
          <a:lstStyle/>
          <a:p>
            <a:pPr marL="90170">
              <a:lnSpc>
                <a:spcPct val="100000"/>
              </a:lnSpc>
              <a:spcBef>
                <a:spcPts val="370"/>
              </a:spcBef>
            </a:pPr>
            <a:r>
              <a:rPr sz="2800" i="1" dirty="0">
                <a:solidFill>
                  <a:srgbClr val="FFFFFF"/>
                </a:solidFill>
                <a:latin typeface="Garamond"/>
                <a:cs typeface="Garamond"/>
              </a:rPr>
              <a:t>L </a:t>
            </a:r>
            <a:r>
              <a:rPr sz="2800" dirty="0">
                <a:solidFill>
                  <a:srgbClr val="FFFFFF"/>
                </a:solidFill>
                <a:latin typeface="Garamond"/>
                <a:cs typeface="Garamond"/>
              </a:rPr>
              <a:t>= {0</a:t>
            </a:r>
            <a:r>
              <a:rPr sz="2400" i="1" baseline="29513" dirty="0">
                <a:solidFill>
                  <a:srgbClr val="FFFFFF"/>
                </a:solidFill>
                <a:latin typeface="Garamond"/>
                <a:cs typeface="Garamond"/>
              </a:rPr>
              <a:t>n</a:t>
            </a:r>
            <a:r>
              <a:rPr sz="2800" dirty="0">
                <a:solidFill>
                  <a:srgbClr val="FFFFFF"/>
                </a:solidFill>
                <a:latin typeface="Garamond"/>
                <a:cs typeface="Garamond"/>
              </a:rPr>
              <a:t>1</a:t>
            </a:r>
            <a:r>
              <a:rPr sz="2400" i="1" baseline="29513" dirty="0">
                <a:solidFill>
                  <a:srgbClr val="FFFFFF"/>
                </a:solidFill>
                <a:latin typeface="Garamond"/>
                <a:cs typeface="Garamond"/>
              </a:rPr>
              <a:t>n</a:t>
            </a:r>
            <a:r>
              <a:rPr sz="2800" dirty="0">
                <a:solidFill>
                  <a:srgbClr val="FFFFFF"/>
                </a:solidFill>
                <a:latin typeface="Garamond"/>
                <a:cs typeface="Garamond"/>
              </a:rPr>
              <a:t>: </a:t>
            </a:r>
            <a:r>
              <a:rPr sz="2800" i="1" dirty="0">
                <a:solidFill>
                  <a:srgbClr val="FFFFFF"/>
                </a:solidFill>
                <a:latin typeface="Garamond"/>
                <a:cs typeface="Garamond"/>
              </a:rPr>
              <a:t>n </a:t>
            </a:r>
            <a:r>
              <a:rPr sz="2800" dirty="0">
                <a:solidFill>
                  <a:srgbClr val="FFFFFF"/>
                </a:solidFill>
                <a:latin typeface="Garamond"/>
                <a:cs typeface="Garamond"/>
              </a:rPr>
              <a:t>≥</a:t>
            </a:r>
            <a:r>
              <a:rPr sz="2800" spc="-125" dirty="0">
                <a:solidFill>
                  <a:srgbClr val="FFFFFF"/>
                </a:solidFill>
                <a:latin typeface="Garamond"/>
                <a:cs typeface="Garamond"/>
              </a:rPr>
              <a:t> </a:t>
            </a:r>
            <a:r>
              <a:rPr sz="2800" spc="-5" dirty="0">
                <a:solidFill>
                  <a:srgbClr val="FFFFFF"/>
                </a:solidFill>
                <a:latin typeface="Garamond"/>
                <a:cs typeface="Garamond"/>
              </a:rPr>
              <a:t>0}</a:t>
            </a:r>
            <a:endParaRPr sz="2800">
              <a:latin typeface="Garamond"/>
              <a:cs typeface="Garamond"/>
            </a:endParaRPr>
          </a:p>
        </p:txBody>
      </p:sp>
      <p:sp>
        <p:nvSpPr>
          <p:cNvPr id="22" name="object 22"/>
          <p:cNvSpPr/>
          <p:nvPr/>
        </p:nvSpPr>
        <p:spPr>
          <a:xfrm>
            <a:off x="1430019" y="6252209"/>
            <a:ext cx="3675379" cy="2540"/>
          </a:xfrm>
          <a:custGeom>
            <a:avLst/>
            <a:gdLst/>
            <a:ahLst/>
            <a:cxnLst/>
            <a:rect l="l" t="t" r="r" b="b"/>
            <a:pathLst>
              <a:path w="3675379" h="2539">
                <a:moveTo>
                  <a:pt x="0" y="0"/>
                </a:moveTo>
                <a:lnTo>
                  <a:pt x="3675379" y="2539"/>
                </a:lnTo>
              </a:path>
            </a:pathLst>
          </a:custGeom>
          <a:ln w="9344">
            <a:solidFill>
              <a:srgbClr val="000000"/>
            </a:solidFill>
          </a:ln>
        </p:spPr>
        <p:txBody>
          <a:bodyPr wrap="square" lIns="0" tIns="0" rIns="0" bIns="0" rtlCol="0"/>
          <a:lstStyle/>
          <a:p>
            <a:endParaRPr/>
          </a:p>
        </p:txBody>
      </p:sp>
      <p:sp>
        <p:nvSpPr>
          <p:cNvPr id="23" name="object 23"/>
          <p:cNvSpPr/>
          <p:nvPr/>
        </p:nvSpPr>
        <p:spPr>
          <a:xfrm>
            <a:off x="1428750" y="6177279"/>
            <a:ext cx="1270" cy="152400"/>
          </a:xfrm>
          <a:custGeom>
            <a:avLst/>
            <a:gdLst/>
            <a:ahLst/>
            <a:cxnLst/>
            <a:rect l="l" t="t" r="r" b="b"/>
            <a:pathLst>
              <a:path w="1269" h="152400">
                <a:moveTo>
                  <a:pt x="634" y="-9524"/>
                </a:moveTo>
                <a:lnTo>
                  <a:pt x="634" y="161924"/>
                </a:lnTo>
              </a:path>
            </a:pathLst>
          </a:custGeom>
          <a:ln w="20318">
            <a:solidFill>
              <a:srgbClr val="000000"/>
            </a:solidFill>
          </a:ln>
        </p:spPr>
        <p:txBody>
          <a:bodyPr wrap="square" lIns="0" tIns="0" rIns="0" bIns="0" rtlCol="0"/>
          <a:lstStyle/>
          <a:p>
            <a:endParaRPr/>
          </a:p>
        </p:txBody>
      </p:sp>
      <p:sp>
        <p:nvSpPr>
          <p:cNvPr id="24" name="object 24"/>
          <p:cNvSpPr/>
          <p:nvPr/>
        </p:nvSpPr>
        <p:spPr>
          <a:xfrm>
            <a:off x="5105400" y="6176009"/>
            <a:ext cx="1270" cy="152400"/>
          </a:xfrm>
          <a:custGeom>
            <a:avLst/>
            <a:gdLst/>
            <a:ahLst/>
            <a:cxnLst/>
            <a:rect l="l" t="t" r="r" b="b"/>
            <a:pathLst>
              <a:path w="1270" h="152400">
                <a:moveTo>
                  <a:pt x="635" y="-9524"/>
                </a:moveTo>
                <a:lnTo>
                  <a:pt x="635" y="161924"/>
                </a:lnTo>
              </a:path>
            </a:pathLst>
          </a:custGeom>
          <a:ln w="20318">
            <a:solidFill>
              <a:srgbClr val="000000"/>
            </a:solidFill>
          </a:ln>
        </p:spPr>
        <p:txBody>
          <a:bodyPr wrap="square" lIns="0" tIns="0" rIns="0" bIns="0" rtlCol="0"/>
          <a:lstStyle/>
          <a:p>
            <a:endParaRPr/>
          </a:p>
        </p:txBody>
      </p:sp>
      <p:sp>
        <p:nvSpPr>
          <p:cNvPr id="25" name="object 25"/>
          <p:cNvSpPr/>
          <p:nvPr/>
        </p:nvSpPr>
        <p:spPr>
          <a:xfrm>
            <a:off x="2437129" y="6176009"/>
            <a:ext cx="1270" cy="152400"/>
          </a:xfrm>
          <a:custGeom>
            <a:avLst/>
            <a:gdLst/>
            <a:ahLst/>
            <a:cxnLst/>
            <a:rect l="l" t="t" r="r" b="b"/>
            <a:pathLst>
              <a:path w="1269" h="152400">
                <a:moveTo>
                  <a:pt x="634" y="-9524"/>
                </a:moveTo>
                <a:lnTo>
                  <a:pt x="634" y="161924"/>
                </a:lnTo>
              </a:path>
            </a:pathLst>
          </a:custGeom>
          <a:ln w="20318">
            <a:solidFill>
              <a:srgbClr val="000000"/>
            </a:solidFill>
          </a:ln>
        </p:spPr>
        <p:txBody>
          <a:bodyPr wrap="square" lIns="0" tIns="0" rIns="0" bIns="0" rtlCol="0"/>
          <a:lstStyle/>
          <a:p>
            <a:endParaRPr/>
          </a:p>
        </p:txBody>
      </p:sp>
      <p:sp>
        <p:nvSpPr>
          <p:cNvPr id="26" name="object 26"/>
          <p:cNvSpPr/>
          <p:nvPr/>
        </p:nvSpPr>
        <p:spPr>
          <a:xfrm>
            <a:off x="2851150" y="6176009"/>
            <a:ext cx="1270" cy="152400"/>
          </a:xfrm>
          <a:custGeom>
            <a:avLst/>
            <a:gdLst/>
            <a:ahLst/>
            <a:cxnLst/>
            <a:rect l="l" t="t" r="r" b="b"/>
            <a:pathLst>
              <a:path w="1269" h="152400">
                <a:moveTo>
                  <a:pt x="635" y="-9524"/>
                </a:moveTo>
                <a:lnTo>
                  <a:pt x="635" y="161924"/>
                </a:lnTo>
              </a:path>
            </a:pathLst>
          </a:custGeom>
          <a:ln w="20318">
            <a:solidFill>
              <a:srgbClr val="000000"/>
            </a:solidFill>
          </a:ln>
        </p:spPr>
        <p:txBody>
          <a:bodyPr wrap="square" lIns="0" tIns="0" rIns="0" bIns="0" rtlCol="0"/>
          <a:lstStyle/>
          <a:p>
            <a:endParaRPr/>
          </a:p>
        </p:txBody>
      </p:sp>
      <p:sp>
        <p:nvSpPr>
          <p:cNvPr id="27" name="object 27"/>
          <p:cNvSpPr/>
          <p:nvPr/>
        </p:nvSpPr>
        <p:spPr>
          <a:xfrm>
            <a:off x="3282950" y="6187440"/>
            <a:ext cx="2540" cy="152400"/>
          </a:xfrm>
          <a:custGeom>
            <a:avLst/>
            <a:gdLst/>
            <a:ahLst/>
            <a:cxnLst/>
            <a:rect l="l" t="t" r="r" b="b"/>
            <a:pathLst>
              <a:path w="2539" h="152400">
                <a:moveTo>
                  <a:pt x="1270" y="-9524"/>
                </a:moveTo>
                <a:lnTo>
                  <a:pt x="1270" y="161924"/>
                </a:lnTo>
              </a:path>
            </a:pathLst>
          </a:custGeom>
          <a:ln w="21588">
            <a:solidFill>
              <a:srgbClr val="000000"/>
            </a:solidFill>
          </a:ln>
        </p:spPr>
        <p:txBody>
          <a:bodyPr wrap="square" lIns="0" tIns="0" rIns="0" bIns="0" rtlCol="0"/>
          <a:lstStyle/>
          <a:p>
            <a:endParaRPr/>
          </a:p>
        </p:txBody>
      </p:sp>
      <p:sp>
        <p:nvSpPr>
          <p:cNvPr id="28" name="object 28"/>
          <p:cNvSpPr txBox="1"/>
          <p:nvPr/>
        </p:nvSpPr>
        <p:spPr>
          <a:xfrm>
            <a:off x="1449069" y="5977890"/>
            <a:ext cx="3650615" cy="523240"/>
          </a:xfrm>
          <a:prstGeom prst="rect">
            <a:avLst/>
          </a:prstGeom>
        </p:spPr>
        <p:txBody>
          <a:bodyPr vert="horz" wrap="square" lIns="0" tIns="12700" rIns="0" bIns="0" rtlCol="0">
            <a:spAutoFit/>
          </a:bodyPr>
          <a:lstStyle/>
          <a:p>
            <a:pPr marL="12700">
              <a:lnSpc>
                <a:spcPts val="1839"/>
              </a:lnSpc>
              <a:spcBef>
                <a:spcPts val="100"/>
              </a:spcBef>
            </a:pPr>
            <a:r>
              <a:rPr sz="1800" spc="-10" dirty="0">
                <a:latin typeface="Garamond"/>
                <a:cs typeface="Garamond"/>
              </a:rPr>
              <a:t>0000000000000000000111111111111111</a:t>
            </a:r>
            <a:endParaRPr sz="1800">
              <a:latin typeface="Garamond"/>
              <a:cs typeface="Garamond"/>
            </a:endParaRPr>
          </a:p>
          <a:p>
            <a:pPr marL="485140">
              <a:lnSpc>
                <a:spcPts val="2080"/>
              </a:lnSpc>
              <a:tabLst>
                <a:tab pos="1186815" algn="l"/>
                <a:tab pos="1607185" algn="l"/>
                <a:tab pos="2710815" algn="l"/>
              </a:tabLst>
            </a:pPr>
            <a:r>
              <a:rPr sz="3000" i="1" baseline="1388" dirty="0">
                <a:latin typeface="Garamond"/>
                <a:cs typeface="Garamond"/>
              </a:rPr>
              <a:t>u	</a:t>
            </a:r>
            <a:r>
              <a:rPr sz="2000" i="1" dirty="0">
                <a:latin typeface="Garamond"/>
                <a:cs typeface="Garamond"/>
              </a:rPr>
              <a:t>v	v	w</a:t>
            </a:r>
            <a:endParaRPr sz="2000">
              <a:latin typeface="Garamond"/>
              <a:cs typeface="Garamon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Slide Number Placeholder 5"/>
          <p:cNvSpPr>
            <a:spLocks noGrp="1"/>
          </p:cNvSpPr>
          <p:nvPr>
            <p:ph type="sldNum" sz="quarter" idx="12"/>
          </p:nvPr>
        </p:nvSpPr>
        <p:spPr>
          <a:noFill/>
        </p:spPr>
        <p:txBody>
          <a:bodyPr/>
          <a:lstStyle/>
          <a:p>
            <a:fld id="{E266B57C-F0B7-4C29-AB9F-F03E8B0A3495}" type="slidenum">
              <a:rPr lang="en-US" smtClean="0"/>
              <a:pPr/>
              <a:t>6</a:t>
            </a:fld>
            <a:endParaRPr lang="en-US"/>
          </a:p>
        </p:txBody>
      </p:sp>
      <p:sp>
        <p:nvSpPr>
          <p:cNvPr id="43012" name="Rectangle 2"/>
          <p:cNvSpPr>
            <a:spLocks noGrp="1" noChangeArrowheads="1"/>
          </p:cNvSpPr>
          <p:nvPr>
            <p:ph type="subTitle" idx="1"/>
          </p:nvPr>
        </p:nvSpPr>
        <p:spPr/>
        <p:txBody>
          <a:bodyPr/>
          <a:lstStyle/>
          <a:p>
            <a:r>
              <a:rPr lang="en-US"/>
              <a:t> </a:t>
            </a:r>
          </a:p>
        </p:txBody>
      </p:sp>
      <p:sp>
        <p:nvSpPr>
          <p:cNvPr id="43013" name="Rectangle 3"/>
          <p:cNvSpPr>
            <a:spLocks noGrp="1" noChangeArrowheads="1"/>
          </p:cNvSpPr>
          <p:nvPr>
            <p:ph type="ctrTitle"/>
          </p:nvPr>
        </p:nvSpPr>
        <p:spPr>
          <a:xfrm>
            <a:off x="685800" y="2286000"/>
            <a:ext cx="7772400" cy="1143000"/>
          </a:xfrm>
        </p:spPr>
        <p:txBody>
          <a:bodyPr/>
          <a:lstStyle/>
          <a:p>
            <a:r>
              <a:rPr lang="en-US" sz="4400"/>
              <a:t>The Pigeonhole Principle</a:t>
            </a:r>
          </a:p>
        </p:txBody>
      </p:sp>
      <p:pic>
        <p:nvPicPr>
          <p:cNvPr id="43014" name="Picture 4" descr="pigeon"/>
          <p:cNvPicPr>
            <a:picLocks noChangeAspect="1" noChangeArrowheads="1"/>
          </p:cNvPicPr>
          <p:nvPr/>
        </p:nvPicPr>
        <p:blipFill>
          <a:blip r:embed="rId2" cstate="print">
            <a:grayscl/>
          </a:blip>
          <a:srcRect/>
          <a:stretch>
            <a:fillRect/>
          </a:stretch>
        </p:blipFill>
        <p:spPr bwMode="auto">
          <a:xfrm>
            <a:off x="3733800" y="381000"/>
            <a:ext cx="1828800" cy="1447800"/>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5579" y="267970"/>
            <a:ext cx="8497570" cy="1158239"/>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1356360" y="2320290"/>
            <a:ext cx="121094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Gill Sans MT"/>
                <a:cs typeface="Gill Sans MT"/>
              </a:rPr>
              <a:t>a</a:t>
            </a:r>
            <a:r>
              <a:rPr sz="2400" spc="5" dirty="0">
                <a:latin typeface="Gill Sans MT"/>
                <a:cs typeface="Gill Sans MT"/>
              </a:rPr>
              <a:t>d</a:t>
            </a:r>
            <a:r>
              <a:rPr sz="2400" spc="-5" dirty="0">
                <a:latin typeface="Gill Sans MT"/>
                <a:cs typeface="Gill Sans MT"/>
              </a:rPr>
              <a:t>v</a:t>
            </a:r>
            <a:r>
              <a:rPr sz="2400" dirty="0">
                <a:latin typeface="Gill Sans MT"/>
                <a:cs typeface="Gill Sans MT"/>
              </a:rPr>
              <a:t>e</a:t>
            </a:r>
            <a:r>
              <a:rPr sz="2400" spc="-10" dirty="0">
                <a:latin typeface="Gill Sans MT"/>
                <a:cs typeface="Gill Sans MT"/>
              </a:rPr>
              <a:t>r</a:t>
            </a:r>
            <a:r>
              <a:rPr sz="2400" spc="5" dirty="0">
                <a:latin typeface="Gill Sans MT"/>
                <a:cs typeface="Gill Sans MT"/>
              </a:rPr>
              <a:t>s</a:t>
            </a:r>
            <a:r>
              <a:rPr sz="2400" spc="-5" dirty="0">
                <a:latin typeface="Gill Sans MT"/>
                <a:cs typeface="Gill Sans MT"/>
              </a:rPr>
              <a:t>a</a:t>
            </a:r>
            <a:r>
              <a:rPr sz="2400" spc="-10" dirty="0">
                <a:latin typeface="Gill Sans MT"/>
                <a:cs typeface="Gill Sans MT"/>
              </a:rPr>
              <a:t>r</a:t>
            </a:r>
            <a:r>
              <a:rPr sz="2400" dirty="0">
                <a:latin typeface="Gill Sans MT"/>
                <a:cs typeface="Gill Sans MT"/>
              </a:rPr>
              <a:t>y</a:t>
            </a:r>
            <a:endParaRPr sz="2400">
              <a:latin typeface="Gill Sans MT"/>
              <a:cs typeface="Gill Sans MT"/>
            </a:endParaRPr>
          </a:p>
        </p:txBody>
      </p:sp>
      <p:sp>
        <p:nvSpPr>
          <p:cNvPr id="4" name="object 4"/>
          <p:cNvSpPr txBox="1"/>
          <p:nvPr/>
        </p:nvSpPr>
        <p:spPr>
          <a:xfrm>
            <a:off x="5411470" y="2320290"/>
            <a:ext cx="480059"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Gill Sans MT"/>
                <a:cs typeface="Gill Sans MT"/>
              </a:rPr>
              <a:t>y</a:t>
            </a:r>
            <a:r>
              <a:rPr sz="2400" spc="-5" dirty="0">
                <a:latin typeface="Gill Sans MT"/>
                <a:cs typeface="Gill Sans MT"/>
              </a:rPr>
              <a:t>o</a:t>
            </a:r>
            <a:r>
              <a:rPr sz="2400" dirty="0">
                <a:latin typeface="Gill Sans MT"/>
                <a:cs typeface="Gill Sans MT"/>
              </a:rPr>
              <a:t>u</a:t>
            </a:r>
            <a:endParaRPr sz="2400">
              <a:latin typeface="Gill Sans MT"/>
              <a:cs typeface="Gill Sans MT"/>
            </a:endParaRPr>
          </a:p>
        </p:txBody>
      </p:sp>
      <p:sp>
        <p:nvSpPr>
          <p:cNvPr id="5" name="object 5"/>
          <p:cNvSpPr/>
          <p:nvPr/>
        </p:nvSpPr>
        <p:spPr>
          <a:xfrm>
            <a:off x="914400" y="2743200"/>
            <a:ext cx="7543800" cy="0"/>
          </a:xfrm>
          <a:custGeom>
            <a:avLst/>
            <a:gdLst/>
            <a:ahLst/>
            <a:cxnLst/>
            <a:rect l="l" t="t" r="r" b="b"/>
            <a:pathLst>
              <a:path w="7543800">
                <a:moveTo>
                  <a:pt x="0" y="0"/>
                </a:moveTo>
                <a:lnTo>
                  <a:pt x="7543800" y="0"/>
                </a:lnTo>
              </a:path>
            </a:pathLst>
          </a:custGeom>
          <a:ln w="9344">
            <a:solidFill>
              <a:srgbClr val="000000"/>
            </a:solidFill>
          </a:ln>
        </p:spPr>
        <p:txBody>
          <a:bodyPr wrap="square" lIns="0" tIns="0" rIns="0" bIns="0" rtlCol="0"/>
          <a:lstStyle/>
          <a:p>
            <a:endParaRPr/>
          </a:p>
        </p:txBody>
      </p:sp>
      <p:sp>
        <p:nvSpPr>
          <p:cNvPr id="6" name="object 6"/>
          <p:cNvSpPr txBox="1"/>
          <p:nvPr/>
        </p:nvSpPr>
        <p:spPr>
          <a:xfrm>
            <a:off x="993139" y="2691129"/>
            <a:ext cx="152400" cy="929640"/>
          </a:xfrm>
          <a:prstGeom prst="rect">
            <a:avLst/>
          </a:prstGeom>
        </p:spPr>
        <p:txBody>
          <a:bodyPr vert="horz" wrap="square" lIns="0" tIns="160020" rIns="0" bIns="0" rtlCol="0">
            <a:spAutoFit/>
          </a:bodyPr>
          <a:lstStyle/>
          <a:p>
            <a:pPr marL="12700">
              <a:lnSpc>
                <a:spcPct val="100000"/>
              </a:lnSpc>
              <a:spcBef>
                <a:spcPts val="1260"/>
              </a:spcBef>
            </a:pPr>
            <a:r>
              <a:rPr sz="2000" dirty="0">
                <a:latin typeface="Gill Sans MT"/>
                <a:cs typeface="Gill Sans MT"/>
              </a:rPr>
              <a:t>1</a:t>
            </a:r>
            <a:endParaRPr sz="2000">
              <a:latin typeface="Gill Sans MT"/>
              <a:cs typeface="Gill Sans MT"/>
            </a:endParaRPr>
          </a:p>
          <a:p>
            <a:pPr marL="12700">
              <a:lnSpc>
                <a:spcPct val="100000"/>
              </a:lnSpc>
              <a:spcBef>
                <a:spcPts val="1160"/>
              </a:spcBef>
            </a:pPr>
            <a:r>
              <a:rPr sz="2000" dirty="0">
                <a:latin typeface="Gill Sans MT"/>
                <a:cs typeface="Gill Sans MT"/>
              </a:rPr>
              <a:t>2</a:t>
            </a:r>
            <a:endParaRPr sz="2000">
              <a:latin typeface="Gill Sans MT"/>
              <a:cs typeface="Gill Sans MT"/>
            </a:endParaRPr>
          </a:p>
        </p:txBody>
      </p:sp>
      <p:sp>
        <p:nvSpPr>
          <p:cNvPr id="7" name="object 7"/>
          <p:cNvSpPr/>
          <p:nvPr/>
        </p:nvSpPr>
        <p:spPr>
          <a:xfrm>
            <a:off x="1430019" y="4728209"/>
            <a:ext cx="3277870" cy="1270"/>
          </a:xfrm>
          <a:custGeom>
            <a:avLst/>
            <a:gdLst/>
            <a:ahLst/>
            <a:cxnLst/>
            <a:rect l="l" t="t" r="r" b="b"/>
            <a:pathLst>
              <a:path w="3277870" h="1270">
                <a:moveTo>
                  <a:pt x="0" y="0"/>
                </a:moveTo>
                <a:lnTo>
                  <a:pt x="3277870" y="1269"/>
                </a:lnTo>
              </a:path>
            </a:pathLst>
          </a:custGeom>
          <a:ln w="9344">
            <a:solidFill>
              <a:srgbClr val="000000"/>
            </a:solidFill>
          </a:ln>
        </p:spPr>
        <p:txBody>
          <a:bodyPr wrap="square" lIns="0" tIns="0" rIns="0" bIns="0" rtlCol="0"/>
          <a:lstStyle/>
          <a:p>
            <a:endParaRPr/>
          </a:p>
        </p:txBody>
      </p:sp>
      <p:sp>
        <p:nvSpPr>
          <p:cNvPr id="8" name="object 8"/>
          <p:cNvSpPr/>
          <p:nvPr/>
        </p:nvSpPr>
        <p:spPr>
          <a:xfrm>
            <a:off x="1428750" y="4653279"/>
            <a:ext cx="1270" cy="152400"/>
          </a:xfrm>
          <a:custGeom>
            <a:avLst/>
            <a:gdLst/>
            <a:ahLst/>
            <a:cxnLst/>
            <a:rect l="l" t="t" r="r" b="b"/>
            <a:pathLst>
              <a:path w="1269" h="152400">
                <a:moveTo>
                  <a:pt x="634" y="-9524"/>
                </a:moveTo>
                <a:lnTo>
                  <a:pt x="634" y="161924"/>
                </a:lnTo>
              </a:path>
            </a:pathLst>
          </a:custGeom>
          <a:ln w="20318">
            <a:solidFill>
              <a:srgbClr val="000000"/>
            </a:solidFill>
          </a:ln>
        </p:spPr>
        <p:txBody>
          <a:bodyPr wrap="square" lIns="0" tIns="0" rIns="0" bIns="0" rtlCol="0"/>
          <a:lstStyle/>
          <a:p>
            <a:endParaRPr/>
          </a:p>
        </p:txBody>
      </p:sp>
      <p:sp>
        <p:nvSpPr>
          <p:cNvPr id="9" name="object 9"/>
          <p:cNvSpPr/>
          <p:nvPr/>
        </p:nvSpPr>
        <p:spPr>
          <a:xfrm>
            <a:off x="4706620" y="4652009"/>
            <a:ext cx="1270" cy="152400"/>
          </a:xfrm>
          <a:custGeom>
            <a:avLst/>
            <a:gdLst/>
            <a:ahLst/>
            <a:cxnLst/>
            <a:rect l="l" t="t" r="r" b="b"/>
            <a:pathLst>
              <a:path w="1270" h="152400">
                <a:moveTo>
                  <a:pt x="634" y="-9524"/>
                </a:moveTo>
                <a:lnTo>
                  <a:pt x="634" y="161924"/>
                </a:lnTo>
              </a:path>
            </a:pathLst>
          </a:custGeom>
          <a:ln w="20318">
            <a:solidFill>
              <a:srgbClr val="000000"/>
            </a:solidFill>
          </a:ln>
        </p:spPr>
        <p:txBody>
          <a:bodyPr wrap="square" lIns="0" tIns="0" rIns="0" bIns="0" rtlCol="0"/>
          <a:lstStyle/>
          <a:p>
            <a:endParaRPr/>
          </a:p>
        </p:txBody>
      </p:sp>
      <p:sp>
        <p:nvSpPr>
          <p:cNvPr id="10" name="object 10"/>
          <p:cNvSpPr/>
          <p:nvPr/>
        </p:nvSpPr>
        <p:spPr>
          <a:xfrm>
            <a:off x="2435860" y="4652009"/>
            <a:ext cx="2540" cy="152400"/>
          </a:xfrm>
          <a:custGeom>
            <a:avLst/>
            <a:gdLst/>
            <a:ahLst/>
            <a:cxnLst/>
            <a:rect l="l" t="t" r="r" b="b"/>
            <a:pathLst>
              <a:path w="2539" h="152400">
                <a:moveTo>
                  <a:pt x="1269" y="-9524"/>
                </a:moveTo>
                <a:lnTo>
                  <a:pt x="1269" y="161924"/>
                </a:lnTo>
              </a:path>
            </a:pathLst>
          </a:custGeom>
          <a:ln w="21588">
            <a:solidFill>
              <a:srgbClr val="000000"/>
            </a:solidFill>
          </a:ln>
        </p:spPr>
        <p:txBody>
          <a:bodyPr wrap="square" lIns="0" tIns="0" rIns="0" bIns="0" rtlCol="0"/>
          <a:lstStyle/>
          <a:p>
            <a:endParaRPr/>
          </a:p>
        </p:txBody>
      </p:sp>
      <p:sp>
        <p:nvSpPr>
          <p:cNvPr id="11" name="object 11"/>
          <p:cNvSpPr/>
          <p:nvPr/>
        </p:nvSpPr>
        <p:spPr>
          <a:xfrm>
            <a:off x="2851150" y="4652009"/>
            <a:ext cx="1270" cy="152400"/>
          </a:xfrm>
          <a:custGeom>
            <a:avLst/>
            <a:gdLst/>
            <a:ahLst/>
            <a:cxnLst/>
            <a:rect l="l" t="t" r="r" b="b"/>
            <a:pathLst>
              <a:path w="1269" h="152400">
                <a:moveTo>
                  <a:pt x="635" y="-9524"/>
                </a:moveTo>
                <a:lnTo>
                  <a:pt x="635" y="161924"/>
                </a:lnTo>
              </a:path>
            </a:pathLst>
          </a:custGeom>
          <a:ln w="20318">
            <a:solidFill>
              <a:srgbClr val="000000"/>
            </a:solidFill>
          </a:ln>
        </p:spPr>
        <p:txBody>
          <a:bodyPr wrap="square" lIns="0" tIns="0" rIns="0" bIns="0" rtlCol="0"/>
          <a:lstStyle/>
          <a:p>
            <a:endParaRPr/>
          </a:p>
        </p:txBody>
      </p:sp>
      <p:sp>
        <p:nvSpPr>
          <p:cNvPr id="12" name="object 12"/>
          <p:cNvSpPr txBox="1"/>
          <p:nvPr/>
        </p:nvSpPr>
        <p:spPr>
          <a:xfrm>
            <a:off x="1347469" y="2726690"/>
            <a:ext cx="1656714" cy="894080"/>
          </a:xfrm>
          <a:prstGeom prst="rect">
            <a:avLst/>
          </a:prstGeom>
        </p:spPr>
        <p:txBody>
          <a:bodyPr vert="horz" wrap="square" lIns="0" tIns="81280" rIns="0" bIns="0" rtlCol="0">
            <a:spAutoFit/>
          </a:bodyPr>
          <a:lstStyle/>
          <a:p>
            <a:pPr marL="12700">
              <a:lnSpc>
                <a:spcPct val="100000"/>
              </a:lnSpc>
              <a:spcBef>
                <a:spcPts val="640"/>
              </a:spcBef>
            </a:pPr>
            <a:r>
              <a:rPr sz="2400" spc="-5" dirty="0">
                <a:latin typeface="Gill Sans MT"/>
                <a:cs typeface="Gill Sans MT"/>
              </a:rPr>
              <a:t>choose</a:t>
            </a:r>
            <a:r>
              <a:rPr sz="2400" spc="-15" dirty="0">
                <a:latin typeface="Gill Sans MT"/>
                <a:cs typeface="Gill Sans MT"/>
              </a:rPr>
              <a:t> </a:t>
            </a:r>
            <a:r>
              <a:rPr sz="2400" i="1" dirty="0">
                <a:latin typeface="Garamond"/>
                <a:cs typeface="Garamond"/>
              </a:rPr>
              <a:t>n</a:t>
            </a:r>
            <a:endParaRPr sz="2400">
              <a:latin typeface="Garamond"/>
              <a:cs typeface="Garamond"/>
            </a:endParaRPr>
          </a:p>
          <a:p>
            <a:pPr marL="25400">
              <a:lnSpc>
                <a:spcPct val="100000"/>
              </a:lnSpc>
              <a:spcBef>
                <a:spcPts val="540"/>
              </a:spcBef>
            </a:pPr>
            <a:r>
              <a:rPr sz="2400" spc="-5" dirty="0">
                <a:latin typeface="Gill Sans MT"/>
                <a:cs typeface="Gill Sans MT"/>
              </a:rPr>
              <a:t>write </a:t>
            </a:r>
            <a:r>
              <a:rPr sz="2400" i="1" dirty="0">
                <a:latin typeface="Garamond"/>
                <a:cs typeface="Garamond"/>
              </a:rPr>
              <a:t>z </a:t>
            </a:r>
            <a:r>
              <a:rPr sz="2400" dirty="0">
                <a:latin typeface="Garamond"/>
                <a:cs typeface="Garamond"/>
              </a:rPr>
              <a:t>=</a:t>
            </a:r>
            <a:r>
              <a:rPr sz="2400" spc="-75" dirty="0">
                <a:latin typeface="Garamond"/>
                <a:cs typeface="Garamond"/>
              </a:rPr>
              <a:t> </a:t>
            </a:r>
            <a:r>
              <a:rPr sz="2400" i="1" spc="-5" dirty="0">
                <a:latin typeface="Garamond"/>
                <a:cs typeface="Garamond"/>
              </a:rPr>
              <a:t>uvw</a:t>
            </a:r>
            <a:endParaRPr sz="2400">
              <a:latin typeface="Garamond"/>
              <a:cs typeface="Garamond"/>
            </a:endParaRPr>
          </a:p>
        </p:txBody>
      </p:sp>
      <p:sp>
        <p:nvSpPr>
          <p:cNvPr id="13" name="object 13"/>
          <p:cNvSpPr txBox="1"/>
          <p:nvPr/>
        </p:nvSpPr>
        <p:spPr>
          <a:xfrm>
            <a:off x="5386070" y="2726690"/>
            <a:ext cx="2408555" cy="1356360"/>
          </a:xfrm>
          <a:prstGeom prst="rect">
            <a:avLst/>
          </a:prstGeom>
        </p:spPr>
        <p:txBody>
          <a:bodyPr vert="horz" wrap="square" lIns="0" tIns="81280" rIns="0" bIns="0" rtlCol="0">
            <a:spAutoFit/>
          </a:bodyPr>
          <a:lstStyle/>
          <a:p>
            <a:pPr marL="38100">
              <a:lnSpc>
                <a:spcPct val="100000"/>
              </a:lnSpc>
              <a:spcBef>
                <a:spcPts val="640"/>
              </a:spcBef>
            </a:pPr>
            <a:r>
              <a:rPr sz="2400" i="1" dirty="0">
                <a:latin typeface="Garamond"/>
                <a:cs typeface="Garamond"/>
              </a:rPr>
              <a:t>z </a:t>
            </a:r>
            <a:r>
              <a:rPr sz="2400" dirty="0">
                <a:latin typeface="Garamond"/>
                <a:cs typeface="Garamond"/>
              </a:rPr>
              <a:t>=</a:t>
            </a:r>
            <a:r>
              <a:rPr sz="2400" spc="-30" dirty="0">
                <a:latin typeface="Garamond"/>
                <a:cs typeface="Garamond"/>
              </a:rPr>
              <a:t> </a:t>
            </a:r>
            <a:r>
              <a:rPr sz="2400" dirty="0">
                <a:latin typeface="Garamond"/>
                <a:cs typeface="Garamond"/>
              </a:rPr>
              <a:t>0</a:t>
            </a:r>
            <a:r>
              <a:rPr sz="2100" i="1" baseline="27777" dirty="0">
                <a:latin typeface="Garamond"/>
                <a:cs typeface="Garamond"/>
              </a:rPr>
              <a:t>n</a:t>
            </a:r>
            <a:r>
              <a:rPr sz="2400" dirty="0">
                <a:latin typeface="Garamond"/>
                <a:cs typeface="Garamond"/>
              </a:rPr>
              <a:t>10</a:t>
            </a:r>
            <a:r>
              <a:rPr sz="2100" i="1" baseline="27777" dirty="0">
                <a:latin typeface="Garamond"/>
                <a:cs typeface="Garamond"/>
              </a:rPr>
              <a:t>n</a:t>
            </a:r>
            <a:r>
              <a:rPr sz="2400" dirty="0">
                <a:latin typeface="Garamond"/>
                <a:cs typeface="Garamond"/>
              </a:rPr>
              <a:t>1</a:t>
            </a:r>
            <a:endParaRPr sz="2400">
              <a:latin typeface="Garamond"/>
              <a:cs typeface="Garamond"/>
            </a:endParaRPr>
          </a:p>
          <a:p>
            <a:pPr marL="38100">
              <a:lnSpc>
                <a:spcPct val="100000"/>
              </a:lnSpc>
              <a:spcBef>
                <a:spcPts val="540"/>
              </a:spcBef>
            </a:pPr>
            <a:r>
              <a:rPr sz="2400" i="1" dirty="0">
                <a:latin typeface="Garamond"/>
                <a:cs typeface="Garamond"/>
              </a:rPr>
              <a:t>i </a:t>
            </a:r>
            <a:r>
              <a:rPr sz="2400" dirty="0">
                <a:latin typeface="Garamond"/>
                <a:cs typeface="Garamond"/>
              </a:rPr>
              <a:t>=</a:t>
            </a:r>
            <a:r>
              <a:rPr sz="2400" spc="-15" dirty="0">
                <a:latin typeface="Garamond"/>
                <a:cs typeface="Garamond"/>
              </a:rPr>
              <a:t> </a:t>
            </a:r>
            <a:r>
              <a:rPr sz="2400" dirty="0">
                <a:latin typeface="Garamond"/>
                <a:cs typeface="Garamond"/>
              </a:rPr>
              <a:t>2</a:t>
            </a:r>
            <a:endParaRPr sz="2400">
              <a:latin typeface="Garamond"/>
              <a:cs typeface="Garamond"/>
            </a:endParaRPr>
          </a:p>
          <a:p>
            <a:pPr marL="38100">
              <a:lnSpc>
                <a:spcPct val="100000"/>
              </a:lnSpc>
              <a:spcBef>
                <a:spcPts val="760"/>
              </a:spcBef>
            </a:pPr>
            <a:r>
              <a:rPr sz="2400" i="1" spc="-10" dirty="0">
                <a:latin typeface="Garamond"/>
                <a:cs typeface="Garamond"/>
              </a:rPr>
              <a:t>uv</a:t>
            </a:r>
            <a:r>
              <a:rPr sz="2100" spc="-15" baseline="27777" dirty="0">
                <a:latin typeface="Garamond"/>
                <a:cs typeface="Garamond"/>
              </a:rPr>
              <a:t>2</a:t>
            </a:r>
            <a:r>
              <a:rPr sz="2400" i="1" spc="-10" dirty="0">
                <a:latin typeface="Garamond"/>
                <a:cs typeface="Garamond"/>
              </a:rPr>
              <a:t>w </a:t>
            </a:r>
            <a:r>
              <a:rPr sz="2400" dirty="0">
                <a:latin typeface="Garamond"/>
                <a:cs typeface="Garamond"/>
              </a:rPr>
              <a:t>= </a:t>
            </a:r>
            <a:r>
              <a:rPr sz="2400" spc="-5" dirty="0">
                <a:latin typeface="Garamond"/>
                <a:cs typeface="Garamond"/>
              </a:rPr>
              <a:t>0</a:t>
            </a:r>
            <a:r>
              <a:rPr sz="2100" i="1" spc="-7" baseline="27777" dirty="0">
                <a:latin typeface="Garamond"/>
                <a:cs typeface="Garamond"/>
              </a:rPr>
              <a:t>n</a:t>
            </a:r>
            <a:r>
              <a:rPr sz="2100" spc="-7" baseline="27777" dirty="0">
                <a:latin typeface="Garamond"/>
                <a:cs typeface="Garamond"/>
              </a:rPr>
              <a:t>+</a:t>
            </a:r>
            <a:r>
              <a:rPr sz="2100" i="1" spc="-7" baseline="27777" dirty="0">
                <a:latin typeface="Garamond"/>
                <a:cs typeface="Garamond"/>
              </a:rPr>
              <a:t>k</a:t>
            </a:r>
            <a:r>
              <a:rPr sz="2400" spc="-5" dirty="0">
                <a:latin typeface="Garamond"/>
                <a:cs typeface="Garamond"/>
              </a:rPr>
              <a:t>10</a:t>
            </a:r>
            <a:r>
              <a:rPr sz="2100" i="1" spc="-7" baseline="27777" dirty="0">
                <a:latin typeface="Garamond"/>
                <a:cs typeface="Garamond"/>
              </a:rPr>
              <a:t>n</a:t>
            </a:r>
            <a:r>
              <a:rPr sz="2400" spc="-5" dirty="0">
                <a:latin typeface="Garamond"/>
                <a:cs typeface="Garamond"/>
              </a:rPr>
              <a:t>1 </a:t>
            </a:r>
            <a:r>
              <a:rPr sz="2400" dirty="0">
                <a:latin typeface="Symbol"/>
                <a:cs typeface="Symbol"/>
              </a:rPr>
              <a:t></a:t>
            </a:r>
            <a:r>
              <a:rPr sz="2400" spc="-40" dirty="0">
                <a:latin typeface="Times New Roman"/>
                <a:cs typeface="Times New Roman"/>
              </a:rPr>
              <a:t> </a:t>
            </a:r>
            <a:r>
              <a:rPr sz="2400" i="1" dirty="0">
                <a:latin typeface="Garamond"/>
                <a:cs typeface="Garamond"/>
              </a:rPr>
              <a:t>L</a:t>
            </a:r>
            <a:endParaRPr sz="2400">
              <a:latin typeface="Garamond"/>
              <a:cs typeface="Garamond"/>
            </a:endParaRPr>
          </a:p>
        </p:txBody>
      </p:sp>
      <p:sp>
        <p:nvSpPr>
          <p:cNvPr id="14" name="object 14"/>
          <p:cNvSpPr txBox="1">
            <a:spLocks noGrp="1"/>
          </p:cNvSpPr>
          <p:nvPr>
            <p:ph type="title"/>
          </p:nvPr>
        </p:nvSpPr>
        <p:spPr>
          <a:xfrm>
            <a:off x="934719" y="1305560"/>
            <a:ext cx="3305810" cy="519430"/>
          </a:xfrm>
          <a:prstGeom prst="rect">
            <a:avLst/>
          </a:prstGeom>
          <a:solidFill>
            <a:srgbClr val="2CA1BE"/>
          </a:solidFill>
          <a:ln w="9344">
            <a:solidFill>
              <a:srgbClr val="000000"/>
            </a:solidFill>
          </a:ln>
        </p:spPr>
        <p:txBody>
          <a:bodyPr vert="horz" wrap="square" lIns="0" tIns="45719" rIns="0" bIns="0" rtlCol="0">
            <a:spAutoFit/>
          </a:bodyPr>
          <a:lstStyle/>
          <a:p>
            <a:pPr marL="88900">
              <a:lnSpc>
                <a:spcPct val="100000"/>
              </a:lnSpc>
              <a:spcBef>
                <a:spcPts val="359"/>
              </a:spcBef>
            </a:pPr>
            <a:r>
              <a:rPr sz="2800" i="1" spc="5" dirty="0">
                <a:solidFill>
                  <a:srgbClr val="FFFFFF"/>
                </a:solidFill>
                <a:latin typeface="Garamond"/>
                <a:cs typeface="Garamond"/>
              </a:rPr>
              <a:t>L</a:t>
            </a:r>
            <a:r>
              <a:rPr sz="2400" i="1" spc="7" baseline="29513" dirty="0">
                <a:solidFill>
                  <a:srgbClr val="FFFFFF"/>
                </a:solidFill>
                <a:latin typeface="Garamond"/>
                <a:cs typeface="Garamond"/>
              </a:rPr>
              <a:t>DUP </a:t>
            </a:r>
            <a:r>
              <a:rPr sz="2800" dirty="0">
                <a:solidFill>
                  <a:srgbClr val="FFFFFF"/>
                </a:solidFill>
                <a:latin typeface="Garamond"/>
                <a:cs typeface="Garamond"/>
              </a:rPr>
              <a:t>= </a:t>
            </a:r>
            <a:r>
              <a:rPr sz="2800" spc="-5" dirty="0">
                <a:solidFill>
                  <a:srgbClr val="FFFFFF"/>
                </a:solidFill>
                <a:latin typeface="Garamond"/>
                <a:cs typeface="Garamond"/>
              </a:rPr>
              <a:t>{0</a:t>
            </a:r>
            <a:r>
              <a:rPr sz="2400" i="1" spc="-7" baseline="29513" dirty="0">
                <a:solidFill>
                  <a:srgbClr val="FFFFFF"/>
                </a:solidFill>
                <a:latin typeface="Garamond"/>
                <a:cs typeface="Garamond"/>
              </a:rPr>
              <a:t>n</a:t>
            </a:r>
            <a:r>
              <a:rPr sz="2800" spc="-5" dirty="0">
                <a:solidFill>
                  <a:srgbClr val="FFFFFF"/>
                </a:solidFill>
                <a:latin typeface="Garamond"/>
                <a:cs typeface="Garamond"/>
              </a:rPr>
              <a:t>10</a:t>
            </a:r>
            <a:r>
              <a:rPr sz="2400" i="1" spc="-7" baseline="29513" dirty="0">
                <a:solidFill>
                  <a:srgbClr val="FFFFFF"/>
                </a:solidFill>
                <a:latin typeface="Garamond"/>
                <a:cs typeface="Garamond"/>
              </a:rPr>
              <a:t>n</a:t>
            </a:r>
            <a:r>
              <a:rPr sz="2800" spc="-5" dirty="0">
                <a:solidFill>
                  <a:srgbClr val="FFFFFF"/>
                </a:solidFill>
                <a:latin typeface="Garamond"/>
                <a:cs typeface="Garamond"/>
              </a:rPr>
              <a:t>1: </a:t>
            </a:r>
            <a:r>
              <a:rPr sz="2800" i="1" dirty="0">
                <a:solidFill>
                  <a:srgbClr val="FFFFFF"/>
                </a:solidFill>
                <a:latin typeface="Garamond"/>
                <a:cs typeface="Garamond"/>
              </a:rPr>
              <a:t>n </a:t>
            </a:r>
            <a:r>
              <a:rPr sz="2800" dirty="0">
                <a:solidFill>
                  <a:srgbClr val="FFFFFF"/>
                </a:solidFill>
                <a:latin typeface="Garamond"/>
                <a:cs typeface="Garamond"/>
              </a:rPr>
              <a:t>≥</a:t>
            </a:r>
            <a:r>
              <a:rPr sz="2800" spc="-190" dirty="0">
                <a:solidFill>
                  <a:srgbClr val="FFFFFF"/>
                </a:solidFill>
                <a:latin typeface="Garamond"/>
                <a:cs typeface="Garamond"/>
              </a:rPr>
              <a:t> </a:t>
            </a:r>
            <a:r>
              <a:rPr sz="2800" spc="-5" dirty="0">
                <a:solidFill>
                  <a:srgbClr val="FFFFFF"/>
                </a:solidFill>
                <a:latin typeface="Garamond"/>
                <a:cs typeface="Garamond"/>
              </a:rPr>
              <a:t>0}</a:t>
            </a:r>
            <a:endParaRPr sz="2800">
              <a:latin typeface="Garamond"/>
              <a:cs typeface="Garamond"/>
            </a:endParaRPr>
          </a:p>
        </p:txBody>
      </p:sp>
      <p:sp>
        <p:nvSpPr>
          <p:cNvPr id="15" name="object 15"/>
          <p:cNvSpPr/>
          <p:nvPr/>
        </p:nvSpPr>
        <p:spPr>
          <a:xfrm>
            <a:off x="1430019" y="5506720"/>
            <a:ext cx="3675379" cy="1270"/>
          </a:xfrm>
          <a:custGeom>
            <a:avLst/>
            <a:gdLst/>
            <a:ahLst/>
            <a:cxnLst/>
            <a:rect l="l" t="t" r="r" b="b"/>
            <a:pathLst>
              <a:path w="3675379" h="1270">
                <a:moveTo>
                  <a:pt x="0" y="0"/>
                </a:moveTo>
                <a:lnTo>
                  <a:pt x="3675379" y="1269"/>
                </a:lnTo>
              </a:path>
            </a:pathLst>
          </a:custGeom>
          <a:ln w="9344">
            <a:solidFill>
              <a:srgbClr val="000000"/>
            </a:solidFill>
          </a:ln>
        </p:spPr>
        <p:txBody>
          <a:bodyPr wrap="square" lIns="0" tIns="0" rIns="0" bIns="0" rtlCol="0"/>
          <a:lstStyle/>
          <a:p>
            <a:endParaRPr/>
          </a:p>
        </p:txBody>
      </p:sp>
      <p:sp>
        <p:nvSpPr>
          <p:cNvPr id="16" name="object 16"/>
          <p:cNvSpPr/>
          <p:nvPr/>
        </p:nvSpPr>
        <p:spPr>
          <a:xfrm>
            <a:off x="1428750" y="5431790"/>
            <a:ext cx="1270" cy="152400"/>
          </a:xfrm>
          <a:custGeom>
            <a:avLst/>
            <a:gdLst/>
            <a:ahLst/>
            <a:cxnLst/>
            <a:rect l="l" t="t" r="r" b="b"/>
            <a:pathLst>
              <a:path w="1269" h="152400">
                <a:moveTo>
                  <a:pt x="634" y="-9524"/>
                </a:moveTo>
                <a:lnTo>
                  <a:pt x="634" y="161924"/>
                </a:lnTo>
              </a:path>
            </a:pathLst>
          </a:custGeom>
          <a:ln w="20318">
            <a:solidFill>
              <a:srgbClr val="000000"/>
            </a:solidFill>
          </a:ln>
        </p:spPr>
        <p:txBody>
          <a:bodyPr wrap="square" lIns="0" tIns="0" rIns="0" bIns="0" rtlCol="0"/>
          <a:lstStyle/>
          <a:p>
            <a:endParaRPr/>
          </a:p>
        </p:txBody>
      </p:sp>
      <p:sp>
        <p:nvSpPr>
          <p:cNvPr id="17" name="object 17"/>
          <p:cNvSpPr/>
          <p:nvPr/>
        </p:nvSpPr>
        <p:spPr>
          <a:xfrm>
            <a:off x="5105400" y="5430520"/>
            <a:ext cx="1270" cy="152400"/>
          </a:xfrm>
          <a:custGeom>
            <a:avLst/>
            <a:gdLst/>
            <a:ahLst/>
            <a:cxnLst/>
            <a:rect l="l" t="t" r="r" b="b"/>
            <a:pathLst>
              <a:path w="1270" h="152400">
                <a:moveTo>
                  <a:pt x="635" y="-9524"/>
                </a:moveTo>
                <a:lnTo>
                  <a:pt x="635" y="161924"/>
                </a:lnTo>
              </a:path>
            </a:pathLst>
          </a:custGeom>
          <a:ln w="20318">
            <a:solidFill>
              <a:srgbClr val="000000"/>
            </a:solidFill>
          </a:ln>
        </p:spPr>
        <p:txBody>
          <a:bodyPr wrap="square" lIns="0" tIns="0" rIns="0" bIns="0" rtlCol="0"/>
          <a:lstStyle/>
          <a:p>
            <a:endParaRPr/>
          </a:p>
        </p:txBody>
      </p:sp>
      <p:sp>
        <p:nvSpPr>
          <p:cNvPr id="18" name="object 18"/>
          <p:cNvSpPr/>
          <p:nvPr/>
        </p:nvSpPr>
        <p:spPr>
          <a:xfrm>
            <a:off x="2437129" y="5430520"/>
            <a:ext cx="1270" cy="152400"/>
          </a:xfrm>
          <a:custGeom>
            <a:avLst/>
            <a:gdLst/>
            <a:ahLst/>
            <a:cxnLst/>
            <a:rect l="l" t="t" r="r" b="b"/>
            <a:pathLst>
              <a:path w="1269" h="152400">
                <a:moveTo>
                  <a:pt x="634" y="-9524"/>
                </a:moveTo>
                <a:lnTo>
                  <a:pt x="634" y="161924"/>
                </a:lnTo>
              </a:path>
            </a:pathLst>
          </a:custGeom>
          <a:ln w="20318">
            <a:solidFill>
              <a:srgbClr val="000000"/>
            </a:solidFill>
          </a:ln>
        </p:spPr>
        <p:txBody>
          <a:bodyPr wrap="square" lIns="0" tIns="0" rIns="0" bIns="0" rtlCol="0"/>
          <a:lstStyle/>
          <a:p>
            <a:endParaRPr/>
          </a:p>
        </p:txBody>
      </p:sp>
      <p:sp>
        <p:nvSpPr>
          <p:cNvPr id="19" name="object 19"/>
          <p:cNvSpPr/>
          <p:nvPr/>
        </p:nvSpPr>
        <p:spPr>
          <a:xfrm>
            <a:off x="2851150" y="5430520"/>
            <a:ext cx="1270" cy="152400"/>
          </a:xfrm>
          <a:custGeom>
            <a:avLst/>
            <a:gdLst/>
            <a:ahLst/>
            <a:cxnLst/>
            <a:rect l="l" t="t" r="r" b="b"/>
            <a:pathLst>
              <a:path w="1269" h="152400">
                <a:moveTo>
                  <a:pt x="635" y="-9524"/>
                </a:moveTo>
                <a:lnTo>
                  <a:pt x="635" y="161924"/>
                </a:lnTo>
              </a:path>
            </a:pathLst>
          </a:custGeom>
          <a:ln w="20318">
            <a:solidFill>
              <a:srgbClr val="000000"/>
            </a:solidFill>
          </a:ln>
        </p:spPr>
        <p:txBody>
          <a:bodyPr wrap="square" lIns="0" tIns="0" rIns="0" bIns="0" rtlCol="0"/>
          <a:lstStyle/>
          <a:p>
            <a:endParaRPr/>
          </a:p>
        </p:txBody>
      </p:sp>
      <p:sp>
        <p:nvSpPr>
          <p:cNvPr id="20" name="object 20"/>
          <p:cNvSpPr/>
          <p:nvPr/>
        </p:nvSpPr>
        <p:spPr>
          <a:xfrm>
            <a:off x="3282950" y="5441950"/>
            <a:ext cx="2540" cy="152400"/>
          </a:xfrm>
          <a:custGeom>
            <a:avLst/>
            <a:gdLst/>
            <a:ahLst/>
            <a:cxnLst/>
            <a:rect l="l" t="t" r="r" b="b"/>
            <a:pathLst>
              <a:path w="2539" h="152400">
                <a:moveTo>
                  <a:pt x="1270" y="-9524"/>
                </a:moveTo>
                <a:lnTo>
                  <a:pt x="1270" y="161924"/>
                </a:lnTo>
              </a:path>
            </a:pathLst>
          </a:custGeom>
          <a:ln w="21588">
            <a:solidFill>
              <a:srgbClr val="000000"/>
            </a:solidFill>
          </a:ln>
        </p:spPr>
        <p:txBody>
          <a:bodyPr wrap="square" lIns="0" tIns="0" rIns="0" bIns="0" rtlCol="0"/>
          <a:lstStyle/>
          <a:p>
            <a:endParaRPr/>
          </a:p>
        </p:txBody>
      </p:sp>
      <p:sp>
        <p:nvSpPr>
          <p:cNvPr id="21" name="object 21"/>
          <p:cNvSpPr txBox="1"/>
          <p:nvPr/>
        </p:nvSpPr>
        <p:spPr>
          <a:xfrm>
            <a:off x="1449069" y="4453890"/>
            <a:ext cx="3655695" cy="1301750"/>
          </a:xfrm>
          <a:prstGeom prst="rect">
            <a:avLst/>
          </a:prstGeom>
        </p:spPr>
        <p:txBody>
          <a:bodyPr vert="horz" wrap="square" lIns="0" tIns="12700" rIns="0" bIns="0" rtlCol="0">
            <a:spAutoFit/>
          </a:bodyPr>
          <a:lstStyle/>
          <a:p>
            <a:pPr marL="12700">
              <a:lnSpc>
                <a:spcPts val="1830"/>
              </a:lnSpc>
              <a:spcBef>
                <a:spcPts val="100"/>
              </a:spcBef>
            </a:pPr>
            <a:r>
              <a:rPr sz="1800" spc="-5" dirty="0">
                <a:latin typeface="Garamond"/>
                <a:cs typeface="Garamond"/>
              </a:rPr>
              <a:t>000000000000001000000000000001</a:t>
            </a:r>
            <a:endParaRPr sz="1800">
              <a:latin typeface="Garamond"/>
              <a:cs typeface="Garamond"/>
            </a:endParaRPr>
          </a:p>
          <a:p>
            <a:pPr marL="483234">
              <a:lnSpc>
                <a:spcPts val="2070"/>
              </a:lnSpc>
              <a:tabLst>
                <a:tab pos="1186815" algn="l"/>
                <a:tab pos="2234565" algn="l"/>
              </a:tabLst>
            </a:pPr>
            <a:r>
              <a:rPr sz="2000" i="1" dirty="0">
                <a:latin typeface="Garamond"/>
                <a:cs typeface="Garamond"/>
              </a:rPr>
              <a:t>u	v	w</a:t>
            </a:r>
            <a:endParaRPr sz="2000">
              <a:latin typeface="Garamond"/>
              <a:cs typeface="Garamond"/>
            </a:endParaRPr>
          </a:p>
          <a:p>
            <a:pPr>
              <a:lnSpc>
                <a:spcPct val="100000"/>
              </a:lnSpc>
              <a:spcBef>
                <a:spcPts val="25"/>
              </a:spcBef>
            </a:pPr>
            <a:endParaRPr sz="1950">
              <a:latin typeface="Garamond"/>
              <a:cs typeface="Garamond"/>
            </a:endParaRPr>
          </a:p>
          <a:p>
            <a:pPr marL="12700">
              <a:lnSpc>
                <a:spcPts val="1845"/>
              </a:lnSpc>
            </a:pPr>
            <a:r>
              <a:rPr sz="1800" spc="-5" dirty="0">
                <a:latin typeface="Garamond"/>
                <a:cs typeface="Garamond"/>
              </a:rPr>
              <a:t>0000000000000000001000000000000001</a:t>
            </a:r>
            <a:endParaRPr sz="1800">
              <a:latin typeface="Garamond"/>
              <a:cs typeface="Garamond"/>
            </a:endParaRPr>
          </a:p>
          <a:p>
            <a:pPr marL="485140">
              <a:lnSpc>
                <a:spcPts val="2085"/>
              </a:lnSpc>
              <a:tabLst>
                <a:tab pos="1186815" algn="l"/>
                <a:tab pos="1607185" algn="l"/>
                <a:tab pos="2710815" algn="l"/>
              </a:tabLst>
            </a:pPr>
            <a:r>
              <a:rPr sz="3000" i="1" baseline="1388" dirty="0">
                <a:latin typeface="Garamond"/>
                <a:cs typeface="Garamond"/>
              </a:rPr>
              <a:t>u	</a:t>
            </a:r>
            <a:r>
              <a:rPr sz="2000" i="1" dirty="0">
                <a:latin typeface="Garamond"/>
                <a:cs typeface="Garamond"/>
              </a:rPr>
              <a:t>v	v	w</a:t>
            </a:r>
            <a:endParaRPr sz="2000">
              <a:latin typeface="Garamond"/>
              <a:cs typeface="Garamond"/>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5579" y="267970"/>
            <a:ext cx="8497570" cy="1158239"/>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471169" y="1413510"/>
            <a:ext cx="6223000" cy="2716578"/>
          </a:xfrm>
          <a:prstGeom prst="rect">
            <a:avLst/>
          </a:prstGeom>
        </p:spPr>
        <p:txBody>
          <a:bodyPr vert="horz" wrap="square" lIns="0" tIns="176530" rIns="0" bIns="0" rtlCol="0">
            <a:spAutoFit/>
          </a:bodyPr>
          <a:lstStyle/>
          <a:p>
            <a:pPr marL="76200" algn="just">
              <a:lnSpc>
                <a:spcPct val="100000"/>
              </a:lnSpc>
              <a:spcBef>
                <a:spcPts val="1390"/>
              </a:spcBef>
            </a:pPr>
            <a:r>
              <a:rPr sz="2400" i="1" spc="-5" dirty="0">
                <a:latin typeface="Garamond"/>
                <a:cs typeface="Garamond"/>
              </a:rPr>
              <a:t>L</a:t>
            </a:r>
            <a:r>
              <a:rPr sz="2100" spc="-7" baseline="-23809" dirty="0">
                <a:latin typeface="Garamond"/>
                <a:cs typeface="Garamond"/>
              </a:rPr>
              <a:t>1 </a:t>
            </a:r>
            <a:r>
              <a:rPr sz="2400" dirty="0">
                <a:latin typeface="Garamond"/>
                <a:cs typeface="Garamond"/>
              </a:rPr>
              <a:t>= {</a:t>
            </a:r>
            <a:r>
              <a:rPr sz="2400" i="1" dirty="0">
                <a:latin typeface="Garamond"/>
                <a:cs typeface="Garamond"/>
              </a:rPr>
              <a:t>x</a:t>
            </a:r>
            <a:r>
              <a:rPr sz="2400" dirty="0">
                <a:latin typeface="Garamond"/>
                <a:cs typeface="Garamond"/>
              </a:rPr>
              <a:t>: </a:t>
            </a:r>
            <a:r>
              <a:rPr sz="2400" i="1" dirty="0">
                <a:latin typeface="Garamond"/>
                <a:cs typeface="Garamond"/>
              </a:rPr>
              <a:t>x </a:t>
            </a:r>
            <a:r>
              <a:rPr sz="2400" spc="-10" dirty="0">
                <a:latin typeface="Garamond"/>
                <a:cs typeface="Garamond"/>
              </a:rPr>
              <a:t>has </a:t>
            </a:r>
            <a:r>
              <a:rPr sz="2400" spc="-5" dirty="0">
                <a:latin typeface="Garamond"/>
                <a:cs typeface="Garamond"/>
              </a:rPr>
              <a:t>same number </a:t>
            </a:r>
            <a:r>
              <a:rPr sz="2400" dirty="0">
                <a:latin typeface="Garamond"/>
                <a:cs typeface="Garamond"/>
              </a:rPr>
              <a:t>of 0s </a:t>
            </a:r>
            <a:r>
              <a:rPr sz="2400" spc="-5" dirty="0">
                <a:latin typeface="Garamond"/>
                <a:cs typeface="Garamond"/>
              </a:rPr>
              <a:t>and</a:t>
            </a:r>
            <a:r>
              <a:rPr sz="2400" spc="-130" dirty="0">
                <a:latin typeface="Garamond"/>
                <a:cs typeface="Garamond"/>
              </a:rPr>
              <a:t> </a:t>
            </a:r>
            <a:r>
              <a:rPr sz="2400" spc="-5" dirty="0">
                <a:latin typeface="Garamond"/>
                <a:cs typeface="Garamond"/>
              </a:rPr>
              <a:t>1s}</a:t>
            </a:r>
            <a:endParaRPr sz="2400" dirty="0">
              <a:latin typeface="Garamond"/>
              <a:cs typeface="Garamond"/>
            </a:endParaRPr>
          </a:p>
          <a:p>
            <a:pPr marL="76200" algn="just">
              <a:lnSpc>
                <a:spcPct val="100000"/>
              </a:lnSpc>
              <a:spcBef>
                <a:spcPts val="1290"/>
              </a:spcBef>
            </a:pPr>
            <a:r>
              <a:rPr sz="2400" i="1" spc="-5" dirty="0">
                <a:latin typeface="Garamond"/>
                <a:cs typeface="Garamond"/>
              </a:rPr>
              <a:t>L</a:t>
            </a:r>
            <a:r>
              <a:rPr sz="2100" spc="-7" baseline="-23809" dirty="0">
                <a:latin typeface="Garamond"/>
                <a:cs typeface="Garamond"/>
              </a:rPr>
              <a:t>2 </a:t>
            </a:r>
            <a:r>
              <a:rPr sz="2400" dirty="0">
                <a:latin typeface="Garamond"/>
                <a:cs typeface="Garamond"/>
              </a:rPr>
              <a:t>= {</a:t>
            </a:r>
            <a:r>
              <a:rPr sz="2400" i="1" dirty="0">
                <a:latin typeface="Garamond"/>
                <a:cs typeface="Garamond"/>
              </a:rPr>
              <a:t>x</a:t>
            </a:r>
            <a:r>
              <a:rPr sz="2400" dirty="0">
                <a:latin typeface="Garamond"/>
                <a:cs typeface="Garamond"/>
              </a:rPr>
              <a:t>: </a:t>
            </a:r>
            <a:r>
              <a:rPr sz="2400" i="1" dirty="0">
                <a:latin typeface="Garamond"/>
                <a:cs typeface="Garamond"/>
              </a:rPr>
              <a:t>x </a:t>
            </a:r>
            <a:r>
              <a:rPr sz="2400" dirty="0">
                <a:latin typeface="Garamond"/>
                <a:cs typeface="Garamond"/>
              </a:rPr>
              <a:t>= 0</a:t>
            </a:r>
            <a:r>
              <a:rPr sz="2100" i="1" baseline="27777" dirty="0">
                <a:latin typeface="Garamond"/>
                <a:cs typeface="Garamond"/>
              </a:rPr>
              <a:t>n</a:t>
            </a:r>
            <a:r>
              <a:rPr sz="2400" dirty="0">
                <a:latin typeface="Garamond"/>
                <a:cs typeface="Garamond"/>
              </a:rPr>
              <a:t>1</a:t>
            </a:r>
            <a:r>
              <a:rPr sz="2100" i="1" baseline="27777" dirty="0">
                <a:latin typeface="Garamond"/>
                <a:cs typeface="Garamond"/>
              </a:rPr>
              <a:t>m</a:t>
            </a:r>
            <a:r>
              <a:rPr sz="2400" dirty="0">
                <a:latin typeface="Garamond"/>
                <a:cs typeface="Garamond"/>
              </a:rPr>
              <a:t>, </a:t>
            </a:r>
            <a:r>
              <a:rPr sz="2400" i="1" dirty="0">
                <a:latin typeface="Garamond"/>
                <a:cs typeface="Garamond"/>
              </a:rPr>
              <a:t>n </a:t>
            </a:r>
            <a:r>
              <a:rPr sz="2400" dirty="0">
                <a:latin typeface="Garamond"/>
                <a:cs typeface="Garamond"/>
              </a:rPr>
              <a:t>&gt; </a:t>
            </a:r>
            <a:r>
              <a:rPr sz="2400" i="1" dirty="0">
                <a:latin typeface="Garamond"/>
                <a:cs typeface="Garamond"/>
              </a:rPr>
              <a:t>m</a:t>
            </a:r>
            <a:r>
              <a:rPr sz="2400" i="1" spc="175" dirty="0">
                <a:latin typeface="Garamond"/>
                <a:cs typeface="Garamond"/>
              </a:rPr>
              <a:t> </a:t>
            </a:r>
            <a:r>
              <a:rPr sz="2400" dirty="0">
                <a:latin typeface="Garamond"/>
                <a:cs typeface="Garamond"/>
              </a:rPr>
              <a:t>}</a:t>
            </a:r>
          </a:p>
          <a:p>
            <a:pPr marL="76200" marR="43180" algn="just">
              <a:lnSpc>
                <a:spcPct val="145000"/>
              </a:lnSpc>
            </a:pPr>
            <a:r>
              <a:rPr sz="2400" i="1" spc="-5" dirty="0">
                <a:latin typeface="Garamond"/>
                <a:cs typeface="Garamond"/>
              </a:rPr>
              <a:t>L</a:t>
            </a:r>
            <a:r>
              <a:rPr sz="2100" spc="-7" baseline="-23809" dirty="0">
                <a:latin typeface="Garamond"/>
                <a:cs typeface="Garamond"/>
              </a:rPr>
              <a:t>3 </a:t>
            </a:r>
            <a:r>
              <a:rPr sz="2400" dirty="0">
                <a:latin typeface="Garamond"/>
                <a:cs typeface="Garamond"/>
              </a:rPr>
              <a:t>= {</a:t>
            </a:r>
            <a:r>
              <a:rPr sz="2400" i="1" dirty="0">
                <a:latin typeface="Garamond"/>
                <a:cs typeface="Garamond"/>
              </a:rPr>
              <a:t>x</a:t>
            </a:r>
            <a:r>
              <a:rPr sz="2400" dirty="0">
                <a:latin typeface="Garamond"/>
                <a:cs typeface="Garamond"/>
              </a:rPr>
              <a:t>: </a:t>
            </a:r>
            <a:r>
              <a:rPr sz="2400" i="1" dirty="0">
                <a:latin typeface="Garamond"/>
                <a:cs typeface="Garamond"/>
              </a:rPr>
              <a:t>x </a:t>
            </a:r>
            <a:r>
              <a:rPr sz="2400" spc="-10" dirty="0">
                <a:latin typeface="Garamond"/>
                <a:cs typeface="Garamond"/>
              </a:rPr>
              <a:t>has </a:t>
            </a:r>
            <a:r>
              <a:rPr sz="2400" spc="-5" dirty="0">
                <a:latin typeface="Garamond"/>
                <a:cs typeface="Garamond"/>
              </a:rPr>
              <a:t>same number </a:t>
            </a:r>
            <a:r>
              <a:rPr sz="2400" dirty="0">
                <a:latin typeface="Garamond"/>
                <a:cs typeface="Garamond"/>
              </a:rPr>
              <a:t>of </a:t>
            </a:r>
            <a:r>
              <a:rPr sz="2400" spc="-10" dirty="0">
                <a:latin typeface="Garamond"/>
                <a:cs typeface="Garamond"/>
              </a:rPr>
              <a:t>patterns </a:t>
            </a:r>
            <a:r>
              <a:rPr sz="2400" spc="-5" dirty="0">
                <a:latin typeface="Garamond"/>
                <a:cs typeface="Garamond"/>
              </a:rPr>
              <a:t>01 and 1</a:t>
            </a:r>
            <a:r>
              <a:rPr lang="en-US" sz="2400" spc="-5" dirty="0">
                <a:latin typeface="Garamond"/>
                <a:cs typeface="Garamond"/>
              </a:rPr>
              <a:t>1</a:t>
            </a:r>
            <a:r>
              <a:rPr sz="2400" spc="-5" dirty="0">
                <a:latin typeface="Garamond"/>
                <a:cs typeface="Garamond"/>
              </a:rPr>
              <a:t>}  </a:t>
            </a:r>
            <a:r>
              <a:rPr sz="2400" i="1" spc="-5" dirty="0">
                <a:latin typeface="Garamond"/>
                <a:cs typeface="Garamond"/>
              </a:rPr>
              <a:t>L</a:t>
            </a:r>
            <a:r>
              <a:rPr sz="2100" spc="-7" baseline="-23809" dirty="0">
                <a:latin typeface="Garamond"/>
                <a:cs typeface="Garamond"/>
              </a:rPr>
              <a:t>4 </a:t>
            </a:r>
            <a:r>
              <a:rPr sz="2400" dirty="0">
                <a:latin typeface="Garamond"/>
                <a:cs typeface="Garamond"/>
              </a:rPr>
              <a:t>= {</a:t>
            </a:r>
            <a:r>
              <a:rPr sz="2400" i="1" dirty="0">
                <a:latin typeface="Garamond"/>
                <a:cs typeface="Garamond"/>
              </a:rPr>
              <a:t>x</a:t>
            </a:r>
            <a:r>
              <a:rPr sz="2400" dirty="0">
                <a:latin typeface="Garamond"/>
                <a:cs typeface="Garamond"/>
              </a:rPr>
              <a:t>: </a:t>
            </a:r>
            <a:r>
              <a:rPr sz="2400" i="1" dirty="0">
                <a:latin typeface="Garamond"/>
                <a:cs typeface="Garamond"/>
              </a:rPr>
              <a:t>x </a:t>
            </a:r>
            <a:r>
              <a:rPr sz="2400" spc="-10" dirty="0">
                <a:latin typeface="Garamond"/>
                <a:cs typeface="Garamond"/>
              </a:rPr>
              <a:t>has </a:t>
            </a:r>
            <a:r>
              <a:rPr sz="2400" spc="-5" dirty="0">
                <a:latin typeface="Garamond"/>
                <a:cs typeface="Garamond"/>
              </a:rPr>
              <a:t>same number </a:t>
            </a:r>
            <a:r>
              <a:rPr sz="2400" dirty="0">
                <a:latin typeface="Garamond"/>
                <a:cs typeface="Garamond"/>
              </a:rPr>
              <a:t>of </a:t>
            </a:r>
            <a:r>
              <a:rPr sz="2400" spc="-10" dirty="0">
                <a:latin typeface="Garamond"/>
                <a:cs typeface="Garamond"/>
              </a:rPr>
              <a:t>patterns </a:t>
            </a:r>
            <a:r>
              <a:rPr sz="2400" spc="-5" dirty="0">
                <a:latin typeface="Garamond"/>
                <a:cs typeface="Garamond"/>
              </a:rPr>
              <a:t>01 and 10}  </a:t>
            </a:r>
            <a:r>
              <a:rPr sz="2400" i="1" spc="-5" dirty="0">
                <a:latin typeface="Garamond"/>
                <a:cs typeface="Garamond"/>
              </a:rPr>
              <a:t>L</a:t>
            </a:r>
            <a:r>
              <a:rPr sz="2100" spc="-7" baseline="-23809" dirty="0">
                <a:latin typeface="Garamond"/>
                <a:cs typeface="Garamond"/>
              </a:rPr>
              <a:t>5 </a:t>
            </a:r>
            <a:r>
              <a:rPr sz="2400" dirty="0">
                <a:latin typeface="Garamond"/>
                <a:cs typeface="Garamond"/>
              </a:rPr>
              <a:t>= {</a:t>
            </a:r>
            <a:r>
              <a:rPr sz="2400" i="1" dirty="0">
                <a:latin typeface="Garamond"/>
                <a:cs typeface="Garamond"/>
              </a:rPr>
              <a:t>x</a:t>
            </a:r>
            <a:r>
              <a:rPr sz="2400" dirty="0">
                <a:latin typeface="Garamond"/>
                <a:cs typeface="Garamond"/>
              </a:rPr>
              <a:t>: </a:t>
            </a:r>
            <a:r>
              <a:rPr sz="2400" i="1" dirty="0">
                <a:latin typeface="Garamond"/>
                <a:cs typeface="Garamond"/>
              </a:rPr>
              <a:t>x </a:t>
            </a:r>
            <a:r>
              <a:rPr sz="2400" spc="-10" dirty="0">
                <a:latin typeface="Garamond"/>
                <a:cs typeface="Garamond"/>
              </a:rPr>
              <a:t>has </a:t>
            </a:r>
            <a:r>
              <a:rPr sz="2400" spc="-5" dirty="0">
                <a:latin typeface="Garamond"/>
                <a:cs typeface="Garamond"/>
              </a:rPr>
              <a:t>different number of 0s </a:t>
            </a:r>
            <a:r>
              <a:rPr sz="2400" spc="-10" dirty="0">
                <a:latin typeface="Garamond"/>
                <a:cs typeface="Garamond"/>
              </a:rPr>
              <a:t>and</a:t>
            </a:r>
            <a:r>
              <a:rPr sz="2400" spc="-95" dirty="0">
                <a:latin typeface="Garamond"/>
                <a:cs typeface="Garamond"/>
              </a:rPr>
              <a:t> </a:t>
            </a:r>
            <a:r>
              <a:rPr sz="2400" dirty="0">
                <a:latin typeface="Garamond"/>
                <a:cs typeface="Garamond"/>
              </a:rPr>
              <a:t>1s}</a:t>
            </a:r>
          </a:p>
        </p:txBody>
      </p:sp>
      <p:sp>
        <p:nvSpPr>
          <p:cNvPr id="4" name="object 4"/>
          <p:cNvSpPr txBox="1">
            <a:spLocks noGrp="1"/>
          </p:cNvSpPr>
          <p:nvPr>
            <p:ph type="title"/>
          </p:nvPr>
        </p:nvSpPr>
        <p:spPr>
          <a:xfrm>
            <a:off x="6969759" y="1142798"/>
            <a:ext cx="1970405" cy="566822"/>
          </a:xfrm>
          <a:prstGeom prst="rect">
            <a:avLst/>
          </a:prstGeom>
        </p:spPr>
        <p:txBody>
          <a:bodyPr vert="horz" wrap="square" lIns="0" tIns="12700" rIns="0" bIns="0" rtlCol="0">
            <a:spAutoFit/>
          </a:bodyPr>
          <a:lstStyle/>
          <a:p>
            <a:pPr marL="12700">
              <a:lnSpc>
                <a:spcPct val="100000"/>
              </a:lnSpc>
              <a:spcBef>
                <a:spcPts val="100"/>
              </a:spcBef>
            </a:pPr>
            <a:r>
              <a:rPr dirty="0">
                <a:latin typeface="Symbol"/>
                <a:cs typeface="Symbol"/>
              </a:rPr>
              <a:t></a:t>
            </a:r>
            <a:r>
              <a:rPr dirty="0">
                <a:latin typeface="Times New Roman"/>
                <a:cs typeface="Times New Roman"/>
              </a:rPr>
              <a:t> </a:t>
            </a:r>
            <a:r>
              <a:rPr dirty="0">
                <a:latin typeface="Garamond"/>
                <a:cs typeface="Garamond"/>
              </a:rPr>
              <a:t>= {0,</a:t>
            </a:r>
            <a:r>
              <a:rPr spc="-114" dirty="0">
                <a:latin typeface="Garamond"/>
                <a:cs typeface="Garamond"/>
              </a:rPr>
              <a:t> </a:t>
            </a:r>
            <a:r>
              <a:rPr dirty="0">
                <a:latin typeface="Garamond"/>
                <a:cs typeface="Garamond"/>
              </a:rPr>
              <a:t>1}</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5579" y="267970"/>
            <a:ext cx="8497570" cy="115823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932180" y="1305560"/>
            <a:ext cx="6018530" cy="579120"/>
          </a:xfrm>
          <a:prstGeom prst="rect">
            <a:avLst/>
          </a:prstGeom>
          <a:solidFill>
            <a:srgbClr val="2CA1BE"/>
          </a:solidFill>
          <a:ln w="9344">
            <a:solidFill>
              <a:srgbClr val="000000"/>
            </a:solidFill>
          </a:ln>
        </p:spPr>
        <p:txBody>
          <a:bodyPr vert="horz" wrap="square" lIns="0" tIns="45719" rIns="0" bIns="0" rtlCol="0">
            <a:spAutoFit/>
          </a:bodyPr>
          <a:lstStyle/>
          <a:p>
            <a:pPr marL="89535">
              <a:lnSpc>
                <a:spcPct val="100000"/>
              </a:lnSpc>
              <a:spcBef>
                <a:spcPts val="359"/>
              </a:spcBef>
            </a:pPr>
            <a:r>
              <a:rPr sz="2800" i="1" spc="-5" dirty="0">
                <a:solidFill>
                  <a:srgbClr val="FFFFFF"/>
                </a:solidFill>
                <a:latin typeface="Garamond"/>
                <a:cs typeface="Garamond"/>
              </a:rPr>
              <a:t>L</a:t>
            </a:r>
            <a:r>
              <a:rPr sz="2400" spc="-7" baseline="-24305" dirty="0">
                <a:solidFill>
                  <a:srgbClr val="FFFFFF"/>
                </a:solidFill>
                <a:latin typeface="Garamond"/>
                <a:cs typeface="Garamond"/>
              </a:rPr>
              <a:t>1 </a:t>
            </a:r>
            <a:r>
              <a:rPr sz="2800" dirty="0">
                <a:solidFill>
                  <a:srgbClr val="FFFFFF"/>
                </a:solidFill>
                <a:latin typeface="Garamond"/>
                <a:cs typeface="Garamond"/>
              </a:rPr>
              <a:t>= {</a:t>
            </a:r>
            <a:r>
              <a:rPr sz="2800" i="1" dirty="0">
                <a:solidFill>
                  <a:srgbClr val="FFFFFF"/>
                </a:solidFill>
                <a:latin typeface="Garamond"/>
                <a:cs typeface="Garamond"/>
              </a:rPr>
              <a:t>x</a:t>
            </a:r>
            <a:r>
              <a:rPr sz="2800" dirty="0">
                <a:solidFill>
                  <a:srgbClr val="FFFFFF"/>
                </a:solidFill>
                <a:latin typeface="Garamond"/>
                <a:cs typeface="Garamond"/>
              </a:rPr>
              <a:t>: </a:t>
            </a:r>
            <a:r>
              <a:rPr sz="2800" i="1" dirty="0">
                <a:solidFill>
                  <a:srgbClr val="FFFFFF"/>
                </a:solidFill>
                <a:latin typeface="Garamond"/>
                <a:cs typeface="Garamond"/>
              </a:rPr>
              <a:t>x </a:t>
            </a:r>
            <a:r>
              <a:rPr sz="2800" spc="-5" dirty="0">
                <a:solidFill>
                  <a:srgbClr val="FFFFFF"/>
                </a:solidFill>
                <a:latin typeface="Garamond"/>
                <a:cs typeface="Garamond"/>
              </a:rPr>
              <a:t>has same number of 0s and</a:t>
            </a:r>
            <a:r>
              <a:rPr sz="2800" spc="-185" dirty="0">
                <a:solidFill>
                  <a:srgbClr val="FFFFFF"/>
                </a:solidFill>
                <a:latin typeface="Garamond"/>
                <a:cs typeface="Garamond"/>
              </a:rPr>
              <a:t> </a:t>
            </a:r>
            <a:r>
              <a:rPr sz="2800" spc="-10" dirty="0">
                <a:solidFill>
                  <a:srgbClr val="FFFFFF"/>
                </a:solidFill>
                <a:latin typeface="Garamond"/>
                <a:cs typeface="Garamond"/>
              </a:rPr>
              <a:t>1s}</a:t>
            </a:r>
            <a:endParaRPr sz="2800">
              <a:latin typeface="Garamond"/>
              <a:cs typeface="Garamond"/>
            </a:endParaRPr>
          </a:p>
        </p:txBody>
      </p:sp>
      <p:sp>
        <p:nvSpPr>
          <p:cNvPr id="4" name="object 4"/>
          <p:cNvSpPr txBox="1"/>
          <p:nvPr/>
        </p:nvSpPr>
        <p:spPr>
          <a:xfrm>
            <a:off x="1356360" y="2472690"/>
            <a:ext cx="121094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Gill Sans MT"/>
                <a:cs typeface="Gill Sans MT"/>
              </a:rPr>
              <a:t>a</a:t>
            </a:r>
            <a:r>
              <a:rPr sz="2400" spc="5" dirty="0">
                <a:latin typeface="Gill Sans MT"/>
                <a:cs typeface="Gill Sans MT"/>
              </a:rPr>
              <a:t>d</a:t>
            </a:r>
            <a:r>
              <a:rPr sz="2400" spc="-5" dirty="0">
                <a:latin typeface="Gill Sans MT"/>
                <a:cs typeface="Gill Sans MT"/>
              </a:rPr>
              <a:t>v</a:t>
            </a:r>
            <a:r>
              <a:rPr sz="2400" dirty="0">
                <a:latin typeface="Gill Sans MT"/>
                <a:cs typeface="Gill Sans MT"/>
              </a:rPr>
              <a:t>e</a:t>
            </a:r>
            <a:r>
              <a:rPr sz="2400" spc="-10" dirty="0">
                <a:latin typeface="Gill Sans MT"/>
                <a:cs typeface="Gill Sans MT"/>
              </a:rPr>
              <a:t>r</a:t>
            </a:r>
            <a:r>
              <a:rPr sz="2400" spc="5" dirty="0">
                <a:latin typeface="Gill Sans MT"/>
                <a:cs typeface="Gill Sans MT"/>
              </a:rPr>
              <a:t>s</a:t>
            </a:r>
            <a:r>
              <a:rPr sz="2400" spc="-5" dirty="0">
                <a:latin typeface="Gill Sans MT"/>
                <a:cs typeface="Gill Sans MT"/>
              </a:rPr>
              <a:t>a</a:t>
            </a:r>
            <a:r>
              <a:rPr sz="2400" spc="-10" dirty="0">
                <a:latin typeface="Gill Sans MT"/>
                <a:cs typeface="Gill Sans MT"/>
              </a:rPr>
              <a:t>r</a:t>
            </a:r>
            <a:r>
              <a:rPr sz="2400" dirty="0">
                <a:latin typeface="Gill Sans MT"/>
                <a:cs typeface="Gill Sans MT"/>
              </a:rPr>
              <a:t>y</a:t>
            </a:r>
            <a:endParaRPr sz="2400">
              <a:latin typeface="Gill Sans MT"/>
              <a:cs typeface="Gill Sans MT"/>
            </a:endParaRPr>
          </a:p>
        </p:txBody>
      </p:sp>
      <p:sp>
        <p:nvSpPr>
          <p:cNvPr id="5" name="object 5"/>
          <p:cNvSpPr txBox="1"/>
          <p:nvPr/>
        </p:nvSpPr>
        <p:spPr>
          <a:xfrm>
            <a:off x="5411470" y="2472690"/>
            <a:ext cx="480059"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Gill Sans MT"/>
                <a:cs typeface="Gill Sans MT"/>
              </a:rPr>
              <a:t>y</a:t>
            </a:r>
            <a:r>
              <a:rPr sz="2400" spc="-5" dirty="0">
                <a:latin typeface="Gill Sans MT"/>
                <a:cs typeface="Gill Sans MT"/>
              </a:rPr>
              <a:t>o</a:t>
            </a:r>
            <a:r>
              <a:rPr sz="2400" dirty="0">
                <a:latin typeface="Gill Sans MT"/>
                <a:cs typeface="Gill Sans MT"/>
              </a:rPr>
              <a:t>u</a:t>
            </a:r>
            <a:endParaRPr sz="2400">
              <a:latin typeface="Gill Sans MT"/>
              <a:cs typeface="Gill Sans MT"/>
            </a:endParaRPr>
          </a:p>
        </p:txBody>
      </p:sp>
      <p:sp>
        <p:nvSpPr>
          <p:cNvPr id="6" name="object 6"/>
          <p:cNvSpPr/>
          <p:nvPr/>
        </p:nvSpPr>
        <p:spPr>
          <a:xfrm>
            <a:off x="914400" y="2895600"/>
            <a:ext cx="7543800" cy="0"/>
          </a:xfrm>
          <a:custGeom>
            <a:avLst/>
            <a:gdLst/>
            <a:ahLst/>
            <a:cxnLst/>
            <a:rect l="l" t="t" r="r" b="b"/>
            <a:pathLst>
              <a:path w="7543800">
                <a:moveTo>
                  <a:pt x="0" y="0"/>
                </a:moveTo>
                <a:lnTo>
                  <a:pt x="7543800" y="0"/>
                </a:lnTo>
              </a:path>
            </a:pathLst>
          </a:custGeom>
          <a:ln w="9344">
            <a:solidFill>
              <a:srgbClr val="000000"/>
            </a:solidFill>
          </a:ln>
        </p:spPr>
        <p:txBody>
          <a:bodyPr wrap="square" lIns="0" tIns="0" rIns="0" bIns="0" rtlCol="0"/>
          <a:lstStyle/>
          <a:p>
            <a:endParaRPr/>
          </a:p>
        </p:txBody>
      </p:sp>
      <p:sp>
        <p:nvSpPr>
          <p:cNvPr id="7" name="object 7"/>
          <p:cNvSpPr/>
          <p:nvPr/>
        </p:nvSpPr>
        <p:spPr>
          <a:xfrm>
            <a:off x="1430019" y="4744720"/>
            <a:ext cx="3277870" cy="1270"/>
          </a:xfrm>
          <a:custGeom>
            <a:avLst/>
            <a:gdLst/>
            <a:ahLst/>
            <a:cxnLst/>
            <a:rect l="l" t="t" r="r" b="b"/>
            <a:pathLst>
              <a:path w="3277870" h="1270">
                <a:moveTo>
                  <a:pt x="0" y="0"/>
                </a:moveTo>
                <a:lnTo>
                  <a:pt x="3277870" y="1269"/>
                </a:lnTo>
              </a:path>
            </a:pathLst>
          </a:custGeom>
          <a:ln w="9344">
            <a:solidFill>
              <a:srgbClr val="000000"/>
            </a:solidFill>
          </a:ln>
        </p:spPr>
        <p:txBody>
          <a:bodyPr wrap="square" lIns="0" tIns="0" rIns="0" bIns="0" rtlCol="0"/>
          <a:lstStyle/>
          <a:p>
            <a:endParaRPr/>
          </a:p>
        </p:txBody>
      </p:sp>
      <p:sp>
        <p:nvSpPr>
          <p:cNvPr id="8" name="object 8"/>
          <p:cNvSpPr/>
          <p:nvPr/>
        </p:nvSpPr>
        <p:spPr>
          <a:xfrm>
            <a:off x="1428750" y="4669790"/>
            <a:ext cx="1270" cy="151130"/>
          </a:xfrm>
          <a:custGeom>
            <a:avLst/>
            <a:gdLst/>
            <a:ahLst/>
            <a:cxnLst/>
            <a:rect l="l" t="t" r="r" b="b"/>
            <a:pathLst>
              <a:path w="1269" h="151129">
                <a:moveTo>
                  <a:pt x="634" y="-9524"/>
                </a:moveTo>
                <a:lnTo>
                  <a:pt x="634" y="160654"/>
                </a:lnTo>
              </a:path>
            </a:pathLst>
          </a:custGeom>
          <a:ln w="20318">
            <a:solidFill>
              <a:srgbClr val="000000"/>
            </a:solidFill>
          </a:ln>
        </p:spPr>
        <p:txBody>
          <a:bodyPr wrap="square" lIns="0" tIns="0" rIns="0" bIns="0" rtlCol="0"/>
          <a:lstStyle/>
          <a:p>
            <a:endParaRPr/>
          </a:p>
        </p:txBody>
      </p:sp>
      <p:sp>
        <p:nvSpPr>
          <p:cNvPr id="9" name="object 9"/>
          <p:cNvSpPr/>
          <p:nvPr/>
        </p:nvSpPr>
        <p:spPr>
          <a:xfrm>
            <a:off x="4706620" y="4668520"/>
            <a:ext cx="1270" cy="151130"/>
          </a:xfrm>
          <a:custGeom>
            <a:avLst/>
            <a:gdLst/>
            <a:ahLst/>
            <a:cxnLst/>
            <a:rect l="l" t="t" r="r" b="b"/>
            <a:pathLst>
              <a:path w="1270" h="151129">
                <a:moveTo>
                  <a:pt x="634" y="-9524"/>
                </a:moveTo>
                <a:lnTo>
                  <a:pt x="634" y="160654"/>
                </a:lnTo>
              </a:path>
            </a:pathLst>
          </a:custGeom>
          <a:ln w="20318">
            <a:solidFill>
              <a:srgbClr val="000000"/>
            </a:solidFill>
          </a:ln>
        </p:spPr>
        <p:txBody>
          <a:bodyPr wrap="square" lIns="0" tIns="0" rIns="0" bIns="0" rtlCol="0"/>
          <a:lstStyle/>
          <a:p>
            <a:endParaRPr/>
          </a:p>
        </p:txBody>
      </p:sp>
      <p:sp>
        <p:nvSpPr>
          <p:cNvPr id="10" name="object 10"/>
          <p:cNvSpPr/>
          <p:nvPr/>
        </p:nvSpPr>
        <p:spPr>
          <a:xfrm>
            <a:off x="2435860" y="4668520"/>
            <a:ext cx="2540" cy="152400"/>
          </a:xfrm>
          <a:custGeom>
            <a:avLst/>
            <a:gdLst/>
            <a:ahLst/>
            <a:cxnLst/>
            <a:rect l="l" t="t" r="r" b="b"/>
            <a:pathLst>
              <a:path w="2539" h="152400">
                <a:moveTo>
                  <a:pt x="1269" y="-9524"/>
                </a:moveTo>
                <a:lnTo>
                  <a:pt x="1269" y="161924"/>
                </a:lnTo>
              </a:path>
            </a:pathLst>
          </a:custGeom>
          <a:ln w="21588">
            <a:solidFill>
              <a:srgbClr val="000000"/>
            </a:solidFill>
          </a:ln>
        </p:spPr>
        <p:txBody>
          <a:bodyPr wrap="square" lIns="0" tIns="0" rIns="0" bIns="0" rtlCol="0"/>
          <a:lstStyle/>
          <a:p>
            <a:endParaRPr/>
          </a:p>
        </p:txBody>
      </p:sp>
      <p:sp>
        <p:nvSpPr>
          <p:cNvPr id="11" name="object 11"/>
          <p:cNvSpPr/>
          <p:nvPr/>
        </p:nvSpPr>
        <p:spPr>
          <a:xfrm>
            <a:off x="2851150" y="4668520"/>
            <a:ext cx="1270" cy="152400"/>
          </a:xfrm>
          <a:custGeom>
            <a:avLst/>
            <a:gdLst/>
            <a:ahLst/>
            <a:cxnLst/>
            <a:rect l="l" t="t" r="r" b="b"/>
            <a:pathLst>
              <a:path w="1269" h="152400">
                <a:moveTo>
                  <a:pt x="635" y="-9524"/>
                </a:moveTo>
                <a:lnTo>
                  <a:pt x="635" y="161924"/>
                </a:lnTo>
              </a:path>
            </a:pathLst>
          </a:custGeom>
          <a:ln w="20318">
            <a:solidFill>
              <a:srgbClr val="000000"/>
            </a:solidFill>
          </a:ln>
        </p:spPr>
        <p:txBody>
          <a:bodyPr wrap="square" lIns="0" tIns="0" rIns="0" bIns="0" rtlCol="0"/>
          <a:lstStyle/>
          <a:p>
            <a:endParaRPr/>
          </a:p>
        </p:txBody>
      </p:sp>
      <p:sp>
        <p:nvSpPr>
          <p:cNvPr id="12" name="object 12"/>
          <p:cNvSpPr txBox="1"/>
          <p:nvPr/>
        </p:nvSpPr>
        <p:spPr>
          <a:xfrm>
            <a:off x="993139" y="2866389"/>
            <a:ext cx="2011045" cy="916940"/>
          </a:xfrm>
          <a:prstGeom prst="rect">
            <a:avLst/>
          </a:prstGeom>
        </p:spPr>
        <p:txBody>
          <a:bodyPr vert="horz" wrap="square" lIns="0" tIns="92710" rIns="0" bIns="0" rtlCol="0">
            <a:spAutoFit/>
          </a:bodyPr>
          <a:lstStyle/>
          <a:p>
            <a:pPr marL="367030" indent="-354330">
              <a:lnSpc>
                <a:spcPct val="100000"/>
              </a:lnSpc>
              <a:spcBef>
                <a:spcPts val="730"/>
              </a:spcBef>
              <a:buSzPct val="83333"/>
              <a:buAutoNum type="arabicPlain"/>
              <a:tabLst>
                <a:tab pos="366395" algn="l"/>
                <a:tab pos="367030" algn="l"/>
              </a:tabLst>
            </a:pPr>
            <a:r>
              <a:rPr sz="2400" spc="-5" dirty="0">
                <a:latin typeface="Gill Sans MT"/>
                <a:cs typeface="Gill Sans MT"/>
              </a:rPr>
              <a:t>choose</a:t>
            </a:r>
            <a:r>
              <a:rPr sz="2400" spc="-15" dirty="0">
                <a:latin typeface="Gill Sans MT"/>
                <a:cs typeface="Gill Sans MT"/>
              </a:rPr>
              <a:t> </a:t>
            </a:r>
            <a:r>
              <a:rPr sz="2400" i="1" dirty="0">
                <a:latin typeface="Garamond"/>
                <a:cs typeface="Garamond"/>
              </a:rPr>
              <a:t>n</a:t>
            </a:r>
            <a:endParaRPr sz="2400">
              <a:latin typeface="Garamond"/>
              <a:cs typeface="Garamond"/>
            </a:endParaRPr>
          </a:p>
          <a:p>
            <a:pPr marL="379730" indent="-367030">
              <a:lnSpc>
                <a:spcPct val="100000"/>
              </a:lnSpc>
              <a:spcBef>
                <a:spcPts val="630"/>
              </a:spcBef>
              <a:buSzPct val="83333"/>
              <a:buAutoNum type="arabicPlain"/>
              <a:tabLst>
                <a:tab pos="379095" algn="l"/>
                <a:tab pos="379730" algn="l"/>
              </a:tabLst>
            </a:pPr>
            <a:r>
              <a:rPr sz="3600" spc="-7" baseline="2314" dirty="0">
                <a:latin typeface="Gill Sans MT"/>
                <a:cs typeface="Gill Sans MT"/>
              </a:rPr>
              <a:t>write </a:t>
            </a:r>
            <a:r>
              <a:rPr sz="3600" i="1" baseline="2314" dirty="0">
                <a:latin typeface="Garamond"/>
                <a:cs typeface="Garamond"/>
              </a:rPr>
              <a:t>z </a:t>
            </a:r>
            <a:r>
              <a:rPr sz="3600" baseline="2314" dirty="0">
                <a:latin typeface="Garamond"/>
                <a:cs typeface="Garamond"/>
              </a:rPr>
              <a:t>=</a:t>
            </a:r>
            <a:r>
              <a:rPr sz="3600" spc="-112" baseline="2314" dirty="0">
                <a:latin typeface="Garamond"/>
                <a:cs typeface="Garamond"/>
              </a:rPr>
              <a:t> </a:t>
            </a:r>
            <a:r>
              <a:rPr sz="3600" i="1" spc="-7" baseline="2314" dirty="0">
                <a:latin typeface="Garamond"/>
                <a:cs typeface="Garamond"/>
              </a:rPr>
              <a:t>uvw</a:t>
            </a:r>
            <a:endParaRPr sz="3600" baseline="2314">
              <a:latin typeface="Garamond"/>
              <a:cs typeface="Garamond"/>
            </a:endParaRPr>
          </a:p>
        </p:txBody>
      </p:sp>
      <p:sp>
        <p:nvSpPr>
          <p:cNvPr id="13" name="object 13"/>
          <p:cNvSpPr txBox="1"/>
          <p:nvPr/>
        </p:nvSpPr>
        <p:spPr>
          <a:xfrm>
            <a:off x="5386070" y="2876550"/>
            <a:ext cx="2205355" cy="1358900"/>
          </a:xfrm>
          <a:prstGeom prst="rect">
            <a:avLst/>
          </a:prstGeom>
        </p:spPr>
        <p:txBody>
          <a:bodyPr vert="horz" wrap="square" lIns="0" tIns="82550" rIns="0" bIns="0" rtlCol="0">
            <a:spAutoFit/>
          </a:bodyPr>
          <a:lstStyle/>
          <a:p>
            <a:pPr marL="38100">
              <a:lnSpc>
                <a:spcPct val="100000"/>
              </a:lnSpc>
              <a:spcBef>
                <a:spcPts val="650"/>
              </a:spcBef>
            </a:pPr>
            <a:r>
              <a:rPr sz="2400" i="1" dirty="0">
                <a:latin typeface="Garamond"/>
                <a:cs typeface="Garamond"/>
              </a:rPr>
              <a:t>z </a:t>
            </a:r>
            <a:r>
              <a:rPr sz="2400" dirty="0">
                <a:latin typeface="Garamond"/>
                <a:cs typeface="Garamond"/>
              </a:rPr>
              <a:t>=</a:t>
            </a:r>
            <a:r>
              <a:rPr sz="2400" spc="-25" dirty="0">
                <a:latin typeface="Garamond"/>
                <a:cs typeface="Garamond"/>
              </a:rPr>
              <a:t> </a:t>
            </a:r>
            <a:r>
              <a:rPr sz="2400" spc="-5" dirty="0">
                <a:latin typeface="Garamond"/>
                <a:cs typeface="Garamond"/>
              </a:rPr>
              <a:t>0</a:t>
            </a:r>
            <a:r>
              <a:rPr sz="2100" i="1" spc="-7" baseline="27777" dirty="0">
                <a:latin typeface="Garamond"/>
                <a:cs typeface="Garamond"/>
              </a:rPr>
              <a:t>n</a:t>
            </a:r>
            <a:r>
              <a:rPr sz="2400" spc="-5" dirty="0">
                <a:latin typeface="Garamond"/>
                <a:cs typeface="Garamond"/>
              </a:rPr>
              <a:t>1</a:t>
            </a:r>
            <a:r>
              <a:rPr sz="2100" i="1" spc="-7" baseline="27777" dirty="0">
                <a:latin typeface="Garamond"/>
                <a:cs typeface="Garamond"/>
              </a:rPr>
              <a:t>n</a:t>
            </a:r>
            <a:endParaRPr sz="2100" baseline="27777">
              <a:latin typeface="Garamond"/>
              <a:cs typeface="Garamond"/>
            </a:endParaRPr>
          </a:p>
          <a:p>
            <a:pPr marL="38100">
              <a:lnSpc>
                <a:spcPct val="100000"/>
              </a:lnSpc>
              <a:spcBef>
                <a:spcPts val="550"/>
              </a:spcBef>
            </a:pPr>
            <a:r>
              <a:rPr sz="2400" i="1" dirty="0">
                <a:latin typeface="Garamond"/>
                <a:cs typeface="Garamond"/>
              </a:rPr>
              <a:t>i </a:t>
            </a:r>
            <a:r>
              <a:rPr sz="2400" dirty="0">
                <a:latin typeface="Garamond"/>
                <a:cs typeface="Garamond"/>
              </a:rPr>
              <a:t>=</a:t>
            </a:r>
            <a:r>
              <a:rPr sz="2400" spc="-15" dirty="0">
                <a:latin typeface="Garamond"/>
                <a:cs typeface="Garamond"/>
              </a:rPr>
              <a:t> </a:t>
            </a:r>
            <a:r>
              <a:rPr sz="2400" dirty="0">
                <a:latin typeface="Garamond"/>
                <a:cs typeface="Garamond"/>
              </a:rPr>
              <a:t>2</a:t>
            </a:r>
            <a:endParaRPr sz="2400">
              <a:latin typeface="Garamond"/>
              <a:cs typeface="Garamond"/>
            </a:endParaRPr>
          </a:p>
          <a:p>
            <a:pPr marL="38100">
              <a:lnSpc>
                <a:spcPct val="100000"/>
              </a:lnSpc>
              <a:spcBef>
                <a:spcPts val="760"/>
              </a:spcBef>
            </a:pPr>
            <a:r>
              <a:rPr sz="2400" i="1" spc="-10" dirty="0">
                <a:latin typeface="Garamond"/>
                <a:cs typeface="Garamond"/>
              </a:rPr>
              <a:t>uv</a:t>
            </a:r>
            <a:r>
              <a:rPr sz="2100" spc="-15" baseline="27777" dirty="0">
                <a:latin typeface="Garamond"/>
                <a:cs typeface="Garamond"/>
              </a:rPr>
              <a:t>2</a:t>
            </a:r>
            <a:r>
              <a:rPr sz="2400" i="1" spc="-10" dirty="0">
                <a:latin typeface="Garamond"/>
                <a:cs typeface="Garamond"/>
              </a:rPr>
              <a:t>w </a:t>
            </a:r>
            <a:r>
              <a:rPr sz="2400" dirty="0">
                <a:latin typeface="Garamond"/>
                <a:cs typeface="Garamond"/>
              </a:rPr>
              <a:t>= </a:t>
            </a:r>
            <a:r>
              <a:rPr sz="2400" spc="-5" dirty="0">
                <a:latin typeface="Garamond"/>
                <a:cs typeface="Garamond"/>
              </a:rPr>
              <a:t>0</a:t>
            </a:r>
            <a:r>
              <a:rPr sz="2100" i="1" spc="-7" baseline="27777" dirty="0">
                <a:latin typeface="Garamond"/>
                <a:cs typeface="Garamond"/>
              </a:rPr>
              <a:t>n</a:t>
            </a:r>
            <a:r>
              <a:rPr sz="2100" spc="-7" baseline="27777" dirty="0">
                <a:latin typeface="Garamond"/>
                <a:cs typeface="Garamond"/>
              </a:rPr>
              <a:t>+</a:t>
            </a:r>
            <a:r>
              <a:rPr sz="2100" i="1" spc="-7" baseline="27777" dirty="0">
                <a:latin typeface="Garamond"/>
                <a:cs typeface="Garamond"/>
              </a:rPr>
              <a:t>k</a:t>
            </a:r>
            <a:r>
              <a:rPr sz="2400" spc="-5" dirty="0">
                <a:latin typeface="Garamond"/>
                <a:cs typeface="Garamond"/>
              </a:rPr>
              <a:t>1</a:t>
            </a:r>
            <a:r>
              <a:rPr sz="2100" i="1" spc="-7" baseline="27777" dirty="0">
                <a:latin typeface="Garamond"/>
                <a:cs typeface="Garamond"/>
              </a:rPr>
              <a:t>n </a:t>
            </a:r>
            <a:r>
              <a:rPr sz="2400" dirty="0">
                <a:latin typeface="Symbol"/>
                <a:cs typeface="Symbol"/>
              </a:rPr>
              <a:t></a:t>
            </a:r>
            <a:r>
              <a:rPr sz="2400" spc="-150" dirty="0">
                <a:latin typeface="Times New Roman"/>
                <a:cs typeface="Times New Roman"/>
              </a:rPr>
              <a:t> </a:t>
            </a:r>
            <a:r>
              <a:rPr sz="2400" i="1" dirty="0">
                <a:latin typeface="Garamond"/>
                <a:cs typeface="Garamond"/>
              </a:rPr>
              <a:t>L</a:t>
            </a:r>
            <a:r>
              <a:rPr sz="2100" baseline="-23809" dirty="0">
                <a:latin typeface="Garamond"/>
                <a:cs typeface="Garamond"/>
              </a:rPr>
              <a:t>3</a:t>
            </a:r>
            <a:endParaRPr sz="2100" baseline="-23809">
              <a:latin typeface="Garamond"/>
              <a:cs typeface="Garamond"/>
            </a:endParaRPr>
          </a:p>
        </p:txBody>
      </p:sp>
      <p:sp>
        <p:nvSpPr>
          <p:cNvPr id="14" name="object 14"/>
          <p:cNvSpPr/>
          <p:nvPr/>
        </p:nvSpPr>
        <p:spPr>
          <a:xfrm>
            <a:off x="1430019" y="5354320"/>
            <a:ext cx="3675379" cy="1270"/>
          </a:xfrm>
          <a:custGeom>
            <a:avLst/>
            <a:gdLst/>
            <a:ahLst/>
            <a:cxnLst/>
            <a:rect l="l" t="t" r="r" b="b"/>
            <a:pathLst>
              <a:path w="3675379" h="1270">
                <a:moveTo>
                  <a:pt x="0" y="0"/>
                </a:moveTo>
                <a:lnTo>
                  <a:pt x="3675379" y="1269"/>
                </a:lnTo>
              </a:path>
            </a:pathLst>
          </a:custGeom>
          <a:ln w="9344">
            <a:solidFill>
              <a:srgbClr val="000000"/>
            </a:solidFill>
          </a:ln>
        </p:spPr>
        <p:txBody>
          <a:bodyPr wrap="square" lIns="0" tIns="0" rIns="0" bIns="0" rtlCol="0"/>
          <a:lstStyle/>
          <a:p>
            <a:endParaRPr/>
          </a:p>
        </p:txBody>
      </p:sp>
      <p:sp>
        <p:nvSpPr>
          <p:cNvPr id="15" name="object 15"/>
          <p:cNvSpPr/>
          <p:nvPr/>
        </p:nvSpPr>
        <p:spPr>
          <a:xfrm>
            <a:off x="1428750" y="5278120"/>
            <a:ext cx="1270" cy="152400"/>
          </a:xfrm>
          <a:custGeom>
            <a:avLst/>
            <a:gdLst/>
            <a:ahLst/>
            <a:cxnLst/>
            <a:rect l="l" t="t" r="r" b="b"/>
            <a:pathLst>
              <a:path w="1269" h="152400">
                <a:moveTo>
                  <a:pt x="634" y="-9524"/>
                </a:moveTo>
                <a:lnTo>
                  <a:pt x="634" y="161924"/>
                </a:lnTo>
              </a:path>
            </a:pathLst>
          </a:custGeom>
          <a:ln w="20318">
            <a:solidFill>
              <a:srgbClr val="000000"/>
            </a:solidFill>
          </a:ln>
        </p:spPr>
        <p:txBody>
          <a:bodyPr wrap="square" lIns="0" tIns="0" rIns="0" bIns="0" rtlCol="0"/>
          <a:lstStyle/>
          <a:p>
            <a:endParaRPr/>
          </a:p>
        </p:txBody>
      </p:sp>
      <p:sp>
        <p:nvSpPr>
          <p:cNvPr id="16" name="object 16"/>
          <p:cNvSpPr/>
          <p:nvPr/>
        </p:nvSpPr>
        <p:spPr>
          <a:xfrm>
            <a:off x="5105400" y="5278120"/>
            <a:ext cx="1270" cy="152400"/>
          </a:xfrm>
          <a:custGeom>
            <a:avLst/>
            <a:gdLst/>
            <a:ahLst/>
            <a:cxnLst/>
            <a:rect l="l" t="t" r="r" b="b"/>
            <a:pathLst>
              <a:path w="1270" h="152400">
                <a:moveTo>
                  <a:pt x="635" y="-9524"/>
                </a:moveTo>
                <a:lnTo>
                  <a:pt x="635" y="161924"/>
                </a:lnTo>
              </a:path>
            </a:pathLst>
          </a:custGeom>
          <a:ln w="20318">
            <a:solidFill>
              <a:srgbClr val="000000"/>
            </a:solidFill>
          </a:ln>
        </p:spPr>
        <p:txBody>
          <a:bodyPr wrap="square" lIns="0" tIns="0" rIns="0" bIns="0" rtlCol="0"/>
          <a:lstStyle/>
          <a:p>
            <a:endParaRPr/>
          </a:p>
        </p:txBody>
      </p:sp>
      <p:sp>
        <p:nvSpPr>
          <p:cNvPr id="17" name="object 17"/>
          <p:cNvSpPr/>
          <p:nvPr/>
        </p:nvSpPr>
        <p:spPr>
          <a:xfrm>
            <a:off x="2437129" y="5278120"/>
            <a:ext cx="1270" cy="152400"/>
          </a:xfrm>
          <a:custGeom>
            <a:avLst/>
            <a:gdLst/>
            <a:ahLst/>
            <a:cxnLst/>
            <a:rect l="l" t="t" r="r" b="b"/>
            <a:pathLst>
              <a:path w="1269" h="152400">
                <a:moveTo>
                  <a:pt x="634" y="-9524"/>
                </a:moveTo>
                <a:lnTo>
                  <a:pt x="634" y="161924"/>
                </a:lnTo>
              </a:path>
            </a:pathLst>
          </a:custGeom>
          <a:ln w="20318">
            <a:solidFill>
              <a:srgbClr val="000000"/>
            </a:solidFill>
          </a:ln>
        </p:spPr>
        <p:txBody>
          <a:bodyPr wrap="square" lIns="0" tIns="0" rIns="0" bIns="0" rtlCol="0"/>
          <a:lstStyle/>
          <a:p>
            <a:endParaRPr/>
          </a:p>
        </p:txBody>
      </p:sp>
      <p:sp>
        <p:nvSpPr>
          <p:cNvPr id="18" name="object 18"/>
          <p:cNvSpPr/>
          <p:nvPr/>
        </p:nvSpPr>
        <p:spPr>
          <a:xfrm>
            <a:off x="2851150" y="5278120"/>
            <a:ext cx="1270" cy="152400"/>
          </a:xfrm>
          <a:custGeom>
            <a:avLst/>
            <a:gdLst/>
            <a:ahLst/>
            <a:cxnLst/>
            <a:rect l="l" t="t" r="r" b="b"/>
            <a:pathLst>
              <a:path w="1269" h="152400">
                <a:moveTo>
                  <a:pt x="635" y="-9524"/>
                </a:moveTo>
                <a:lnTo>
                  <a:pt x="635" y="161924"/>
                </a:lnTo>
              </a:path>
            </a:pathLst>
          </a:custGeom>
          <a:ln w="20318">
            <a:solidFill>
              <a:srgbClr val="000000"/>
            </a:solidFill>
          </a:ln>
        </p:spPr>
        <p:txBody>
          <a:bodyPr wrap="square" lIns="0" tIns="0" rIns="0" bIns="0" rtlCol="0"/>
          <a:lstStyle/>
          <a:p>
            <a:endParaRPr/>
          </a:p>
        </p:txBody>
      </p:sp>
      <p:sp>
        <p:nvSpPr>
          <p:cNvPr id="19" name="object 19"/>
          <p:cNvSpPr/>
          <p:nvPr/>
        </p:nvSpPr>
        <p:spPr>
          <a:xfrm>
            <a:off x="3282950" y="5289550"/>
            <a:ext cx="2540" cy="152400"/>
          </a:xfrm>
          <a:custGeom>
            <a:avLst/>
            <a:gdLst/>
            <a:ahLst/>
            <a:cxnLst/>
            <a:rect l="l" t="t" r="r" b="b"/>
            <a:pathLst>
              <a:path w="2539" h="152400">
                <a:moveTo>
                  <a:pt x="1270" y="-9524"/>
                </a:moveTo>
                <a:lnTo>
                  <a:pt x="1270" y="161924"/>
                </a:lnTo>
              </a:path>
            </a:pathLst>
          </a:custGeom>
          <a:ln w="21588">
            <a:solidFill>
              <a:srgbClr val="000000"/>
            </a:solidFill>
          </a:ln>
        </p:spPr>
        <p:txBody>
          <a:bodyPr wrap="square" lIns="0" tIns="0" rIns="0" bIns="0" rtlCol="0"/>
          <a:lstStyle/>
          <a:p>
            <a:endParaRPr/>
          </a:p>
        </p:txBody>
      </p:sp>
      <p:sp>
        <p:nvSpPr>
          <p:cNvPr id="20" name="object 20"/>
          <p:cNvSpPr txBox="1"/>
          <p:nvPr/>
        </p:nvSpPr>
        <p:spPr>
          <a:xfrm>
            <a:off x="1449069" y="4469129"/>
            <a:ext cx="3650615" cy="1134110"/>
          </a:xfrm>
          <a:prstGeom prst="rect">
            <a:avLst/>
          </a:prstGeom>
        </p:spPr>
        <p:txBody>
          <a:bodyPr vert="horz" wrap="square" lIns="0" tIns="12700" rIns="0" bIns="0" rtlCol="0">
            <a:spAutoFit/>
          </a:bodyPr>
          <a:lstStyle/>
          <a:p>
            <a:pPr marL="12700">
              <a:lnSpc>
                <a:spcPts val="1835"/>
              </a:lnSpc>
              <a:spcBef>
                <a:spcPts val="100"/>
              </a:spcBef>
            </a:pPr>
            <a:r>
              <a:rPr sz="1800" spc="-10" dirty="0">
                <a:latin typeface="Garamond"/>
                <a:cs typeface="Garamond"/>
              </a:rPr>
              <a:t>000000000000000111111111111111</a:t>
            </a:r>
            <a:endParaRPr sz="1800">
              <a:latin typeface="Garamond"/>
              <a:cs typeface="Garamond"/>
            </a:endParaRPr>
          </a:p>
          <a:p>
            <a:pPr marL="483234">
              <a:lnSpc>
                <a:spcPts val="2075"/>
              </a:lnSpc>
              <a:tabLst>
                <a:tab pos="1186815" algn="l"/>
                <a:tab pos="2234565" algn="l"/>
              </a:tabLst>
            </a:pPr>
            <a:r>
              <a:rPr sz="2000" i="1" dirty="0">
                <a:latin typeface="Garamond"/>
                <a:cs typeface="Garamond"/>
              </a:rPr>
              <a:t>u	v	w</a:t>
            </a:r>
            <a:endParaRPr sz="2000">
              <a:latin typeface="Garamond"/>
              <a:cs typeface="Garamond"/>
            </a:endParaRPr>
          </a:p>
          <a:p>
            <a:pPr marL="12700">
              <a:lnSpc>
                <a:spcPts val="1845"/>
              </a:lnSpc>
              <a:spcBef>
                <a:spcPts val="890"/>
              </a:spcBef>
            </a:pPr>
            <a:r>
              <a:rPr sz="1800" spc="-10" dirty="0">
                <a:latin typeface="Garamond"/>
                <a:cs typeface="Garamond"/>
              </a:rPr>
              <a:t>0000000000000000000111111111111111</a:t>
            </a:r>
            <a:endParaRPr sz="1800">
              <a:latin typeface="Garamond"/>
              <a:cs typeface="Garamond"/>
            </a:endParaRPr>
          </a:p>
          <a:p>
            <a:pPr marL="485140">
              <a:lnSpc>
                <a:spcPts val="2085"/>
              </a:lnSpc>
              <a:tabLst>
                <a:tab pos="1186815" algn="l"/>
                <a:tab pos="1607185" algn="l"/>
                <a:tab pos="2710815" algn="l"/>
              </a:tabLst>
            </a:pPr>
            <a:r>
              <a:rPr sz="3000" i="1" baseline="1388" dirty="0">
                <a:latin typeface="Garamond"/>
                <a:cs typeface="Garamond"/>
              </a:rPr>
              <a:t>u	</a:t>
            </a:r>
            <a:r>
              <a:rPr sz="2000" i="1" dirty="0">
                <a:latin typeface="Garamond"/>
                <a:cs typeface="Garamond"/>
              </a:rPr>
              <a:t>v	v	w</a:t>
            </a:r>
            <a:endParaRPr sz="2000">
              <a:latin typeface="Garamond"/>
              <a:cs typeface="Garamond"/>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5579" y="267970"/>
            <a:ext cx="8497570" cy="115823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927100" y="1305560"/>
            <a:ext cx="4273550" cy="579120"/>
          </a:xfrm>
          <a:prstGeom prst="rect">
            <a:avLst/>
          </a:prstGeom>
          <a:solidFill>
            <a:srgbClr val="2CA1BE"/>
          </a:solidFill>
          <a:ln w="9344">
            <a:solidFill>
              <a:srgbClr val="000000"/>
            </a:solidFill>
          </a:ln>
        </p:spPr>
        <p:txBody>
          <a:bodyPr vert="horz" wrap="square" lIns="0" tIns="45719" rIns="0" bIns="0" rtlCol="0">
            <a:spAutoFit/>
          </a:bodyPr>
          <a:lstStyle/>
          <a:p>
            <a:pPr marL="89535">
              <a:lnSpc>
                <a:spcPct val="100000"/>
              </a:lnSpc>
              <a:spcBef>
                <a:spcPts val="359"/>
              </a:spcBef>
            </a:pPr>
            <a:r>
              <a:rPr sz="2800" i="1" spc="-5" dirty="0">
                <a:solidFill>
                  <a:srgbClr val="FFFFFF"/>
                </a:solidFill>
                <a:latin typeface="Garamond"/>
                <a:cs typeface="Garamond"/>
              </a:rPr>
              <a:t>L</a:t>
            </a:r>
            <a:r>
              <a:rPr sz="2400" spc="-7" baseline="-24305" dirty="0">
                <a:solidFill>
                  <a:srgbClr val="FFFFFF"/>
                </a:solidFill>
                <a:latin typeface="Garamond"/>
                <a:cs typeface="Garamond"/>
              </a:rPr>
              <a:t>2 </a:t>
            </a:r>
            <a:r>
              <a:rPr sz="2800" dirty="0">
                <a:solidFill>
                  <a:srgbClr val="FFFFFF"/>
                </a:solidFill>
                <a:latin typeface="Garamond"/>
                <a:cs typeface="Garamond"/>
              </a:rPr>
              <a:t>= {</a:t>
            </a:r>
            <a:r>
              <a:rPr sz="2800" i="1" dirty="0">
                <a:latin typeface="Garamond"/>
                <a:cs typeface="Garamond"/>
              </a:rPr>
              <a:t>x</a:t>
            </a:r>
            <a:r>
              <a:rPr sz="2800" dirty="0">
                <a:latin typeface="Garamond"/>
                <a:cs typeface="Garamond"/>
              </a:rPr>
              <a:t>: </a:t>
            </a:r>
            <a:r>
              <a:rPr sz="2800" i="1" dirty="0">
                <a:latin typeface="Garamond"/>
                <a:cs typeface="Garamond"/>
              </a:rPr>
              <a:t>x </a:t>
            </a:r>
            <a:r>
              <a:rPr sz="2800" dirty="0">
                <a:latin typeface="Garamond"/>
                <a:cs typeface="Garamond"/>
              </a:rPr>
              <a:t>= 0</a:t>
            </a:r>
            <a:r>
              <a:rPr sz="2400" i="1" baseline="29513" dirty="0">
                <a:latin typeface="Garamond"/>
                <a:cs typeface="Garamond"/>
              </a:rPr>
              <a:t>m</a:t>
            </a:r>
            <a:r>
              <a:rPr sz="2800" dirty="0">
                <a:latin typeface="Garamond"/>
                <a:cs typeface="Garamond"/>
              </a:rPr>
              <a:t>1</a:t>
            </a:r>
            <a:r>
              <a:rPr sz="2400" i="1" baseline="29513" dirty="0">
                <a:latin typeface="Garamond"/>
                <a:cs typeface="Garamond"/>
              </a:rPr>
              <a:t>n</a:t>
            </a:r>
            <a:r>
              <a:rPr sz="2800" dirty="0">
                <a:latin typeface="Garamond"/>
                <a:cs typeface="Garamond"/>
              </a:rPr>
              <a:t>, </a:t>
            </a:r>
            <a:r>
              <a:rPr sz="2800" i="1" dirty="0">
                <a:latin typeface="Garamond"/>
                <a:cs typeface="Garamond"/>
              </a:rPr>
              <a:t>m </a:t>
            </a:r>
            <a:r>
              <a:rPr sz="2800" dirty="0">
                <a:latin typeface="Garamond"/>
                <a:cs typeface="Garamond"/>
              </a:rPr>
              <a:t>&gt; </a:t>
            </a:r>
            <a:r>
              <a:rPr sz="2800" i="1" dirty="0">
                <a:latin typeface="Garamond"/>
                <a:cs typeface="Garamond"/>
              </a:rPr>
              <a:t>n </a:t>
            </a:r>
            <a:r>
              <a:rPr sz="2800" dirty="0">
                <a:solidFill>
                  <a:srgbClr val="FFFFFF"/>
                </a:solidFill>
                <a:latin typeface="Garamond"/>
                <a:cs typeface="Garamond"/>
              </a:rPr>
              <a:t>≥</a:t>
            </a:r>
            <a:r>
              <a:rPr sz="2800" spc="-260" dirty="0">
                <a:solidFill>
                  <a:srgbClr val="FFFFFF"/>
                </a:solidFill>
                <a:latin typeface="Garamond"/>
                <a:cs typeface="Garamond"/>
              </a:rPr>
              <a:t> </a:t>
            </a:r>
            <a:r>
              <a:rPr sz="2800" spc="-5" dirty="0">
                <a:solidFill>
                  <a:srgbClr val="FFFFFF"/>
                </a:solidFill>
                <a:latin typeface="Garamond"/>
                <a:cs typeface="Garamond"/>
              </a:rPr>
              <a:t>0}</a:t>
            </a:r>
            <a:endParaRPr sz="2800">
              <a:latin typeface="Garamond"/>
              <a:cs typeface="Garamond"/>
            </a:endParaRPr>
          </a:p>
        </p:txBody>
      </p:sp>
      <p:sp>
        <p:nvSpPr>
          <p:cNvPr id="4" name="object 4"/>
          <p:cNvSpPr txBox="1"/>
          <p:nvPr/>
        </p:nvSpPr>
        <p:spPr>
          <a:xfrm>
            <a:off x="1356360" y="2472690"/>
            <a:ext cx="121094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Gill Sans MT"/>
                <a:cs typeface="Gill Sans MT"/>
              </a:rPr>
              <a:t>a</a:t>
            </a:r>
            <a:r>
              <a:rPr sz="2400" spc="5" dirty="0">
                <a:latin typeface="Gill Sans MT"/>
                <a:cs typeface="Gill Sans MT"/>
              </a:rPr>
              <a:t>d</a:t>
            </a:r>
            <a:r>
              <a:rPr sz="2400" spc="-5" dirty="0">
                <a:latin typeface="Gill Sans MT"/>
                <a:cs typeface="Gill Sans MT"/>
              </a:rPr>
              <a:t>v</a:t>
            </a:r>
            <a:r>
              <a:rPr sz="2400" dirty="0">
                <a:latin typeface="Gill Sans MT"/>
                <a:cs typeface="Gill Sans MT"/>
              </a:rPr>
              <a:t>e</a:t>
            </a:r>
            <a:r>
              <a:rPr sz="2400" spc="-10" dirty="0">
                <a:latin typeface="Gill Sans MT"/>
                <a:cs typeface="Gill Sans MT"/>
              </a:rPr>
              <a:t>r</a:t>
            </a:r>
            <a:r>
              <a:rPr sz="2400" spc="5" dirty="0">
                <a:latin typeface="Gill Sans MT"/>
                <a:cs typeface="Gill Sans MT"/>
              </a:rPr>
              <a:t>s</a:t>
            </a:r>
            <a:r>
              <a:rPr sz="2400" spc="-5" dirty="0">
                <a:latin typeface="Gill Sans MT"/>
                <a:cs typeface="Gill Sans MT"/>
              </a:rPr>
              <a:t>a</a:t>
            </a:r>
            <a:r>
              <a:rPr sz="2400" spc="-10" dirty="0">
                <a:latin typeface="Gill Sans MT"/>
                <a:cs typeface="Gill Sans MT"/>
              </a:rPr>
              <a:t>r</a:t>
            </a:r>
            <a:r>
              <a:rPr sz="2400" dirty="0">
                <a:latin typeface="Gill Sans MT"/>
                <a:cs typeface="Gill Sans MT"/>
              </a:rPr>
              <a:t>y</a:t>
            </a:r>
            <a:endParaRPr sz="2400">
              <a:latin typeface="Gill Sans MT"/>
              <a:cs typeface="Gill Sans MT"/>
            </a:endParaRPr>
          </a:p>
        </p:txBody>
      </p:sp>
      <p:sp>
        <p:nvSpPr>
          <p:cNvPr id="5" name="object 5"/>
          <p:cNvSpPr txBox="1"/>
          <p:nvPr/>
        </p:nvSpPr>
        <p:spPr>
          <a:xfrm>
            <a:off x="5411470" y="2472690"/>
            <a:ext cx="480059"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Gill Sans MT"/>
                <a:cs typeface="Gill Sans MT"/>
              </a:rPr>
              <a:t>y</a:t>
            </a:r>
            <a:r>
              <a:rPr sz="2400" spc="-5" dirty="0">
                <a:latin typeface="Gill Sans MT"/>
                <a:cs typeface="Gill Sans MT"/>
              </a:rPr>
              <a:t>o</a:t>
            </a:r>
            <a:r>
              <a:rPr sz="2400" dirty="0">
                <a:latin typeface="Gill Sans MT"/>
                <a:cs typeface="Gill Sans MT"/>
              </a:rPr>
              <a:t>u</a:t>
            </a:r>
            <a:endParaRPr sz="2400">
              <a:latin typeface="Gill Sans MT"/>
              <a:cs typeface="Gill Sans MT"/>
            </a:endParaRPr>
          </a:p>
        </p:txBody>
      </p:sp>
      <p:sp>
        <p:nvSpPr>
          <p:cNvPr id="6" name="object 6"/>
          <p:cNvSpPr/>
          <p:nvPr/>
        </p:nvSpPr>
        <p:spPr>
          <a:xfrm>
            <a:off x="914400" y="2895600"/>
            <a:ext cx="7543800" cy="0"/>
          </a:xfrm>
          <a:custGeom>
            <a:avLst/>
            <a:gdLst/>
            <a:ahLst/>
            <a:cxnLst/>
            <a:rect l="l" t="t" r="r" b="b"/>
            <a:pathLst>
              <a:path w="7543800">
                <a:moveTo>
                  <a:pt x="0" y="0"/>
                </a:moveTo>
                <a:lnTo>
                  <a:pt x="7543800" y="0"/>
                </a:lnTo>
              </a:path>
            </a:pathLst>
          </a:custGeom>
          <a:ln w="9344">
            <a:solidFill>
              <a:srgbClr val="000000"/>
            </a:solidFill>
          </a:ln>
        </p:spPr>
        <p:txBody>
          <a:bodyPr wrap="square" lIns="0" tIns="0" rIns="0" bIns="0" rtlCol="0"/>
          <a:lstStyle/>
          <a:p>
            <a:endParaRPr/>
          </a:p>
        </p:txBody>
      </p:sp>
      <p:sp>
        <p:nvSpPr>
          <p:cNvPr id="7" name="object 7"/>
          <p:cNvSpPr/>
          <p:nvPr/>
        </p:nvSpPr>
        <p:spPr>
          <a:xfrm>
            <a:off x="1430019" y="4898390"/>
            <a:ext cx="3277870" cy="1270"/>
          </a:xfrm>
          <a:custGeom>
            <a:avLst/>
            <a:gdLst/>
            <a:ahLst/>
            <a:cxnLst/>
            <a:rect l="l" t="t" r="r" b="b"/>
            <a:pathLst>
              <a:path w="3277870" h="1270">
                <a:moveTo>
                  <a:pt x="0" y="0"/>
                </a:moveTo>
                <a:lnTo>
                  <a:pt x="3277870" y="1270"/>
                </a:lnTo>
              </a:path>
            </a:pathLst>
          </a:custGeom>
          <a:ln w="9344">
            <a:solidFill>
              <a:srgbClr val="000000"/>
            </a:solidFill>
          </a:ln>
        </p:spPr>
        <p:txBody>
          <a:bodyPr wrap="square" lIns="0" tIns="0" rIns="0" bIns="0" rtlCol="0"/>
          <a:lstStyle/>
          <a:p>
            <a:endParaRPr/>
          </a:p>
        </p:txBody>
      </p:sp>
      <p:sp>
        <p:nvSpPr>
          <p:cNvPr id="8" name="object 8"/>
          <p:cNvSpPr/>
          <p:nvPr/>
        </p:nvSpPr>
        <p:spPr>
          <a:xfrm>
            <a:off x="1428750" y="4823459"/>
            <a:ext cx="1270" cy="151130"/>
          </a:xfrm>
          <a:custGeom>
            <a:avLst/>
            <a:gdLst/>
            <a:ahLst/>
            <a:cxnLst/>
            <a:rect l="l" t="t" r="r" b="b"/>
            <a:pathLst>
              <a:path w="1269" h="151129">
                <a:moveTo>
                  <a:pt x="634" y="-9524"/>
                </a:moveTo>
                <a:lnTo>
                  <a:pt x="634" y="160654"/>
                </a:lnTo>
              </a:path>
            </a:pathLst>
          </a:custGeom>
          <a:ln w="20318">
            <a:solidFill>
              <a:srgbClr val="000000"/>
            </a:solidFill>
          </a:ln>
        </p:spPr>
        <p:txBody>
          <a:bodyPr wrap="square" lIns="0" tIns="0" rIns="0" bIns="0" rtlCol="0"/>
          <a:lstStyle/>
          <a:p>
            <a:endParaRPr/>
          </a:p>
        </p:txBody>
      </p:sp>
      <p:sp>
        <p:nvSpPr>
          <p:cNvPr id="9" name="object 9"/>
          <p:cNvSpPr/>
          <p:nvPr/>
        </p:nvSpPr>
        <p:spPr>
          <a:xfrm>
            <a:off x="4706620" y="4822190"/>
            <a:ext cx="1270" cy="152400"/>
          </a:xfrm>
          <a:custGeom>
            <a:avLst/>
            <a:gdLst/>
            <a:ahLst/>
            <a:cxnLst/>
            <a:rect l="l" t="t" r="r" b="b"/>
            <a:pathLst>
              <a:path w="1270" h="152400">
                <a:moveTo>
                  <a:pt x="634" y="-9524"/>
                </a:moveTo>
                <a:lnTo>
                  <a:pt x="634" y="161924"/>
                </a:lnTo>
              </a:path>
            </a:pathLst>
          </a:custGeom>
          <a:ln w="20318">
            <a:solidFill>
              <a:srgbClr val="000000"/>
            </a:solidFill>
          </a:ln>
        </p:spPr>
        <p:txBody>
          <a:bodyPr wrap="square" lIns="0" tIns="0" rIns="0" bIns="0" rtlCol="0"/>
          <a:lstStyle/>
          <a:p>
            <a:endParaRPr/>
          </a:p>
        </p:txBody>
      </p:sp>
      <p:sp>
        <p:nvSpPr>
          <p:cNvPr id="10" name="object 10"/>
          <p:cNvSpPr/>
          <p:nvPr/>
        </p:nvSpPr>
        <p:spPr>
          <a:xfrm>
            <a:off x="2435860" y="4822190"/>
            <a:ext cx="2540" cy="152400"/>
          </a:xfrm>
          <a:custGeom>
            <a:avLst/>
            <a:gdLst/>
            <a:ahLst/>
            <a:cxnLst/>
            <a:rect l="l" t="t" r="r" b="b"/>
            <a:pathLst>
              <a:path w="2539" h="152400">
                <a:moveTo>
                  <a:pt x="1269" y="-9524"/>
                </a:moveTo>
                <a:lnTo>
                  <a:pt x="1269" y="161924"/>
                </a:lnTo>
              </a:path>
            </a:pathLst>
          </a:custGeom>
          <a:ln w="21588">
            <a:solidFill>
              <a:srgbClr val="000000"/>
            </a:solidFill>
          </a:ln>
        </p:spPr>
        <p:txBody>
          <a:bodyPr wrap="square" lIns="0" tIns="0" rIns="0" bIns="0" rtlCol="0"/>
          <a:lstStyle/>
          <a:p>
            <a:endParaRPr/>
          </a:p>
        </p:txBody>
      </p:sp>
      <p:sp>
        <p:nvSpPr>
          <p:cNvPr id="11" name="object 11"/>
          <p:cNvSpPr/>
          <p:nvPr/>
        </p:nvSpPr>
        <p:spPr>
          <a:xfrm>
            <a:off x="2851150" y="4822190"/>
            <a:ext cx="1270" cy="152400"/>
          </a:xfrm>
          <a:custGeom>
            <a:avLst/>
            <a:gdLst/>
            <a:ahLst/>
            <a:cxnLst/>
            <a:rect l="l" t="t" r="r" b="b"/>
            <a:pathLst>
              <a:path w="1269" h="152400">
                <a:moveTo>
                  <a:pt x="635" y="-9524"/>
                </a:moveTo>
                <a:lnTo>
                  <a:pt x="635" y="161924"/>
                </a:lnTo>
              </a:path>
            </a:pathLst>
          </a:custGeom>
          <a:ln w="20318">
            <a:solidFill>
              <a:srgbClr val="000000"/>
            </a:solidFill>
          </a:ln>
        </p:spPr>
        <p:txBody>
          <a:bodyPr wrap="square" lIns="0" tIns="0" rIns="0" bIns="0" rtlCol="0"/>
          <a:lstStyle/>
          <a:p>
            <a:endParaRPr/>
          </a:p>
        </p:txBody>
      </p:sp>
      <p:sp>
        <p:nvSpPr>
          <p:cNvPr id="12" name="object 12"/>
          <p:cNvSpPr txBox="1"/>
          <p:nvPr/>
        </p:nvSpPr>
        <p:spPr>
          <a:xfrm>
            <a:off x="993139" y="2866389"/>
            <a:ext cx="2011045" cy="916940"/>
          </a:xfrm>
          <a:prstGeom prst="rect">
            <a:avLst/>
          </a:prstGeom>
        </p:spPr>
        <p:txBody>
          <a:bodyPr vert="horz" wrap="square" lIns="0" tIns="92710" rIns="0" bIns="0" rtlCol="0">
            <a:spAutoFit/>
          </a:bodyPr>
          <a:lstStyle/>
          <a:p>
            <a:pPr marL="367030" indent="-354330">
              <a:lnSpc>
                <a:spcPct val="100000"/>
              </a:lnSpc>
              <a:spcBef>
                <a:spcPts val="730"/>
              </a:spcBef>
              <a:buSzPct val="83333"/>
              <a:buAutoNum type="arabicPlain"/>
              <a:tabLst>
                <a:tab pos="366395" algn="l"/>
                <a:tab pos="367030" algn="l"/>
              </a:tabLst>
            </a:pPr>
            <a:r>
              <a:rPr sz="2400" spc="-5" dirty="0">
                <a:latin typeface="Gill Sans MT"/>
                <a:cs typeface="Gill Sans MT"/>
              </a:rPr>
              <a:t>choose</a:t>
            </a:r>
            <a:r>
              <a:rPr sz="2400" spc="-15" dirty="0">
                <a:latin typeface="Gill Sans MT"/>
                <a:cs typeface="Gill Sans MT"/>
              </a:rPr>
              <a:t> </a:t>
            </a:r>
            <a:r>
              <a:rPr sz="2400" i="1" dirty="0">
                <a:latin typeface="Garamond"/>
                <a:cs typeface="Garamond"/>
              </a:rPr>
              <a:t>n</a:t>
            </a:r>
            <a:endParaRPr sz="2400">
              <a:latin typeface="Garamond"/>
              <a:cs typeface="Garamond"/>
            </a:endParaRPr>
          </a:p>
          <a:p>
            <a:pPr marL="379730" indent="-367030">
              <a:lnSpc>
                <a:spcPct val="100000"/>
              </a:lnSpc>
              <a:spcBef>
                <a:spcPts val="630"/>
              </a:spcBef>
              <a:buSzPct val="83333"/>
              <a:buAutoNum type="arabicPlain"/>
              <a:tabLst>
                <a:tab pos="379095" algn="l"/>
                <a:tab pos="379730" algn="l"/>
              </a:tabLst>
            </a:pPr>
            <a:r>
              <a:rPr sz="3600" spc="-7" baseline="2314" dirty="0">
                <a:latin typeface="Gill Sans MT"/>
                <a:cs typeface="Gill Sans MT"/>
              </a:rPr>
              <a:t>write </a:t>
            </a:r>
            <a:r>
              <a:rPr sz="3600" i="1" baseline="2314" dirty="0">
                <a:latin typeface="Garamond"/>
                <a:cs typeface="Garamond"/>
              </a:rPr>
              <a:t>z </a:t>
            </a:r>
            <a:r>
              <a:rPr sz="3600" baseline="2314" dirty="0">
                <a:latin typeface="Garamond"/>
                <a:cs typeface="Garamond"/>
              </a:rPr>
              <a:t>=</a:t>
            </a:r>
            <a:r>
              <a:rPr sz="3600" spc="-112" baseline="2314" dirty="0">
                <a:latin typeface="Garamond"/>
                <a:cs typeface="Garamond"/>
              </a:rPr>
              <a:t> </a:t>
            </a:r>
            <a:r>
              <a:rPr sz="3600" i="1" spc="-7" baseline="2314" dirty="0">
                <a:latin typeface="Garamond"/>
                <a:cs typeface="Garamond"/>
              </a:rPr>
              <a:t>uvw</a:t>
            </a:r>
            <a:endParaRPr sz="3600" baseline="2314">
              <a:latin typeface="Garamond"/>
              <a:cs typeface="Garamond"/>
            </a:endParaRPr>
          </a:p>
        </p:txBody>
      </p:sp>
      <p:sp>
        <p:nvSpPr>
          <p:cNvPr id="13" name="object 13"/>
          <p:cNvSpPr txBox="1"/>
          <p:nvPr/>
        </p:nvSpPr>
        <p:spPr>
          <a:xfrm>
            <a:off x="5386070" y="2693669"/>
            <a:ext cx="1195705" cy="1079500"/>
          </a:xfrm>
          <a:prstGeom prst="rect">
            <a:avLst/>
          </a:prstGeom>
        </p:spPr>
        <p:txBody>
          <a:bodyPr vert="horz" wrap="square" lIns="0" tIns="173990" rIns="0" bIns="0" rtlCol="0">
            <a:spAutoFit/>
          </a:bodyPr>
          <a:lstStyle/>
          <a:p>
            <a:pPr marL="38100">
              <a:lnSpc>
                <a:spcPct val="100000"/>
              </a:lnSpc>
              <a:spcBef>
                <a:spcPts val="1370"/>
              </a:spcBef>
            </a:pPr>
            <a:r>
              <a:rPr sz="3600" i="1" baseline="-16203" dirty="0">
                <a:latin typeface="Garamond"/>
                <a:cs typeface="Garamond"/>
              </a:rPr>
              <a:t>z </a:t>
            </a:r>
            <a:r>
              <a:rPr sz="3600" baseline="-16203" dirty="0">
                <a:latin typeface="Garamond"/>
                <a:cs typeface="Garamond"/>
              </a:rPr>
              <a:t>=</a:t>
            </a:r>
            <a:r>
              <a:rPr sz="3600" spc="-135" baseline="-16203" dirty="0">
                <a:latin typeface="Garamond"/>
                <a:cs typeface="Garamond"/>
              </a:rPr>
              <a:t> </a:t>
            </a:r>
            <a:r>
              <a:rPr sz="3600" spc="-7" baseline="-16203" dirty="0">
                <a:latin typeface="Garamond"/>
                <a:cs typeface="Garamond"/>
              </a:rPr>
              <a:t>0</a:t>
            </a:r>
            <a:r>
              <a:rPr sz="1400" i="1" spc="-5" dirty="0">
                <a:latin typeface="Garamond"/>
                <a:cs typeface="Garamond"/>
              </a:rPr>
              <a:t>n</a:t>
            </a:r>
            <a:r>
              <a:rPr sz="1400" spc="-5" dirty="0">
                <a:latin typeface="Garamond"/>
                <a:cs typeface="Garamond"/>
              </a:rPr>
              <a:t>+1</a:t>
            </a:r>
            <a:r>
              <a:rPr sz="3600" spc="-7" baseline="-16203" dirty="0">
                <a:latin typeface="Garamond"/>
                <a:cs typeface="Garamond"/>
              </a:rPr>
              <a:t>1</a:t>
            </a:r>
            <a:r>
              <a:rPr sz="1400" i="1" spc="-5" dirty="0">
                <a:latin typeface="Garamond"/>
                <a:cs typeface="Garamond"/>
              </a:rPr>
              <a:t>n</a:t>
            </a:r>
            <a:endParaRPr sz="1400">
              <a:latin typeface="Garamond"/>
              <a:cs typeface="Garamond"/>
            </a:endParaRPr>
          </a:p>
          <a:p>
            <a:pPr marL="38100">
              <a:lnSpc>
                <a:spcPct val="100000"/>
              </a:lnSpc>
              <a:spcBef>
                <a:spcPts val="1270"/>
              </a:spcBef>
            </a:pPr>
            <a:r>
              <a:rPr sz="2400" i="1" dirty="0">
                <a:latin typeface="Garamond"/>
                <a:cs typeface="Garamond"/>
              </a:rPr>
              <a:t>i </a:t>
            </a:r>
            <a:r>
              <a:rPr sz="2400" dirty="0">
                <a:latin typeface="Garamond"/>
                <a:cs typeface="Garamond"/>
              </a:rPr>
              <a:t>=</a:t>
            </a:r>
            <a:r>
              <a:rPr sz="2400" spc="-30" dirty="0">
                <a:latin typeface="Garamond"/>
                <a:cs typeface="Garamond"/>
              </a:rPr>
              <a:t> </a:t>
            </a:r>
            <a:r>
              <a:rPr sz="2400" dirty="0">
                <a:latin typeface="Garamond"/>
                <a:cs typeface="Garamond"/>
              </a:rPr>
              <a:t>0</a:t>
            </a:r>
            <a:endParaRPr sz="2400">
              <a:latin typeface="Garamond"/>
              <a:cs typeface="Garamond"/>
            </a:endParaRPr>
          </a:p>
        </p:txBody>
      </p:sp>
      <p:sp>
        <p:nvSpPr>
          <p:cNvPr id="14" name="object 14"/>
          <p:cNvSpPr txBox="1"/>
          <p:nvPr/>
        </p:nvSpPr>
        <p:spPr>
          <a:xfrm>
            <a:off x="5386070" y="3844290"/>
            <a:ext cx="554355" cy="391160"/>
          </a:xfrm>
          <a:prstGeom prst="rect">
            <a:avLst/>
          </a:prstGeom>
        </p:spPr>
        <p:txBody>
          <a:bodyPr vert="horz" wrap="square" lIns="0" tIns="12700" rIns="0" bIns="0" rtlCol="0">
            <a:spAutoFit/>
          </a:bodyPr>
          <a:lstStyle/>
          <a:p>
            <a:pPr marL="38100">
              <a:lnSpc>
                <a:spcPct val="100000"/>
              </a:lnSpc>
              <a:spcBef>
                <a:spcPts val="100"/>
              </a:spcBef>
            </a:pPr>
            <a:r>
              <a:rPr sz="2400" i="1" spc="-10" dirty="0">
                <a:latin typeface="Garamond"/>
                <a:cs typeface="Garamond"/>
              </a:rPr>
              <a:t>uv</a:t>
            </a:r>
            <a:r>
              <a:rPr sz="2100" spc="-15" baseline="27777" dirty="0">
                <a:latin typeface="Garamond"/>
                <a:cs typeface="Garamond"/>
              </a:rPr>
              <a:t>0</a:t>
            </a:r>
            <a:r>
              <a:rPr sz="2400" i="1" spc="-10" dirty="0">
                <a:latin typeface="Garamond"/>
                <a:cs typeface="Garamond"/>
              </a:rPr>
              <a:t>w</a:t>
            </a:r>
            <a:endParaRPr sz="2400">
              <a:latin typeface="Garamond"/>
              <a:cs typeface="Garamond"/>
            </a:endParaRPr>
          </a:p>
        </p:txBody>
      </p:sp>
      <p:sp>
        <p:nvSpPr>
          <p:cNvPr id="15" name="object 15"/>
          <p:cNvSpPr txBox="1"/>
          <p:nvPr/>
        </p:nvSpPr>
        <p:spPr>
          <a:xfrm>
            <a:off x="6300470" y="3752850"/>
            <a:ext cx="1724025" cy="391160"/>
          </a:xfrm>
          <a:prstGeom prst="rect">
            <a:avLst/>
          </a:prstGeom>
        </p:spPr>
        <p:txBody>
          <a:bodyPr vert="horz" wrap="square" lIns="0" tIns="12700" rIns="0" bIns="0" rtlCol="0">
            <a:spAutoFit/>
          </a:bodyPr>
          <a:lstStyle/>
          <a:p>
            <a:pPr marL="38100">
              <a:lnSpc>
                <a:spcPct val="100000"/>
              </a:lnSpc>
              <a:spcBef>
                <a:spcPts val="100"/>
              </a:spcBef>
            </a:pPr>
            <a:r>
              <a:rPr sz="3600" baseline="-16203" dirty="0">
                <a:latin typeface="Garamond"/>
                <a:cs typeface="Garamond"/>
              </a:rPr>
              <a:t>= </a:t>
            </a:r>
            <a:r>
              <a:rPr sz="3600" spc="-7" baseline="-16203" dirty="0">
                <a:latin typeface="Garamond"/>
                <a:cs typeface="Garamond"/>
              </a:rPr>
              <a:t>0</a:t>
            </a:r>
            <a:r>
              <a:rPr sz="1400" i="1" spc="-5" dirty="0">
                <a:latin typeface="Garamond"/>
                <a:cs typeface="Garamond"/>
              </a:rPr>
              <a:t>j+l</a:t>
            </a:r>
            <a:r>
              <a:rPr sz="3600" spc="-7" baseline="-16203" dirty="0">
                <a:latin typeface="Garamond"/>
                <a:cs typeface="Garamond"/>
              </a:rPr>
              <a:t>1</a:t>
            </a:r>
            <a:r>
              <a:rPr sz="1400" i="1" spc="-5" dirty="0">
                <a:latin typeface="Garamond"/>
                <a:cs typeface="Garamond"/>
              </a:rPr>
              <a:t>n</a:t>
            </a:r>
            <a:r>
              <a:rPr sz="1400" spc="-5" dirty="0">
                <a:latin typeface="Garamond"/>
                <a:cs typeface="Garamond"/>
              </a:rPr>
              <a:t>+1 </a:t>
            </a:r>
            <a:r>
              <a:rPr sz="3600" baseline="-16203" dirty="0">
                <a:latin typeface="Symbol"/>
                <a:cs typeface="Symbol"/>
              </a:rPr>
              <a:t></a:t>
            </a:r>
            <a:r>
              <a:rPr sz="3600" spc="-142" baseline="-16203" dirty="0">
                <a:latin typeface="Times New Roman"/>
                <a:cs typeface="Times New Roman"/>
              </a:rPr>
              <a:t> </a:t>
            </a:r>
            <a:r>
              <a:rPr sz="3600" i="1" spc="-7" baseline="-16203" dirty="0">
                <a:latin typeface="Garamond"/>
                <a:cs typeface="Garamond"/>
              </a:rPr>
              <a:t>L</a:t>
            </a:r>
            <a:r>
              <a:rPr sz="2100" spc="-7" baseline="-51587" dirty="0">
                <a:latin typeface="Garamond"/>
                <a:cs typeface="Garamond"/>
              </a:rPr>
              <a:t>2</a:t>
            </a:r>
            <a:endParaRPr sz="2100" baseline="-51587">
              <a:latin typeface="Garamond"/>
              <a:cs typeface="Garamond"/>
            </a:endParaRPr>
          </a:p>
        </p:txBody>
      </p:sp>
      <p:sp>
        <p:nvSpPr>
          <p:cNvPr id="16" name="object 16"/>
          <p:cNvSpPr/>
          <p:nvPr/>
        </p:nvSpPr>
        <p:spPr>
          <a:xfrm>
            <a:off x="1430019" y="5660390"/>
            <a:ext cx="2837180" cy="2540"/>
          </a:xfrm>
          <a:custGeom>
            <a:avLst/>
            <a:gdLst/>
            <a:ahLst/>
            <a:cxnLst/>
            <a:rect l="l" t="t" r="r" b="b"/>
            <a:pathLst>
              <a:path w="2837179" h="2539">
                <a:moveTo>
                  <a:pt x="0" y="0"/>
                </a:moveTo>
                <a:lnTo>
                  <a:pt x="2837180" y="2540"/>
                </a:lnTo>
              </a:path>
            </a:pathLst>
          </a:custGeom>
          <a:ln w="9344">
            <a:solidFill>
              <a:srgbClr val="000000"/>
            </a:solidFill>
          </a:ln>
        </p:spPr>
        <p:txBody>
          <a:bodyPr wrap="square" lIns="0" tIns="0" rIns="0" bIns="0" rtlCol="0"/>
          <a:lstStyle/>
          <a:p>
            <a:endParaRPr/>
          </a:p>
        </p:txBody>
      </p:sp>
      <p:sp>
        <p:nvSpPr>
          <p:cNvPr id="17" name="object 17"/>
          <p:cNvSpPr/>
          <p:nvPr/>
        </p:nvSpPr>
        <p:spPr>
          <a:xfrm>
            <a:off x="1428750" y="5585459"/>
            <a:ext cx="1270" cy="152400"/>
          </a:xfrm>
          <a:custGeom>
            <a:avLst/>
            <a:gdLst/>
            <a:ahLst/>
            <a:cxnLst/>
            <a:rect l="l" t="t" r="r" b="b"/>
            <a:pathLst>
              <a:path w="1269" h="152400">
                <a:moveTo>
                  <a:pt x="634" y="-9524"/>
                </a:moveTo>
                <a:lnTo>
                  <a:pt x="634" y="161924"/>
                </a:lnTo>
              </a:path>
            </a:pathLst>
          </a:custGeom>
          <a:ln w="20318">
            <a:solidFill>
              <a:srgbClr val="000000"/>
            </a:solidFill>
          </a:ln>
        </p:spPr>
        <p:txBody>
          <a:bodyPr wrap="square" lIns="0" tIns="0" rIns="0" bIns="0" rtlCol="0"/>
          <a:lstStyle/>
          <a:p>
            <a:endParaRPr/>
          </a:p>
        </p:txBody>
      </p:sp>
      <p:sp>
        <p:nvSpPr>
          <p:cNvPr id="18" name="object 18"/>
          <p:cNvSpPr/>
          <p:nvPr/>
        </p:nvSpPr>
        <p:spPr>
          <a:xfrm>
            <a:off x="4267200" y="5584190"/>
            <a:ext cx="1270" cy="152400"/>
          </a:xfrm>
          <a:custGeom>
            <a:avLst/>
            <a:gdLst/>
            <a:ahLst/>
            <a:cxnLst/>
            <a:rect l="l" t="t" r="r" b="b"/>
            <a:pathLst>
              <a:path w="1270" h="152400">
                <a:moveTo>
                  <a:pt x="635" y="-9524"/>
                </a:moveTo>
                <a:lnTo>
                  <a:pt x="635" y="161924"/>
                </a:lnTo>
              </a:path>
            </a:pathLst>
          </a:custGeom>
          <a:ln w="20318">
            <a:solidFill>
              <a:srgbClr val="000000"/>
            </a:solidFill>
          </a:ln>
        </p:spPr>
        <p:txBody>
          <a:bodyPr wrap="square" lIns="0" tIns="0" rIns="0" bIns="0" rtlCol="0"/>
          <a:lstStyle/>
          <a:p>
            <a:endParaRPr/>
          </a:p>
        </p:txBody>
      </p:sp>
      <p:sp>
        <p:nvSpPr>
          <p:cNvPr id="19" name="object 19"/>
          <p:cNvSpPr/>
          <p:nvPr/>
        </p:nvSpPr>
        <p:spPr>
          <a:xfrm>
            <a:off x="2437129" y="5584190"/>
            <a:ext cx="1270" cy="152400"/>
          </a:xfrm>
          <a:custGeom>
            <a:avLst/>
            <a:gdLst/>
            <a:ahLst/>
            <a:cxnLst/>
            <a:rect l="l" t="t" r="r" b="b"/>
            <a:pathLst>
              <a:path w="1269" h="152400">
                <a:moveTo>
                  <a:pt x="634" y="-9524"/>
                </a:moveTo>
                <a:lnTo>
                  <a:pt x="634" y="161924"/>
                </a:lnTo>
              </a:path>
            </a:pathLst>
          </a:custGeom>
          <a:ln w="20318">
            <a:solidFill>
              <a:srgbClr val="000000"/>
            </a:solidFill>
          </a:ln>
        </p:spPr>
        <p:txBody>
          <a:bodyPr wrap="square" lIns="0" tIns="0" rIns="0" bIns="0" rtlCol="0"/>
          <a:lstStyle/>
          <a:p>
            <a:endParaRPr/>
          </a:p>
        </p:txBody>
      </p:sp>
      <p:sp>
        <p:nvSpPr>
          <p:cNvPr id="20" name="object 20"/>
          <p:cNvSpPr txBox="1"/>
          <p:nvPr/>
        </p:nvSpPr>
        <p:spPr>
          <a:xfrm>
            <a:off x="1449069" y="4622800"/>
            <a:ext cx="3228975" cy="1283970"/>
          </a:xfrm>
          <a:prstGeom prst="rect">
            <a:avLst/>
          </a:prstGeom>
        </p:spPr>
        <p:txBody>
          <a:bodyPr vert="horz" wrap="square" lIns="0" tIns="12700" rIns="0" bIns="0" rtlCol="0">
            <a:spAutoFit/>
          </a:bodyPr>
          <a:lstStyle/>
          <a:p>
            <a:pPr marL="12700">
              <a:lnSpc>
                <a:spcPts val="1835"/>
              </a:lnSpc>
              <a:spcBef>
                <a:spcPts val="100"/>
              </a:spcBef>
            </a:pPr>
            <a:r>
              <a:rPr sz="1800" spc="-5" dirty="0">
                <a:latin typeface="Garamond"/>
                <a:cs typeface="Garamond"/>
              </a:rPr>
              <a:t>000000000000000111111111111111</a:t>
            </a:r>
            <a:endParaRPr sz="1800">
              <a:latin typeface="Garamond"/>
              <a:cs typeface="Garamond"/>
            </a:endParaRPr>
          </a:p>
          <a:p>
            <a:pPr marR="366395" algn="ctr">
              <a:lnSpc>
                <a:spcPts val="2075"/>
              </a:lnSpc>
              <a:tabLst>
                <a:tab pos="702945" algn="l"/>
                <a:tab pos="1750695" algn="l"/>
              </a:tabLst>
            </a:pPr>
            <a:r>
              <a:rPr sz="2000" i="1" dirty="0">
                <a:latin typeface="Garamond"/>
                <a:cs typeface="Garamond"/>
              </a:rPr>
              <a:t>u	v	w</a:t>
            </a:r>
            <a:endParaRPr sz="2000">
              <a:latin typeface="Garamond"/>
              <a:cs typeface="Garamond"/>
            </a:endParaRPr>
          </a:p>
          <a:p>
            <a:pPr>
              <a:lnSpc>
                <a:spcPct val="100000"/>
              </a:lnSpc>
              <a:spcBef>
                <a:spcPts val="5"/>
              </a:spcBef>
            </a:pPr>
            <a:endParaRPr sz="1850">
              <a:latin typeface="Garamond"/>
              <a:cs typeface="Garamond"/>
            </a:endParaRPr>
          </a:p>
          <a:p>
            <a:pPr marR="419100" algn="ctr">
              <a:lnSpc>
                <a:spcPts val="1835"/>
              </a:lnSpc>
            </a:pPr>
            <a:r>
              <a:rPr sz="1800" spc="-5" dirty="0">
                <a:latin typeface="Garamond"/>
                <a:cs typeface="Garamond"/>
              </a:rPr>
              <a:t>0000000000011111111111111</a:t>
            </a:r>
            <a:r>
              <a:rPr sz="1800" dirty="0">
                <a:latin typeface="Garamond"/>
                <a:cs typeface="Garamond"/>
              </a:rPr>
              <a:t>1</a:t>
            </a:r>
            <a:endParaRPr sz="1800">
              <a:latin typeface="Garamond"/>
              <a:cs typeface="Garamond"/>
            </a:endParaRPr>
          </a:p>
          <a:p>
            <a:pPr marL="485140">
              <a:lnSpc>
                <a:spcPts val="2075"/>
              </a:lnSpc>
              <a:tabLst>
                <a:tab pos="1720214" algn="l"/>
              </a:tabLst>
            </a:pPr>
            <a:r>
              <a:rPr sz="2000" i="1" dirty="0">
                <a:latin typeface="Garamond"/>
                <a:cs typeface="Garamond"/>
              </a:rPr>
              <a:t>u	w</a:t>
            </a:r>
            <a:endParaRPr sz="2000">
              <a:latin typeface="Garamond"/>
              <a:cs typeface="Garamond"/>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5579" y="267970"/>
            <a:ext cx="8497570" cy="115823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972819" y="1305560"/>
            <a:ext cx="6351270" cy="579120"/>
          </a:xfrm>
          <a:prstGeom prst="rect">
            <a:avLst/>
          </a:prstGeom>
          <a:solidFill>
            <a:srgbClr val="2CA1BE"/>
          </a:solidFill>
          <a:ln w="9344">
            <a:solidFill>
              <a:srgbClr val="000000"/>
            </a:solidFill>
          </a:ln>
        </p:spPr>
        <p:txBody>
          <a:bodyPr vert="horz" wrap="square" lIns="0" tIns="45719" rIns="0" bIns="0" rtlCol="0">
            <a:spAutoFit/>
          </a:bodyPr>
          <a:lstStyle/>
          <a:p>
            <a:pPr marL="90170">
              <a:lnSpc>
                <a:spcPct val="100000"/>
              </a:lnSpc>
              <a:spcBef>
                <a:spcPts val="359"/>
              </a:spcBef>
            </a:pPr>
            <a:r>
              <a:rPr sz="2800" i="1" spc="-5" dirty="0">
                <a:solidFill>
                  <a:srgbClr val="FFFFFF"/>
                </a:solidFill>
                <a:latin typeface="Garamond"/>
                <a:cs typeface="Garamond"/>
              </a:rPr>
              <a:t>L</a:t>
            </a:r>
            <a:r>
              <a:rPr sz="2400" spc="-7" baseline="-24305" dirty="0">
                <a:solidFill>
                  <a:srgbClr val="FFFFFF"/>
                </a:solidFill>
                <a:latin typeface="Garamond"/>
                <a:cs typeface="Garamond"/>
              </a:rPr>
              <a:t>3 </a:t>
            </a:r>
            <a:r>
              <a:rPr sz="2800" dirty="0">
                <a:solidFill>
                  <a:srgbClr val="FFFFFF"/>
                </a:solidFill>
                <a:latin typeface="Garamond"/>
                <a:cs typeface="Garamond"/>
              </a:rPr>
              <a:t>= {</a:t>
            </a:r>
            <a:r>
              <a:rPr sz="2800" i="1" dirty="0">
                <a:solidFill>
                  <a:srgbClr val="FFFFFF"/>
                </a:solidFill>
                <a:latin typeface="Garamond"/>
                <a:cs typeface="Garamond"/>
              </a:rPr>
              <a:t>x</a:t>
            </a:r>
            <a:r>
              <a:rPr sz="2800" dirty="0">
                <a:solidFill>
                  <a:srgbClr val="FFFFFF"/>
                </a:solidFill>
                <a:latin typeface="Garamond"/>
                <a:cs typeface="Garamond"/>
              </a:rPr>
              <a:t>: </a:t>
            </a:r>
            <a:r>
              <a:rPr sz="2800" i="1" dirty="0">
                <a:solidFill>
                  <a:srgbClr val="FFFFFF"/>
                </a:solidFill>
                <a:latin typeface="Garamond"/>
                <a:cs typeface="Garamond"/>
              </a:rPr>
              <a:t>x </a:t>
            </a:r>
            <a:r>
              <a:rPr sz="2800" spc="-5" dirty="0">
                <a:solidFill>
                  <a:srgbClr val="FFFFFF"/>
                </a:solidFill>
                <a:latin typeface="Garamond"/>
                <a:cs typeface="Garamond"/>
              </a:rPr>
              <a:t>has same number of 01s and</a:t>
            </a:r>
            <a:r>
              <a:rPr sz="2800" spc="-210" dirty="0">
                <a:solidFill>
                  <a:srgbClr val="FFFFFF"/>
                </a:solidFill>
                <a:latin typeface="Garamond"/>
                <a:cs typeface="Garamond"/>
              </a:rPr>
              <a:t> </a:t>
            </a:r>
            <a:r>
              <a:rPr sz="2800" spc="-5" dirty="0">
                <a:solidFill>
                  <a:srgbClr val="FFFFFF"/>
                </a:solidFill>
                <a:latin typeface="Garamond"/>
                <a:cs typeface="Garamond"/>
              </a:rPr>
              <a:t>11s}</a:t>
            </a:r>
            <a:endParaRPr sz="2800">
              <a:latin typeface="Garamond"/>
              <a:cs typeface="Garamond"/>
            </a:endParaRPr>
          </a:p>
        </p:txBody>
      </p:sp>
      <p:sp>
        <p:nvSpPr>
          <p:cNvPr id="4" name="object 4"/>
          <p:cNvSpPr txBox="1"/>
          <p:nvPr/>
        </p:nvSpPr>
        <p:spPr>
          <a:xfrm>
            <a:off x="1356360" y="2472690"/>
            <a:ext cx="121094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Gill Sans MT"/>
                <a:cs typeface="Gill Sans MT"/>
              </a:rPr>
              <a:t>a</a:t>
            </a:r>
            <a:r>
              <a:rPr sz="2400" spc="5" dirty="0">
                <a:latin typeface="Gill Sans MT"/>
                <a:cs typeface="Gill Sans MT"/>
              </a:rPr>
              <a:t>d</a:t>
            </a:r>
            <a:r>
              <a:rPr sz="2400" spc="-5" dirty="0">
                <a:latin typeface="Gill Sans MT"/>
                <a:cs typeface="Gill Sans MT"/>
              </a:rPr>
              <a:t>v</a:t>
            </a:r>
            <a:r>
              <a:rPr sz="2400" dirty="0">
                <a:latin typeface="Gill Sans MT"/>
                <a:cs typeface="Gill Sans MT"/>
              </a:rPr>
              <a:t>e</a:t>
            </a:r>
            <a:r>
              <a:rPr sz="2400" spc="-10" dirty="0">
                <a:latin typeface="Gill Sans MT"/>
                <a:cs typeface="Gill Sans MT"/>
              </a:rPr>
              <a:t>r</a:t>
            </a:r>
            <a:r>
              <a:rPr sz="2400" spc="5" dirty="0">
                <a:latin typeface="Gill Sans MT"/>
                <a:cs typeface="Gill Sans MT"/>
              </a:rPr>
              <a:t>s</a:t>
            </a:r>
            <a:r>
              <a:rPr sz="2400" spc="-5" dirty="0">
                <a:latin typeface="Gill Sans MT"/>
                <a:cs typeface="Gill Sans MT"/>
              </a:rPr>
              <a:t>a</a:t>
            </a:r>
            <a:r>
              <a:rPr sz="2400" spc="-10" dirty="0">
                <a:latin typeface="Gill Sans MT"/>
                <a:cs typeface="Gill Sans MT"/>
              </a:rPr>
              <a:t>r</a:t>
            </a:r>
            <a:r>
              <a:rPr sz="2400" dirty="0">
                <a:latin typeface="Gill Sans MT"/>
                <a:cs typeface="Gill Sans MT"/>
              </a:rPr>
              <a:t>y</a:t>
            </a:r>
            <a:endParaRPr sz="2400">
              <a:latin typeface="Gill Sans MT"/>
              <a:cs typeface="Gill Sans MT"/>
            </a:endParaRPr>
          </a:p>
        </p:txBody>
      </p:sp>
      <p:sp>
        <p:nvSpPr>
          <p:cNvPr id="5" name="object 5"/>
          <p:cNvSpPr txBox="1"/>
          <p:nvPr/>
        </p:nvSpPr>
        <p:spPr>
          <a:xfrm>
            <a:off x="5411470" y="2472690"/>
            <a:ext cx="480059"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Gill Sans MT"/>
                <a:cs typeface="Gill Sans MT"/>
              </a:rPr>
              <a:t>y</a:t>
            </a:r>
            <a:r>
              <a:rPr sz="2400" spc="-5" dirty="0">
                <a:latin typeface="Gill Sans MT"/>
                <a:cs typeface="Gill Sans MT"/>
              </a:rPr>
              <a:t>o</a:t>
            </a:r>
            <a:r>
              <a:rPr sz="2400" dirty="0">
                <a:latin typeface="Gill Sans MT"/>
                <a:cs typeface="Gill Sans MT"/>
              </a:rPr>
              <a:t>u</a:t>
            </a:r>
            <a:endParaRPr sz="2400">
              <a:latin typeface="Gill Sans MT"/>
              <a:cs typeface="Gill Sans MT"/>
            </a:endParaRPr>
          </a:p>
        </p:txBody>
      </p:sp>
      <p:sp>
        <p:nvSpPr>
          <p:cNvPr id="6" name="object 6"/>
          <p:cNvSpPr/>
          <p:nvPr/>
        </p:nvSpPr>
        <p:spPr>
          <a:xfrm>
            <a:off x="914400" y="2895600"/>
            <a:ext cx="7543800" cy="0"/>
          </a:xfrm>
          <a:custGeom>
            <a:avLst/>
            <a:gdLst/>
            <a:ahLst/>
            <a:cxnLst/>
            <a:rect l="l" t="t" r="r" b="b"/>
            <a:pathLst>
              <a:path w="7543800">
                <a:moveTo>
                  <a:pt x="0" y="0"/>
                </a:moveTo>
                <a:lnTo>
                  <a:pt x="7543800" y="0"/>
                </a:lnTo>
              </a:path>
            </a:pathLst>
          </a:custGeom>
          <a:ln w="9344">
            <a:solidFill>
              <a:srgbClr val="000000"/>
            </a:solidFill>
          </a:ln>
        </p:spPr>
        <p:txBody>
          <a:bodyPr wrap="square" lIns="0" tIns="0" rIns="0" bIns="0" rtlCol="0"/>
          <a:lstStyle/>
          <a:p>
            <a:endParaRPr/>
          </a:p>
        </p:txBody>
      </p:sp>
      <p:sp>
        <p:nvSpPr>
          <p:cNvPr id="7" name="object 7"/>
          <p:cNvSpPr txBox="1"/>
          <p:nvPr/>
        </p:nvSpPr>
        <p:spPr>
          <a:xfrm>
            <a:off x="993139" y="2854960"/>
            <a:ext cx="1480820" cy="939800"/>
          </a:xfrm>
          <a:prstGeom prst="rect">
            <a:avLst/>
          </a:prstGeom>
        </p:spPr>
        <p:txBody>
          <a:bodyPr vert="horz" wrap="square" lIns="0" tIns="12700" rIns="0" bIns="0" rtlCol="0">
            <a:spAutoFit/>
          </a:bodyPr>
          <a:lstStyle/>
          <a:p>
            <a:pPr marL="389890" marR="5080" indent="-377190">
              <a:lnSpc>
                <a:spcPct val="125000"/>
              </a:lnSpc>
              <a:spcBef>
                <a:spcPts val="100"/>
              </a:spcBef>
              <a:tabLst>
                <a:tab pos="366395" algn="l"/>
              </a:tabLst>
            </a:pPr>
            <a:r>
              <a:rPr sz="3000" baseline="1388" dirty="0">
                <a:latin typeface="Gill Sans MT"/>
                <a:cs typeface="Gill Sans MT"/>
              </a:rPr>
              <a:t>1	</a:t>
            </a:r>
            <a:r>
              <a:rPr sz="2400" spc="-5" dirty="0">
                <a:latin typeface="Gill Sans MT"/>
                <a:cs typeface="Gill Sans MT"/>
              </a:rPr>
              <a:t>choose</a:t>
            </a:r>
            <a:r>
              <a:rPr sz="2400" spc="-80" dirty="0">
                <a:latin typeface="Gill Sans MT"/>
                <a:cs typeface="Gill Sans MT"/>
              </a:rPr>
              <a:t> </a:t>
            </a:r>
            <a:r>
              <a:rPr sz="2400" i="1" dirty="0">
                <a:latin typeface="Garamond"/>
                <a:cs typeface="Garamond"/>
              </a:rPr>
              <a:t>n  n </a:t>
            </a:r>
            <a:r>
              <a:rPr sz="2400" dirty="0">
                <a:latin typeface="Garamond"/>
                <a:cs typeface="Garamond"/>
              </a:rPr>
              <a:t>=</a:t>
            </a:r>
            <a:r>
              <a:rPr sz="2400" spc="-50" dirty="0">
                <a:latin typeface="Garamond"/>
                <a:cs typeface="Garamond"/>
              </a:rPr>
              <a:t> </a:t>
            </a:r>
            <a:r>
              <a:rPr sz="2400" dirty="0">
                <a:latin typeface="Garamond"/>
                <a:cs typeface="Garamond"/>
              </a:rPr>
              <a:t>1</a:t>
            </a:r>
            <a:endParaRPr sz="2400">
              <a:latin typeface="Garamond"/>
              <a:cs typeface="Garamond"/>
            </a:endParaRPr>
          </a:p>
        </p:txBody>
      </p:sp>
      <p:sp>
        <p:nvSpPr>
          <p:cNvPr id="8" name="object 8"/>
          <p:cNvSpPr txBox="1"/>
          <p:nvPr/>
        </p:nvSpPr>
        <p:spPr>
          <a:xfrm>
            <a:off x="3641090" y="2818130"/>
            <a:ext cx="3528695" cy="1569720"/>
          </a:xfrm>
          <a:prstGeom prst="rect">
            <a:avLst/>
          </a:prstGeom>
        </p:spPr>
        <p:txBody>
          <a:bodyPr vert="horz" wrap="square" lIns="0" tIns="140970" rIns="0" bIns="0" rtlCol="0">
            <a:spAutoFit/>
          </a:bodyPr>
          <a:lstStyle/>
          <a:p>
            <a:pPr marL="1783080">
              <a:lnSpc>
                <a:spcPct val="100000"/>
              </a:lnSpc>
              <a:spcBef>
                <a:spcPts val="1110"/>
              </a:spcBef>
            </a:pPr>
            <a:r>
              <a:rPr sz="2400" i="1" dirty="0">
                <a:latin typeface="Garamond"/>
                <a:cs typeface="Garamond"/>
              </a:rPr>
              <a:t>z </a:t>
            </a:r>
            <a:r>
              <a:rPr sz="2400" dirty="0">
                <a:latin typeface="Garamond"/>
                <a:cs typeface="Garamond"/>
              </a:rPr>
              <a:t>=</a:t>
            </a:r>
            <a:r>
              <a:rPr sz="2400" spc="-55" dirty="0">
                <a:latin typeface="Garamond"/>
                <a:cs typeface="Garamond"/>
              </a:rPr>
              <a:t> </a:t>
            </a:r>
            <a:r>
              <a:rPr sz="2400" spc="-5" dirty="0">
                <a:latin typeface="Garamond"/>
                <a:cs typeface="Garamond"/>
              </a:rPr>
              <a:t>(01)</a:t>
            </a:r>
            <a:r>
              <a:rPr sz="2100" i="1" spc="-7" baseline="27777" dirty="0">
                <a:latin typeface="Garamond"/>
                <a:cs typeface="Garamond"/>
              </a:rPr>
              <a:t>n</a:t>
            </a:r>
            <a:r>
              <a:rPr sz="2400" spc="-5" dirty="0">
                <a:latin typeface="Garamond"/>
                <a:cs typeface="Garamond"/>
              </a:rPr>
              <a:t>(11)</a:t>
            </a:r>
            <a:r>
              <a:rPr sz="2100" i="1" spc="-7" baseline="27777" dirty="0">
                <a:latin typeface="Garamond"/>
                <a:cs typeface="Garamond"/>
              </a:rPr>
              <a:t>n</a:t>
            </a:r>
            <a:endParaRPr sz="2100" baseline="27777">
              <a:latin typeface="Garamond"/>
              <a:cs typeface="Garamond"/>
            </a:endParaRPr>
          </a:p>
          <a:p>
            <a:pPr marL="1783080">
              <a:lnSpc>
                <a:spcPct val="100000"/>
              </a:lnSpc>
              <a:spcBef>
                <a:spcPts val="1010"/>
              </a:spcBef>
            </a:pPr>
            <a:r>
              <a:rPr sz="2400" i="1" dirty="0">
                <a:latin typeface="Garamond"/>
                <a:cs typeface="Garamond"/>
              </a:rPr>
              <a:t>z </a:t>
            </a:r>
            <a:r>
              <a:rPr sz="2400" dirty="0">
                <a:latin typeface="Garamond"/>
                <a:cs typeface="Garamond"/>
              </a:rPr>
              <a:t>= </a:t>
            </a:r>
            <a:r>
              <a:rPr sz="2400" spc="-5" dirty="0">
                <a:latin typeface="Garamond"/>
                <a:cs typeface="Garamond"/>
              </a:rPr>
              <a:t>0111 </a:t>
            </a:r>
            <a:r>
              <a:rPr sz="3600" baseline="1157" dirty="0">
                <a:solidFill>
                  <a:srgbClr val="FF0000"/>
                </a:solidFill>
                <a:latin typeface="Symbol"/>
                <a:cs typeface="Symbol"/>
              </a:rPr>
              <a:t></a:t>
            </a:r>
            <a:r>
              <a:rPr sz="3600" spc="-52" baseline="1157" dirty="0">
                <a:solidFill>
                  <a:srgbClr val="FF0000"/>
                </a:solidFill>
                <a:latin typeface="Times New Roman"/>
                <a:cs typeface="Times New Roman"/>
              </a:rPr>
              <a:t> </a:t>
            </a:r>
            <a:r>
              <a:rPr sz="3600" i="1" baseline="1157" dirty="0">
                <a:solidFill>
                  <a:srgbClr val="FF0000"/>
                </a:solidFill>
                <a:latin typeface="Garamond"/>
                <a:cs typeface="Garamond"/>
              </a:rPr>
              <a:t>L</a:t>
            </a:r>
            <a:r>
              <a:rPr sz="2100" baseline="-21825" dirty="0">
                <a:solidFill>
                  <a:srgbClr val="FF0000"/>
                </a:solidFill>
                <a:latin typeface="Garamond"/>
                <a:cs typeface="Garamond"/>
              </a:rPr>
              <a:t>4</a:t>
            </a:r>
            <a:endParaRPr sz="2100" baseline="-21825">
              <a:latin typeface="Garamond"/>
              <a:cs typeface="Garamond"/>
            </a:endParaRPr>
          </a:p>
          <a:p>
            <a:pPr marL="38100">
              <a:lnSpc>
                <a:spcPct val="100000"/>
              </a:lnSpc>
              <a:spcBef>
                <a:spcPts val="1500"/>
              </a:spcBef>
            </a:pPr>
            <a:r>
              <a:rPr sz="2400" spc="-5" dirty="0">
                <a:solidFill>
                  <a:srgbClr val="FF0000"/>
                </a:solidFill>
                <a:latin typeface="Gill Sans MT"/>
                <a:cs typeface="Gill Sans MT"/>
              </a:rPr>
              <a:t>has too many</a:t>
            </a:r>
            <a:r>
              <a:rPr sz="2400" spc="15" dirty="0">
                <a:solidFill>
                  <a:srgbClr val="FF0000"/>
                </a:solidFill>
                <a:latin typeface="Gill Sans MT"/>
                <a:cs typeface="Gill Sans MT"/>
              </a:rPr>
              <a:t> </a:t>
            </a:r>
            <a:r>
              <a:rPr sz="2400" spc="-5" dirty="0">
                <a:solidFill>
                  <a:srgbClr val="FF0000"/>
                </a:solidFill>
                <a:latin typeface="Garamond"/>
                <a:cs typeface="Garamond"/>
              </a:rPr>
              <a:t>11</a:t>
            </a:r>
            <a:r>
              <a:rPr sz="2400" spc="-5" dirty="0">
                <a:solidFill>
                  <a:srgbClr val="FF0000"/>
                </a:solidFill>
                <a:latin typeface="Gill Sans MT"/>
                <a:cs typeface="Gill Sans MT"/>
              </a:rPr>
              <a:t>s</a:t>
            </a:r>
            <a:endParaRPr sz="2400">
              <a:latin typeface="Gill Sans MT"/>
              <a:cs typeface="Gill Sans MT"/>
            </a:endParaRPr>
          </a:p>
        </p:txBody>
      </p:sp>
      <p:sp>
        <p:nvSpPr>
          <p:cNvPr id="9" name="object 9"/>
          <p:cNvSpPr/>
          <p:nvPr/>
        </p:nvSpPr>
        <p:spPr>
          <a:xfrm>
            <a:off x="5554979" y="3897629"/>
            <a:ext cx="386080" cy="166370"/>
          </a:xfrm>
          <a:custGeom>
            <a:avLst/>
            <a:gdLst/>
            <a:ahLst/>
            <a:cxnLst/>
            <a:rect l="l" t="t" r="r" b="b"/>
            <a:pathLst>
              <a:path w="386079" h="166370">
                <a:moveTo>
                  <a:pt x="0" y="166370"/>
                </a:moveTo>
                <a:lnTo>
                  <a:pt x="386080" y="0"/>
                </a:lnTo>
              </a:path>
            </a:pathLst>
          </a:custGeom>
          <a:ln w="38099">
            <a:solidFill>
              <a:srgbClr val="FF0000"/>
            </a:solidFill>
          </a:ln>
        </p:spPr>
        <p:txBody>
          <a:bodyPr wrap="square" lIns="0" tIns="0" rIns="0" bIns="0" rtlCol="0"/>
          <a:lstStyle/>
          <a:p>
            <a:endParaRPr/>
          </a:p>
        </p:txBody>
      </p:sp>
      <p:sp>
        <p:nvSpPr>
          <p:cNvPr id="10" name="object 10"/>
          <p:cNvSpPr/>
          <p:nvPr/>
        </p:nvSpPr>
        <p:spPr>
          <a:xfrm>
            <a:off x="5906770" y="3817620"/>
            <a:ext cx="181609" cy="157480"/>
          </a:xfrm>
          <a:prstGeom prst="rect">
            <a:avLst/>
          </a:prstGeom>
          <a:blipFill>
            <a:blip r:embed="rId3" cstate="print"/>
            <a:stretch>
              <a:fillRect/>
            </a:stretch>
          </a:blipFill>
        </p:spPr>
        <p:txBody>
          <a:bodyPr wrap="square" lIns="0" tIns="0" rIns="0" bIns="0" rtlCol="0"/>
          <a:lstStyle/>
          <a:p>
            <a:endParaRPr/>
          </a:p>
        </p:txBody>
      </p:sp>
      <p:sp>
        <p:nvSpPr>
          <p:cNvPr id="11" name="object 11"/>
          <p:cNvSpPr txBox="1"/>
          <p:nvPr/>
        </p:nvSpPr>
        <p:spPr>
          <a:xfrm>
            <a:off x="984250" y="4471670"/>
            <a:ext cx="3364865" cy="452120"/>
          </a:xfrm>
          <a:prstGeom prst="rect">
            <a:avLst/>
          </a:prstGeom>
        </p:spPr>
        <p:txBody>
          <a:bodyPr vert="horz" wrap="square" lIns="0" tIns="12700" rIns="0" bIns="0" rtlCol="0">
            <a:spAutoFit/>
          </a:bodyPr>
          <a:lstStyle/>
          <a:p>
            <a:pPr marL="12700">
              <a:lnSpc>
                <a:spcPct val="100000"/>
              </a:lnSpc>
              <a:spcBef>
                <a:spcPts val="100"/>
              </a:spcBef>
            </a:pPr>
            <a:r>
              <a:rPr sz="2800" spc="-10" dirty="0">
                <a:latin typeface="Gill Sans MT"/>
                <a:cs typeface="Gill Sans MT"/>
              </a:rPr>
              <a:t>What </a:t>
            </a:r>
            <a:r>
              <a:rPr sz="2800" dirty="0">
                <a:latin typeface="Gill Sans MT"/>
                <a:cs typeface="Gill Sans MT"/>
              </a:rPr>
              <a:t>we </a:t>
            </a:r>
            <a:r>
              <a:rPr sz="2800" spc="-5" dirty="0">
                <a:latin typeface="Gill Sans MT"/>
                <a:cs typeface="Gill Sans MT"/>
              </a:rPr>
              <a:t>have in</a:t>
            </a:r>
            <a:r>
              <a:rPr sz="2800" spc="-30" dirty="0">
                <a:latin typeface="Gill Sans MT"/>
                <a:cs typeface="Gill Sans MT"/>
              </a:rPr>
              <a:t> </a:t>
            </a:r>
            <a:r>
              <a:rPr sz="2800" spc="-5" dirty="0">
                <a:latin typeface="Gill Sans MT"/>
                <a:cs typeface="Gill Sans MT"/>
              </a:rPr>
              <a:t>mind:</a:t>
            </a:r>
            <a:endParaRPr sz="2800">
              <a:latin typeface="Gill Sans MT"/>
              <a:cs typeface="Gill Sans MT"/>
            </a:endParaRPr>
          </a:p>
        </p:txBody>
      </p:sp>
      <p:sp>
        <p:nvSpPr>
          <p:cNvPr id="12" name="object 12"/>
          <p:cNvSpPr txBox="1"/>
          <p:nvPr/>
        </p:nvSpPr>
        <p:spPr>
          <a:xfrm>
            <a:off x="1395730" y="4987290"/>
            <a:ext cx="652145" cy="1148080"/>
          </a:xfrm>
          <a:prstGeom prst="rect">
            <a:avLst/>
          </a:prstGeom>
        </p:spPr>
        <p:txBody>
          <a:bodyPr vert="horz" wrap="square" lIns="0" tIns="12700" rIns="0" bIns="0" rtlCol="0">
            <a:spAutoFit/>
          </a:bodyPr>
          <a:lstStyle/>
          <a:p>
            <a:pPr marL="12700">
              <a:lnSpc>
                <a:spcPct val="100000"/>
              </a:lnSpc>
              <a:spcBef>
                <a:spcPts val="100"/>
              </a:spcBef>
            </a:pPr>
            <a:r>
              <a:rPr sz="2400" i="1" dirty="0">
                <a:latin typeface="Garamond"/>
                <a:cs typeface="Garamond"/>
              </a:rPr>
              <a:t>n </a:t>
            </a:r>
            <a:r>
              <a:rPr sz="2400" dirty="0">
                <a:latin typeface="Garamond"/>
                <a:cs typeface="Garamond"/>
              </a:rPr>
              <a:t>=</a:t>
            </a:r>
            <a:r>
              <a:rPr sz="2400" spc="-125" dirty="0">
                <a:latin typeface="Garamond"/>
                <a:cs typeface="Garamond"/>
              </a:rPr>
              <a:t> </a:t>
            </a:r>
            <a:r>
              <a:rPr sz="2400" dirty="0">
                <a:latin typeface="Garamond"/>
                <a:cs typeface="Garamond"/>
              </a:rPr>
              <a:t>1</a:t>
            </a:r>
            <a:endParaRPr sz="2400">
              <a:latin typeface="Garamond"/>
              <a:cs typeface="Garamond"/>
            </a:endParaRPr>
          </a:p>
          <a:p>
            <a:pPr marL="12700">
              <a:lnSpc>
                <a:spcPct val="100000"/>
              </a:lnSpc>
              <a:spcBef>
                <a:spcPts val="80"/>
              </a:spcBef>
            </a:pPr>
            <a:r>
              <a:rPr sz="2400" i="1" dirty="0">
                <a:latin typeface="Garamond"/>
                <a:cs typeface="Garamond"/>
              </a:rPr>
              <a:t>n </a:t>
            </a:r>
            <a:r>
              <a:rPr sz="2400" dirty="0">
                <a:latin typeface="Garamond"/>
                <a:cs typeface="Garamond"/>
              </a:rPr>
              <a:t>=</a:t>
            </a:r>
            <a:r>
              <a:rPr sz="2400" spc="-125" dirty="0">
                <a:latin typeface="Garamond"/>
                <a:cs typeface="Garamond"/>
              </a:rPr>
              <a:t> </a:t>
            </a:r>
            <a:r>
              <a:rPr sz="2400" dirty="0">
                <a:latin typeface="Garamond"/>
                <a:cs typeface="Garamond"/>
              </a:rPr>
              <a:t>2</a:t>
            </a:r>
            <a:endParaRPr sz="2400">
              <a:latin typeface="Garamond"/>
              <a:cs typeface="Garamond"/>
            </a:endParaRPr>
          </a:p>
          <a:p>
            <a:pPr marL="12700">
              <a:lnSpc>
                <a:spcPct val="100000"/>
              </a:lnSpc>
              <a:spcBef>
                <a:spcPts val="120"/>
              </a:spcBef>
            </a:pPr>
            <a:r>
              <a:rPr sz="2400" i="1" dirty="0">
                <a:latin typeface="Garamond"/>
                <a:cs typeface="Garamond"/>
              </a:rPr>
              <a:t>n </a:t>
            </a:r>
            <a:r>
              <a:rPr sz="2400" dirty="0">
                <a:latin typeface="Garamond"/>
                <a:cs typeface="Garamond"/>
              </a:rPr>
              <a:t>=</a:t>
            </a:r>
            <a:r>
              <a:rPr sz="2400" spc="-125" dirty="0">
                <a:latin typeface="Garamond"/>
                <a:cs typeface="Garamond"/>
              </a:rPr>
              <a:t> </a:t>
            </a:r>
            <a:r>
              <a:rPr sz="2400" dirty="0">
                <a:latin typeface="Garamond"/>
                <a:cs typeface="Garamond"/>
              </a:rPr>
              <a:t>3</a:t>
            </a:r>
            <a:endParaRPr sz="2400">
              <a:latin typeface="Garamond"/>
              <a:cs typeface="Garamond"/>
            </a:endParaRPr>
          </a:p>
        </p:txBody>
      </p:sp>
      <p:sp>
        <p:nvSpPr>
          <p:cNvPr id="13" name="object 13"/>
          <p:cNvSpPr txBox="1"/>
          <p:nvPr/>
        </p:nvSpPr>
        <p:spPr>
          <a:xfrm>
            <a:off x="2743200" y="4987290"/>
            <a:ext cx="1794510" cy="1148080"/>
          </a:xfrm>
          <a:prstGeom prst="rect">
            <a:avLst/>
          </a:prstGeom>
        </p:spPr>
        <p:txBody>
          <a:bodyPr vert="horz" wrap="square" lIns="0" tIns="12700" rIns="0" bIns="0" rtlCol="0">
            <a:spAutoFit/>
          </a:bodyPr>
          <a:lstStyle/>
          <a:p>
            <a:pPr marL="12700">
              <a:lnSpc>
                <a:spcPct val="100000"/>
              </a:lnSpc>
              <a:spcBef>
                <a:spcPts val="100"/>
              </a:spcBef>
            </a:pPr>
            <a:r>
              <a:rPr sz="2400" i="1" dirty="0">
                <a:latin typeface="Garamond"/>
                <a:cs typeface="Garamond"/>
              </a:rPr>
              <a:t>z </a:t>
            </a:r>
            <a:r>
              <a:rPr sz="2400" dirty="0">
                <a:latin typeface="Garamond"/>
                <a:cs typeface="Garamond"/>
              </a:rPr>
              <a:t>=</a:t>
            </a:r>
            <a:r>
              <a:rPr sz="2400" spc="-30" dirty="0">
                <a:latin typeface="Garamond"/>
                <a:cs typeface="Garamond"/>
              </a:rPr>
              <a:t> </a:t>
            </a:r>
            <a:r>
              <a:rPr sz="2400" dirty="0">
                <a:latin typeface="Garamond"/>
                <a:cs typeface="Garamond"/>
              </a:rPr>
              <a:t>011</a:t>
            </a:r>
            <a:endParaRPr sz="2400">
              <a:latin typeface="Garamond"/>
              <a:cs typeface="Garamond"/>
            </a:endParaRPr>
          </a:p>
          <a:p>
            <a:pPr marL="13335">
              <a:lnSpc>
                <a:spcPct val="100000"/>
              </a:lnSpc>
              <a:spcBef>
                <a:spcPts val="80"/>
              </a:spcBef>
            </a:pPr>
            <a:r>
              <a:rPr sz="2400" i="1" dirty="0">
                <a:latin typeface="Garamond"/>
                <a:cs typeface="Garamond"/>
              </a:rPr>
              <a:t>z </a:t>
            </a:r>
            <a:r>
              <a:rPr sz="2400" dirty="0">
                <a:latin typeface="Garamond"/>
                <a:cs typeface="Garamond"/>
              </a:rPr>
              <a:t>=</a:t>
            </a:r>
            <a:r>
              <a:rPr sz="2400" spc="-35" dirty="0">
                <a:latin typeface="Garamond"/>
                <a:cs typeface="Garamond"/>
              </a:rPr>
              <a:t> </a:t>
            </a:r>
            <a:r>
              <a:rPr sz="2400" spc="-5" dirty="0">
                <a:latin typeface="Garamond"/>
                <a:cs typeface="Garamond"/>
              </a:rPr>
              <a:t>010111</a:t>
            </a:r>
            <a:endParaRPr sz="2400">
              <a:latin typeface="Garamond"/>
              <a:cs typeface="Garamond"/>
            </a:endParaRPr>
          </a:p>
          <a:p>
            <a:pPr marL="12700">
              <a:lnSpc>
                <a:spcPct val="100000"/>
              </a:lnSpc>
              <a:spcBef>
                <a:spcPts val="120"/>
              </a:spcBef>
            </a:pPr>
            <a:r>
              <a:rPr sz="2400" i="1" dirty="0">
                <a:latin typeface="Garamond"/>
                <a:cs typeface="Garamond"/>
              </a:rPr>
              <a:t>z </a:t>
            </a:r>
            <a:r>
              <a:rPr sz="2400" dirty="0">
                <a:latin typeface="Garamond"/>
                <a:cs typeface="Garamond"/>
              </a:rPr>
              <a:t>=</a:t>
            </a:r>
            <a:r>
              <a:rPr sz="2400" spc="-70" dirty="0">
                <a:latin typeface="Garamond"/>
                <a:cs typeface="Garamond"/>
              </a:rPr>
              <a:t> </a:t>
            </a:r>
            <a:r>
              <a:rPr sz="2400" spc="-5" dirty="0">
                <a:latin typeface="Garamond"/>
                <a:cs typeface="Garamond"/>
              </a:rPr>
              <a:t>010101111</a:t>
            </a:r>
            <a:endParaRPr sz="2400">
              <a:latin typeface="Garamond"/>
              <a:cs typeface="Garamond"/>
            </a:endParaRPr>
          </a:p>
        </p:txBody>
      </p:sp>
      <p:sp>
        <p:nvSpPr>
          <p:cNvPr id="14" name="object 14"/>
          <p:cNvSpPr txBox="1"/>
          <p:nvPr/>
        </p:nvSpPr>
        <p:spPr>
          <a:xfrm>
            <a:off x="6154420" y="5016500"/>
            <a:ext cx="1828800" cy="520700"/>
          </a:xfrm>
          <a:prstGeom prst="rect">
            <a:avLst/>
          </a:prstGeom>
          <a:ln w="9344">
            <a:solidFill>
              <a:srgbClr val="000000"/>
            </a:solidFill>
          </a:ln>
        </p:spPr>
        <p:txBody>
          <a:bodyPr vert="horz" wrap="square" lIns="0" tIns="46990" rIns="0" bIns="0" rtlCol="0">
            <a:spAutoFit/>
          </a:bodyPr>
          <a:lstStyle/>
          <a:p>
            <a:pPr marL="192405">
              <a:lnSpc>
                <a:spcPct val="100000"/>
              </a:lnSpc>
              <a:spcBef>
                <a:spcPts val="370"/>
              </a:spcBef>
            </a:pPr>
            <a:r>
              <a:rPr sz="2800" i="1" dirty="0">
                <a:latin typeface="Garamond"/>
                <a:cs typeface="Garamond"/>
              </a:rPr>
              <a:t>z </a:t>
            </a:r>
            <a:r>
              <a:rPr sz="2800" dirty="0">
                <a:latin typeface="Garamond"/>
                <a:cs typeface="Garamond"/>
              </a:rPr>
              <a:t>=</a:t>
            </a:r>
            <a:r>
              <a:rPr sz="2800" spc="-80" dirty="0">
                <a:latin typeface="Garamond"/>
                <a:cs typeface="Garamond"/>
              </a:rPr>
              <a:t> </a:t>
            </a:r>
            <a:r>
              <a:rPr sz="2800" dirty="0">
                <a:latin typeface="Garamond"/>
                <a:cs typeface="Garamond"/>
              </a:rPr>
              <a:t>(01)</a:t>
            </a:r>
            <a:r>
              <a:rPr sz="2400" i="1" baseline="29513" dirty="0">
                <a:latin typeface="Garamond"/>
                <a:cs typeface="Garamond"/>
              </a:rPr>
              <a:t>n</a:t>
            </a:r>
            <a:r>
              <a:rPr sz="2800" dirty="0">
                <a:latin typeface="Garamond"/>
                <a:cs typeface="Garamond"/>
              </a:rPr>
              <a:t>1</a:t>
            </a:r>
            <a:r>
              <a:rPr sz="2400" i="1" baseline="29513" dirty="0">
                <a:latin typeface="Garamond"/>
                <a:cs typeface="Garamond"/>
              </a:rPr>
              <a:t>n</a:t>
            </a:r>
            <a:endParaRPr sz="2400" baseline="29513">
              <a:latin typeface="Garamond"/>
              <a:cs typeface="Garamond"/>
            </a:endParaRPr>
          </a:p>
        </p:txBody>
      </p:sp>
      <p:sp>
        <p:nvSpPr>
          <p:cNvPr id="15" name="object 15"/>
          <p:cNvSpPr txBox="1"/>
          <p:nvPr/>
        </p:nvSpPr>
        <p:spPr>
          <a:xfrm>
            <a:off x="5929629" y="5591809"/>
            <a:ext cx="235521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Gill Sans MT"/>
                <a:cs typeface="Gill Sans MT"/>
              </a:rPr>
              <a:t>has </a:t>
            </a:r>
            <a:r>
              <a:rPr sz="2400" i="1" dirty="0">
                <a:latin typeface="Garamond"/>
                <a:cs typeface="Garamond"/>
              </a:rPr>
              <a:t>n </a:t>
            </a:r>
            <a:r>
              <a:rPr sz="2400" spc="-5" dirty="0">
                <a:latin typeface="Garamond"/>
                <a:cs typeface="Garamond"/>
              </a:rPr>
              <a:t>01</a:t>
            </a:r>
            <a:r>
              <a:rPr sz="2400" spc="-5" dirty="0">
                <a:latin typeface="Gill Sans MT"/>
                <a:cs typeface="Gill Sans MT"/>
              </a:rPr>
              <a:t>s and </a:t>
            </a:r>
            <a:r>
              <a:rPr sz="2400" i="1" dirty="0">
                <a:latin typeface="Garamond"/>
                <a:cs typeface="Garamond"/>
              </a:rPr>
              <a:t>n</a:t>
            </a:r>
            <a:r>
              <a:rPr sz="2400" i="1" spc="95" dirty="0">
                <a:latin typeface="Garamond"/>
                <a:cs typeface="Garamond"/>
              </a:rPr>
              <a:t> </a:t>
            </a:r>
            <a:r>
              <a:rPr sz="2400" spc="-5" dirty="0">
                <a:latin typeface="Garamond"/>
                <a:cs typeface="Garamond"/>
              </a:rPr>
              <a:t>11</a:t>
            </a:r>
            <a:r>
              <a:rPr sz="2400" spc="-5" dirty="0">
                <a:latin typeface="Gill Sans MT"/>
                <a:cs typeface="Gill Sans MT"/>
              </a:rPr>
              <a:t>s</a:t>
            </a:r>
            <a:endParaRPr sz="2400">
              <a:latin typeface="Gill Sans MT"/>
              <a:cs typeface="Gill Sans MT"/>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5579" y="267970"/>
            <a:ext cx="8497570" cy="1158239"/>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1537969" y="5334000"/>
            <a:ext cx="6351270" cy="579120"/>
          </a:xfrm>
          <a:prstGeom prst="rect">
            <a:avLst/>
          </a:prstGeom>
          <a:solidFill>
            <a:srgbClr val="2CA1BE"/>
          </a:solidFill>
          <a:ln w="9344">
            <a:solidFill>
              <a:srgbClr val="000000"/>
            </a:solidFill>
          </a:ln>
        </p:spPr>
        <p:txBody>
          <a:bodyPr vert="horz" wrap="square" lIns="0" tIns="46990" rIns="0" bIns="0" rtlCol="0">
            <a:spAutoFit/>
          </a:bodyPr>
          <a:lstStyle/>
          <a:p>
            <a:pPr marL="89535">
              <a:lnSpc>
                <a:spcPct val="100000"/>
              </a:lnSpc>
              <a:spcBef>
                <a:spcPts val="370"/>
              </a:spcBef>
            </a:pPr>
            <a:r>
              <a:rPr sz="2800" i="1" spc="-5" dirty="0">
                <a:solidFill>
                  <a:srgbClr val="FFFFFF"/>
                </a:solidFill>
                <a:latin typeface="Garamond"/>
                <a:cs typeface="Garamond"/>
              </a:rPr>
              <a:t>L</a:t>
            </a:r>
            <a:r>
              <a:rPr sz="2400" spc="-7" baseline="-24305" dirty="0">
                <a:solidFill>
                  <a:srgbClr val="FFFFFF"/>
                </a:solidFill>
                <a:latin typeface="Garamond"/>
                <a:cs typeface="Garamond"/>
              </a:rPr>
              <a:t>4 </a:t>
            </a:r>
            <a:r>
              <a:rPr sz="2800" dirty="0">
                <a:solidFill>
                  <a:srgbClr val="FFFFFF"/>
                </a:solidFill>
                <a:latin typeface="Garamond"/>
                <a:cs typeface="Garamond"/>
              </a:rPr>
              <a:t>= {</a:t>
            </a:r>
            <a:r>
              <a:rPr sz="2800" i="1" dirty="0">
                <a:solidFill>
                  <a:srgbClr val="FFFFFF"/>
                </a:solidFill>
                <a:latin typeface="Garamond"/>
                <a:cs typeface="Garamond"/>
              </a:rPr>
              <a:t>x</a:t>
            </a:r>
            <a:r>
              <a:rPr sz="2800" dirty="0">
                <a:solidFill>
                  <a:srgbClr val="FFFFFF"/>
                </a:solidFill>
                <a:latin typeface="Garamond"/>
                <a:cs typeface="Garamond"/>
              </a:rPr>
              <a:t>: </a:t>
            </a:r>
            <a:r>
              <a:rPr sz="2800" i="1" dirty="0">
                <a:solidFill>
                  <a:srgbClr val="FFFFFF"/>
                </a:solidFill>
                <a:latin typeface="Garamond"/>
                <a:cs typeface="Garamond"/>
              </a:rPr>
              <a:t>x </a:t>
            </a:r>
            <a:r>
              <a:rPr sz="2800" spc="-5" dirty="0">
                <a:solidFill>
                  <a:srgbClr val="FFFFFF"/>
                </a:solidFill>
                <a:latin typeface="Garamond"/>
                <a:cs typeface="Garamond"/>
              </a:rPr>
              <a:t>has same number of 01s and</a:t>
            </a:r>
            <a:r>
              <a:rPr sz="2800" spc="-210" dirty="0">
                <a:solidFill>
                  <a:srgbClr val="FFFFFF"/>
                </a:solidFill>
                <a:latin typeface="Garamond"/>
                <a:cs typeface="Garamond"/>
              </a:rPr>
              <a:t> </a:t>
            </a:r>
            <a:r>
              <a:rPr sz="2800" spc="-5" dirty="0">
                <a:solidFill>
                  <a:srgbClr val="FFFFFF"/>
                </a:solidFill>
                <a:latin typeface="Garamond"/>
                <a:cs typeface="Garamond"/>
              </a:rPr>
              <a:t>10s}</a:t>
            </a:r>
            <a:endParaRPr sz="2800">
              <a:latin typeface="Garamond"/>
              <a:cs typeface="Garamond"/>
            </a:endParaRPr>
          </a:p>
        </p:txBody>
      </p:sp>
      <p:sp>
        <p:nvSpPr>
          <p:cNvPr id="4" name="object 4"/>
          <p:cNvSpPr/>
          <p:nvPr/>
        </p:nvSpPr>
        <p:spPr>
          <a:xfrm>
            <a:off x="3379470" y="2369820"/>
            <a:ext cx="381000" cy="381000"/>
          </a:xfrm>
          <a:custGeom>
            <a:avLst/>
            <a:gdLst/>
            <a:ahLst/>
            <a:cxnLst/>
            <a:rect l="l" t="t" r="r" b="b"/>
            <a:pathLst>
              <a:path w="381000" h="381000">
                <a:moveTo>
                  <a:pt x="190500" y="0"/>
                </a:moveTo>
                <a:lnTo>
                  <a:pt x="235042" y="4887"/>
                </a:lnTo>
                <a:lnTo>
                  <a:pt x="275475" y="18883"/>
                </a:lnTo>
                <a:lnTo>
                  <a:pt x="310798" y="40988"/>
                </a:lnTo>
                <a:lnTo>
                  <a:pt x="340011" y="70201"/>
                </a:lnTo>
                <a:lnTo>
                  <a:pt x="362116" y="105524"/>
                </a:lnTo>
                <a:lnTo>
                  <a:pt x="376112" y="145957"/>
                </a:lnTo>
                <a:lnTo>
                  <a:pt x="381000" y="190500"/>
                </a:lnTo>
                <a:lnTo>
                  <a:pt x="376112" y="235042"/>
                </a:lnTo>
                <a:lnTo>
                  <a:pt x="362116" y="275475"/>
                </a:lnTo>
                <a:lnTo>
                  <a:pt x="340011" y="310798"/>
                </a:lnTo>
                <a:lnTo>
                  <a:pt x="310798" y="340011"/>
                </a:lnTo>
                <a:lnTo>
                  <a:pt x="275475" y="362116"/>
                </a:lnTo>
                <a:lnTo>
                  <a:pt x="235042" y="376112"/>
                </a:lnTo>
                <a:lnTo>
                  <a:pt x="190500" y="381000"/>
                </a:lnTo>
                <a:lnTo>
                  <a:pt x="145957" y="376112"/>
                </a:lnTo>
                <a:lnTo>
                  <a:pt x="105524" y="362116"/>
                </a:lnTo>
                <a:lnTo>
                  <a:pt x="70201" y="340011"/>
                </a:lnTo>
                <a:lnTo>
                  <a:pt x="40988" y="310798"/>
                </a:lnTo>
                <a:lnTo>
                  <a:pt x="18883" y="275475"/>
                </a:lnTo>
                <a:lnTo>
                  <a:pt x="4887" y="235042"/>
                </a:lnTo>
                <a:lnTo>
                  <a:pt x="0" y="190500"/>
                </a:lnTo>
                <a:lnTo>
                  <a:pt x="4887" y="145957"/>
                </a:lnTo>
                <a:lnTo>
                  <a:pt x="18883" y="105524"/>
                </a:lnTo>
                <a:lnTo>
                  <a:pt x="40988" y="70201"/>
                </a:lnTo>
                <a:lnTo>
                  <a:pt x="70201" y="40988"/>
                </a:lnTo>
                <a:lnTo>
                  <a:pt x="105524" y="18883"/>
                </a:lnTo>
                <a:lnTo>
                  <a:pt x="145957" y="4887"/>
                </a:lnTo>
                <a:lnTo>
                  <a:pt x="190500" y="0"/>
                </a:lnTo>
                <a:close/>
              </a:path>
            </a:pathLst>
          </a:custGeom>
          <a:ln w="9344">
            <a:solidFill>
              <a:srgbClr val="000000"/>
            </a:solidFill>
          </a:ln>
        </p:spPr>
        <p:txBody>
          <a:bodyPr wrap="square" lIns="0" tIns="0" rIns="0" bIns="0" rtlCol="0"/>
          <a:lstStyle/>
          <a:p>
            <a:endParaRPr/>
          </a:p>
        </p:txBody>
      </p:sp>
      <p:sp>
        <p:nvSpPr>
          <p:cNvPr id="5" name="object 5"/>
          <p:cNvSpPr/>
          <p:nvPr/>
        </p:nvSpPr>
        <p:spPr>
          <a:xfrm>
            <a:off x="3379470" y="2369820"/>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6" name="object 6"/>
          <p:cNvSpPr/>
          <p:nvPr/>
        </p:nvSpPr>
        <p:spPr>
          <a:xfrm>
            <a:off x="3760470" y="2752089"/>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7" name="object 7"/>
          <p:cNvSpPr/>
          <p:nvPr/>
        </p:nvSpPr>
        <p:spPr>
          <a:xfrm>
            <a:off x="3205479" y="2565400"/>
            <a:ext cx="104139" cy="0"/>
          </a:xfrm>
          <a:custGeom>
            <a:avLst/>
            <a:gdLst/>
            <a:ahLst/>
            <a:cxnLst/>
            <a:rect l="l" t="t" r="r" b="b"/>
            <a:pathLst>
              <a:path w="104139">
                <a:moveTo>
                  <a:pt x="0" y="0"/>
                </a:moveTo>
                <a:lnTo>
                  <a:pt x="104140" y="0"/>
                </a:lnTo>
              </a:path>
            </a:pathLst>
          </a:custGeom>
          <a:ln w="8890">
            <a:solidFill>
              <a:srgbClr val="000000"/>
            </a:solidFill>
          </a:ln>
        </p:spPr>
        <p:txBody>
          <a:bodyPr wrap="square" lIns="0" tIns="0" rIns="0" bIns="0" rtlCol="0"/>
          <a:lstStyle/>
          <a:p>
            <a:endParaRPr/>
          </a:p>
        </p:txBody>
      </p:sp>
      <p:sp>
        <p:nvSpPr>
          <p:cNvPr id="8" name="object 8"/>
          <p:cNvSpPr/>
          <p:nvPr/>
        </p:nvSpPr>
        <p:spPr>
          <a:xfrm>
            <a:off x="3304540" y="2527300"/>
            <a:ext cx="74930" cy="76200"/>
          </a:xfrm>
          <a:custGeom>
            <a:avLst/>
            <a:gdLst/>
            <a:ahLst/>
            <a:cxnLst/>
            <a:rect l="l" t="t" r="r" b="b"/>
            <a:pathLst>
              <a:path w="74929" h="76200">
                <a:moveTo>
                  <a:pt x="0" y="0"/>
                </a:moveTo>
                <a:lnTo>
                  <a:pt x="0" y="76200"/>
                </a:lnTo>
                <a:lnTo>
                  <a:pt x="74930" y="38100"/>
                </a:lnTo>
                <a:lnTo>
                  <a:pt x="0" y="0"/>
                </a:lnTo>
                <a:close/>
              </a:path>
            </a:pathLst>
          </a:custGeom>
          <a:solidFill>
            <a:srgbClr val="000000"/>
          </a:solidFill>
        </p:spPr>
        <p:txBody>
          <a:bodyPr wrap="square" lIns="0" tIns="0" rIns="0" bIns="0" rtlCol="0"/>
          <a:lstStyle/>
          <a:p>
            <a:endParaRPr/>
          </a:p>
        </p:txBody>
      </p:sp>
      <p:sp>
        <p:nvSpPr>
          <p:cNvPr id="9" name="object 9"/>
          <p:cNvSpPr txBox="1"/>
          <p:nvPr/>
        </p:nvSpPr>
        <p:spPr>
          <a:xfrm>
            <a:off x="3487420" y="2371090"/>
            <a:ext cx="93345" cy="269240"/>
          </a:xfrm>
          <a:prstGeom prst="rect">
            <a:avLst/>
          </a:prstGeom>
        </p:spPr>
        <p:txBody>
          <a:bodyPr vert="horz" wrap="square" lIns="0" tIns="12700" rIns="0" bIns="0" rtlCol="0">
            <a:spAutoFit/>
          </a:bodyPr>
          <a:lstStyle/>
          <a:p>
            <a:pPr marL="12700">
              <a:lnSpc>
                <a:spcPct val="100000"/>
              </a:lnSpc>
              <a:spcBef>
                <a:spcPts val="100"/>
              </a:spcBef>
            </a:pPr>
            <a:r>
              <a:rPr sz="1600" dirty="0">
                <a:latin typeface="Garamond"/>
                <a:cs typeface="Garamond"/>
              </a:rPr>
              <a:t>r</a:t>
            </a:r>
            <a:endParaRPr sz="1600">
              <a:latin typeface="Garamond"/>
              <a:cs typeface="Garamond"/>
            </a:endParaRPr>
          </a:p>
        </p:txBody>
      </p:sp>
      <p:sp>
        <p:nvSpPr>
          <p:cNvPr id="10" name="object 10"/>
          <p:cNvSpPr txBox="1"/>
          <p:nvPr/>
        </p:nvSpPr>
        <p:spPr>
          <a:xfrm>
            <a:off x="5166359" y="2362200"/>
            <a:ext cx="93345" cy="269240"/>
          </a:xfrm>
          <a:prstGeom prst="rect">
            <a:avLst/>
          </a:prstGeom>
        </p:spPr>
        <p:txBody>
          <a:bodyPr vert="horz" wrap="square" lIns="0" tIns="12700" rIns="0" bIns="0" rtlCol="0">
            <a:spAutoFit/>
          </a:bodyPr>
          <a:lstStyle/>
          <a:p>
            <a:pPr marL="12700">
              <a:lnSpc>
                <a:spcPct val="100000"/>
              </a:lnSpc>
              <a:spcBef>
                <a:spcPts val="100"/>
              </a:spcBef>
            </a:pPr>
            <a:r>
              <a:rPr sz="1600" dirty="0">
                <a:latin typeface="Garamond"/>
                <a:cs typeface="Garamond"/>
              </a:rPr>
              <a:t>r</a:t>
            </a:r>
            <a:endParaRPr sz="1600">
              <a:latin typeface="Garamond"/>
              <a:cs typeface="Garamond"/>
            </a:endParaRPr>
          </a:p>
        </p:txBody>
      </p:sp>
      <p:sp>
        <p:nvSpPr>
          <p:cNvPr id="11" name="object 11"/>
          <p:cNvSpPr txBox="1"/>
          <p:nvPr/>
        </p:nvSpPr>
        <p:spPr>
          <a:xfrm>
            <a:off x="5233670" y="2498089"/>
            <a:ext cx="81280" cy="167640"/>
          </a:xfrm>
          <a:prstGeom prst="rect">
            <a:avLst/>
          </a:prstGeom>
        </p:spPr>
        <p:txBody>
          <a:bodyPr vert="horz" wrap="square" lIns="0" tIns="16510" rIns="0" bIns="0" rtlCol="0">
            <a:spAutoFit/>
          </a:bodyPr>
          <a:lstStyle/>
          <a:p>
            <a:pPr marL="12700">
              <a:lnSpc>
                <a:spcPct val="100000"/>
              </a:lnSpc>
              <a:spcBef>
                <a:spcPts val="130"/>
              </a:spcBef>
            </a:pPr>
            <a:r>
              <a:rPr sz="900" spc="10" dirty="0">
                <a:latin typeface="Garamond"/>
                <a:cs typeface="Garamond"/>
              </a:rPr>
              <a:t>1</a:t>
            </a:r>
            <a:endParaRPr sz="900">
              <a:latin typeface="Garamond"/>
              <a:cs typeface="Garamond"/>
            </a:endParaRPr>
          </a:p>
        </p:txBody>
      </p:sp>
      <p:sp>
        <p:nvSpPr>
          <p:cNvPr id="12" name="object 12"/>
          <p:cNvSpPr/>
          <p:nvPr/>
        </p:nvSpPr>
        <p:spPr>
          <a:xfrm>
            <a:off x="4974590" y="2451100"/>
            <a:ext cx="74930" cy="76200"/>
          </a:xfrm>
          <a:custGeom>
            <a:avLst/>
            <a:gdLst/>
            <a:ahLst/>
            <a:cxnLst/>
            <a:rect l="l" t="t" r="r" b="b"/>
            <a:pathLst>
              <a:path w="74929" h="76200">
                <a:moveTo>
                  <a:pt x="0" y="0"/>
                </a:moveTo>
                <a:lnTo>
                  <a:pt x="0" y="76200"/>
                </a:lnTo>
                <a:lnTo>
                  <a:pt x="74930" y="38100"/>
                </a:lnTo>
                <a:lnTo>
                  <a:pt x="0" y="0"/>
                </a:lnTo>
                <a:close/>
              </a:path>
            </a:pathLst>
          </a:custGeom>
          <a:solidFill>
            <a:srgbClr val="000000"/>
          </a:solidFill>
        </p:spPr>
        <p:txBody>
          <a:bodyPr wrap="square" lIns="0" tIns="0" rIns="0" bIns="0" rtlCol="0"/>
          <a:lstStyle/>
          <a:p>
            <a:endParaRPr/>
          </a:p>
        </p:txBody>
      </p:sp>
      <p:sp>
        <p:nvSpPr>
          <p:cNvPr id="13" name="object 13"/>
          <p:cNvSpPr/>
          <p:nvPr/>
        </p:nvSpPr>
        <p:spPr>
          <a:xfrm>
            <a:off x="3746500" y="2595879"/>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000000"/>
          </a:solidFill>
        </p:spPr>
        <p:txBody>
          <a:bodyPr wrap="square" lIns="0" tIns="0" rIns="0" bIns="0" rtlCol="0"/>
          <a:lstStyle/>
          <a:p>
            <a:endParaRPr/>
          </a:p>
        </p:txBody>
      </p:sp>
      <p:sp>
        <p:nvSpPr>
          <p:cNvPr id="14" name="object 14"/>
          <p:cNvSpPr/>
          <p:nvPr/>
        </p:nvSpPr>
        <p:spPr>
          <a:xfrm>
            <a:off x="3352165" y="2059622"/>
            <a:ext cx="344170" cy="327025"/>
          </a:xfrm>
          <a:custGeom>
            <a:avLst/>
            <a:gdLst/>
            <a:ahLst/>
            <a:cxnLst/>
            <a:rect l="l" t="t" r="r" b="b"/>
            <a:pathLst>
              <a:path w="344170" h="327025">
                <a:moveTo>
                  <a:pt x="120014" y="326707"/>
                </a:moveTo>
                <a:lnTo>
                  <a:pt x="87094" y="302895"/>
                </a:lnTo>
                <a:lnTo>
                  <a:pt x="56673" y="278130"/>
                </a:lnTo>
                <a:lnTo>
                  <a:pt x="13334" y="220027"/>
                </a:lnTo>
                <a:lnTo>
                  <a:pt x="3333" y="181252"/>
                </a:lnTo>
                <a:lnTo>
                  <a:pt x="0" y="136525"/>
                </a:lnTo>
                <a:lnTo>
                  <a:pt x="3333" y="93225"/>
                </a:lnTo>
                <a:lnTo>
                  <a:pt x="32504" y="37385"/>
                </a:lnTo>
                <a:lnTo>
                  <a:pt x="90844" y="13731"/>
                </a:lnTo>
                <a:lnTo>
                  <a:pt x="146684" y="1666"/>
                </a:lnTo>
                <a:lnTo>
                  <a:pt x="173354" y="0"/>
                </a:lnTo>
                <a:lnTo>
                  <a:pt x="200025" y="1666"/>
                </a:lnTo>
                <a:lnTo>
                  <a:pt x="256043" y="13731"/>
                </a:lnTo>
                <a:lnTo>
                  <a:pt x="314741" y="37385"/>
                </a:lnTo>
                <a:lnTo>
                  <a:pt x="342661" y="93225"/>
                </a:lnTo>
                <a:lnTo>
                  <a:pt x="343852" y="136525"/>
                </a:lnTo>
                <a:lnTo>
                  <a:pt x="339804" y="181252"/>
                </a:lnTo>
                <a:lnTo>
                  <a:pt x="333374" y="220027"/>
                </a:lnTo>
                <a:lnTo>
                  <a:pt x="328136" y="244157"/>
                </a:lnTo>
                <a:lnTo>
                  <a:pt x="324802" y="254952"/>
                </a:lnTo>
                <a:lnTo>
                  <a:pt x="321944" y="260032"/>
                </a:lnTo>
                <a:lnTo>
                  <a:pt x="318134" y="267017"/>
                </a:lnTo>
              </a:path>
            </a:pathLst>
          </a:custGeom>
          <a:ln w="8890">
            <a:solidFill>
              <a:srgbClr val="000000"/>
            </a:solidFill>
          </a:ln>
        </p:spPr>
        <p:txBody>
          <a:bodyPr wrap="square" lIns="0" tIns="0" rIns="0" bIns="0" rtlCol="0"/>
          <a:lstStyle/>
          <a:p>
            <a:endParaRPr/>
          </a:p>
        </p:txBody>
      </p:sp>
      <p:sp>
        <p:nvSpPr>
          <p:cNvPr id="15" name="object 15"/>
          <p:cNvSpPr/>
          <p:nvPr/>
        </p:nvSpPr>
        <p:spPr>
          <a:xfrm>
            <a:off x="3632200" y="2301239"/>
            <a:ext cx="72390" cy="85090"/>
          </a:xfrm>
          <a:custGeom>
            <a:avLst/>
            <a:gdLst/>
            <a:ahLst/>
            <a:cxnLst/>
            <a:rect l="l" t="t" r="r" b="b"/>
            <a:pathLst>
              <a:path w="72389" h="85089">
                <a:moveTo>
                  <a:pt x="7620" y="0"/>
                </a:moveTo>
                <a:lnTo>
                  <a:pt x="0" y="85089"/>
                </a:lnTo>
                <a:lnTo>
                  <a:pt x="72389" y="40639"/>
                </a:lnTo>
                <a:lnTo>
                  <a:pt x="7620" y="0"/>
                </a:lnTo>
                <a:close/>
              </a:path>
            </a:pathLst>
          </a:custGeom>
          <a:solidFill>
            <a:srgbClr val="000000"/>
          </a:solidFill>
        </p:spPr>
        <p:txBody>
          <a:bodyPr wrap="square" lIns="0" tIns="0" rIns="0" bIns="0" rtlCol="0"/>
          <a:lstStyle/>
          <a:p>
            <a:endParaRPr/>
          </a:p>
        </p:txBody>
      </p:sp>
      <p:sp>
        <p:nvSpPr>
          <p:cNvPr id="16" name="object 16"/>
          <p:cNvSpPr txBox="1"/>
          <p:nvPr/>
        </p:nvSpPr>
        <p:spPr>
          <a:xfrm>
            <a:off x="3694429" y="1863090"/>
            <a:ext cx="13271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Garamond"/>
                <a:cs typeface="Garamond"/>
              </a:rPr>
              <a:t>1</a:t>
            </a:r>
            <a:endParaRPr sz="1800">
              <a:latin typeface="Garamond"/>
              <a:cs typeface="Garamond"/>
            </a:endParaRPr>
          </a:p>
        </p:txBody>
      </p:sp>
      <p:sp>
        <p:nvSpPr>
          <p:cNvPr id="17" name="object 17"/>
          <p:cNvSpPr txBox="1"/>
          <p:nvPr/>
        </p:nvSpPr>
        <p:spPr>
          <a:xfrm>
            <a:off x="5350509" y="1879600"/>
            <a:ext cx="13271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Garamond"/>
                <a:cs typeface="Garamond"/>
              </a:rPr>
              <a:t>0</a:t>
            </a:r>
            <a:endParaRPr sz="1800">
              <a:latin typeface="Garamond"/>
              <a:cs typeface="Garamond"/>
            </a:endParaRPr>
          </a:p>
        </p:txBody>
      </p:sp>
      <p:sp>
        <p:nvSpPr>
          <p:cNvPr id="18" name="object 18"/>
          <p:cNvSpPr txBox="1"/>
          <p:nvPr/>
        </p:nvSpPr>
        <p:spPr>
          <a:xfrm>
            <a:off x="3554729" y="2105905"/>
            <a:ext cx="1501140" cy="793750"/>
          </a:xfrm>
          <a:prstGeom prst="rect">
            <a:avLst/>
          </a:prstGeom>
        </p:spPr>
        <p:txBody>
          <a:bodyPr vert="horz" wrap="square" lIns="0" tIns="95885" rIns="0" bIns="0" rtlCol="0">
            <a:spAutoFit/>
          </a:bodyPr>
          <a:lstStyle/>
          <a:p>
            <a:pPr marL="123189" algn="ctr">
              <a:lnSpc>
                <a:spcPct val="100000"/>
              </a:lnSpc>
              <a:spcBef>
                <a:spcPts val="755"/>
              </a:spcBef>
              <a:tabLst>
                <a:tab pos="698500" algn="l"/>
                <a:tab pos="1348740" algn="l"/>
              </a:tabLst>
            </a:pPr>
            <a:r>
              <a:rPr sz="1800" u="sng" dirty="0">
                <a:uFill>
                  <a:solidFill>
                    <a:srgbClr val="000000"/>
                  </a:solidFill>
                </a:uFill>
                <a:latin typeface="Times New Roman"/>
                <a:cs typeface="Times New Roman"/>
              </a:rPr>
              <a:t> 	</a:t>
            </a:r>
            <a:r>
              <a:rPr sz="1800" u="sng" dirty="0">
                <a:uFill>
                  <a:solidFill>
                    <a:srgbClr val="000000"/>
                  </a:solidFill>
                </a:uFill>
                <a:latin typeface="Garamond"/>
                <a:cs typeface="Garamond"/>
              </a:rPr>
              <a:t>0	</a:t>
            </a:r>
            <a:endParaRPr sz="1800">
              <a:latin typeface="Garamond"/>
              <a:cs typeface="Garamond"/>
            </a:endParaRPr>
          </a:p>
          <a:p>
            <a:pPr marL="12700">
              <a:lnSpc>
                <a:spcPts val="890"/>
              </a:lnSpc>
              <a:spcBef>
                <a:spcPts val="370"/>
              </a:spcBef>
              <a:tabLst>
                <a:tab pos="262255" algn="l"/>
                <a:tab pos="1487805" algn="l"/>
              </a:tabLst>
            </a:pPr>
            <a:r>
              <a:rPr sz="900" spc="10" dirty="0">
                <a:latin typeface="Garamond"/>
                <a:cs typeface="Garamond"/>
              </a:rPr>
              <a:t>0	</a:t>
            </a:r>
            <a:r>
              <a:rPr sz="900" u="sng" spc="15" dirty="0">
                <a:uFill>
                  <a:solidFill>
                    <a:srgbClr val="000000"/>
                  </a:solidFill>
                </a:uFill>
                <a:latin typeface="Times New Roman"/>
                <a:cs typeface="Times New Roman"/>
              </a:rPr>
              <a:t> </a:t>
            </a:r>
            <a:r>
              <a:rPr sz="900" u="sng" spc="10" dirty="0">
                <a:uFill>
                  <a:solidFill>
                    <a:srgbClr val="000000"/>
                  </a:solidFill>
                </a:uFill>
                <a:latin typeface="Times New Roman"/>
                <a:cs typeface="Times New Roman"/>
              </a:rPr>
              <a:t>	</a:t>
            </a:r>
            <a:endParaRPr sz="900">
              <a:latin typeface="Times New Roman"/>
              <a:cs typeface="Times New Roman"/>
            </a:endParaRPr>
          </a:p>
          <a:p>
            <a:pPr marL="147955" algn="ctr">
              <a:lnSpc>
                <a:spcPts val="1970"/>
              </a:lnSpc>
            </a:pPr>
            <a:r>
              <a:rPr sz="1800" dirty="0">
                <a:latin typeface="Garamond"/>
                <a:cs typeface="Garamond"/>
              </a:rPr>
              <a:t>1</a:t>
            </a:r>
            <a:endParaRPr sz="1800">
              <a:latin typeface="Garamond"/>
              <a:cs typeface="Garamond"/>
            </a:endParaRPr>
          </a:p>
        </p:txBody>
      </p:sp>
      <p:sp>
        <p:nvSpPr>
          <p:cNvPr id="19" name="object 19"/>
          <p:cNvSpPr/>
          <p:nvPr/>
        </p:nvSpPr>
        <p:spPr>
          <a:xfrm>
            <a:off x="5041900" y="2362200"/>
            <a:ext cx="381000" cy="381000"/>
          </a:xfrm>
          <a:custGeom>
            <a:avLst/>
            <a:gdLst/>
            <a:ahLst/>
            <a:cxnLst/>
            <a:rect l="l" t="t" r="r" b="b"/>
            <a:pathLst>
              <a:path w="381000" h="381000">
                <a:moveTo>
                  <a:pt x="190500" y="0"/>
                </a:moveTo>
                <a:lnTo>
                  <a:pt x="235042" y="4887"/>
                </a:lnTo>
                <a:lnTo>
                  <a:pt x="275475" y="18883"/>
                </a:lnTo>
                <a:lnTo>
                  <a:pt x="310798" y="40988"/>
                </a:lnTo>
                <a:lnTo>
                  <a:pt x="340011" y="70201"/>
                </a:lnTo>
                <a:lnTo>
                  <a:pt x="362116" y="105524"/>
                </a:lnTo>
                <a:lnTo>
                  <a:pt x="376112" y="145957"/>
                </a:lnTo>
                <a:lnTo>
                  <a:pt x="381000" y="190500"/>
                </a:lnTo>
                <a:lnTo>
                  <a:pt x="376112" y="235042"/>
                </a:lnTo>
                <a:lnTo>
                  <a:pt x="362116" y="275475"/>
                </a:lnTo>
                <a:lnTo>
                  <a:pt x="340011" y="310798"/>
                </a:lnTo>
                <a:lnTo>
                  <a:pt x="310798" y="340011"/>
                </a:lnTo>
                <a:lnTo>
                  <a:pt x="275475" y="362116"/>
                </a:lnTo>
                <a:lnTo>
                  <a:pt x="235042" y="376112"/>
                </a:lnTo>
                <a:lnTo>
                  <a:pt x="190500" y="381000"/>
                </a:lnTo>
                <a:lnTo>
                  <a:pt x="145957" y="376112"/>
                </a:lnTo>
                <a:lnTo>
                  <a:pt x="105524" y="362116"/>
                </a:lnTo>
                <a:lnTo>
                  <a:pt x="70201" y="340011"/>
                </a:lnTo>
                <a:lnTo>
                  <a:pt x="40988" y="310798"/>
                </a:lnTo>
                <a:lnTo>
                  <a:pt x="18883" y="275475"/>
                </a:lnTo>
                <a:lnTo>
                  <a:pt x="4887" y="235042"/>
                </a:lnTo>
                <a:lnTo>
                  <a:pt x="0" y="190500"/>
                </a:lnTo>
                <a:lnTo>
                  <a:pt x="4887" y="145957"/>
                </a:lnTo>
                <a:lnTo>
                  <a:pt x="18883" y="105524"/>
                </a:lnTo>
                <a:lnTo>
                  <a:pt x="40988" y="70201"/>
                </a:lnTo>
                <a:lnTo>
                  <a:pt x="70201" y="40988"/>
                </a:lnTo>
                <a:lnTo>
                  <a:pt x="105524" y="18883"/>
                </a:lnTo>
                <a:lnTo>
                  <a:pt x="145957" y="4887"/>
                </a:lnTo>
                <a:lnTo>
                  <a:pt x="190500" y="0"/>
                </a:lnTo>
                <a:close/>
              </a:path>
            </a:pathLst>
          </a:custGeom>
          <a:ln w="9344">
            <a:solidFill>
              <a:srgbClr val="000000"/>
            </a:solidFill>
          </a:ln>
        </p:spPr>
        <p:txBody>
          <a:bodyPr wrap="square" lIns="0" tIns="0" rIns="0" bIns="0" rtlCol="0"/>
          <a:lstStyle/>
          <a:p>
            <a:endParaRPr/>
          </a:p>
        </p:txBody>
      </p:sp>
      <p:sp>
        <p:nvSpPr>
          <p:cNvPr id="20" name="object 20"/>
          <p:cNvSpPr/>
          <p:nvPr/>
        </p:nvSpPr>
        <p:spPr>
          <a:xfrm>
            <a:off x="5041900" y="2362200"/>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21" name="object 21"/>
          <p:cNvSpPr/>
          <p:nvPr/>
        </p:nvSpPr>
        <p:spPr>
          <a:xfrm>
            <a:off x="5422900" y="2743200"/>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22" name="object 22"/>
          <p:cNvSpPr/>
          <p:nvPr/>
        </p:nvSpPr>
        <p:spPr>
          <a:xfrm>
            <a:off x="3432809" y="2420620"/>
            <a:ext cx="270510" cy="271780"/>
          </a:xfrm>
          <a:custGeom>
            <a:avLst/>
            <a:gdLst/>
            <a:ahLst/>
            <a:cxnLst/>
            <a:rect l="l" t="t" r="r" b="b"/>
            <a:pathLst>
              <a:path w="270510" h="271780">
                <a:moveTo>
                  <a:pt x="134619" y="0"/>
                </a:moveTo>
                <a:lnTo>
                  <a:pt x="178501" y="6817"/>
                </a:lnTo>
                <a:lnTo>
                  <a:pt x="215920" y="25887"/>
                </a:lnTo>
                <a:lnTo>
                  <a:pt x="244988" y="55138"/>
                </a:lnTo>
                <a:lnTo>
                  <a:pt x="263814" y="92496"/>
                </a:lnTo>
                <a:lnTo>
                  <a:pt x="270510" y="135889"/>
                </a:lnTo>
                <a:lnTo>
                  <a:pt x="263814" y="179771"/>
                </a:lnTo>
                <a:lnTo>
                  <a:pt x="244988" y="217190"/>
                </a:lnTo>
                <a:lnTo>
                  <a:pt x="215920" y="246258"/>
                </a:lnTo>
                <a:lnTo>
                  <a:pt x="178501" y="265084"/>
                </a:lnTo>
                <a:lnTo>
                  <a:pt x="134619" y="271779"/>
                </a:lnTo>
                <a:lnTo>
                  <a:pt x="91358" y="265084"/>
                </a:lnTo>
                <a:lnTo>
                  <a:pt x="54315" y="246258"/>
                </a:lnTo>
                <a:lnTo>
                  <a:pt x="25440" y="217190"/>
                </a:lnTo>
                <a:lnTo>
                  <a:pt x="6685" y="179771"/>
                </a:lnTo>
                <a:lnTo>
                  <a:pt x="0" y="135889"/>
                </a:lnTo>
                <a:lnTo>
                  <a:pt x="6685" y="92496"/>
                </a:lnTo>
                <a:lnTo>
                  <a:pt x="25440" y="55138"/>
                </a:lnTo>
                <a:lnTo>
                  <a:pt x="54315" y="25887"/>
                </a:lnTo>
                <a:lnTo>
                  <a:pt x="91358" y="6817"/>
                </a:lnTo>
                <a:lnTo>
                  <a:pt x="134619" y="0"/>
                </a:lnTo>
                <a:close/>
              </a:path>
            </a:pathLst>
          </a:custGeom>
          <a:ln w="9344">
            <a:solidFill>
              <a:srgbClr val="000000"/>
            </a:solidFill>
          </a:ln>
        </p:spPr>
        <p:txBody>
          <a:bodyPr wrap="square" lIns="0" tIns="0" rIns="0" bIns="0" rtlCol="0"/>
          <a:lstStyle/>
          <a:p>
            <a:endParaRPr/>
          </a:p>
        </p:txBody>
      </p:sp>
      <p:sp>
        <p:nvSpPr>
          <p:cNvPr id="23" name="object 23"/>
          <p:cNvSpPr/>
          <p:nvPr/>
        </p:nvSpPr>
        <p:spPr>
          <a:xfrm>
            <a:off x="3432809" y="2420620"/>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24" name="object 24"/>
          <p:cNvSpPr/>
          <p:nvPr/>
        </p:nvSpPr>
        <p:spPr>
          <a:xfrm>
            <a:off x="3704590" y="2692400"/>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25" name="object 25"/>
          <p:cNvSpPr/>
          <p:nvPr/>
        </p:nvSpPr>
        <p:spPr>
          <a:xfrm>
            <a:off x="5013007" y="2059622"/>
            <a:ext cx="343535" cy="327025"/>
          </a:xfrm>
          <a:custGeom>
            <a:avLst/>
            <a:gdLst/>
            <a:ahLst/>
            <a:cxnLst/>
            <a:rect l="l" t="t" r="r" b="b"/>
            <a:pathLst>
              <a:path w="343535" h="327025">
                <a:moveTo>
                  <a:pt x="119062" y="326707"/>
                </a:moveTo>
                <a:lnTo>
                  <a:pt x="86141" y="302895"/>
                </a:lnTo>
                <a:lnTo>
                  <a:pt x="55721" y="278130"/>
                </a:lnTo>
                <a:lnTo>
                  <a:pt x="12382" y="220027"/>
                </a:lnTo>
                <a:lnTo>
                  <a:pt x="3095" y="181252"/>
                </a:lnTo>
                <a:lnTo>
                  <a:pt x="0" y="136525"/>
                </a:lnTo>
                <a:lnTo>
                  <a:pt x="3095" y="93225"/>
                </a:lnTo>
                <a:lnTo>
                  <a:pt x="31730" y="37385"/>
                </a:lnTo>
                <a:lnTo>
                  <a:pt x="90427" y="13731"/>
                </a:lnTo>
                <a:lnTo>
                  <a:pt x="145752" y="1666"/>
                </a:lnTo>
                <a:lnTo>
                  <a:pt x="172561" y="0"/>
                </a:lnTo>
                <a:lnTo>
                  <a:pt x="199608" y="1666"/>
                </a:lnTo>
                <a:lnTo>
                  <a:pt x="256162" y="13731"/>
                </a:lnTo>
                <a:lnTo>
                  <a:pt x="313987" y="37385"/>
                </a:lnTo>
                <a:lnTo>
                  <a:pt x="341887" y="93225"/>
                </a:lnTo>
                <a:lnTo>
                  <a:pt x="343376" y="136525"/>
                </a:lnTo>
                <a:lnTo>
                  <a:pt x="339387" y="181252"/>
                </a:lnTo>
                <a:lnTo>
                  <a:pt x="332422" y="220027"/>
                </a:lnTo>
                <a:lnTo>
                  <a:pt x="327183" y="244157"/>
                </a:lnTo>
                <a:lnTo>
                  <a:pt x="323850" y="254952"/>
                </a:lnTo>
                <a:lnTo>
                  <a:pt x="320992" y="260032"/>
                </a:lnTo>
                <a:lnTo>
                  <a:pt x="317182" y="267017"/>
                </a:lnTo>
              </a:path>
            </a:pathLst>
          </a:custGeom>
          <a:ln w="8889">
            <a:solidFill>
              <a:srgbClr val="000000"/>
            </a:solidFill>
          </a:ln>
        </p:spPr>
        <p:txBody>
          <a:bodyPr wrap="square" lIns="0" tIns="0" rIns="0" bIns="0" rtlCol="0"/>
          <a:lstStyle/>
          <a:p>
            <a:endParaRPr/>
          </a:p>
        </p:txBody>
      </p:sp>
      <p:sp>
        <p:nvSpPr>
          <p:cNvPr id="26" name="object 26"/>
          <p:cNvSpPr/>
          <p:nvPr/>
        </p:nvSpPr>
        <p:spPr>
          <a:xfrm>
            <a:off x="5292090" y="2301239"/>
            <a:ext cx="72390" cy="85090"/>
          </a:xfrm>
          <a:custGeom>
            <a:avLst/>
            <a:gdLst/>
            <a:ahLst/>
            <a:cxnLst/>
            <a:rect l="l" t="t" r="r" b="b"/>
            <a:pathLst>
              <a:path w="72389" h="85089">
                <a:moveTo>
                  <a:pt x="7620" y="0"/>
                </a:moveTo>
                <a:lnTo>
                  <a:pt x="0" y="85089"/>
                </a:lnTo>
                <a:lnTo>
                  <a:pt x="72389" y="40639"/>
                </a:lnTo>
                <a:lnTo>
                  <a:pt x="7620" y="0"/>
                </a:lnTo>
                <a:close/>
              </a:path>
            </a:pathLst>
          </a:custGeom>
          <a:solidFill>
            <a:srgbClr val="000000"/>
          </a:solidFill>
        </p:spPr>
        <p:txBody>
          <a:bodyPr wrap="square" lIns="0" tIns="0" rIns="0" bIns="0" rtlCol="0"/>
          <a:lstStyle/>
          <a:p>
            <a:endParaRPr/>
          </a:p>
        </p:txBody>
      </p:sp>
      <p:sp>
        <p:nvSpPr>
          <p:cNvPr id="27" name="object 27"/>
          <p:cNvSpPr/>
          <p:nvPr/>
        </p:nvSpPr>
        <p:spPr>
          <a:xfrm>
            <a:off x="3374390" y="3981450"/>
            <a:ext cx="381000" cy="381000"/>
          </a:xfrm>
          <a:custGeom>
            <a:avLst/>
            <a:gdLst/>
            <a:ahLst/>
            <a:cxnLst/>
            <a:rect l="l" t="t" r="r" b="b"/>
            <a:pathLst>
              <a:path w="381000" h="381000">
                <a:moveTo>
                  <a:pt x="190500" y="0"/>
                </a:moveTo>
                <a:lnTo>
                  <a:pt x="235042" y="4887"/>
                </a:lnTo>
                <a:lnTo>
                  <a:pt x="275475" y="18883"/>
                </a:lnTo>
                <a:lnTo>
                  <a:pt x="310798" y="40988"/>
                </a:lnTo>
                <a:lnTo>
                  <a:pt x="340011" y="70201"/>
                </a:lnTo>
                <a:lnTo>
                  <a:pt x="362116" y="105524"/>
                </a:lnTo>
                <a:lnTo>
                  <a:pt x="376112" y="145957"/>
                </a:lnTo>
                <a:lnTo>
                  <a:pt x="381000" y="190500"/>
                </a:lnTo>
                <a:lnTo>
                  <a:pt x="376112" y="235042"/>
                </a:lnTo>
                <a:lnTo>
                  <a:pt x="362116" y="275475"/>
                </a:lnTo>
                <a:lnTo>
                  <a:pt x="340011" y="310798"/>
                </a:lnTo>
                <a:lnTo>
                  <a:pt x="310798" y="340011"/>
                </a:lnTo>
                <a:lnTo>
                  <a:pt x="275475" y="362116"/>
                </a:lnTo>
                <a:lnTo>
                  <a:pt x="235042" y="376112"/>
                </a:lnTo>
                <a:lnTo>
                  <a:pt x="190500" y="381000"/>
                </a:lnTo>
                <a:lnTo>
                  <a:pt x="145957" y="376112"/>
                </a:lnTo>
                <a:lnTo>
                  <a:pt x="105524" y="362116"/>
                </a:lnTo>
                <a:lnTo>
                  <a:pt x="70201" y="340011"/>
                </a:lnTo>
                <a:lnTo>
                  <a:pt x="40988" y="310798"/>
                </a:lnTo>
                <a:lnTo>
                  <a:pt x="18883" y="275475"/>
                </a:lnTo>
                <a:lnTo>
                  <a:pt x="4887" y="235042"/>
                </a:lnTo>
                <a:lnTo>
                  <a:pt x="0" y="190500"/>
                </a:lnTo>
                <a:lnTo>
                  <a:pt x="4887" y="145957"/>
                </a:lnTo>
                <a:lnTo>
                  <a:pt x="18883" y="105524"/>
                </a:lnTo>
                <a:lnTo>
                  <a:pt x="40988" y="70201"/>
                </a:lnTo>
                <a:lnTo>
                  <a:pt x="70201" y="40988"/>
                </a:lnTo>
                <a:lnTo>
                  <a:pt x="105524" y="18883"/>
                </a:lnTo>
                <a:lnTo>
                  <a:pt x="145957" y="4887"/>
                </a:lnTo>
                <a:lnTo>
                  <a:pt x="190500" y="0"/>
                </a:lnTo>
                <a:close/>
              </a:path>
            </a:pathLst>
          </a:custGeom>
          <a:ln w="9344">
            <a:solidFill>
              <a:srgbClr val="000000"/>
            </a:solidFill>
          </a:ln>
        </p:spPr>
        <p:txBody>
          <a:bodyPr wrap="square" lIns="0" tIns="0" rIns="0" bIns="0" rtlCol="0"/>
          <a:lstStyle/>
          <a:p>
            <a:endParaRPr/>
          </a:p>
        </p:txBody>
      </p:sp>
      <p:sp>
        <p:nvSpPr>
          <p:cNvPr id="28" name="object 28"/>
          <p:cNvSpPr/>
          <p:nvPr/>
        </p:nvSpPr>
        <p:spPr>
          <a:xfrm>
            <a:off x="3374390" y="3981450"/>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29" name="object 29"/>
          <p:cNvSpPr/>
          <p:nvPr/>
        </p:nvSpPr>
        <p:spPr>
          <a:xfrm>
            <a:off x="3756659" y="4362450"/>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30" name="object 30"/>
          <p:cNvSpPr/>
          <p:nvPr/>
        </p:nvSpPr>
        <p:spPr>
          <a:xfrm>
            <a:off x="3299459" y="4138929"/>
            <a:ext cx="74930" cy="76200"/>
          </a:xfrm>
          <a:custGeom>
            <a:avLst/>
            <a:gdLst/>
            <a:ahLst/>
            <a:cxnLst/>
            <a:rect l="l" t="t" r="r" b="b"/>
            <a:pathLst>
              <a:path w="74929" h="76200">
                <a:moveTo>
                  <a:pt x="0" y="0"/>
                </a:moveTo>
                <a:lnTo>
                  <a:pt x="0" y="76200"/>
                </a:lnTo>
                <a:lnTo>
                  <a:pt x="74929" y="38100"/>
                </a:lnTo>
                <a:lnTo>
                  <a:pt x="0" y="0"/>
                </a:lnTo>
                <a:close/>
              </a:path>
            </a:pathLst>
          </a:custGeom>
          <a:solidFill>
            <a:srgbClr val="000000"/>
          </a:solidFill>
        </p:spPr>
        <p:txBody>
          <a:bodyPr wrap="square" lIns="0" tIns="0" rIns="0" bIns="0" rtlCol="0"/>
          <a:lstStyle/>
          <a:p>
            <a:endParaRPr/>
          </a:p>
        </p:txBody>
      </p:sp>
      <p:sp>
        <p:nvSpPr>
          <p:cNvPr id="31" name="object 31"/>
          <p:cNvSpPr txBox="1"/>
          <p:nvPr/>
        </p:nvSpPr>
        <p:spPr>
          <a:xfrm>
            <a:off x="3187700" y="3981450"/>
            <a:ext cx="394335" cy="269240"/>
          </a:xfrm>
          <a:prstGeom prst="rect">
            <a:avLst/>
          </a:prstGeom>
        </p:spPr>
        <p:txBody>
          <a:bodyPr vert="horz" wrap="square" lIns="0" tIns="12700" rIns="0" bIns="0" rtlCol="0">
            <a:spAutoFit/>
          </a:bodyPr>
          <a:lstStyle/>
          <a:p>
            <a:pPr marL="12700">
              <a:lnSpc>
                <a:spcPct val="100000"/>
              </a:lnSpc>
              <a:spcBef>
                <a:spcPts val="100"/>
              </a:spcBef>
              <a:tabLst>
                <a:tab pos="306705" algn="l"/>
              </a:tabLst>
            </a:pPr>
            <a:r>
              <a:rPr sz="1600" u="sng" dirty="0">
                <a:uFill>
                  <a:solidFill>
                    <a:srgbClr val="000000"/>
                  </a:solidFill>
                </a:uFill>
                <a:latin typeface="Times New Roman"/>
                <a:cs typeface="Times New Roman"/>
              </a:rPr>
              <a:t>  </a:t>
            </a:r>
            <a:r>
              <a:rPr sz="1600" u="sng" spc="-5" dirty="0">
                <a:uFill>
                  <a:solidFill>
                    <a:srgbClr val="000000"/>
                  </a:solidFill>
                </a:uFill>
                <a:latin typeface="Times New Roman"/>
                <a:cs typeface="Times New Roman"/>
              </a:rPr>
              <a:t> </a:t>
            </a:r>
            <a:r>
              <a:rPr sz="1600" dirty="0">
                <a:latin typeface="Times New Roman"/>
                <a:cs typeface="Times New Roman"/>
              </a:rPr>
              <a:t>	</a:t>
            </a:r>
            <a:r>
              <a:rPr sz="1600" dirty="0">
                <a:latin typeface="Garamond"/>
                <a:cs typeface="Garamond"/>
              </a:rPr>
              <a:t>s</a:t>
            </a:r>
            <a:endParaRPr sz="1600">
              <a:latin typeface="Garamond"/>
              <a:cs typeface="Garamond"/>
            </a:endParaRPr>
          </a:p>
        </p:txBody>
      </p:sp>
      <p:sp>
        <p:nvSpPr>
          <p:cNvPr id="32" name="object 32"/>
          <p:cNvSpPr txBox="1"/>
          <p:nvPr/>
        </p:nvSpPr>
        <p:spPr>
          <a:xfrm>
            <a:off x="5160009" y="3973829"/>
            <a:ext cx="99695" cy="269240"/>
          </a:xfrm>
          <a:prstGeom prst="rect">
            <a:avLst/>
          </a:prstGeom>
        </p:spPr>
        <p:txBody>
          <a:bodyPr vert="horz" wrap="square" lIns="0" tIns="12700" rIns="0" bIns="0" rtlCol="0">
            <a:spAutoFit/>
          </a:bodyPr>
          <a:lstStyle/>
          <a:p>
            <a:pPr marL="12700">
              <a:lnSpc>
                <a:spcPct val="100000"/>
              </a:lnSpc>
              <a:spcBef>
                <a:spcPts val="100"/>
              </a:spcBef>
            </a:pPr>
            <a:r>
              <a:rPr sz="1600" dirty="0">
                <a:latin typeface="Garamond"/>
                <a:cs typeface="Garamond"/>
              </a:rPr>
              <a:t>s</a:t>
            </a:r>
            <a:endParaRPr sz="1600">
              <a:latin typeface="Garamond"/>
              <a:cs typeface="Garamond"/>
            </a:endParaRPr>
          </a:p>
        </p:txBody>
      </p:sp>
      <p:sp>
        <p:nvSpPr>
          <p:cNvPr id="33" name="object 33"/>
          <p:cNvSpPr txBox="1"/>
          <p:nvPr/>
        </p:nvSpPr>
        <p:spPr>
          <a:xfrm>
            <a:off x="5234940" y="4109720"/>
            <a:ext cx="81280" cy="167640"/>
          </a:xfrm>
          <a:prstGeom prst="rect">
            <a:avLst/>
          </a:prstGeom>
        </p:spPr>
        <p:txBody>
          <a:bodyPr vert="horz" wrap="square" lIns="0" tIns="16510" rIns="0" bIns="0" rtlCol="0">
            <a:spAutoFit/>
          </a:bodyPr>
          <a:lstStyle/>
          <a:p>
            <a:pPr marL="12700">
              <a:lnSpc>
                <a:spcPct val="100000"/>
              </a:lnSpc>
              <a:spcBef>
                <a:spcPts val="130"/>
              </a:spcBef>
            </a:pPr>
            <a:r>
              <a:rPr sz="900" spc="10" dirty="0">
                <a:latin typeface="Garamond"/>
                <a:cs typeface="Garamond"/>
              </a:rPr>
              <a:t>1</a:t>
            </a:r>
            <a:endParaRPr sz="900">
              <a:latin typeface="Garamond"/>
              <a:cs typeface="Garamond"/>
            </a:endParaRPr>
          </a:p>
        </p:txBody>
      </p:sp>
      <p:sp>
        <p:nvSpPr>
          <p:cNvPr id="34" name="object 34"/>
          <p:cNvSpPr/>
          <p:nvPr/>
        </p:nvSpPr>
        <p:spPr>
          <a:xfrm>
            <a:off x="4969509" y="4062729"/>
            <a:ext cx="74930" cy="74930"/>
          </a:xfrm>
          <a:custGeom>
            <a:avLst/>
            <a:gdLst/>
            <a:ahLst/>
            <a:cxnLst/>
            <a:rect l="l" t="t" r="r" b="b"/>
            <a:pathLst>
              <a:path w="74929" h="74929">
                <a:moveTo>
                  <a:pt x="0" y="0"/>
                </a:moveTo>
                <a:lnTo>
                  <a:pt x="0" y="74930"/>
                </a:lnTo>
                <a:lnTo>
                  <a:pt x="74929" y="38100"/>
                </a:lnTo>
                <a:lnTo>
                  <a:pt x="0" y="0"/>
                </a:lnTo>
                <a:close/>
              </a:path>
            </a:pathLst>
          </a:custGeom>
          <a:solidFill>
            <a:srgbClr val="000000"/>
          </a:solidFill>
        </p:spPr>
        <p:txBody>
          <a:bodyPr wrap="square" lIns="0" tIns="0" rIns="0" bIns="0" rtlCol="0"/>
          <a:lstStyle/>
          <a:p>
            <a:endParaRPr/>
          </a:p>
        </p:txBody>
      </p:sp>
      <p:sp>
        <p:nvSpPr>
          <p:cNvPr id="35" name="object 35"/>
          <p:cNvSpPr/>
          <p:nvPr/>
        </p:nvSpPr>
        <p:spPr>
          <a:xfrm>
            <a:off x="3741420" y="4207509"/>
            <a:ext cx="76200" cy="74930"/>
          </a:xfrm>
          <a:custGeom>
            <a:avLst/>
            <a:gdLst/>
            <a:ahLst/>
            <a:cxnLst/>
            <a:rect l="l" t="t" r="r" b="b"/>
            <a:pathLst>
              <a:path w="76200" h="74929">
                <a:moveTo>
                  <a:pt x="76200" y="0"/>
                </a:moveTo>
                <a:lnTo>
                  <a:pt x="0" y="38100"/>
                </a:lnTo>
                <a:lnTo>
                  <a:pt x="76200" y="74929"/>
                </a:lnTo>
                <a:lnTo>
                  <a:pt x="76200" y="0"/>
                </a:lnTo>
                <a:close/>
              </a:path>
            </a:pathLst>
          </a:custGeom>
          <a:solidFill>
            <a:srgbClr val="000000"/>
          </a:solidFill>
        </p:spPr>
        <p:txBody>
          <a:bodyPr wrap="square" lIns="0" tIns="0" rIns="0" bIns="0" rtlCol="0"/>
          <a:lstStyle/>
          <a:p>
            <a:endParaRPr/>
          </a:p>
        </p:txBody>
      </p:sp>
      <p:sp>
        <p:nvSpPr>
          <p:cNvPr id="36" name="object 36"/>
          <p:cNvSpPr/>
          <p:nvPr/>
        </p:nvSpPr>
        <p:spPr>
          <a:xfrm>
            <a:off x="3348037" y="3670934"/>
            <a:ext cx="344170" cy="327025"/>
          </a:xfrm>
          <a:custGeom>
            <a:avLst/>
            <a:gdLst/>
            <a:ahLst/>
            <a:cxnLst/>
            <a:rect l="l" t="t" r="r" b="b"/>
            <a:pathLst>
              <a:path w="344170" h="327025">
                <a:moveTo>
                  <a:pt x="120332" y="327025"/>
                </a:moveTo>
                <a:lnTo>
                  <a:pt x="86677" y="303192"/>
                </a:lnTo>
                <a:lnTo>
                  <a:pt x="55879" y="278288"/>
                </a:lnTo>
                <a:lnTo>
                  <a:pt x="12382" y="219075"/>
                </a:lnTo>
                <a:lnTo>
                  <a:pt x="3095" y="180855"/>
                </a:lnTo>
                <a:lnTo>
                  <a:pt x="0" y="136207"/>
                </a:lnTo>
                <a:lnTo>
                  <a:pt x="3095" y="92987"/>
                </a:lnTo>
                <a:lnTo>
                  <a:pt x="31749" y="36968"/>
                </a:lnTo>
                <a:lnTo>
                  <a:pt x="90963" y="12799"/>
                </a:lnTo>
                <a:lnTo>
                  <a:pt x="146823" y="1428"/>
                </a:lnTo>
                <a:lnTo>
                  <a:pt x="173196" y="0"/>
                </a:lnTo>
                <a:lnTo>
                  <a:pt x="199806" y="1428"/>
                </a:lnTo>
                <a:lnTo>
                  <a:pt x="256182" y="12799"/>
                </a:lnTo>
                <a:lnTo>
                  <a:pt x="314523" y="36968"/>
                </a:lnTo>
                <a:lnTo>
                  <a:pt x="342443" y="92987"/>
                </a:lnTo>
                <a:lnTo>
                  <a:pt x="343693" y="136207"/>
                </a:lnTo>
                <a:lnTo>
                  <a:pt x="339943" y="180855"/>
                </a:lnTo>
                <a:lnTo>
                  <a:pt x="333692" y="219075"/>
                </a:lnTo>
                <a:lnTo>
                  <a:pt x="328433" y="243760"/>
                </a:lnTo>
                <a:lnTo>
                  <a:pt x="324961" y="254635"/>
                </a:lnTo>
                <a:lnTo>
                  <a:pt x="321726" y="259794"/>
                </a:lnTo>
                <a:lnTo>
                  <a:pt x="317182" y="267335"/>
                </a:lnTo>
              </a:path>
            </a:pathLst>
          </a:custGeom>
          <a:ln w="8890">
            <a:solidFill>
              <a:srgbClr val="000000"/>
            </a:solidFill>
          </a:ln>
        </p:spPr>
        <p:txBody>
          <a:bodyPr wrap="square" lIns="0" tIns="0" rIns="0" bIns="0" rtlCol="0"/>
          <a:lstStyle/>
          <a:p>
            <a:endParaRPr/>
          </a:p>
        </p:txBody>
      </p:sp>
      <p:sp>
        <p:nvSpPr>
          <p:cNvPr id="37" name="object 37"/>
          <p:cNvSpPr/>
          <p:nvPr/>
        </p:nvSpPr>
        <p:spPr>
          <a:xfrm>
            <a:off x="3628390" y="3912870"/>
            <a:ext cx="71120" cy="85090"/>
          </a:xfrm>
          <a:custGeom>
            <a:avLst/>
            <a:gdLst/>
            <a:ahLst/>
            <a:cxnLst/>
            <a:rect l="l" t="t" r="r" b="b"/>
            <a:pathLst>
              <a:path w="71120" h="85089">
                <a:moveTo>
                  <a:pt x="7620" y="0"/>
                </a:moveTo>
                <a:lnTo>
                  <a:pt x="0" y="85089"/>
                </a:lnTo>
                <a:lnTo>
                  <a:pt x="71120" y="39369"/>
                </a:lnTo>
                <a:lnTo>
                  <a:pt x="7620" y="0"/>
                </a:lnTo>
                <a:close/>
              </a:path>
            </a:pathLst>
          </a:custGeom>
          <a:solidFill>
            <a:srgbClr val="000000"/>
          </a:solidFill>
        </p:spPr>
        <p:txBody>
          <a:bodyPr wrap="square" lIns="0" tIns="0" rIns="0" bIns="0" rtlCol="0"/>
          <a:lstStyle/>
          <a:p>
            <a:endParaRPr/>
          </a:p>
        </p:txBody>
      </p:sp>
      <p:sp>
        <p:nvSpPr>
          <p:cNvPr id="38" name="object 38"/>
          <p:cNvSpPr txBox="1"/>
          <p:nvPr/>
        </p:nvSpPr>
        <p:spPr>
          <a:xfrm>
            <a:off x="3690620" y="3463290"/>
            <a:ext cx="13271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Garamond"/>
                <a:cs typeface="Garamond"/>
              </a:rPr>
              <a:t>0</a:t>
            </a:r>
            <a:endParaRPr sz="1800">
              <a:latin typeface="Garamond"/>
              <a:cs typeface="Garamond"/>
            </a:endParaRPr>
          </a:p>
        </p:txBody>
      </p:sp>
      <p:sp>
        <p:nvSpPr>
          <p:cNvPr id="39" name="object 39"/>
          <p:cNvSpPr txBox="1"/>
          <p:nvPr/>
        </p:nvSpPr>
        <p:spPr>
          <a:xfrm>
            <a:off x="5346700" y="3479800"/>
            <a:ext cx="13271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Garamond"/>
                <a:cs typeface="Garamond"/>
              </a:rPr>
              <a:t>1</a:t>
            </a:r>
            <a:endParaRPr sz="1800">
              <a:latin typeface="Garamond"/>
              <a:cs typeface="Garamond"/>
            </a:endParaRPr>
          </a:p>
        </p:txBody>
      </p:sp>
      <p:sp>
        <p:nvSpPr>
          <p:cNvPr id="40" name="object 40"/>
          <p:cNvSpPr txBox="1"/>
          <p:nvPr/>
        </p:nvSpPr>
        <p:spPr>
          <a:xfrm>
            <a:off x="3557270" y="3719993"/>
            <a:ext cx="1493520" cy="789940"/>
          </a:xfrm>
          <a:prstGeom prst="rect">
            <a:avLst/>
          </a:prstGeom>
        </p:spPr>
        <p:txBody>
          <a:bodyPr vert="horz" wrap="square" lIns="0" tIns="93345" rIns="0" bIns="0" rtlCol="0">
            <a:spAutoFit/>
          </a:bodyPr>
          <a:lstStyle/>
          <a:p>
            <a:pPr marL="116839" algn="ctr">
              <a:lnSpc>
                <a:spcPct val="100000"/>
              </a:lnSpc>
              <a:spcBef>
                <a:spcPts val="735"/>
              </a:spcBef>
              <a:tabLst>
                <a:tab pos="692150" algn="l"/>
                <a:tab pos="1341120" algn="l"/>
              </a:tabLst>
            </a:pPr>
            <a:r>
              <a:rPr sz="1800" u="sng" dirty="0">
                <a:uFill>
                  <a:solidFill>
                    <a:srgbClr val="000000"/>
                  </a:solidFill>
                </a:uFill>
                <a:latin typeface="Times New Roman"/>
                <a:cs typeface="Times New Roman"/>
              </a:rPr>
              <a:t> 	</a:t>
            </a:r>
            <a:r>
              <a:rPr sz="1800" u="sng" dirty="0">
                <a:uFill>
                  <a:solidFill>
                    <a:srgbClr val="000000"/>
                  </a:solidFill>
                </a:uFill>
                <a:latin typeface="Garamond"/>
                <a:cs typeface="Garamond"/>
              </a:rPr>
              <a:t>1	</a:t>
            </a:r>
            <a:endParaRPr sz="1800">
              <a:latin typeface="Garamond"/>
              <a:cs typeface="Garamond"/>
            </a:endParaRPr>
          </a:p>
          <a:p>
            <a:pPr marL="12700">
              <a:lnSpc>
                <a:spcPts val="890"/>
              </a:lnSpc>
              <a:spcBef>
                <a:spcPts val="360"/>
              </a:spcBef>
              <a:tabLst>
                <a:tab pos="254635" algn="l"/>
                <a:tab pos="1480185" algn="l"/>
              </a:tabLst>
            </a:pPr>
            <a:r>
              <a:rPr sz="900" spc="10" dirty="0">
                <a:latin typeface="Garamond"/>
                <a:cs typeface="Garamond"/>
              </a:rPr>
              <a:t>0	</a:t>
            </a:r>
            <a:r>
              <a:rPr sz="900" u="sng" spc="15" dirty="0">
                <a:uFill>
                  <a:solidFill>
                    <a:srgbClr val="000000"/>
                  </a:solidFill>
                </a:uFill>
                <a:latin typeface="Times New Roman"/>
                <a:cs typeface="Times New Roman"/>
              </a:rPr>
              <a:t> </a:t>
            </a:r>
            <a:r>
              <a:rPr sz="900" u="sng" spc="10" dirty="0">
                <a:uFill>
                  <a:solidFill>
                    <a:srgbClr val="000000"/>
                  </a:solidFill>
                </a:uFill>
                <a:latin typeface="Times New Roman"/>
                <a:cs typeface="Times New Roman"/>
              </a:rPr>
              <a:t>	</a:t>
            </a:r>
            <a:endParaRPr sz="900">
              <a:latin typeface="Times New Roman"/>
              <a:cs typeface="Times New Roman"/>
            </a:endParaRPr>
          </a:p>
          <a:p>
            <a:pPr marL="142875" algn="ctr">
              <a:lnSpc>
                <a:spcPts val="1970"/>
              </a:lnSpc>
            </a:pPr>
            <a:r>
              <a:rPr sz="1800" dirty="0">
                <a:latin typeface="Garamond"/>
                <a:cs typeface="Garamond"/>
              </a:rPr>
              <a:t>0</a:t>
            </a:r>
            <a:endParaRPr sz="1800">
              <a:latin typeface="Garamond"/>
              <a:cs typeface="Garamond"/>
            </a:endParaRPr>
          </a:p>
        </p:txBody>
      </p:sp>
      <p:sp>
        <p:nvSpPr>
          <p:cNvPr id="41" name="object 41"/>
          <p:cNvSpPr/>
          <p:nvPr/>
        </p:nvSpPr>
        <p:spPr>
          <a:xfrm>
            <a:off x="5036820" y="3973829"/>
            <a:ext cx="381000" cy="381000"/>
          </a:xfrm>
          <a:custGeom>
            <a:avLst/>
            <a:gdLst/>
            <a:ahLst/>
            <a:cxnLst/>
            <a:rect l="l" t="t" r="r" b="b"/>
            <a:pathLst>
              <a:path w="381000" h="381000">
                <a:moveTo>
                  <a:pt x="190500" y="0"/>
                </a:moveTo>
                <a:lnTo>
                  <a:pt x="235042" y="4887"/>
                </a:lnTo>
                <a:lnTo>
                  <a:pt x="275475" y="18883"/>
                </a:lnTo>
                <a:lnTo>
                  <a:pt x="310798" y="40988"/>
                </a:lnTo>
                <a:lnTo>
                  <a:pt x="340011" y="70201"/>
                </a:lnTo>
                <a:lnTo>
                  <a:pt x="362116" y="105524"/>
                </a:lnTo>
                <a:lnTo>
                  <a:pt x="376112" y="145957"/>
                </a:lnTo>
                <a:lnTo>
                  <a:pt x="381000" y="190500"/>
                </a:lnTo>
                <a:lnTo>
                  <a:pt x="376112" y="235042"/>
                </a:lnTo>
                <a:lnTo>
                  <a:pt x="362116" y="275475"/>
                </a:lnTo>
                <a:lnTo>
                  <a:pt x="340011" y="310798"/>
                </a:lnTo>
                <a:lnTo>
                  <a:pt x="310798" y="340011"/>
                </a:lnTo>
                <a:lnTo>
                  <a:pt x="275475" y="362116"/>
                </a:lnTo>
                <a:lnTo>
                  <a:pt x="235042" y="376112"/>
                </a:lnTo>
                <a:lnTo>
                  <a:pt x="190500" y="381000"/>
                </a:lnTo>
                <a:lnTo>
                  <a:pt x="145957" y="376112"/>
                </a:lnTo>
                <a:lnTo>
                  <a:pt x="105524" y="362116"/>
                </a:lnTo>
                <a:lnTo>
                  <a:pt x="70201" y="340011"/>
                </a:lnTo>
                <a:lnTo>
                  <a:pt x="40988" y="310798"/>
                </a:lnTo>
                <a:lnTo>
                  <a:pt x="18883" y="275475"/>
                </a:lnTo>
                <a:lnTo>
                  <a:pt x="4887" y="235042"/>
                </a:lnTo>
                <a:lnTo>
                  <a:pt x="0" y="190500"/>
                </a:lnTo>
                <a:lnTo>
                  <a:pt x="4887" y="145957"/>
                </a:lnTo>
                <a:lnTo>
                  <a:pt x="18883" y="105524"/>
                </a:lnTo>
                <a:lnTo>
                  <a:pt x="40988" y="70201"/>
                </a:lnTo>
                <a:lnTo>
                  <a:pt x="70201" y="40988"/>
                </a:lnTo>
                <a:lnTo>
                  <a:pt x="105524" y="18883"/>
                </a:lnTo>
                <a:lnTo>
                  <a:pt x="145957" y="4887"/>
                </a:lnTo>
                <a:lnTo>
                  <a:pt x="190500" y="0"/>
                </a:lnTo>
                <a:close/>
              </a:path>
            </a:pathLst>
          </a:custGeom>
          <a:ln w="9344">
            <a:solidFill>
              <a:srgbClr val="000000"/>
            </a:solidFill>
          </a:ln>
        </p:spPr>
        <p:txBody>
          <a:bodyPr wrap="square" lIns="0" tIns="0" rIns="0" bIns="0" rtlCol="0"/>
          <a:lstStyle/>
          <a:p>
            <a:endParaRPr/>
          </a:p>
        </p:txBody>
      </p:sp>
      <p:sp>
        <p:nvSpPr>
          <p:cNvPr id="42" name="object 42"/>
          <p:cNvSpPr/>
          <p:nvPr/>
        </p:nvSpPr>
        <p:spPr>
          <a:xfrm>
            <a:off x="5036820" y="3973829"/>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43" name="object 43"/>
          <p:cNvSpPr/>
          <p:nvPr/>
        </p:nvSpPr>
        <p:spPr>
          <a:xfrm>
            <a:off x="5417820" y="4354829"/>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44" name="object 44"/>
          <p:cNvSpPr/>
          <p:nvPr/>
        </p:nvSpPr>
        <p:spPr>
          <a:xfrm>
            <a:off x="3429000" y="4032250"/>
            <a:ext cx="271780" cy="271780"/>
          </a:xfrm>
          <a:custGeom>
            <a:avLst/>
            <a:gdLst/>
            <a:ahLst/>
            <a:cxnLst/>
            <a:rect l="l" t="t" r="r" b="b"/>
            <a:pathLst>
              <a:path w="271779" h="271779">
                <a:moveTo>
                  <a:pt x="135889" y="0"/>
                </a:moveTo>
                <a:lnTo>
                  <a:pt x="179771" y="6695"/>
                </a:lnTo>
                <a:lnTo>
                  <a:pt x="217190" y="25521"/>
                </a:lnTo>
                <a:lnTo>
                  <a:pt x="246258" y="54589"/>
                </a:lnTo>
                <a:lnTo>
                  <a:pt x="265084" y="92008"/>
                </a:lnTo>
                <a:lnTo>
                  <a:pt x="271779" y="135889"/>
                </a:lnTo>
                <a:lnTo>
                  <a:pt x="265084" y="179771"/>
                </a:lnTo>
                <a:lnTo>
                  <a:pt x="246258" y="217190"/>
                </a:lnTo>
                <a:lnTo>
                  <a:pt x="217190" y="246258"/>
                </a:lnTo>
                <a:lnTo>
                  <a:pt x="179771" y="265084"/>
                </a:lnTo>
                <a:lnTo>
                  <a:pt x="135889" y="271780"/>
                </a:lnTo>
                <a:lnTo>
                  <a:pt x="92008" y="265084"/>
                </a:lnTo>
                <a:lnTo>
                  <a:pt x="54589" y="246258"/>
                </a:lnTo>
                <a:lnTo>
                  <a:pt x="25521" y="217190"/>
                </a:lnTo>
                <a:lnTo>
                  <a:pt x="6695" y="179771"/>
                </a:lnTo>
                <a:lnTo>
                  <a:pt x="0" y="135889"/>
                </a:lnTo>
                <a:lnTo>
                  <a:pt x="6695" y="92008"/>
                </a:lnTo>
                <a:lnTo>
                  <a:pt x="25521" y="54589"/>
                </a:lnTo>
                <a:lnTo>
                  <a:pt x="54589" y="25521"/>
                </a:lnTo>
                <a:lnTo>
                  <a:pt x="92008" y="6695"/>
                </a:lnTo>
                <a:lnTo>
                  <a:pt x="135889" y="0"/>
                </a:lnTo>
                <a:close/>
              </a:path>
            </a:pathLst>
          </a:custGeom>
          <a:ln w="9344">
            <a:solidFill>
              <a:srgbClr val="000000"/>
            </a:solidFill>
          </a:ln>
        </p:spPr>
        <p:txBody>
          <a:bodyPr wrap="square" lIns="0" tIns="0" rIns="0" bIns="0" rtlCol="0"/>
          <a:lstStyle/>
          <a:p>
            <a:endParaRPr/>
          </a:p>
        </p:txBody>
      </p:sp>
      <p:sp>
        <p:nvSpPr>
          <p:cNvPr id="45" name="object 45"/>
          <p:cNvSpPr/>
          <p:nvPr/>
        </p:nvSpPr>
        <p:spPr>
          <a:xfrm>
            <a:off x="3429000" y="4032250"/>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46" name="object 46"/>
          <p:cNvSpPr/>
          <p:nvPr/>
        </p:nvSpPr>
        <p:spPr>
          <a:xfrm>
            <a:off x="3700779" y="4304029"/>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47" name="object 47"/>
          <p:cNvSpPr/>
          <p:nvPr/>
        </p:nvSpPr>
        <p:spPr>
          <a:xfrm>
            <a:off x="5008245" y="3670934"/>
            <a:ext cx="343535" cy="327025"/>
          </a:xfrm>
          <a:custGeom>
            <a:avLst/>
            <a:gdLst/>
            <a:ahLst/>
            <a:cxnLst/>
            <a:rect l="l" t="t" r="r" b="b"/>
            <a:pathLst>
              <a:path w="343535" h="327025">
                <a:moveTo>
                  <a:pt x="120014" y="327025"/>
                </a:moveTo>
                <a:lnTo>
                  <a:pt x="87094" y="303192"/>
                </a:lnTo>
                <a:lnTo>
                  <a:pt x="56673" y="278288"/>
                </a:lnTo>
                <a:lnTo>
                  <a:pt x="13334" y="219075"/>
                </a:lnTo>
                <a:lnTo>
                  <a:pt x="3333" y="180855"/>
                </a:lnTo>
                <a:lnTo>
                  <a:pt x="0" y="136207"/>
                </a:lnTo>
                <a:lnTo>
                  <a:pt x="3333" y="92987"/>
                </a:lnTo>
                <a:lnTo>
                  <a:pt x="32504" y="36968"/>
                </a:lnTo>
                <a:lnTo>
                  <a:pt x="90844" y="12799"/>
                </a:lnTo>
                <a:lnTo>
                  <a:pt x="146685" y="1428"/>
                </a:lnTo>
                <a:lnTo>
                  <a:pt x="173354" y="0"/>
                </a:lnTo>
                <a:lnTo>
                  <a:pt x="200024" y="1428"/>
                </a:lnTo>
                <a:lnTo>
                  <a:pt x="255865" y="12799"/>
                </a:lnTo>
                <a:lnTo>
                  <a:pt x="314205" y="36968"/>
                </a:lnTo>
                <a:lnTo>
                  <a:pt x="342126" y="92987"/>
                </a:lnTo>
                <a:lnTo>
                  <a:pt x="343376" y="136207"/>
                </a:lnTo>
                <a:lnTo>
                  <a:pt x="339625" y="180855"/>
                </a:lnTo>
                <a:lnTo>
                  <a:pt x="333375" y="219075"/>
                </a:lnTo>
                <a:lnTo>
                  <a:pt x="328136" y="243760"/>
                </a:lnTo>
                <a:lnTo>
                  <a:pt x="324802" y="254635"/>
                </a:lnTo>
                <a:lnTo>
                  <a:pt x="321944" y="259794"/>
                </a:lnTo>
                <a:lnTo>
                  <a:pt x="318134" y="267335"/>
                </a:lnTo>
              </a:path>
            </a:pathLst>
          </a:custGeom>
          <a:ln w="8890">
            <a:solidFill>
              <a:srgbClr val="000000"/>
            </a:solidFill>
          </a:ln>
        </p:spPr>
        <p:txBody>
          <a:bodyPr wrap="square" lIns="0" tIns="0" rIns="0" bIns="0" rtlCol="0"/>
          <a:lstStyle/>
          <a:p>
            <a:endParaRPr/>
          </a:p>
        </p:txBody>
      </p:sp>
      <p:sp>
        <p:nvSpPr>
          <p:cNvPr id="48" name="object 48"/>
          <p:cNvSpPr/>
          <p:nvPr/>
        </p:nvSpPr>
        <p:spPr>
          <a:xfrm>
            <a:off x="5288279" y="3912870"/>
            <a:ext cx="72390" cy="85090"/>
          </a:xfrm>
          <a:custGeom>
            <a:avLst/>
            <a:gdLst/>
            <a:ahLst/>
            <a:cxnLst/>
            <a:rect l="l" t="t" r="r" b="b"/>
            <a:pathLst>
              <a:path w="72389" h="85089">
                <a:moveTo>
                  <a:pt x="7620" y="0"/>
                </a:moveTo>
                <a:lnTo>
                  <a:pt x="0" y="85089"/>
                </a:lnTo>
                <a:lnTo>
                  <a:pt x="72390" y="39369"/>
                </a:lnTo>
                <a:lnTo>
                  <a:pt x="7620" y="0"/>
                </a:lnTo>
                <a:close/>
              </a:path>
            </a:pathLst>
          </a:custGeom>
          <a:solidFill>
            <a:srgbClr val="000000"/>
          </a:solidFill>
        </p:spPr>
        <p:txBody>
          <a:bodyPr wrap="square" lIns="0" tIns="0" rIns="0" bIns="0" rtlCol="0"/>
          <a:lstStyle/>
          <a:p>
            <a:endParaRPr/>
          </a:p>
        </p:txBody>
      </p:sp>
      <p:sp>
        <p:nvSpPr>
          <p:cNvPr id="49" name="object 49"/>
          <p:cNvSpPr/>
          <p:nvPr/>
        </p:nvSpPr>
        <p:spPr>
          <a:xfrm>
            <a:off x="2217420" y="3249929"/>
            <a:ext cx="382270" cy="381000"/>
          </a:xfrm>
          <a:custGeom>
            <a:avLst/>
            <a:gdLst/>
            <a:ahLst/>
            <a:cxnLst/>
            <a:rect l="l" t="t" r="r" b="b"/>
            <a:pathLst>
              <a:path w="382269" h="381000">
                <a:moveTo>
                  <a:pt x="190500" y="0"/>
                </a:moveTo>
                <a:lnTo>
                  <a:pt x="235512" y="4887"/>
                </a:lnTo>
                <a:lnTo>
                  <a:pt x="276282" y="18883"/>
                </a:lnTo>
                <a:lnTo>
                  <a:pt x="311831" y="40988"/>
                </a:lnTo>
                <a:lnTo>
                  <a:pt x="341181" y="70201"/>
                </a:lnTo>
                <a:lnTo>
                  <a:pt x="363356" y="105524"/>
                </a:lnTo>
                <a:lnTo>
                  <a:pt x="377378" y="145957"/>
                </a:lnTo>
                <a:lnTo>
                  <a:pt x="382269" y="190500"/>
                </a:lnTo>
                <a:lnTo>
                  <a:pt x="377378" y="235042"/>
                </a:lnTo>
                <a:lnTo>
                  <a:pt x="363356" y="275475"/>
                </a:lnTo>
                <a:lnTo>
                  <a:pt x="341181" y="310798"/>
                </a:lnTo>
                <a:lnTo>
                  <a:pt x="311831" y="340011"/>
                </a:lnTo>
                <a:lnTo>
                  <a:pt x="276282" y="362116"/>
                </a:lnTo>
                <a:lnTo>
                  <a:pt x="235512" y="376112"/>
                </a:lnTo>
                <a:lnTo>
                  <a:pt x="190500" y="381000"/>
                </a:lnTo>
                <a:lnTo>
                  <a:pt x="145957" y="376112"/>
                </a:lnTo>
                <a:lnTo>
                  <a:pt x="105524" y="362116"/>
                </a:lnTo>
                <a:lnTo>
                  <a:pt x="70201" y="340011"/>
                </a:lnTo>
                <a:lnTo>
                  <a:pt x="40988" y="310798"/>
                </a:lnTo>
                <a:lnTo>
                  <a:pt x="18883" y="275475"/>
                </a:lnTo>
                <a:lnTo>
                  <a:pt x="4887" y="235042"/>
                </a:lnTo>
                <a:lnTo>
                  <a:pt x="0" y="190500"/>
                </a:lnTo>
                <a:lnTo>
                  <a:pt x="4887" y="145957"/>
                </a:lnTo>
                <a:lnTo>
                  <a:pt x="18883" y="105524"/>
                </a:lnTo>
                <a:lnTo>
                  <a:pt x="40988" y="70201"/>
                </a:lnTo>
                <a:lnTo>
                  <a:pt x="70201" y="40988"/>
                </a:lnTo>
                <a:lnTo>
                  <a:pt x="105524" y="18883"/>
                </a:lnTo>
                <a:lnTo>
                  <a:pt x="145957" y="4887"/>
                </a:lnTo>
                <a:lnTo>
                  <a:pt x="190500" y="0"/>
                </a:lnTo>
                <a:close/>
              </a:path>
            </a:pathLst>
          </a:custGeom>
          <a:ln w="9344">
            <a:solidFill>
              <a:srgbClr val="000000"/>
            </a:solidFill>
          </a:ln>
        </p:spPr>
        <p:txBody>
          <a:bodyPr wrap="square" lIns="0" tIns="0" rIns="0" bIns="0" rtlCol="0"/>
          <a:lstStyle/>
          <a:p>
            <a:endParaRPr/>
          </a:p>
        </p:txBody>
      </p:sp>
      <p:sp>
        <p:nvSpPr>
          <p:cNvPr id="50" name="object 50"/>
          <p:cNvSpPr/>
          <p:nvPr/>
        </p:nvSpPr>
        <p:spPr>
          <a:xfrm>
            <a:off x="2217420" y="3249929"/>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51" name="object 51"/>
          <p:cNvSpPr/>
          <p:nvPr/>
        </p:nvSpPr>
        <p:spPr>
          <a:xfrm>
            <a:off x="2599689" y="3630929"/>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52" name="object 52"/>
          <p:cNvSpPr txBox="1"/>
          <p:nvPr/>
        </p:nvSpPr>
        <p:spPr>
          <a:xfrm>
            <a:off x="1996439" y="3234690"/>
            <a:ext cx="534670" cy="269240"/>
          </a:xfrm>
          <a:prstGeom prst="rect">
            <a:avLst/>
          </a:prstGeom>
        </p:spPr>
        <p:txBody>
          <a:bodyPr vert="horz" wrap="square" lIns="0" tIns="12700" rIns="0" bIns="0" rtlCol="0">
            <a:spAutoFit/>
          </a:bodyPr>
          <a:lstStyle/>
          <a:p>
            <a:pPr marL="38100">
              <a:lnSpc>
                <a:spcPct val="100000"/>
              </a:lnSpc>
              <a:spcBef>
                <a:spcPts val="100"/>
              </a:spcBef>
              <a:tabLst>
                <a:tab pos="340995" algn="l"/>
              </a:tabLst>
            </a:pPr>
            <a:r>
              <a:rPr sz="1600" u="sng" dirty="0">
                <a:uFill>
                  <a:solidFill>
                    <a:srgbClr val="000000"/>
                  </a:solidFill>
                </a:uFill>
                <a:latin typeface="Times New Roman"/>
                <a:cs typeface="Times New Roman"/>
              </a:rPr>
              <a:t>  </a:t>
            </a:r>
            <a:r>
              <a:rPr sz="1600" u="sng" spc="-5" dirty="0">
                <a:uFill>
                  <a:solidFill>
                    <a:srgbClr val="000000"/>
                  </a:solidFill>
                </a:uFill>
                <a:latin typeface="Times New Roman"/>
                <a:cs typeface="Times New Roman"/>
              </a:rPr>
              <a:t> </a:t>
            </a:r>
            <a:r>
              <a:rPr sz="1600" dirty="0">
                <a:latin typeface="Times New Roman"/>
                <a:cs typeface="Times New Roman"/>
              </a:rPr>
              <a:t>	</a:t>
            </a:r>
            <a:r>
              <a:rPr sz="1600" dirty="0">
                <a:latin typeface="Garamond"/>
                <a:cs typeface="Garamond"/>
              </a:rPr>
              <a:t>q</a:t>
            </a:r>
            <a:r>
              <a:rPr sz="1350" baseline="-24691" dirty="0">
                <a:latin typeface="Garamond"/>
                <a:cs typeface="Garamond"/>
              </a:rPr>
              <a:t>0</a:t>
            </a:r>
            <a:endParaRPr sz="1350" baseline="-24691">
              <a:latin typeface="Garamond"/>
              <a:cs typeface="Garamond"/>
            </a:endParaRPr>
          </a:p>
        </p:txBody>
      </p:sp>
      <p:sp>
        <p:nvSpPr>
          <p:cNvPr id="53" name="object 53"/>
          <p:cNvSpPr/>
          <p:nvPr/>
        </p:nvSpPr>
        <p:spPr>
          <a:xfrm>
            <a:off x="2133600" y="3407409"/>
            <a:ext cx="76200" cy="74930"/>
          </a:xfrm>
          <a:custGeom>
            <a:avLst/>
            <a:gdLst/>
            <a:ahLst/>
            <a:cxnLst/>
            <a:rect l="l" t="t" r="r" b="b"/>
            <a:pathLst>
              <a:path w="76200" h="74929">
                <a:moveTo>
                  <a:pt x="0" y="0"/>
                </a:moveTo>
                <a:lnTo>
                  <a:pt x="0" y="74929"/>
                </a:lnTo>
                <a:lnTo>
                  <a:pt x="76200" y="36829"/>
                </a:lnTo>
                <a:lnTo>
                  <a:pt x="0" y="0"/>
                </a:lnTo>
                <a:close/>
              </a:path>
            </a:pathLst>
          </a:custGeom>
          <a:solidFill>
            <a:srgbClr val="000000"/>
          </a:solidFill>
        </p:spPr>
        <p:txBody>
          <a:bodyPr wrap="square" lIns="0" tIns="0" rIns="0" bIns="0" rtlCol="0"/>
          <a:lstStyle/>
          <a:p>
            <a:endParaRPr/>
          </a:p>
        </p:txBody>
      </p:sp>
      <p:sp>
        <p:nvSpPr>
          <p:cNvPr id="54" name="object 54"/>
          <p:cNvSpPr/>
          <p:nvPr/>
        </p:nvSpPr>
        <p:spPr>
          <a:xfrm>
            <a:off x="2542539" y="2565400"/>
            <a:ext cx="661670" cy="739140"/>
          </a:xfrm>
          <a:custGeom>
            <a:avLst/>
            <a:gdLst/>
            <a:ahLst/>
            <a:cxnLst/>
            <a:rect l="l" t="t" r="r" b="b"/>
            <a:pathLst>
              <a:path w="661669" h="739139">
                <a:moveTo>
                  <a:pt x="0" y="739139"/>
                </a:moveTo>
                <a:lnTo>
                  <a:pt x="661670" y="0"/>
                </a:lnTo>
              </a:path>
            </a:pathLst>
          </a:custGeom>
          <a:ln w="9344">
            <a:solidFill>
              <a:srgbClr val="000000"/>
            </a:solidFill>
          </a:ln>
        </p:spPr>
        <p:txBody>
          <a:bodyPr wrap="square" lIns="0" tIns="0" rIns="0" bIns="0" rtlCol="0"/>
          <a:lstStyle/>
          <a:p>
            <a:endParaRPr/>
          </a:p>
        </p:txBody>
      </p:sp>
      <p:sp>
        <p:nvSpPr>
          <p:cNvPr id="55" name="object 55"/>
          <p:cNvSpPr/>
          <p:nvPr/>
        </p:nvSpPr>
        <p:spPr>
          <a:xfrm>
            <a:off x="2542539" y="3575050"/>
            <a:ext cx="657860" cy="601980"/>
          </a:xfrm>
          <a:custGeom>
            <a:avLst/>
            <a:gdLst/>
            <a:ahLst/>
            <a:cxnLst/>
            <a:rect l="l" t="t" r="r" b="b"/>
            <a:pathLst>
              <a:path w="657860" h="601979">
                <a:moveTo>
                  <a:pt x="0" y="0"/>
                </a:moveTo>
                <a:lnTo>
                  <a:pt x="657860" y="601980"/>
                </a:lnTo>
              </a:path>
            </a:pathLst>
          </a:custGeom>
          <a:ln w="9344">
            <a:solidFill>
              <a:srgbClr val="000000"/>
            </a:solidFill>
          </a:ln>
        </p:spPr>
        <p:txBody>
          <a:bodyPr wrap="square" lIns="0" tIns="0" rIns="0" bIns="0" rtlCol="0"/>
          <a:lstStyle/>
          <a:p>
            <a:endParaRPr/>
          </a:p>
        </p:txBody>
      </p:sp>
      <p:sp>
        <p:nvSpPr>
          <p:cNvPr id="56" name="object 56"/>
          <p:cNvSpPr txBox="1"/>
          <p:nvPr/>
        </p:nvSpPr>
        <p:spPr>
          <a:xfrm>
            <a:off x="2776220" y="2607309"/>
            <a:ext cx="13271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Garamond"/>
                <a:cs typeface="Garamond"/>
              </a:rPr>
              <a:t>1</a:t>
            </a:r>
            <a:endParaRPr sz="1800">
              <a:latin typeface="Garamond"/>
              <a:cs typeface="Garamond"/>
            </a:endParaRPr>
          </a:p>
        </p:txBody>
      </p:sp>
      <p:sp>
        <p:nvSpPr>
          <p:cNvPr id="57" name="object 57"/>
          <p:cNvSpPr txBox="1"/>
          <p:nvPr/>
        </p:nvSpPr>
        <p:spPr>
          <a:xfrm>
            <a:off x="2823210" y="3549650"/>
            <a:ext cx="13271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Garamond"/>
                <a:cs typeface="Garamond"/>
              </a:rPr>
              <a:t>0</a:t>
            </a:r>
            <a:endParaRPr sz="1800">
              <a:latin typeface="Garamond"/>
              <a:cs typeface="Garamond"/>
            </a:endParaRPr>
          </a:p>
        </p:txBody>
      </p:sp>
      <p:sp>
        <p:nvSpPr>
          <p:cNvPr id="58" name="object 58"/>
          <p:cNvSpPr/>
          <p:nvPr/>
        </p:nvSpPr>
        <p:spPr>
          <a:xfrm>
            <a:off x="5193029" y="1676400"/>
            <a:ext cx="2426970" cy="810260"/>
          </a:xfrm>
          <a:custGeom>
            <a:avLst/>
            <a:gdLst/>
            <a:ahLst/>
            <a:cxnLst/>
            <a:rect l="l" t="t" r="r" b="b"/>
            <a:pathLst>
              <a:path w="2426970" h="810260">
                <a:moveTo>
                  <a:pt x="2085340" y="0"/>
                </a:moveTo>
                <a:lnTo>
                  <a:pt x="711200" y="0"/>
                </a:lnTo>
                <a:lnTo>
                  <a:pt x="647295" y="1996"/>
                </a:lnTo>
                <a:lnTo>
                  <a:pt x="585489" y="7639"/>
                </a:lnTo>
                <a:lnTo>
                  <a:pt x="527761" y="16408"/>
                </a:lnTo>
                <a:lnTo>
                  <a:pt x="476091" y="27781"/>
                </a:lnTo>
                <a:lnTo>
                  <a:pt x="432457" y="41237"/>
                </a:lnTo>
                <a:lnTo>
                  <a:pt x="377217" y="72318"/>
                </a:lnTo>
                <a:lnTo>
                  <a:pt x="369570" y="88900"/>
                </a:lnTo>
                <a:lnTo>
                  <a:pt x="369570" y="444500"/>
                </a:lnTo>
                <a:lnTo>
                  <a:pt x="398839" y="477142"/>
                </a:lnTo>
                <a:lnTo>
                  <a:pt x="476091" y="505618"/>
                </a:lnTo>
                <a:lnTo>
                  <a:pt x="527761" y="516991"/>
                </a:lnTo>
                <a:lnTo>
                  <a:pt x="585489" y="525760"/>
                </a:lnTo>
                <a:lnTo>
                  <a:pt x="647295" y="531403"/>
                </a:lnTo>
                <a:lnTo>
                  <a:pt x="711200" y="533400"/>
                </a:lnTo>
                <a:lnTo>
                  <a:pt x="0" y="810260"/>
                </a:lnTo>
                <a:lnTo>
                  <a:pt x="1223010" y="533400"/>
                </a:lnTo>
                <a:lnTo>
                  <a:pt x="2085340" y="533400"/>
                </a:lnTo>
                <a:lnTo>
                  <a:pt x="2148879" y="531403"/>
                </a:lnTo>
                <a:lnTo>
                  <a:pt x="2210514" y="525760"/>
                </a:lnTo>
                <a:lnTo>
                  <a:pt x="2268220" y="516991"/>
                </a:lnTo>
                <a:lnTo>
                  <a:pt x="2319972" y="505618"/>
                </a:lnTo>
                <a:lnTo>
                  <a:pt x="2363747" y="492162"/>
                </a:lnTo>
                <a:lnTo>
                  <a:pt x="2419270" y="461081"/>
                </a:lnTo>
                <a:lnTo>
                  <a:pt x="2426970" y="444500"/>
                </a:lnTo>
                <a:lnTo>
                  <a:pt x="2426970" y="88900"/>
                </a:lnTo>
                <a:lnTo>
                  <a:pt x="2397521" y="56257"/>
                </a:lnTo>
                <a:lnTo>
                  <a:pt x="2319972" y="27781"/>
                </a:lnTo>
                <a:lnTo>
                  <a:pt x="2268220" y="16408"/>
                </a:lnTo>
                <a:lnTo>
                  <a:pt x="2210514" y="7639"/>
                </a:lnTo>
                <a:lnTo>
                  <a:pt x="2148879" y="1996"/>
                </a:lnTo>
                <a:lnTo>
                  <a:pt x="2085340" y="0"/>
                </a:lnTo>
                <a:close/>
              </a:path>
            </a:pathLst>
          </a:custGeom>
          <a:solidFill>
            <a:srgbClr val="2CA1BE"/>
          </a:solidFill>
        </p:spPr>
        <p:txBody>
          <a:bodyPr wrap="square" lIns="0" tIns="0" rIns="0" bIns="0" rtlCol="0"/>
          <a:lstStyle/>
          <a:p>
            <a:endParaRPr/>
          </a:p>
        </p:txBody>
      </p:sp>
      <p:sp>
        <p:nvSpPr>
          <p:cNvPr id="59" name="object 59"/>
          <p:cNvSpPr/>
          <p:nvPr/>
        </p:nvSpPr>
        <p:spPr>
          <a:xfrm>
            <a:off x="5193029" y="1676400"/>
            <a:ext cx="2426970" cy="810260"/>
          </a:xfrm>
          <a:custGeom>
            <a:avLst/>
            <a:gdLst/>
            <a:ahLst/>
            <a:cxnLst/>
            <a:rect l="l" t="t" r="r" b="b"/>
            <a:pathLst>
              <a:path w="2426970" h="810260">
                <a:moveTo>
                  <a:pt x="711200" y="0"/>
                </a:moveTo>
                <a:lnTo>
                  <a:pt x="647295" y="1996"/>
                </a:lnTo>
                <a:lnTo>
                  <a:pt x="585489" y="7639"/>
                </a:lnTo>
                <a:lnTo>
                  <a:pt x="527761" y="16408"/>
                </a:lnTo>
                <a:lnTo>
                  <a:pt x="476091" y="27781"/>
                </a:lnTo>
                <a:lnTo>
                  <a:pt x="432457" y="41237"/>
                </a:lnTo>
                <a:lnTo>
                  <a:pt x="377217" y="72318"/>
                </a:lnTo>
                <a:lnTo>
                  <a:pt x="369570" y="88900"/>
                </a:lnTo>
                <a:lnTo>
                  <a:pt x="369570" y="154939"/>
                </a:lnTo>
                <a:lnTo>
                  <a:pt x="369570" y="220979"/>
                </a:lnTo>
                <a:lnTo>
                  <a:pt x="369570" y="311150"/>
                </a:lnTo>
                <a:lnTo>
                  <a:pt x="369570" y="378460"/>
                </a:lnTo>
                <a:lnTo>
                  <a:pt x="369570" y="444500"/>
                </a:lnTo>
                <a:lnTo>
                  <a:pt x="377217" y="461081"/>
                </a:lnTo>
                <a:lnTo>
                  <a:pt x="432457" y="492162"/>
                </a:lnTo>
                <a:lnTo>
                  <a:pt x="476091" y="505618"/>
                </a:lnTo>
                <a:lnTo>
                  <a:pt x="527761" y="516991"/>
                </a:lnTo>
                <a:lnTo>
                  <a:pt x="585489" y="525760"/>
                </a:lnTo>
                <a:lnTo>
                  <a:pt x="647295" y="531403"/>
                </a:lnTo>
                <a:lnTo>
                  <a:pt x="711200" y="533400"/>
                </a:lnTo>
                <a:lnTo>
                  <a:pt x="0" y="810260"/>
                </a:lnTo>
                <a:lnTo>
                  <a:pt x="1223010" y="533400"/>
                </a:lnTo>
                <a:lnTo>
                  <a:pt x="1572260" y="533400"/>
                </a:lnTo>
                <a:lnTo>
                  <a:pt x="1828800" y="533400"/>
                </a:lnTo>
                <a:lnTo>
                  <a:pt x="2085340" y="533400"/>
                </a:lnTo>
                <a:lnTo>
                  <a:pt x="2148879" y="531403"/>
                </a:lnTo>
                <a:lnTo>
                  <a:pt x="2210514" y="525760"/>
                </a:lnTo>
                <a:lnTo>
                  <a:pt x="2268220" y="516991"/>
                </a:lnTo>
                <a:lnTo>
                  <a:pt x="2319972" y="505618"/>
                </a:lnTo>
                <a:lnTo>
                  <a:pt x="2363747" y="492162"/>
                </a:lnTo>
                <a:lnTo>
                  <a:pt x="2419270" y="461081"/>
                </a:lnTo>
                <a:lnTo>
                  <a:pt x="2426970" y="444500"/>
                </a:lnTo>
                <a:lnTo>
                  <a:pt x="2426970" y="378460"/>
                </a:lnTo>
                <a:lnTo>
                  <a:pt x="2426970" y="311150"/>
                </a:lnTo>
                <a:lnTo>
                  <a:pt x="2426970" y="220979"/>
                </a:lnTo>
                <a:lnTo>
                  <a:pt x="2426970" y="154939"/>
                </a:lnTo>
                <a:lnTo>
                  <a:pt x="2426970" y="88900"/>
                </a:lnTo>
                <a:lnTo>
                  <a:pt x="2419270" y="72318"/>
                </a:lnTo>
                <a:lnTo>
                  <a:pt x="2363747" y="41237"/>
                </a:lnTo>
                <a:lnTo>
                  <a:pt x="2319972" y="27781"/>
                </a:lnTo>
                <a:lnTo>
                  <a:pt x="2268220" y="16408"/>
                </a:lnTo>
                <a:lnTo>
                  <a:pt x="2210514" y="7639"/>
                </a:lnTo>
                <a:lnTo>
                  <a:pt x="2148879" y="1996"/>
                </a:lnTo>
                <a:lnTo>
                  <a:pt x="2085340" y="0"/>
                </a:lnTo>
                <a:lnTo>
                  <a:pt x="1828800" y="0"/>
                </a:lnTo>
                <a:lnTo>
                  <a:pt x="1572260" y="0"/>
                </a:lnTo>
                <a:lnTo>
                  <a:pt x="1223010" y="0"/>
                </a:lnTo>
                <a:lnTo>
                  <a:pt x="967740" y="0"/>
                </a:lnTo>
                <a:lnTo>
                  <a:pt x="711200" y="0"/>
                </a:lnTo>
                <a:close/>
              </a:path>
            </a:pathLst>
          </a:custGeom>
          <a:ln w="9344">
            <a:solidFill>
              <a:srgbClr val="000000"/>
            </a:solidFill>
          </a:ln>
        </p:spPr>
        <p:txBody>
          <a:bodyPr wrap="square" lIns="0" tIns="0" rIns="0" bIns="0" rtlCol="0"/>
          <a:lstStyle/>
          <a:p>
            <a:endParaRPr/>
          </a:p>
        </p:txBody>
      </p:sp>
      <p:sp>
        <p:nvSpPr>
          <p:cNvPr id="60" name="object 60"/>
          <p:cNvSpPr/>
          <p:nvPr/>
        </p:nvSpPr>
        <p:spPr>
          <a:xfrm>
            <a:off x="5562600" y="1676400"/>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61" name="object 61"/>
          <p:cNvSpPr/>
          <p:nvPr/>
        </p:nvSpPr>
        <p:spPr>
          <a:xfrm>
            <a:off x="7620000" y="2209800"/>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62" name="object 62"/>
          <p:cNvSpPr txBox="1">
            <a:spLocks noGrp="1"/>
          </p:cNvSpPr>
          <p:nvPr>
            <p:ph type="title"/>
          </p:nvPr>
        </p:nvSpPr>
        <p:spPr>
          <a:xfrm>
            <a:off x="1210310" y="1718035"/>
            <a:ext cx="6723380" cy="382156"/>
          </a:xfrm>
          <a:prstGeom prst="rect">
            <a:avLst/>
          </a:prstGeom>
        </p:spPr>
        <p:txBody>
          <a:bodyPr vert="horz" wrap="square" lIns="0" tIns="12700" rIns="0" bIns="0" rtlCol="0">
            <a:spAutoFit/>
          </a:bodyPr>
          <a:lstStyle/>
          <a:p>
            <a:pPr marL="4050029">
              <a:lnSpc>
                <a:spcPct val="100000"/>
              </a:lnSpc>
              <a:spcBef>
                <a:spcPts val="100"/>
              </a:spcBef>
            </a:pPr>
            <a:r>
              <a:rPr sz="2400" spc="-5" dirty="0"/>
              <a:t>one more</a:t>
            </a:r>
            <a:r>
              <a:rPr sz="2400" spc="-65" dirty="0"/>
              <a:t> </a:t>
            </a:r>
            <a:r>
              <a:rPr sz="2400" dirty="0">
                <a:latin typeface="Garamond"/>
                <a:cs typeface="Garamond"/>
              </a:rPr>
              <a:t>10</a:t>
            </a:r>
          </a:p>
        </p:txBody>
      </p:sp>
      <p:sp>
        <p:nvSpPr>
          <p:cNvPr id="63" name="object 63"/>
          <p:cNvSpPr/>
          <p:nvPr/>
        </p:nvSpPr>
        <p:spPr>
          <a:xfrm>
            <a:off x="5193029" y="3276600"/>
            <a:ext cx="2426970" cy="810260"/>
          </a:xfrm>
          <a:custGeom>
            <a:avLst/>
            <a:gdLst/>
            <a:ahLst/>
            <a:cxnLst/>
            <a:rect l="l" t="t" r="r" b="b"/>
            <a:pathLst>
              <a:path w="2426970" h="810260">
                <a:moveTo>
                  <a:pt x="2085340" y="0"/>
                </a:moveTo>
                <a:lnTo>
                  <a:pt x="711200" y="0"/>
                </a:lnTo>
                <a:lnTo>
                  <a:pt x="647295" y="1996"/>
                </a:lnTo>
                <a:lnTo>
                  <a:pt x="585489" y="7639"/>
                </a:lnTo>
                <a:lnTo>
                  <a:pt x="527761" y="16408"/>
                </a:lnTo>
                <a:lnTo>
                  <a:pt x="476091" y="27781"/>
                </a:lnTo>
                <a:lnTo>
                  <a:pt x="432457" y="41237"/>
                </a:lnTo>
                <a:lnTo>
                  <a:pt x="377217" y="72318"/>
                </a:lnTo>
                <a:lnTo>
                  <a:pt x="369570" y="88900"/>
                </a:lnTo>
                <a:lnTo>
                  <a:pt x="369570" y="444500"/>
                </a:lnTo>
                <a:lnTo>
                  <a:pt x="398839" y="477142"/>
                </a:lnTo>
                <a:lnTo>
                  <a:pt x="476091" y="505618"/>
                </a:lnTo>
                <a:lnTo>
                  <a:pt x="527761" y="516991"/>
                </a:lnTo>
                <a:lnTo>
                  <a:pt x="585489" y="525760"/>
                </a:lnTo>
                <a:lnTo>
                  <a:pt x="647295" y="531403"/>
                </a:lnTo>
                <a:lnTo>
                  <a:pt x="711200" y="533400"/>
                </a:lnTo>
                <a:lnTo>
                  <a:pt x="0" y="810260"/>
                </a:lnTo>
                <a:lnTo>
                  <a:pt x="1223010" y="533400"/>
                </a:lnTo>
                <a:lnTo>
                  <a:pt x="2085340" y="533400"/>
                </a:lnTo>
                <a:lnTo>
                  <a:pt x="2148879" y="531403"/>
                </a:lnTo>
                <a:lnTo>
                  <a:pt x="2210514" y="525760"/>
                </a:lnTo>
                <a:lnTo>
                  <a:pt x="2268220" y="516991"/>
                </a:lnTo>
                <a:lnTo>
                  <a:pt x="2319972" y="505618"/>
                </a:lnTo>
                <a:lnTo>
                  <a:pt x="2363747" y="492162"/>
                </a:lnTo>
                <a:lnTo>
                  <a:pt x="2419270" y="461081"/>
                </a:lnTo>
                <a:lnTo>
                  <a:pt x="2426970" y="444500"/>
                </a:lnTo>
                <a:lnTo>
                  <a:pt x="2426970" y="88900"/>
                </a:lnTo>
                <a:lnTo>
                  <a:pt x="2397521" y="56257"/>
                </a:lnTo>
                <a:lnTo>
                  <a:pt x="2319972" y="27781"/>
                </a:lnTo>
                <a:lnTo>
                  <a:pt x="2268220" y="16408"/>
                </a:lnTo>
                <a:lnTo>
                  <a:pt x="2210514" y="7639"/>
                </a:lnTo>
                <a:lnTo>
                  <a:pt x="2148879" y="1996"/>
                </a:lnTo>
                <a:lnTo>
                  <a:pt x="2085340" y="0"/>
                </a:lnTo>
                <a:close/>
              </a:path>
            </a:pathLst>
          </a:custGeom>
          <a:solidFill>
            <a:srgbClr val="2CA1BE"/>
          </a:solidFill>
        </p:spPr>
        <p:txBody>
          <a:bodyPr wrap="square" lIns="0" tIns="0" rIns="0" bIns="0" rtlCol="0"/>
          <a:lstStyle/>
          <a:p>
            <a:endParaRPr/>
          </a:p>
        </p:txBody>
      </p:sp>
      <p:sp>
        <p:nvSpPr>
          <p:cNvPr id="64" name="object 64"/>
          <p:cNvSpPr/>
          <p:nvPr/>
        </p:nvSpPr>
        <p:spPr>
          <a:xfrm>
            <a:off x="5193029" y="3276600"/>
            <a:ext cx="2426970" cy="810260"/>
          </a:xfrm>
          <a:custGeom>
            <a:avLst/>
            <a:gdLst/>
            <a:ahLst/>
            <a:cxnLst/>
            <a:rect l="l" t="t" r="r" b="b"/>
            <a:pathLst>
              <a:path w="2426970" h="810260">
                <a:moveTo>
                  <a:pt x="711200" y="0"/>
                </a:moveTo>
                <a:lnTo>
                  <a:pt x="647295" y="1996"/>
                </a:lnTo>
                <a:lnTo>
                  <a:pt x="585489" y="7639"/>
                </a:lnTo>
                <a:lnTo>
                  <a:pt x="527761" y="16408"/>
                </a:lnTo>
                <a:lnTo>
                  <a:pt x="476091" y="27781"/>
                </a:lnTo>
                <a:lnTo>
                  <a:pt x="432457" y="41237"/>
                </a:lnTo>
                <a:lnTo>
                  <a:pt x="377217" y="72318"/>
                </a:lnTo>
                <a:lnTo>
                  <a:pt x="369570" y="88900"/>
                </a:lnTo>
                <a:lnTo>
                  <a:pt x="369570" y="154939"/>
                </a:lnTo>
                <a:lnTo>
                  <a:pt x="369570" y="220979"/>
                </a:lnTo>
                <a:lnTo>
                  <a:pt x="369570" y="311150"/>
                </a:lnTo>
                <a:lnTo>
                  <a:pt x="369570" y="378460"/>
                </a:lnTo>
                <a:lnTo>
                  <a:pt x="369570" y="444500"/>
                </a:lnTo>
                <a:lnTo>
                  <a:pt x="377217" y="461081"/>
                </a:lnTo>
                <a:lnTo>
                  <a:pt x="432457" y="492162"/>
                </a:lnTo>
                <a:lnTo>
                  <a:pt x="476091" y="505618"/>
                </a:lnTo>
                <a:lnTo>
                  <a:pt x="527761" y="516991"/>
                </a:lnTo>
                <a:lnTo>
                  <a:pt x="585489" y="525760"/>
                </a:lnTo>
                <a:lnTo>
                  <a:pt x="647295" y="531403"/>
                </a:lnTo>
                <a:lnTo>
                  <a:pt x="711200" y="533400"/>
                </a:lnTo>
                <a:lnTo>
                  <a:pt x="0" y="810260"/>
                </a:lnTo>
                <a:lnTo>
                  <a:pt x="1223010" y="533400"/>
                </a:lnTo>
                <a:lnTo>
                  <a:pt x="1572260" y="533400"/>
                </a:lnTo>
                <a:lnTo>
                  <a:pt x="1828800" y="533400"/>
                </a:lnTo>
                <a:lnTo>
                  <a:pt x="2085340" y="533400"/>
                </a:lnTo>
                <a:lnTo>
                  <a:pt x="2148879" y="531403"/>
                </a:lnTo>
                <a:lnTo>
                  <a:pt x="2210514" y="525760"/>
                </a:lnTo>
                <a:lnTo>
                  <a:pt x="2268220" y="516991"/>
                </a:lnTo>
                <a:lnTo>
                  <a:pt x="2319972" y="505618"/>
                </a:lnTo>
                <a:lnTo>
                  <a:pt x="2363747" y="492162"/>
                </a:lnTo>
                <a:lnTo>
                  <a:pt x="2419270" y="461081"/>
                </a:lnTo>
                <a:lnTo>
                  <a:pt x="2426970" y="444500"/>
                </a:lnTo>
                <a:lnTo>
                  <a:pt x="2426970" y="378460"/>
                </a:lnTo>
                <a:lnTo>
                  <a:pt x="2426970" y="311150"/>
                </a:lnTo>
                <a:lnTo>
                  <a:pt x="2426970" y="220979"/>
                </a:lnTo>
                <a:lnTo>
                  <a:pt x="2426970" y="154939"/>
                </a:lnTo>
                <a:lnTo>
                  <a:pt x="2426970" y="88900"/>
                </a:lnTo>
                <a:lnTo>
                  <a:pt x="2419270" y="72318"/>
                </a:lnTo>
                <a:lnTo>
                  <a:pt x="2363747" y="41237"/>
                </a:lnTo>
                <a:lnTo>
                  <a:pt x="2319972" y="27781"/>
                </a:lnTo>
                <a:lnTo>
                  <a:pt x="2268220" y="16408"/>
                </a:lnTo>
                <a:lnTo>
                  <a:pt x="2210514" y="7639"/>
                </a:lnTo>
                <a:lnTo>
                  <a:pt x="2148879" y="1996"/>
                </a:lnTo>
                <a:lnTo>
                  <a:pt x="2085340" y="0"/>
                </a:lnTo>
                <a:lnTo>
                  <a:pt x="1828800" y="0"/>
                </a:lnTo>
                <a:lnTo>
                  <a:pt x="1572260" y="0"/>
                </a:lnTo>
                <a:lnTo>
                  <a:pt x="1223010" y="0"/>
                </a:lnTo>
                <a:lnTo>
                  <a:pt x="967740" y="0"/>
                </a:lnTo>
                <a:lnTo>
                  <a:pt x="711200" y="0"/>
                </a:lnTo>
                <a:close/>
              </a:path>
            </a:pathLst>
          </a:custGeom>
          <a:ln w="9344">
            <a:solidFill>
              <a:srgbClr val="000000"/>
            </a:solidFill>
          </a:ln>
        </p:spPr>
        <p:txBody>
          <a:bodyPr wrap="square" lIns="0" tIns="0" rIns="0" bIns="0" rtlCol="0"/>
          <a:lstStyle/>
          <a:p>
            <a:endParaRPr/>
          </a:p>
        </p:txBody>
      </p:sp>
      <p:sp>
        <p:nvSpPr>
          <p:cNvPr id="65" name="object 65"/>
          <p:cNvSpPr/>
          <p:nvPr/>
        </p:nvSpPr>
        <p:spPr>
          <a:xfrm>
            <a:off x="5562600" y="3276600"/>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66" name="object 66"/>
          <p:cNvSpPr/>
          <p:nvPr/>
        </p:nvSpPr>
        <p:spPr>
          <a:xfrm>
            <a:off x="7620000" y="3810000"/>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67" name="object 67"/>
          <p:cNvSpPr txBox="1"/>
          <p:nvPr/>
        </p:nvSpPr>
        <p:spPr>
          <a:xfrm>
            <a:off x="5782309" y="3329940"/>
            <a:ext cx="161734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Gill Sans MT"/>
                <a:cs typeface="Gill Sans MT"/>
              </a:rPr>
              <a:t>one more</a:t>
            </a:r>
            <a:r>
              <a:rPr sz="2400" spc="-65" dirty="0">
                <a:latin typeface="Gill Sans MT"/>
                <a:cs typeface="Gill Sans MT"/>
              </a:rPr>
              <a:t> </a:t>
            </a:r>
            <a:r>
              <a:rPr sz="2400" dirty="0">
                <a:latin typeface="Garamond"/>
                <a:cs typeface="Garamond"/>
              </a:rPr>
              <a:t>01</a:t>
            </a:r>
            <a:endParaRPr sz="2400">
              <a:latin typeface="Garamond"/>
              <a:cs typeface="Garamond"/>
            </a:endParaRPr>
          </a:p>
        </p:txBody>
      </p:sp>
      <p:sp>
        <p:nvSpPr>
          <p:cNvPr id="68" name="object 68"/>
          <p:cNvSpPr/>
          <p:nvPr/>
        </p:nvSpPr>
        <p:spPr>
          <a:xfrm>
            <a:off x="2268220" y="3302000"/>
            <a:ext cx="271780" cy="271780"/>
          </a:xfrm>
          <a:custGeom>
            <a:avLst/>
            <a:gdLst/>
            <a:ahLst/>
            <a:cxnLst/>
            <a:rect l="l" t="t" r="r" b="b"/>
            <a:pathLst>
              <a:path w="271780" h="271779">
                <a:moveTo>
                  <a:pt x="135890" y="0"/>
                </a:moveTo>
                <a:lnTo>
                  <a:pt x="179283" y="6695"/>
                </a:lnTo>
                <a:lnTo>
                  <a:pt x="216641" y="25521"/>
                </a:lnTo>
                <a:lnTo>
                  <a:pt x="245892" y="54589"/>
                </a:lnTo>
                <a:lnTo>
                  <a:pt x="264962" y="92008"/>
                </a:lnTo>
                <a:lnTo>
                  <a:pt x="271780" y="135889"/>
                </a:lnTo>
                <a:lnTo>
                  <a:pt x="264962" y="179283"/>
                </a:lnTo>
                <a:lnTo>
                  <a:pt x="245892" y="216641"/>
                </a:lnTo>
                <a:lnTo>
                  <a:pt x="216641" y="245892"/>
                </a:lnTo>
                <a:lnTo>
                  <a:pt x="179283" y="264962"/>
                </a:lnTo>
                <a:lnTo>
                  <a:pt x="135890" y="271779"/>
                </a:lnTo>
                <a:lnTo>
                  <a:pt x="92008" y="264962"/>
                </a:lnTo>
                <a:lnTo>
                  <a:pt x="54589" y="245892"/>
                </a:lnTo>
                <a:lnTo>
                  <a:pt x="25521" y="216641"/>
                </a:lnTo>
                <a:lnTo>
                  <a:pt x="6695" y="179283"/>
                </a:lnTo>
                <a:lnTo>
                  <a:pt x="0" y="135889"/>
                </a:lnTo>
                <a:lnTo>
                  <a:pt x="6695" y="92008"/>
                </a:lnTo>
                <a:lnTo>
                  <a:pt x="25521" y="54589"/>
                </a:lnTo>
                <a:lnTo>
                  <a:pt x="54589" y="25521"/>
                </a:lnTo>
                <a:lnTo>
                  <a:pt x="92008" y="6695"/>
                </a:lnTo>
                <a:lnTo>
                  <a:pt x="135890" y="0"/>
                </a:lnTo>
                <a:close/>
              </a:path>
            </a:pathLst>
          </a:custGeom>
          <a:ln w="9344">
            <a:solidFill>
              <a:srgbClr val="000000"/>
            </a:solidFill>
          </a:ln>
        </p:spPr>
        <p:txBody>
          <a:bodyPr wrap="square" lIns="0" tIns="0" rIns="0" bIns="0" rtlCol="0"/>
          <a:lstStyle/>
          <a:p>
            <a:endParaRPr/>
          </a:p>
        </p:txBody>
      </p:sp>
      <p:sp>
        <p:nvSpPr>
          <p:cNvPr id="69" name="object 69"/>
          <p:cNvSpPr/>
          <p:nvPr/>
        </p:nvSpPr>
        <p:spPr>
          <a:xfrm>
            <a:off x="2268220" y="3302000"/>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70" name="object 70"/>
          <p:cNvSpPr/>
          <p:nvPr/>
        </p:nvSpPr>
        <p:spPr>
          <a:xfrm>
            <a:off x="2540000" y="3573779"/>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5579" y="267970"/>
            <a:ext cx="8497570" cy="115823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920750" y="1305560"/>
            <a:ext cx="6616700" cy="579120"/>
          </a:xfrm>
          <a:prstGeom prst="rect">
            <a:avLst/>
          </a:prstGeom>
          <a:solidFill>
            <a:srgbClr val="2CA1BE"/>
          </a:solidFill>
          <a:ln w="9344">
            <a:solidFill>
              <a:srgbClr val="000000"/>
            </a:solidFill>
          </a:ln>
        </p:spPr>
        <p:txBody>
          <a:bodyPr vert="horz" wrap="square" lIns="0" tIns="45719" rIns="0" bIns="0" rtlCol="0">
            <a:spAutoFit/>
          </a:bodyPr>
          <a:lstStyle/>
          <a:p>
            <a:pPr marL="89535">
              <a:lnSpc>
                <a:spcPct val="100000"/>
              </a:lnSpc>
              <a:spcBef>
                <a:spcPts val="359"/>
              </a:spcBef>
            </a:pPr>
            <a:r>
              <a:rPr sz="2800" i="1" dirty="0">
                <a:solidFill>
                  <a:srgbClr val="FFFFFF"/>
                </a:solidFill>
                <a:latin typeface="Garamond"/>
                <a:cs typeface="Garamond"/>
              </a:rPr>
              <a:t>L</a:t>
            </a:r>
            <a:r>
              <a:rPr sz="2400" baseline="-24305" dirty="0">
                <a:solidFill>
                  <a:srgbClr val="FFFFFF"/>
                </a:solidFill>
                <a:latin typeface="Garamond"/>
                <a:cs typeface="Garamond"/>
              </a:rPr>
              <a:t>4 </a:t>
            </a:r>
            <a:r>
              <a:rPr sz="2800" dirty="0">
                <a:solidFill>
                  <a:srgbClr val="FFFFFF"/>
                </a:solidFill>
                <a:latin typeface="Garamond"/>
                <a:cs typeface="Garamond"/>
              </a:rPr>
              <a:t>= {</a:t>
            </a:r>
            <a:r>
              <a:rPr sz="2800" i="1" dirty="0">
                <a:solidFill>
                  <a:srgbClr val="FFFFFF"/>
                </a:solidFill>
                <a:latin typeface="Garamond"/>
                <a:cs typeface="Garamond"/>
              </a:rPr>
              <a:t>x</a:t>
            </a:r>
            <a:r>
              <a:rPr sz="2800" dirty="0">
                <a:solidFill>
                  <a:srgbClr val="FFFFFF"/>
                </a:solidFill>
                <a:latin typeface="Garamond"/>
                <a:cs typeface="Garamond"/>
              </a:rPr>
              <a:t>: </a:t>
            </a:r>
            <a:r>
              <a:rPr sz="2800" i="1" dirty="0">
                <a:solidFill>
                  <a:srgbClr val="FFFFFF"/>
                </a:solidFill>
                <a:latin typeface="Garamond"/>
                <a:cs typeface="Garamond"/>
              </a:rPr>
              <a:t>x </a:t>
            </a:r>
            <a:r>
              <a:rPr sz="2800" spc="-5" dirty="0">
                <a:solidFill>
                  <a:srgbClr val="FFFFFF"/>
                </a:solidFill>
                <a:latin typeface="Garamond"/>
                <a:cs typeface="Garamond"/>
              </a:rPr>
              <a:t>has different number of 0s than</a:t>
            </a:r>
            <a:r>
              <a:rPr sz="2800" spc="-215" dirty="0">
                <a:solidFill>
                  <a:srgbClr val="FFFFFF"/>
                </a:solidFill>
                <a:latin typeface="Garamond"/>
                <a:cs typeface="Garamond"/>
              </a:rPr>
              <a:t> </a:t>
            </a:r>
            <a:r>
              <a:rPr sz="2800" spc="-5" dirty="0">
                <a:solidFill>
                  <a:srgbClr val="FFFFFF"/>
                </a:solidFill>
                <a:latin typeface="Garamond"/>
                <a:cs typeface="Garamond"/>
              </a:rPr>
              <a:t>1s}</a:t>
            </a:r>
            <a:endParaRPr sz="2800">
              <a:latin typeface="Garamond"/>
              <a:cs typeface="Garamond"/>
            </a:endParaRPr>
          </a:p>
        </p:txBody>
      </p:sp>
      <p:sp>
        <p:nvSpPr>
          <p:cNvPr id="4" name="object 4"/>
          <p:cNvSpPr/>
          <p:nvPr/>
        </p:nvSpPr>
        <p:spPr>
          <a:xfrm>
            <a:off x="914400" y="2895600"/>
            <a:ext cx="7543800" cy="0"/>
          </a:xfrm>
          <a:custGeom>
            <a:avLst/>
            <a:gdLst/>
            <a:ahLst/>
            <a:cxnLst/>
            <a:rect l="l" t="t" r="r" b="b"/>
            <a:pathLst>
              <a:path w="7543800">
                <a:moveTo>
                  <a:pt x="0" y="0"/>
                </a:moveTo>
                <a:lnTo>
                  <a:pt x="7543800" y="0"/>
                </a:lnTo>
              </a:path>
            </a:pathLst>
          </a:custGeom>
          <a:ln w="9344">
            <a:solidFill>
              <a:srgbClr val="000000"/>
            </a:solidFill>
          </a:ln>
        </p:spPr>
        <p:txBody>
          <a:bodyPr wrap="square" lIns="0" tIns="0" rIns="0" bIns="0" rtlCol="0"/>
          <a:lstStyle/>
          <a:p>
            <a:endParaRPr/>
          </a:p>
        </p:txBody>
      </p:sp>
      <p:sp>
        <p:nvSpPr>
          <p:cNvPr id="5" name="object 5"/>
          <p:cNvSpPr txBox="1"/>
          <p:nvPr/>
        </p:nvSpPr>
        <p:spPr>
          <a:xfrm>
            <a:off x="993139" y="2364740"/>
            <a:ext cx="5925820" cy="1861820"/>
          </a:xfrm>
          <a:prstGeom prst="rect">
            <a:avLst/>
          </a:prstGeom>
        </p:spPr>
        <p:txBody>
          <a:bodyPr vert="horz" wrap="square" lIns="0" tIns="120650" rIns="0" bIns="0" rtlCol="0">
            <a:spAutoFit/>
          </a:bodyPr>
          <a:lstStyle/>
          <a:p>
            <a:pPr marL="375285">
              <a:lnSpc>
                <a:spcPct val="100000"/>
              </a:lnSpc>
              <a:spcBef>
                <a:spcPts val="950"/>
              </a:spcBef>
              <a:tabLst>
                <a:tab pos="4430395" algn="l"/>
              </a:tabLst>
            </a:pPr>
            <a:r>
              <a:rPr sz="2400" spc="-5" dirty="0">
                <a:latin typeface="Gill Sans MT"/>
                <a:cs typeface="Gill Sans MT"/>
              </a:rPr>
              <a:t>adversary	</a:t>
            </a:r>
            <a:r>
              <a:rPr sz="2400" dirty="0">
                <a:latin typeface="Gill Sans MT"/>
                <a:cs typeface="Gill Sans MT"/>
              </a:rPr>
              <a:t>you</a:t>
            </a:r>
            <a:endParaRPr sz="2400">
              <a:latin typeface="Gill Sans MT"/>
              <a:cs typeface="Gill Sans MT"/>
            </a:endParaRPr>
          </a:p>
          <a:p>
            <a:pPr marL="12700">
              <a:lnSpc>
                <a:spcPct val="100000"/>
              </a:lnSpc>
              <a:spcBef>
                <a:spcPts val="850"/>
              </a:spcBef>
              <a:tabLst>
                <a:tab pos="366395" algn="l"/>
                <a:tab pos="4430395" algn="l"/>
              </a:tabLst>
            </a:pPr>
            <a:r>
              <a:rPr sz="3000" baseline="1388" dirty="0">
                <a:latin typeface="Gill Sans MT"/>
                <a:cs typeface="Gill Sans MT"/>
              </a:rPr>
              <a:t>1	</a:t>
            </a:r>
            <a:r>
              <a:rPr sz="2400" spc="-5" dirty="0">
                <a:latin typeface="Gill Sans MT"/>
                <a:cs typeface="Gill Sans MT"/>
              </a:rPr>
              <a:t>choose</a:t>
            </a:r>
            <a:r>
              <a:rPr sz="2400" spc="5" dirty="0">
                <a:latin typeface="Gill Sans MT"/>
                <a:cs typeface="Gill Sans MT"/>
              </a:rPr>
              <a:t> </a:t>
            </a:r>
            <a:r>
              <a:rPr sz="2400" i="1" dirty="0">
                <a:latin typeface="Garamond"/>
                <a:cs typeface="Garamond"/>
              </a:rPr>
              <a:t>n	z </a:t>
            </a:r>
            <a:r>
              <a:rPr sz="2400" dirty="0">
                <a:latin typeface="Garamond"/>
                <a:cs typeface="Garamond"/>
              </a:rPr>
              <a:t>=</a:t>
            </a:r>
            <a:r>
              <a:rPr sz="2400" spc="-30" dirty="0">
                <a:latin typeface="Garamond"/>
                <a:cs typeface="Garamond"/>
              </a:rPr>
              <a:t> </a:t>
            </a:r>
            <a:r>
              <a:rPr sz="2400" dirty="0">
                <a:latin typeface="Garamond"/>
                <a:cs typeface="Garamond"/>
              </a:rPr>
              <a:t>?</a:t>
            </a:r>
            <a:endParaRPr sz="2400">
              <a:latin typeface="Garamond"/>
              <a:cs typeface="Garamond"/>
            </a:endParaRPr>
          </a:p>
          <a:p>
            <a:pPr marL="832485" algn="ctr">
              <a:lnSpc>
                <a:spcPct val="100000"/>
              </a:lnSpc>
              <a:spcBef>
                <a:spcPts val="1720"/>
              </a:spcBef>
            </a:pPr>
            <a:r>
              <a:rPr sz="4400" dirty="0">
                <a:solidFill>
                  <a:srgbClr val="D91E27"/>
                </a:solidFill>
                <a:latin typeface="Gill Sans MT"/>
                <a:cs typeface="Gill Sans MT"/>
              </a:rPr>
              <a:t>there </a:t>
            </a:r>
            <a:r>
              <a:rPr sz="4400" spc="-5" dirty="0">
                <a:solidFill>
                  <a:srgbClr val="D91E27"/>
                </a:solidFill>
                <a:latin typeface="Gill Sans MT"/>
                <a:cs typeface="Gill Sans MT"/>
              </a:rPr>
              <a:t>is an easier</a:t>
            </a:r>
            <a:r>
              <a:rPr sz="4400" spc="-65" dirty="0">
                <a:solidFill>
                  <a:srgbClr val="D91E27"/>
                </a:solidFill>
                <a:latin typeface="Gill Sans MT"/>
                <a:cs typeface="Gill Sans MT"/>
              </a:rPr>
              <a:t> </a:t>
            </a:r>
            <a:r>
              <a:rPr sz="4400" spc="-5" dirty="0">
                <a:solidFill>
                  <a:srgbClr val="D91E27"/>
                </a:solidFill>
                <a:latin typeface="Gill Sans MT"/>
                <a:cs typeface="Gill Sans MT"/>
              </a:rPr>
              <a:t>way!</a:t>
            </a:r>
            <a:endParaRPr sz="4400">
              <a:latin typeface="Gill Sans MT"/>
              <a:cs typeface="Gill Sans MT"/>
            </a:endParaRPr>
          </a:p>
        </p:txBody>
      </p:sp>
      <p:sp>
        <p:nvSpPr>
          <p:cNvPr id="6" name="object 6"/>
          <p:cNvSpPr/>
          <p:nvPr/>
        </p:nvSpPr>
        <p:spPr>
          <a:xfrm>
            <a:off x="7315200" y="4470400"/>
            <a:ext cx="262890" cy="1270"/>
          </a:xfrm>
          <a:custGeom>
            <a:avLst/>
            <a:gdLst/>
            <a:ahLst/>
            <a:cxnLst/>
            <a:rect l="l" t="t" r="r" b="b"/>
            <a:pathLst>
              <a:path w="262890" h="1270">
                <a:moveTo>
                  <a:pt x="0" y="0"/>
                </a:moveTo>
                <a:lnTo>
                  <a:pt x="262890" y="1269"/>
                </a:lnTo>
              </a:path>
            </a:pathLst>
          </a:custGeom>
          <a:ln w="9344">
            <a:solidFill>
              <a:srgbClr val="000000"/>
            </a:solidFill>
          </a:ln>
        </p:spPr>
        <p:txBody>
          <a:bodyPr wrap="square" lIns="0" tIns="0" rIns="0" bIns="0" rtlCol="0"/>
          <a:lstStyle/>
          <a:p>
            <a:endParaRPr/>
          </a:p>
        </p:txBody>
      </p:sp>
      <p:sp>
        <p:nvSpPr>
          <p:cNvPr id="7" name="object 7"/>
          <p:cNvSpPr/>
          <p:nvPr/>
        </p:nvSpPr>
        <p:spPr>
          <a:xfrm>
            <a:off x="4140200" y="5215890"/>
            <a:ext cx="261620" cy="1270"/>
          </a:xfrm>
          <a:custGeom>
            <a:avLst/>
            <a:gdLst/>
            <a:ahLst/>
            <a:cxnLst/>
            <a:rect l="l" t="t" r="r" b="b"/>
            <a:pathLst>
              <a:path w="261620" h="1270">
                <a:moveTo>
                  <a:pt x="0" y="0"/>
                </a:moveTo>
                <a:lnTo>
                  <a:pt x="261620" y="1270"/>
                </a:lnTo>
              </a:path>
            </a:pathLst>
          </a:custGeom>
          <a:ln w="9344">
            <a:solidFill>
              <a:srgbClr val="000000"/>
            </a:solidFill>
          </a:ln>
        </p:spPr>
        <p:txBody>
          <a:bodyPr wrap="square" lIns="0" tIns="0" rIns="0" bIns="0" rtlCol="0"/>
          <a:lstStyle/>
          <a:p>
            <a:endParaRPr/>
          </a:p>
        </p:txBody>
      </p:sp>
      <p:graphicFrame>
        <p:nvGraphicFramePr>
          <p:cNvPr id="8" name="object 8"/>
          <p:cNvGraphicFramePr>
            <a:graphicFrameLocks noGrp="1"/>
          </p:cNvGraphicFramePr>
          <p:nvPr/>
        </p:nvGraphicFramePr>
        <p:xfrm>
          <a:off x="993139" y="5173970"/>
          <a:ext cx="5603875" cy="805586"/>
        </p:xfrm>
        <a:graphic>
          <a:graphicData uri="http://schemas.openxmlformats.org/drawingml/2006/table">
            <a:tbl>
              <a:tblPr firstRow="1" bandRow="1">
                <a:tableStyleId>{2D5ABB26-0587-4C30-8999-92F81FD0307C}</a:tableStyleId>
              </a:tblPr>
              <a:tblGrid>
                <a:gridCol w="548640">
                  <a:extLst>
                    <a:ext uri="{9D8B030D-6E8A-4147-A177-3AD203B41FA5}">
                      <a16:colId xmlns:a16="http://schemas.microsoft.com/office/drawing/2014/main" val="20000"/>
                    </a:ext>
                  </a:extLst>
                </a:gridCol>
                <a:gridCol w="2647950">
                  <a:extLst>
                    <a:ext uri="{9D8B030D-6E8A-4147-A177-3AD203B41FA5}">
                      <a16:colId xmlns:a16="http://schemas.microsoft.com/office/drawing/2014/main" val="20001"/>
                    </a:ext>
                  </a:extLst>
                </a:gridCol>
                <a:gridCol w="2407285">
                  <a:extLst>
                    <a:ext uri="{9D8B030D-6E8A-4147-A177-3AD203B41FA5}">
                      <a16:colId xmlns:a16="http://schemas.microsoft.com/office/drawing/2014/main" val="20002"/>
                    </a:ext>
                  </a:extLst>
                </a:gridCol>
              </a:tblGrid>
              <a:tr h="402793">
                <a:tc>
                  <a:txBody>
                    <a:bodyPr/>
                    <a:lstStyle/>
                    <a:p>
                      <a:pPr marL="31750">
                        <a:lnSpc>
                          <a:spcPts val="2710"/>
                        </a:lnSpc>
                      </a:pPr>
                      <a:r>
                        <a:rPr sz="2400" dirty="0">
                          <a:latin typeface="Gill Sans MT"/>
                          <a:cs typeface="Gill Sans MT"/>
                        </a:rPr>
                        <a:t>If</a:t>
                      </a:r>
                      <a:endParaRPr sz="2400">
                        <a:latin typeface="Gill Sans MT"/>
                        <a:cs typeface="Gill Sans MT"/>
                      </a:endParaRPr>
                    </a:p>
                  </a:txBody>
                  <a:tcPr marL="0" marR="0" marT="0" marB="0"/>
                </a:tc>
                <a:tc>
                  <a:txBody>
                    <a:bodyPr/>
                    <a:lstStyle/>
                    <a:p>
                      <a:pPr marL="80010">
                        <a:lnSpc>
                          <a:spcPts val="2710"/>
                        </a:lnSpc>
                      </a:pPr>
                      <a:r>
                        <a:rPr sz="2400" dirty="0">
                          <a:latin typeface="Gill Sans MT"/>
                          <a:cs typeface="Gill Sans MT"/>
                        </a:rPr>
                        <a:t>is </a:t>
                      </a:r>
                      <a:r>
                        <a:rPr sz="2400" spc="-5" dirty="0">
                          <a:latin typeface="Gill Sans MT"/>
                          <a:cs typeface="Gill Sans MT"/>
                        </a:rPr>
                        <a:t>regular,</a:t>
                      </a:r>
                      <a:r>
                        <a:rPr sz="2400" spc="-15" dirty="0">
                          <a:latin typeface="Gill Sans MT"/>
                          <a:cs typeface="Gill Sans MT"/>
                        </a:rPr>
                        <a:t> </a:t>
                      </a:r>
                      <a:r>
                        <a:rPr sz="2400" dirty="0">
                          <a:latin typeface="Gill Sans MT"/>
                          <a:cs typeface="Gill Sans MT"/>
                        </a:rPr>
                        <a:t>then</a:t>
                      </a:r>
                      <a:endParaRPr sz="2400">
                        <a:latin typeface="Gill Sans MT"/>
                        <a:cs typeface="Gill Sans MT"/>
                      </a:endParaRPr>
                    </a:p>
                  </a:txBody>
                  <a:tcPr marL="0" marR="0" marT="0" marB="0"/>
                </a:tc>
                <a:tc>
                  <a:txBody>
                    <a:bodyPr/>
                    <a:lstStyle/>
                    <a:p>
                      <a:pPr marL="352425">
                        <a:lnSpc>
                          <a:spcPts val="2710"/>
                        </a:lnSpc>
                      </a:pPr>
                      <a:r>
                        <a:rPr sz="2400" dirty="0">
                          <a:latin typeface="Gill Sans MT"/>
                          <a:cs typeface="Gill Sans MT"/>
                        </a:rPr>
                        <a:t>is also</a:t>
                      </a:r>
                      <a:r>
                        <a:rPr sz="2400" spc="-40" dirty="0">
                          <a:latin typeface="Gill Sans MT"/>
                          <a:cs typeface="Gill Sans MT"/>
                        </a:rPr>
                        <a:t> </a:t>
                      </a:r>
                      <a:r>
                        <a:rPr sz="2400" spc="-5" dirty="0">
                          <a:latin typeface="Gill Sans MT"/>
                          <a:cs typeface="Gill Sans MT"/>
                        </a:rPr>
                        <a:t>regular</a:t>
                      </a:r>
                      <a:endParaRPr sz="2400">
                        <a:latin typeface="Gill Sans MT"/>
                        <a:cs typeface="Gill Sans MT"/>
                      </a:endParaRPr>
                    </a:p>
                  </a:txBody>
                  <a:tcPr marL="0" marR="0" marT="0" marB="0"/>
                </a:tc>
                <a:extLst>
                  <a:ext uri="{0D108BD9-81ED-4DB2-BD59-A6C34878D82A}">
                    <a16:rowId xmlns:a16="http://schemas.microsoft.com/office/drawing/2014/main" val="10000"/>
                  </a:ext>
                </a:extLst>
              </a:tr>
              <a:tr h="402793">
                <a:tc>
                  <a:txBody>
                    <a:bodyPr/>
                    <a:lstStyle/>
                    <a:p>
                      <a:pPr marL="41275">
                        <a:lnSpc>
                          <a:spcPts val="2855"/>
                        </a:lnSpc>
                        <a:spcBef>
                          <a:spcPts val="215"/>
                        </a:spcBef>
                      </a:pPr>
                      <a:r>
                        <a:rPr sz="2400" dirty="0">
                          <a:latin typeface="Gill Sans MT"/>
                          <a:cs typeface="Gill Sans MT"/>
                        </a:rPr>
                        <a:t>But</a:t>
                      </a:r>
                      <a:endParaRPr sz="2400">
                        <a:latin typeface="Gill Sans MT"/>
                        <a:cs typeface="Gill Sans MT"/>
                      </a:endParaRPr>
                    </a:p>
                  </a:txBody>
                  <a:tcPr marL="0" marR="0" marT="27305" marB="0"/>
                </a:tc>
                <a:tc>
                  <a:txBody>
                    <a:bodyPr/>
                    <a:lstStyle/>
                    <a:p>
                      <a:pPr marL="365760">
                        <a:lnSpc>
                          <a:spcPts val="2855"/>
                        </a:lnSpc>
                        <a:spcBef>
                          <a:spcPts val="215"/>
                        </a:spcBef>
                      </a:pPr>
                      <a:r>
                        <a:rPr sz="2400" dirty="0">
                          <a:latin typeface="Gill Sans MT"/>
                          <a:cs typeface="Gill Sans MT"/>
                        </a:rPr>
                        <a:t>is </a:t>
                      </a:r>
                      <a:r>
                        <a:rPr sz="2400" spc="-5" dirty="0">
                          <a:latin typeface="Gill Sans MT"/>
                          <a:cs typeface="Gill Sans MT"/>
                        </a:rPr>
                        <a:t>not regular,</a:t>
                      </a:r>
                      <a:r>
                        <a:rPr sz="2400" spc="-30" dirty="0">
                          <a:latin typeface="Gill Sans MT"/>
                          <a:cs typeface="Gill Sans MT"/>
                        </a:rPr>
                        <a:t> </a:t>
                      </a:r>
                      <a:r>
                        <a:rPr sz="2400" spc="-5" dirty="0">
                          <a:latin typeface="Gill Sans MT"/>
                          <a:cs typeface="Gill Sans MT"/>
                        </a:rPr>
                        <a:t>so</a:t>
                      </a:r>
                      <a:endParaRPr sz="2400">
                        <a:latin typeface="Gill Sans MT"/>
                        <a:cs typeface="Gill Sans MT"/>
                      </a:endParaRPr>
                    </a:p>
                  </a:txBody>
                  <a:tcPr marL="0" marR="0" marT="27305" marB="0"/>
                </a:tc>
                <a:tc>
                  <a:txBody>
                    <a:bodyPr/>
                    <a:lstStyle/>
                    <a:p>
                      <a:pPr marL="203835">
                        <a:lnSpc>
                          <a:spcPts val="2855"/>
                        </a:lnSpc>
                        <a:spcBef>
                          <a:spcPts val="215"/>
                        </a:spcBef>
                      </a:pPr>
                      <a:r>
                        <a:rPr sz="2400" spc="-5" dirty="0">
                          <a:latin typeface="Gill Sans MT"/>
                          <a:cs typeface="Gill Sans MT"/>
                        </a:rPr>
                        <a:t>cannot </a:t>
                      </a:r>
                      <a:r>
                        <a:rPr sz="2400" dirty="0">
                          <a:latin typeface="Gill Sans MT"/>
                          <a:cs typeface="Gill Sans MT"/>
                        </a:rPr>
                        <a:t>be</a:t>
                      </a:r>
                      <a:r>
                        <a:rPr sz="2400" spc="-45" dirty="0">
                          <a:latin typeface="Gill Sans MT"/>
                          <a:cs typeface="Gill Sans MT"/>
                        </a:rPr>
                        <a:t> </a:t>
                      </a:r>
                      <a:r>
                        <a:rPr sz="2400" spc="-5" dirty="0">
                          <a:latin typeface="Gill Sans MT"/>
                          <a:cs typeface="Gill Sans MT"/>
                        </a:rPr>
                        <a:t>regular</a:t>
                      </a:r>
                      <a:endParaRPr sz="2400">
                        <a:latin typeface="Gill Sans MT"/>
                        <a:cs typeface="Gill Sans MT"/>
                      </a:endParaRPr>
                    </a:p>
                  </a:txBody>
                  <a:tcPr marL="0" marR="0" marT="27305" marB="0"/>
                </a:tc>
                <a:extLst>
                  <a:ext uri="{0D108BD9-81ED-4DB2-BD59-A6C34878D82A}">
                    <a16:rowId xmlns:a16="http://schemas.microsoft.com/office/drawing/2014/main" val="10001"/>
                  </a:ext>
                </a:extLst>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5579" y="267970"/>
            <a:ext cx="8497570" cy="1158239"/>
          </a:xfrm>
          <a:prstGeom prst="rect">
            <a:avLst/>
          </a:prstGeom>
          <a:blipFill>
            <a:blip r:embed="rId2" cstate="print"/>
            <a:stretch>
              <a:fillRect/>
            </a:stretch>
          </a:blipFill>
        </p:spPr>
        <p:txBody>
          <a:bodyPr wrap="square" lIns="0" tIns="0" rIns="0" bIns="0" rtlCol="0"/>
          <a:lstStyle/>
          <a:p>
            <a:endParaRPr dirty="0"/>
          </a:p>
        </p:txBody>
      </p:sp>
      <p:sp>
        <p:nvSpPr>
          <p:cNvPr id="11" name="object 2">
            <a:extLst>
              <a:ext uri="{FF2B5EF4-FFF2-40B4-BE49-F238E27FC236}">
                <a16:creationId xmlns:a16="http://schemas.microsoft.com/office/drawing/2014/main" id="{C3332EF8-0A81-4384-98BF-595904C9D14C}"/>
              </a:ext>
            </a:extLst>
          </p:cNvPr>
          <p:cNvSpPr txBox="1">
            <a:spLocks noGrp="1"/>
          </p:cNvSpPr>
          <p:nvPr>
            <p:ph type="title"/>
          </p:nvPr>
        </p:nvSpPr>
        <p:spPr>
          <a:xfrm>
            <a:off x="908050" y="1305560"/>
            <a:ext cx="3008630" cy="579120"/>
          </a:xfrm>
          <a:prstGeom prst="rect">
            <a:avLst/>
          </a:prstGeom>
          <a:solidFill>
            <a:srgbClr val="2CA1BE"/>
          </a:solidFill>
          <a:ln w="9344">
            <a:solidFill>
              <a:srgbClr val="000000"/>
            </a:solidFill>
          </a:ln>
        </p:spPr>
        <p:txBody>
          <a:bodyPr vert="horz" wrap="square" lIns="0" tIns="45719" rIns="0" bIns="0" rtlCol="0">
            <a:spAutoFit/>
          </a:bodyPr>
          <a:lstStyle/>
          <a:p>
            <a:pPr marL="89535">
              <a:lnSpc>
                <a:spcPct val="100000"/>
              </a:lnSpc>
              <a:spcBef>
                <a:spcPts val="359"/>
              </a:spcBef>
            </a:pPr>
            <a:r>
              <a:rPr sz="2800" i="1" dirty="0">
                <a:solidFill>
                  <a:srgbClr val="FFFFFF"/>
                </a:solidFill>
                <a:latin typeface="Garamond"/>
                <a:cs typeface="Garamond"/>
              </a:rPr>
              <a:t>L</a:t>
            </a:r>
            <a:r>
              <a:rPr sz="2400" baseline="-24305" dirty="0">
                <a:solidFill>
                  <a:srgbClr val="FFFFFF"/>
                </a:solidFill>
                <a:latin typeface="Garamond"/>
                <a:cs typeface="Garamond"/>
              </a:rPr>
              <a:t>5 </a:t>
            </a:r>
            <a:r>
              <a:rPr sz="2800" dirty="0">
                <a:solidFill>
                  <a:srgbClr val="FFFFFF"/>
                </a:solidFill>
                <a:latin typeface="Garamond"/>
                <a:cs typeface="Garamond"/>
              </a:rPr>
              <a:t>= {1</a:t>
            </a:r>
            <a:r>
              <a:rPr sz="2400" i="1" baseline="29513" dirty="0">
                <a:solidFill>
                  <a:srgbClr val="FFFFFF"/>
                </a:solidFill>
                <a:latin typeface="Garamond"/>
                <a:cs typeface="Garamond"/>
              </a:rPr>
              <a:t>p</a:t>
            </a:r>
            <a:r>
              <a:rPr sz="2800" dirty="0">
                <a:solidFill>
                  <a:srgbClr val="FFFFFF"/>
                </a:solidFill>
                <a:latin typeface="Garamond"/>
                <a:cs typeface="Garamond"/>
              </a:rPr>
              <a:t>: </a:t>
            </a:r>
            <a:r>
              <a:rPr sz="2800" i="1" dirty="0">
                <a:solidFill>
                  <a:srgbClr val="FFFFFF"/>
                </a:solidFill>
                <a:latin typeface="Garamond"/>
                <a:cs typeface="Garamond"/>
              </a:rPr>
              <a:t>p </a:t>
            </a:r>
            <a:r>
              <a:rPr sz="2800" spc="-10" dirty="0">
                <a:solidFill>
                  <a:srgbClr val="FFFFFF"/>
                </a:solidFill>
                <a:latin typeface="Garamond"/>
                <a:cs typeface="Garamond"/>
              </a:rPr>
              <a:t>is</a:t>
            </a:r>
            <a:r>
              <a:rPr sz="2800" spc="-195" dirty="0">
                <a:solidFill>
                  <a:srgbClr val="FFFFFF"/>
                </a:solidFill>
                <a:latin typeface="Garamond"/>
                <a:cs typeface="Garamond"/>
              </a:rPr>
              <a:t> </a:t>
            </a:r>
            <a:r>
              <a:rPr sz="2800" spc="-5" dirty="0">
                <a:solidFill>
                  <a:srgbClr val="FFFFFF"/>
                </a:solidFill>
                <a:latin typeface="Garamond"/>
                <a:cs typeface="Garamond"/>
              </a:rPr>
              <a:t>prime}</a:t>
            </a:r>
            <a:endParaRPr sz="2800">
              <a:latin typeface="Garamond"/>
              <a:cs typeface="Garamond"/>
            </a:endParaRPr>
          </a:p>
        </p:txBody>
      </p:sp>
      <p:sp>
        <p:nvSpPr>
          <p:cNvPr id="12" name="object 3">
            <a:extLst>
              <a:ext uri="{FF2B5EF4-FFF2-40B4-BE49-F238E27FC236}">
                <a16:creationId xmlns:a16="http://schemas.microsoft.com/office/drawing/2014/main" id="{FE652849-EA7E-41F4-A115-5E4E1088E95C}"/>
              </a:ext>
            </a:extLst>
          </p:cNvPr>
          <p:cNvSpPr txBox="1"/>
          <p:nvPr/>
        </p:nvSpPr>
        <p:spPr>
          <a:xfrm>
            <a:off x="5411470" y="2472690"/>
            <a:ext cx="480059"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Gill Sans MT"/>
                <a:cs typeface="Gill Sans MT"/>
              </a:rPr>
              <a:t>y</a:t>
            </a:r>
            <a:r>
              <a:rPr sz="2400" spc="-5" dirty="0">
                <a:latin typeface="Gill Sans MT"/>
                <a:cs typeface="Gill Sans MT"/>
              </a:rPr>
              <a:t>o</a:t>
            </a:r>
            <a:r>
              <a:rPr sz="2400" dirty="0">
                <a:latin typeface="Gill Sans MT"/>
                <a:cs typeface="Gill Sans MT"/>
              </a:rPr>
              <a:t>u</a:t>
            </a:r>
            <a:endParaRPr sz="2400">
              <a:latin typeface="Gill Sans MT"/>
              <a:cs typeface="Gill Sans MT"/>
            </a:endParaRPr>
          </a:p>
        </p:txBody>
      </p:sp>
      <p:sp>
        <p:nvSpPr>
          <p:cNvPr id="13" name="object 4">
            <a:extLst>
              <a:ext uri="{FF2B5EF4-FFF2-40B4-BE49-F238E27FC236}">
                <a16:creationId xmlns:a16="http://schemas.microsoft.com/office/drawing/2014/main" id="{DFD375A6-D133-4902-A82C-CD8165166607}"/>
              </a:ext>
            </a:extLst>
          </p:cNvPr>
          <p:cNvSpPr/>
          <p:nvPr/>
        </p:nvSpPr>
        <p:spPr>
          <a:xfrm>
            <a:off x="914400" y="2895600"/>
            <a:ext cx="7543800" cy="0"/>
          </a:xfrm>
          <a:custGeom>
            <a:avLst/>
            <a:gdLst/>
            <a:ahLst/>
            <a:cxnLst/>
            <a:rect l="l" t="t" r="r" b="b"/>
            <a:pathLst>
              <a:path w="7543800">
                <a:moveTo>
                  <a:pt x="0" y="0"/>
                </a:moveTo>
                <a:lnTo>
                  <a:pt x="7543800" y="0"/>
                </a:lnTo>
              </a:path>
            </a:pathLst>
          </a:custGeom>
          <a:ln w="9344">
            <a:solidFill>
              <a:srgbClr val="000000"/>
            </a:solidFill>
          </a:ln>
        </p:spPr>
        <p:txBody>
          <a:bodyPr wrap="square" lIns="0" tIns="0" rIns="0" bIns="0" rtlCol="0"/>
          <a:lstStyle/>
          <a:p>
            <a:endParaRPr/>
          </a:p>
        </p:txBody>
      </p:sp>
      <p:sp>
        <p:nvSpPr>
          <p:cNvPr id="14" name="object 5">
            <a:extLst>
              <a:ext uri="{FF2B5EF4-FFF2-40B4-BE49-F238E27FC236}">
                <a16:creationId xmlns:a16="http://schemas.microsoft.com/office/drawing/2014/main" id="{A73B773C-4253-4364-89B2-0757C34813FA}"/>
              </a:ext>
            </a:extLst>
          </p:cNvPr>
          <p:cNvSpPr/>
          <p:nvPr/>
        </p:nvSpPr>
        <p:spPr>
          <a:xfrm>
            <a:off x="1430019" y="4744720"/>
            <a:ext cx="3277870" cy="1270"/>
          </a:xfrm>
          <a:custGeom>
            <a:avLst/>
            <a:gdLst/>
            <a:ahLst/>
            <a:cxnLst/>
            <a:rect l="l" t="t" r="r" b="b"/>
            <a:pathLst>
              <a:path w="3277870" h="1270">
                <a:moveTo>
                  <a:pt x="0" y="0"/>
                </a:moveTo>
                <a:lnTo>
                  <a:pt x="3277870" y="1269"/>
                </a:lnTo>
              </a:path>
            </a:pathLst>
          </a:custGeom>
          <a:ln w="9344">
            <a:solidFill>
              <a:srgbClr val="000000"/>
            </a:solidFill>
          </a:ln>
        </p:spPr>
        <p:txBody>
          <a:bodyPr wrap="square" lIns="0" tIns="0" rIns="0" bIns="0" rtlCol="0"/>
          <a:lstStyle/>
          <a:p>
            <a:endParaRPr/>
          </a:p>
        </p:txBody>
      </p:sp>
      <p:sp>
        <p:nvSpPr>
          <p:cNvPr id="15" name="object 6">
            <a:extLst>
              <a:ext uri="{FF2B5EF4-FFF2-40B4-BE49-F238E27FC236}">
                <a16:creationId xmlns:a16="http://schemas.microsoft.com/office/drawing/2014/main" id="{AD4FF9AD-DF43-4ADE-B8F9-332AA1E9215F}"/>
              </a:ext>
            </a:extLst>
          </p:cNvPr>
          <p:cNvSpPr/>
          <p:nvPr/>
        </p:nvSpPr>
        <p:spPr>
          <a:xfrm>
            <a:off x="1428750" y="4669790"/>
            <a:ext cx="1270" cy="151130"/>
          </a:xfrm>
          <a:custGeom>
            <a:avLst/>
            <a:gdLst/>
            <a:ahLst/>
            <a:cxnLst/>
            <a:rect l="l" t="t" r="r" b="b"/>
            <a:pathLst>
              <a:path w="1269" h="151129">
                <a:moveTo>
                  <a:pt x="634" y="-9524"/>
                </a:moveTo>
                <a:lnTo>
                  <a:pt x="634" y="160654"/>
                </a:lnTo>
              </a:path>
            </a:pathLst>
          </a:custGeom>
          <a:ln w="20318">
            <a:solidFill>
              <a:srgbClr val="000000"/>
            </a:solidFill>
          </a:ln>
        </p:spPr>
        <p:txBody>
          <a:bodyPr wrap="square" lIns="0" tIns="0" rIns="0" bIns="0" rtlCol="0"/>
          <a:lstStyle/>
          <a:p>
            <a:endParaRPr/>
          </a:p>
        </p:txBody>
      </p:sp>
      <p:sp>
        <p:nvSpPr>
          <p:cNvPr id="16" name="object 7">
            <a:extLst>
              <a:ext uri="{FF2B5EF4-FFF2-40B4-BE49-F238E27FC236}">
                <a16:creationId xmlns:a16="http://schemas.microsoft.com/office/drawing/2014/main" id="{AB4B7CE1-F737-4CF3-99DD-C0EC1730EA4E}"/>
              </a:ext>
            </a:extLst>
          </p:cNvPr>
          <p:cNvSpPr/>
          <p:nvPr/>
        </p:nvSpPr>
        <p:spPr>
          <a:xfrm>
            <a:off x="4706620" y="4668520"/>
            <a:ext cx="1270" cy="151130"/>
          </a:xfrm>
          <a:custGeom>
            <a:avLst/>
            <a:gdLst/>
            <a:ahLst/>
            <a:cxnLst/>
            <a:rect l="l" t="t" r="r" b="b"/>
            <a:pathLst>
              <a:path w="1270" h="151129">
                <a:moveTo>
                  <a:pt x="634" y="-9524"/>
                </a:moveTo>
                <a:lnTo>
                  <a:pt x="634" y="160654"/>
                </a:lnTo>
              </a:path>
            </a:pathLst>
          </a:custGeom>
          <a:ln w="20318">
            <a:solidFill>
              <a:srgbClr val="000000"/>
            </a:solidFill>
          </a:ln>
        </p:spPr>
        <p:txBody>
          <a:bodyPr wrap="square" lIns="0" tIns="0" rIns="0" bIns="0" rtlCol="0"/>
          <a:lstStyle/>
          <a:p>
            <a:endParaRPr/>
          </a:p>
        </p:txBody>
      </p:sp>
      <p:sp>
        <p:nvSpPr>
          <p:cNvPr id="17" name="object 8">
            <a:extLst>
              <a:ext uri="{FF2B5EF4-FFF2-40B4-BE49-F238E27FC236}">
                <a16:creationId xmlns:a16="http://schemas.microsoft.com/office/drawing/2014/main" id="{1140565C-EA22-4985-9AB8-3426A2EB1ED4}"/>
              </a:ext>
            </a:extLst>
          </p:cNvPr>
          <p:cNvSpPr/>
          <p:nvPr/>
        </p:nvSpPr>
        <p:spPr>
          <a:xfrm>
            <a:off x="2435860" y="4668520"/>
            <a:ext cx="2540" cy="152400"/>
          </a:xfrm>
          <a:custGeom>
            <a:avLst/>
            <a:gdLst/>
            <a:ahLst/>
            <a:cxnLst/>
            <a:rect l="l" t="t" r="r" b="b"/>
            <a:pathLst>
              <a:path w="2539" h="152400">
                <a:moveTo>
                  <a:pt x="1269" y="-9524"/>
                </a:moveTo>
                <a:lnTo>
                  <a:pt x="1269" y="161924"/>
                </a:lnTo>
              </a:path>
            </a:pathLst>
          </a:custGeom>
          <a:ln w="21588">
            <a:solidFill>
              <a:srgbClr val="000000"/>
            </a:solidFill>
          </a:ln>
        </p:spPr>
        <p:txBody>
          <a:bodyPr wrap="square" lIns="0" tIns="0" rIns="0" bIns="0" rtlCol="0"/>
          <a:lstStyle/>
          <a:p>
            <a:endParaRPr/>
          </a:p>
        </p:txBody>
      </p:sp>
      <p:sp>
        <p:nvSpPr>
          <p:cNvPr id="18" name="object 9">
            <a:extLst>
              <a:ext uri="{FF2B5EF4-FFF2-40B4-BE49-F238E27FC236}">
                <a16:creationId xmlns:a16="http://schemas.microsoft.com/office/drawing/2014/main" id="{1D218696-3E91-4282-94EC-CF12E56ACB95}"/>
              </a:ext>
            </a:extLst>
          </p:cNvPr>
          <p:cNvSpPr/>
          <p:nvPr/>
        </p:nvSpPr>
        <p:spPr>
          <a:xfrm>
            <a:off x="2851150" y="4668520"/>
            <a:ext cx="1270" cy="152400"/>
          </a:xfrm>
          <a:custGeom>
            <a:avLst/>
            <a:gdLst/>
            <a:ahLst/>
            <a:cxnLst/>
            <a:rect l="l" t="t" r="r" b="b"/>
            <a:pathLst>
              <a:path w="1269" h="152400">
                <a:moveTo>
                  <a:pt x="635" y="-9524"/>
                </a:moveTo>
                <a:lnTo>
                  <a:pt x="635" y="161924"/>
                </a:lnTo>
              </a:path>
            </a:pathLst>
          </a:custGeom>
          <a:ln w="20318">
            <a:solidFill>
              <a:srgbClr val="000000"/>
            </a:solidFill>
          </a:ln>
        </p:spPr>
        <p:txBody>
          <a:bodyPr wrap="square" lIns="0" tIns="0" rIns="0" bIns="0" rtlCol="0"/>
          <a:lstStyle/>
          <a:p>
            <a:endParaRPr/>
          </a:p>
        </p:txBody>
      </p:sp>
      <p:sp>
        <p:nvSpPr>
          <p:cNvPr id="19" name="object 10">
            <a:extLst>
              <a:ext uri="{FF2B5EF4-FFF2-40B4-BE49-F238E27FC236}">
                <a16:creationId xmlns:a16="http://schemas.microsoft.com/office/drawing/2014/main" id="{2D95C29C-D6B6-4189-9A4E-7B3043330841}"/>
              </a:ext>
            </a:extLst>
          </p:cNvPr>
          <p:cNvSpPr txBox="1"/>
          <p:nvPr/>
        </p:nvSpPr>
        <p:spPr>
          <a:xfrm>
            <a:off x="1423669" y="4469129"/>
            <a:ext cx="3275329" cy="600710"/>
          </a:xfrm>
          <a:prstGeom prst="rect">
            <a:avLst/>
          </a:prstGeom>
        </p:spPr>
        <p:txBody>
          <a:bodyPr vert="horz" wrap="square" lIns="0" tIns="12700" rIns="0" bIns="0" rtlCol="0">
            <a:spAutoFit/>
          </a:bodyPr>
          <a:lstStyle/>
          <a:p>
            <a:pPr marL="38100">
              <a:lnSpc>
                <a:spcPts val="2145"/>
              </a:lnSpc>
              <a:spcBef>
                <a:spcPts val="100"/>
              </a:spcBef>
            </a:pPr>
            <a:r>
              <a:rPr sz="1800" spc="-10" dirty="0">
                <a:latin typeface="Garamond"/>
                <a:cs typeface="Garamond"/>
              </a:rPr>
              <a:t>111111111111111111111111111111</a:t>
            </a:r>
            <a:endParaRPr sz="1800" dirty="0">
              <a:latin typeface="Garamond"/>
              <a:cs typeface="Garamond"/>
            </a:endParaRPr>
          </a:p>
          <a:p>
            <a:pPr marL="142240">
              <a:lnSpc>
                <a:spcPts val="2385"/>
              </a:lnSpc>
              <a:tabLst>
                <a:tab pos="983615" algn="l"/>
                <a:tab pos="1198245" algn="l"/>
                <a:tab pos="2059305" algn="l"/>
              </a:tabLst>
            </a:pPr>
            <a:r>
              <a:rPr sz="2000" i="1" dirty="0">
                <a:latin typeface="Garamond"/>
                <a:cs typeface="Garamond"/>
              </a:rPr>
              <a:t>u</a:t>
            </a:r>
            <a:r>
              <a:rPr sz="2000" i="1" spc="-5" dirty="0">
                <a:latin typeface="Garamond"/>
                <a:cs typeface="Garamond"/>
              </a:rPr>
              <a:t> </a:t>
            </a:r>
            <a:r>
              <a:rPr sz="2000" dirty="0">
                <a:latin typeface="Garamond"/>
                <a:cs typeface="Garamond"/>
              </a:rPr>
              <a:t>=</a:t>
            </a:r>
            <a:r>
              <a:rPr sz="2000" spc="5" dirty="0">
                <a:latin typeface="Garamond"/>
                <a:cs typeface="Garamond"/>
              </a:rPr>
              <a:t> </a:t>
            </a:r>
            <a:r>
              <a:rPr sz="2000" spc="-5" dirty="0">
                <a:latin typeface="Garamond"/>
                <a:cs typeface="Garamond"/>
              </a:rPr>
              <a:t>1</a:t>
            </a:r>
            <a:r>
              <a:rPr sz="1725" i="1" spc="-7" baseline="28985" dirty="0">
                <a:latin typeface="Garamond"/>
                <a:cs typeface="Garamond"/>
              </a:rPr>
              <a:t>a	</a:t>
            </a:r>
            <a:r>
              <a:rPr sz="2000" i="1" dirty="0">
                <a:latin typeface="Garamond"/>
                <a:cs typeface="Garamond"/>
              </a:rPr>
              <a:t>v	</a:t>
            </a:r>
            <a:r>
              <a:rPr sz="2000" dirty="0">
                <a:latin typeface="Garamond"/>
                <a:cs typeface="Garamond"/>
              </a:rPr>
              <a:t>=</a:t>
            </a:r>
            <a:r>
              <a:rPr sz="2000" spc="-5" dirty="0">
                <a:latin typeface="Garamond"/>
                <a:cs typeface="Garamond"/>
              </a:rPr>
              <a:t> </a:t>
            </a:r>
            <a:r>
              <a:rPr sz="2000" dirty="0">
                <a:latin typeface="Garamond"/>
                <a:cs typeface="Garamond"/>
              </a:rPr>
              <a:t>1</a:t>
            </a:r>
            <a:r>
              <a:rPr sz="1725" i="1" baseline="28985" dirty="0">
                <a:latin typeface="Garamond"/>
                <a:cs typeface="Garamond"/>
              </a:rPr>
              <a:t>b	</a:t>
            </a:r>
            <a:r>
              <a:rPr sz="2000" i="1" dirty="0">
                <a:latin typeface="Garamond"/>
                <a:cs typeface="Garamond"/>
              </a:rPr>
              <a:t>w </a:t>
            </a:r>
            <a:r>
              <a:rPr sz="2000" dirty="0">
                <a:latin typeface="Garamond"/>
                <a:cs typeface="Garamond"/>
              </a:rPr>
              <a:t>=</a:t>
            </a:r>
            <a:r>
              <a:rPr sz="2000" spc="-5" dirty="0">
                <a:latin typeface="Garamond"/>
                <a:cs typeface="Garamond"/>
              </a:rPr>
              <a:t> 1</a:t>
            </a:r>
            <a:r>
              <a:rPr sz="1725" i="1" spc="-7" baseline="28985" dirty="0">
                <a:latin typeface="Garamond"/>
                <a:cs typeface="Garamond"/>
              </a:rPr>
              <a:t>c</a:t>
            </a:r>
            <a:endParaRPr sz="1725" baseline="28985" dirty="0">
              <a:latin typeface="Garamond"/>
              <a:cs typeface="Garamond"/>
            </a:endParaRPr>
          </a:p>
        </p:txBody>
      </p:sp>
      <p:sp>
        <p:nvSpPr>
          <p:cNvPr id="20" name="object 11">
            <a:extLst>
              <a:ext uri="{FF2B5EF4-FFF2-40B4-BE49-F238E27FC236}">
                <a16:creationId xmlns:a16="http://schemas.microsoft.com/office/drawing/2014/main" id="{8CD83CCC-2E30-4A94-B0F4-0C47FE226013}"/>
              </a:ext>
            </a:extLst>
          </p:cNvPr>
          <p:cNvSpPr txBox="1"/>
          <p:nvPr/>
        </p:nvSpPr>
        <p:spPr>
          <a:xfrm>
            <a:off x="955039" y="2364740"/>
            <a:ext cx="3140710" cy="1418590"/>
          </a:xfrm>
          <a:prstGeom prst="rect">
            <a:avLst/>
          </a:prstGeom>
        </p:spPr>
        <p:txBody>
          <a:bodyPr vert="horz" wrap="square" lIns="0" tIns="120650" rIns="0" bIns="0" rtlCol="0">
            <a:spAutoFit/>
          </a:bodyPr>
          <a:lstStyle/>
          <a:p>
            <a:pPr marL="413384">
              <a:lnSpc>
                <a:spcPct val="100000"/>
              </a:lnSpc>
              <a:spcBef>
                <a:spcPts val="950"/>
              </a:spcBef>
            </a:pPr>
            <a:r>
              <a:rPr sz="2400" spc="-5" dirty="0">
                <a:latin typeface="Gill Sans MT"/>
                <a:cs typeface="Gill Sans MT"/>
              </a:rPr>
              <a:t>adversary</a:t>
            </a:r>
            <a:endParaRPr sz="2400">
              <a:latin typeface="Gill Sans MT"/>
              <a:cs typeface="Gill Sans MT"/>
            </a:endParaRPr>
          </a:p>
          <a:p>
            <a:pPr marL="405130" indent="-354330">
              <a:lnSpc>
                <a:spcPct val="100000"/>
              </a:lnSpc>
              <a:spcBef>
                <a:spcPts val="850"/>
              </a:spcBef>
              <a:buSzPct val="83333"/>
              <a:buAutoNum type="arabicPlain"/>
              <a:tabLst>
                <a:tab pos="404495" algn="l"/>
                <a:tab pos="405130" algn="l"/>
              </a:tabLst>
            </a:pPr>
            <a:r>
              <a:rPr sz="2400" spc="-5" dirty="0">
                <a:latin typeface="Gill Sans MT"/>
                <a:cs typeface="Gill Sans MT"/>
              </a:rPr>
              <a:t>choose </a:t>
            </a:r>
            <a:r>
              <a:rPr sz="2400" i="1" dirty="0">
                <a:latin typeface="Garamond"/>
                <a:cs typeface="Garamond"/>
              </a:rPr>
              <a:t>n</a:t>
            </a:r>
            <a:endParaRPr sz="2400">
              <a:latin typeface="Garamond"/>
              <a:cs typeface="Garamond"/>
            </a:endParaRPr>
          </a:p>
          <a:p>
            <a:pPr marL="482600" indent="-431800">
              <a:lnSpc>
                <a:spcPct val="100000"/>
              </a:lnSpc>
              <a:spcBef>
                <a:spcPts val="630"/>
              </a:spcBef>
              <a:buSzPct val="83333"/>
              <a:buAutoNum type="arabicPlain"/>
              <a:tabLst>
                <a:tab pos="481965" algn="l"/>
                <a:tab pos="482600" algn="l"/>
              </a:tabLst>
            </a:pPr>
            <a:r>
              <a:rPr sz="3600" spc="-7" baseline="2314" dirty="0">
                <a:latin typeface="Gill Sans MT"/>
                <a:cs typeface="Gill Sans MT"/>
              </a:rPr>
              <a:t>write </a:t>
            </a:r>
            <a:r>
              <a:rPr sz="3600" i="1" baseline="2314" dirty="0">
                <a:latin typeface="Garamond"/>
                <a:cs typeface="Garamond"/>
              </a:rPr>
              <a:t>z </a:t>
            </a:r>
            <a:r>
              <a:rPr sz="3600" baseline="2314" dirty="0">
                <a:latin typeface="Garamond"/>
                <a:cs typeface="Garamond"/>
              </a:rPr>
              <a:t>= </a:t>
            </a:r>
            <a:r>
              <a:rPr sz="3600" i="1" spc="-7" baseline="2314" dirty="0">
                <a:latin typeface="Garamond"/>
                <a:cs typeface="Garamond"/>
              </a:rPr>
              <a:t>uvw </a:t>
            </a:r>
            <a:r>
              <a:rPr sz="3600" baseline="2314" dirty="0">
                <a:latin typeface="Garamond"/>
                <a:cs typeface="Garamond"/>
              </a:rPr>
              <a:t>=</a:t>
            </a:r>
            <a:r>
              <a:rPr sz="3600" spc="-82" baseline="2314" dirty="0">
                <a:latin typeface="Garamond"/>
                <a:cs typeface="Garamond"/>
              </a:rPr>
              <a:t> </a:t>
            </a:r>
            <a:r>
              <a:rPr sz="3600" spc="-7" baseline="2314" dirty="0">
                <a:latin typeface="Garamond"/>
                <a:cs typeface="Garamond"/>
              </a:rPr>
              <a:t>1</a:t>
            </a:r>
            <a:r>
              <a:rPr sz="2100" i="1" spc="-7" baseline="31746" dirty="0">
                <a:latin typeface="Garamond"/>
                <a:cs typeface="Garamond"/>
              </a:rPr>
              <a:t>a</a:t>
            </a:r>
            <a:r>
              <a:rPr sz="3600" spc="-7" baseline="2314" dirty="0">
                <a:latin typeface="Garamond"/>
                <a:cs typeface="Garamond"/>
              </a:rPr>
              <a:t>1</a:t>
            </a:r>
            <a:r>
              <a:rPr sz="2100" i="1" spc="-7" baseline="31746" dirty="0">
                <a:latin typeface="Garamond"/>
                <a:cs typeface="Garamond"/>
              </a:rPr>
              <a:t>b</a:t>
            </a:r>
            <a:r>
              <a:rPr sz="3600" spc="-7" baseline="2314" dirty="0">
                <a:latin typeface="Garamond"/>
                <a:cs typeface="Garamond"/>
              </a:rPr>
              <a:t>1</a:t>
            </a:r>
            <a:r>
              <a:rPr sz="2100" i="1" spc="-7" baseline="31746" dirty="0">
                <a:latin typeface="Garamond"/>
                <a:cs typeface="Garamond"/>
              </a:rPr>
              <a:t>c</a:t>
            </a:r>
            <a:endParaRPr sz="2100" baseline="31746">
              <a:latin typeface="Garamond"/>
              <a:cs typeface="Garamond"/>
            </a:endParaRPr>
          </a:p>
        </p:txBody>
      </p:sp>
      <p:sp>
        <p:nvSpPr>
          <p:cNvPr id="21" name="object 12">
            <a:extLst>
              <a:ext uri="{FF2B5EF4-FFF2-40B4-BE49-F238E27FC236}">
                <a16:creationId xmlns:a16="http://schemas.microsoft.com/office/drawing/2014/main" id="{CBC4883E-6B76-4CDE-8A1B-806C9D66AF18}"/>
              </a:ext>
            </a:extLst>
          </p:cNvPr>
          <p:cNvSpPr txBox="1"/>
          <p:nvPr/>
        </p:nvSpPr>
        <p:spPr>
          <a:xfrm>
            <a:off x="5386070" y="3844290"/>
            <a:ext cx="513715" cy="391160"/>
          </a:xfrm>
          <a:prstGeom prst="rect">
            <a:avLst/>
          </a:prstGeom>
        </p:spPr>
        <p:txBody>
          <a:bodyPr vert="horz" wrap="square" lIns="0" tIns="12700" rIns="0" bIns="0" rtlCol="0">
            <a:spAutoFit/>
          </a:bodyPr>
          <a:lstStyle/>
          <a:p>
            <a:pPr marL="38100">
              <a:lnSpc>
                <a:spcPct val="100000"/>
              </a:lnSpc>
              <a:spcBef>
                <a:spcPts val="100"/>
              </a:spcBef>
            </a:pPr>
            <a:r>
              <a:rPr sz="2400" i="1" spc="-5" dirty="0">
                <a:latin typeface="Garamond"/>
                <a:cs typeface="Garamond"/>
              </a:rPr>
              <a:t>uv</a:t>
            </a:r>
            <a:r>
              <a:rPr sz="2100" i="1" spc="-7" baseline="27777" dirty="0">
                <a:latin typeface="Garamond"/>
                <a:cs typeface="Garamond"/>
              </a:rPr>
              <a:t>i</a:t>
            </a:r>
            <a:r>
              <a:rPr sz="2400" i="1" spc="-5" dirty="0">
                <a:latin typeface="Garamond"/>
                <a:cs typeface="Garamond"/>
              </a:rPr>
              <a:t>w</a:t>
            </a:r>
            <a:endParaRPr sz="2400">
              <a:latin typeface="Garamond"/>
              <a:cs typeface="Garamond"/>
            </a:endParaRPr>
          </a:p>
        </p:txBody>
      </p:sp>
      <p:sp>
        <p:nvSpPr>
          <p:cNvPr id="22" name="object 13">
            <a:extLst>
              <a:ext uri="{FF2B5EF4-FFF2-40B4-BE49-F238E27FC236}">
                <a16:creationId xmlns:a16="http://schemas.microsoft.com/office/drawing/2014/main" id="{349447C3-B966-4382-8E44-C7F9EF87444F}"/>
              </a:ext>
            </a:extLst>
          </p:cNvPr>
          <p:cNvSpPr txBox="1"/>
          <p:nvPr/>
        </p:nvSpPr>
        <p:spPr>
          <a:xfrm>
            <a:off x="5373370" y="2876550"/>
            <a:ext cx="2794635" cy="2786380"/>
          </a:xfrm>
          <a:prstGeom prst="rect">
            <a:avLst/>
          </a:prstGeom>
        </p:spPr>
        <p:txBody>
          <a:bodyPr vert="horz" wrap="square" lIns="0" tIns="82550" rIns="0" bIns="0" rtlCol="0">
            <a:spAutoFit/>
          </a:bodyPr>
          <a:lstStyle/>
          <a:p>
            <a:pPr marL="50800">
              <a:lnSpc>
                <a:spcPct val="100000"/>
              </a:lnSpc>
              <a:spcBef>
                <a:spcPts val="650"/>
              </a:spcBef>
            </a:pPr>
            <a:r>
              <a:rPr sz="2400" i="1" dirty="0">
                <a:latin typeface="Garamond"/>
                <a:cs typeface="Garamond"/>
              </a:rPr>
              <a:t>z </a:t>
            </a:r>
            <a:r>
              <a:rPr sz="2400" dirty="0">
                <a:latin typeface="Garamond"/>
                <a:cs typeface="Garamond"/>
              </a:rPr>
              <a:t>= </a:t>
            </a:r>
            <a:r>
              <a:rPr sz="2400" spc="-5" dirty="0">
                <a:latin typeface="Garamond"/>
                <a:cs typeface="Garamond"/>
              </a:rPr>
              <a:t>1</a:t>
            </a:r>
            <a:r>
              <a:rPr sz="2100" i="1" spc="-7" baseline="27777" dirty="0">
                <a:latin typeface="Garamond"/>
                <a:cs typeface="Garamond"/>
              </a:rPr>
              <a:t>p</a:t>
            </a:r>
            <a:r>
              <a:rPr sz="2400" spc="-5" dirty="0">
                <a:latin typeface="Garamond"/>
                <a:cs typeface="Garamond"/>
              </a:rPr>
              <a:t>: </a:t>
            </a:r>
            <a:r>
              <a:rPr sz="2400" i="1" dirty="0">
                <a:latin typeface="Garamond"/>
                <a:cs typeface="Garamond"/>
              </a:rPr>
              <a:t>p </a:t>
            </a:r>
            <a:r>
              <a:rPr sz="2400" dirty="0">
                <a:latin typeface="Garamond"/>
                <a:cs typeface="Garamond"/>
              </a:rPr>
              <a:t>&gt; </a:t>
            </a:r>
            <a:r>
              <a:rPr sz="2400" i="1" dirty="0">
                <a:latin typeface="Garamond"/>
                <a:cs typeface="Garamond"/>
              </a:rPr>
              <a:t>n </a:t>
            </a:r>
            <a:r>
              <a:rPr sz="2400" spc="-5" dirty="0">
                <a:latin typeface="Gill Sans MT"/>
                <a:cs typeface="Gill Sans MT"/>
              </a:rPr>
              <a:t>is</a:t>
            </a:r>
            <a:r>
              <a:rPr sz="2400" dirty="0">
                <a:latin typeface="Gill Sans MT"/>
                <a:cs typeface="Gill Sans MT"/>
              </a:rPr>
              <a:t> </a:t>
            </a:r>
            <a:r>
              <a:rPr sz="2400" spc="-5" dirty="0">
                <a:latin typeface="Gill Sans MT"/>
                <a:cs typeface="Gill Sans MT"/>
              </a:rPr>
              <a:t>prime</a:t>
            </a:r>
            <a:endParaRPr sz="2400" dirty="0">
              <a:latin typeface="Gill Sans MT"/>
              <a:cs typeface="Gill Sans MT"/>
            </a:endParaRPr>
          </a:p>
          <a:p>
            <a:pPr marL="50800">
              <a:lnSpc>
                <a:spcPct val="100000"/>
              </a:lnSpc>
              <a:spcBef>
                <a:spcPts val="550"/>
              </a:spcBef>
            </a:pPr>
            <a:r>
              <a:rPr sz="2400" i="1" dirty="0">
                <a:latin typeface="Garamond"/>
                <a:cs typeface="Garamond"/>
              </a:rPr>
              <a:t>i </a:t>
            </a:r>
            <a:r>
              <a:rPr sz="3600" baseline="1157" dirty="0">
                <a:latin typeface="Garamond"/>
                <a:cs typeface="Garamond"/>
              </a:rPr>
              <a:t>= </a:t>
            </a:r>
            <a:r>
              <a:rPr sz="3600" spc="-660" baseline="1157" dirty="0">
                <a:latin typeface="Garamond"/>
                <a:cs typeface="Garamond"/>
              </a:rPr>
              <a:t>?</a:t>
            </a:r>
            <a:r>
              <a:rPr sz="3600" i="1" spc="-660" baseline="1157" dirty="0">
                <a:latin typeface="Garamond"/>
                <a:cs typeface="Garamond"/>
              </a:rPr>
              <a:t>a </a:t>
            </a:r>
            <a:r>
              <a:rPr sz="3600" baseline="1157" dirty="0">
                <a:latin typeface="Garamond"/>
                <a:cs typeface="Garamond"/>
              </a:rPr>
              <a:t>+</a:t>
            </a:r>
            <a:r>
              <a:rPr sz="3600" spc="-37" baseline="1157" dirty="0">
                <a:latin typeface="Garamond"/>
                <a:cs typeface="Garamond"/>
              </a:rPr>
              <a:t> </a:t>
            </a:r>
            <a:r>
              <a:rPr sz="3600" i="1" baseline="1157" dirty="0">
                <a:latin typeface="Garamond"/>
                <a:cs typeface="Garamond"/>
              </a:rPr>
              <a:t>c</a:t>
            </a:r>
            <a:endParaRPr sz="3600" baseline="1157" dirty="0">
              <a:latin typeface="Garamond"/>
              <a:cs typeface="Garamond"/>
            </a:endParaRPr>
          </a:p>
          <a:p>
            <a:pPr marL="965200">
              <a:lnSpc>
                <a:spcPct val="100000"/>
              </a:lnSpc>
              <a:spcBef>
                <a:spcPts val="40"/>
              </a:spcBef>
            </a:pPr>
            <a:r>
              <a:rPr sz="3600" baseline="-16203" dirty="0">
                <a:latin typeface="Garamond"/>
                <a:cs typeface="Garamond"/>
              </a:rPr>
              <a:t>=</a:t>
            </a:r>
            <a:r>
              <a:rPr sz="3600" spc="-127" baseline="-16203" dirty="0">
                <a:latin typeface="Garamond"/>
                <a:cs typeface="Garamond"/>
              </a:rPr>
              <a:t> </a:t>
            </a:r>
            <a:r>
              <a:rPr sz="3600" spc="-7" baseline="-16203" dirty="0">
                <a:latin typeface="Garamond"/>
                <a:cs typeface="Garamond"/>
              </a:rPr>
              <a:t>1</a:t>
            </a:r>
            <a:r>
              <a:rPr sz="1400" i="1" spc="-5" dirty="0">
                <a:latin typeface="Garamond"/>
                <a:cs typeface="Garamond"/>
              </a:rPr>
              <a:t>a</a:t>
            </a:r>
            <a:r>
              <a:rPr sz="3600" spc="-7" baseline="-16203" dirty="0">
                <a:latin typeface="Garamond"/>
                <a:cs typeface="Garamond"/>
              </a:rPr>
              <a:t>1</a:t>
            </a:r>
            <a:r>
              <a:rPr sz="1400" i="1" spc="-5" dirty="0">
                <a:latin typeface="Garamond"/>
                <a:cs typeface="Garamond"/>
              </a:rPr>
              <a:t>ib</a:t>
            </a:r>
            <a:r>
              <a:rPr sz="3600" spc="-7" baseline="-16203" dirty="0">
                <a:latin typeface="Garamond"/>
                <a:cs typeface="Garamond"/>
              </a:rPr>
              <a:t>1</a:t>
            </a:r>
            <a:r>
              <a:rPr sz="1400" i="1" spc="-5" dirty="0">
                <a:latin typeface="Garamond"/>
                <a:cs typeface="Garamond"/>
              </a:rPr>
              <a:t>c</a:t>
            </a:r>
            <a:endParaRPr sz="1400" dirty="0">
              <a:latin typeface="Garamond"/>
              <a:cs typeface="Garamond"/>
            </a:endParaRPr>
          </a:p>
          <a:p>
            <a:pPr marL="965200">
              <a:lnSpc>
                <a:spcPct val="100000"/>
              </a:lnSpc>
              <a:spcBef>
                <a:spcPts val="180"/>
              </a:spcBef>
            </a:pPr>
            <a:r>
              <a:rPr sz="3600" baseline="-16203" dirty="0">
                <a:latin typeface="Garamond"/>
                <a:cs typeface="Garamond"/>
              </a:rPr>
              <a:t>=</a:t>
            </a:r>
            <a:r>
              <a:rPr sz="3600" spc="-112" baseline="-16203" dirty="0">
                <a:latin typeface="Garamond"/>
                <a:cs typeface="Garamond"/>
              </a:rPr>
              <a:t> </a:t>
            </a:r>
            <a:r>
              <a:rPr sz="3600" spc="-15" baseline="-16203" dirty="0">
                <a:latin typeface="Garamond"/>
                <a:cs typeface="Garamond"/>
              </a:rPr>
              <a:t>1</a:t>
            </a:r>
            <a:r>
              <a:rPr sz="1400" spc="-10" dirty="0">
                <a:latin typeface="Garamond"/>
                <a:cs typeface="Garamond"/>
              </a:rPr>
              <a:t>(</a:t>
            </a:r>
            <a:r>
              <a:rPr sz="1400" i="1" spc="-10" dirty="0">
                <a:latin typeface="Garamond"/>
                <a:cs typeface="Garamond"/>
              </a:rPr>
              <a:t>a</a:t>
            </a:r>
            <a:r>
              <a:rPr sz="1400" spc="-10" dirty="0">
                <a:latin typeface="Garamond"/>
                <a:cs typeface="Garamond"/>
              </a:rPr>
              <a:t>+</a:t>
            </a:r>
            <a:r>
              <a:rPr sz="1400" i="1" spc="-10" dirty="0">
                <a:latin typeface="Garamond"/>
                <a:cs typeface="Garamond"/>
              </a:rPr>
              <a:t>c</a:t>
            </a:r>
            <a:r>
              <a:rPr sz="1400" spc="-10" dirty="0">
                <a:latin typeface="Garamond"/>
                <a:cs typeface="Garamond"/>
              </a:rPr>
              <a:t>)+</a:t>
            </a:r>
            <a:r>
              <a:rPr sz="1400" i="1" spc="-10" dirty="0">
                <a:latin typeface="Garamond"/>
                <a:cs typeface="Garamond"/>
              </a:rPr>
              <a:t>ib</a:t>
            </a:r>
            <a:endParaRPr sz="1400" dirty="0">
              <a:latin typeface="Garamond"/>
              <a:cs typeface="Garamond"/>
            </a:endParaRPr>
          </a:p>
          <a:p>
            <a:pPr marL="965200">
              <a:lnSpc>
                <a:spcPct val="100000"/>
              </a:lnSpc>
              <a:spcBef>
                <a:spcPts val="20"/>
              </a:spcBef>
            </a:pPr>
            <a:r>
              <a:rPr sz="3600" baseline="-16203" dirty="0">
                <a:latin typeface="Garamond"/>
                <a:cs typeface="Garamond"/>
              </a:rPr>
              <a:t>=</a:t>
            </a:r>
            <a:r>
              <a:rPr sz="3600" spc="-22" baseline="-16203" dirty="0">
                <a:latin typeface="Garamond"/>
                <a:cs typeface="Garamond"/>
              </a:rPr>
              <a:t> </a:t>
            </a:r>
            <a:r>
              <a:rPr sz="3600" spc="-15" baseline="-16203" dirty="0">
                <a:latin typeface="Garamond"/>
                <a:cs typeface="Garamond"/>
              </a:rPr>
              <a:t>1</a:t>
            </a:r>
            <a:r>
              <a:rPr sz="1400" spc="-10" dirty="0">
                <a:latin typeface="Garamond"/>
                <a:cs typeface="Garamond"/>
              </a:rPr>
              <a:t>(</a:t>
            </a:r>
            <a:r>
              <a:rPr sz="1400" i="1" spc="-10" dirty="0">
                <a:latin typeface="Garamond"/>
                <a:cs typeface="Garamond"/>
              </a:rPr>
              <a:t>a</a:t>
            </a:r>
            <a:r>
              <a:rPr sz="1400" spc="-10" dirty="0">
                <a:latin typeface="Garamond"/>
                <a:cs typeface="Garamond"/>
              </a:rPr>
              <a:t>+</a:t>
            </a:r>
            <a:r>
              <a:rPr sz="1400" i="1" spc="-10" dirty="0">
                <a:latin typeface="Garamond"/>
                <a:cs typeface="Garamond"/>
              </a:rPr>
              <a:t>c</a:t>
            </a:r>
            <a:r>
              <a:rPr sz="1400" spc="-10" dirty="0">
                <a:latin typeface="Garamond"/>
                <a:cs typeface="Garamond"/>
              </a:rPr>
              <a:t>)+(</a:t>
            </a:r>
            <a:r>
              <a:rPr sz="1400" i="1" spc="-10" dirty="0">
                <a:latin typeface="Garamond"/>
                <a:cs typeface="Garamond"/>
              </a:rPr>
              <a:t>a</a:t>
            </a:r>
            <a:r>
              <a:rPr sz="1400" spc="-10" dirty="0">
                <a:latin typeface="Garamond"/>
                <a:cs typeface="Garamond"/>
              </a:rPr>
              <a:t>+</a:t>
            </a:r>
            <a:r>
              <a:rPr sz="1400" i="1" spc="-10" dirty="0">
                <a:latin typeface="Garamond"/>
                <a:cs typeface="Garamond"/>
              </a:rPr>
              <a:t>c</a:t>
            </a:r>
            <a:r>
              <a:rPr sz="1400" spc="-10" dirty="0">
                <a:latin typeface="Garamond"/>
                <a:cs typeface="Garamond"/>
              </a:rPr>
              <a:t>)</a:t>
            </a:r>
            <a:r>
              <a:rPr sz="1400" i="1" spc="-10" dirty="0">
                <a:latin typeface="Garamond"/>
                <a:cs typeface="Garamond"/>
              </a:rPr>
              <a:t>b</a:t>
            </a:r>
            <a:endParaRPr sz="1400" dirty="0">
              <a:latin typeface="Garamond"/>
              <a:cs typeface="Garamond"/>
            </a:endParaRPr>
          </a:p>
          <a:p>
            <a:pPr marL="1030605">
              <a:lnSpc>
                <a:spcPct val="100000"/>
              </a:lnSpc>
              <a:spcBef>
                <a:spcPts val="160"/>
              </a:spcBef>
            </a:pPr>
            <a:r>
              <a:rPr sz="3600" baseline="-16203" dirty="0">
                <a:latin typeface="Garamond"/>
                <a:cs typeface="Garamond"/>
              </a:rPr>
              <a:t>=</a:t>
            </a:r>
            <a:r>
              <a:rPr sz="3600" spc="-22" baseline="-16203" dirty="0">
                <a:latin typeface="Garamond"/>
                <a:cs typeface="Garamond"/>
              </a:rPr>
              <a:t> </a:t>
            </a:r>
            <a:r>
              <a:rPr sz="3600" spc="-15" baseline="-16203" dirty="0">
                <a:latin typeface="Garamond"/>
                <a:cs typeface="Garamond"/>
              </a:rPr>
              <a:t>1</a:t>
            </a:r>
            <a:r>
              <a:rPr sz="1400" spc="-10" dirty="0">
                <a:latin typeface="Garamond"/>
                <a:cs typeface="Garamond"/>
              </a:rPr>
              <a:t>(</a:t>
            </a:r>
            <a:r>
              <a:rPr sz="1400" i="1" spc="-10" dirty="0">
                <a:latin typeface="Garamond"/>
                <a:cs typeface="Garamond"/>
              </a:rPr>
              <a:t>a</a:t>
            </a:r>
            <a:r>
              <a:rPr sz="1400" spc="-10" dirty="0">
                <a:latin typeface="Garamond"/>
                <a:cs typeface="Garamond"/>
              </a:rPr>
              <a:t>+</a:t>
            </a:r>
            <a:r>
              <a:rPr sz="1400" i="1" spc="-10" dirty="0">
                <a:latin typeface="Garamond"/>
                <a:cs typeface="Garamond"/>
              </a:rPr>
              <a:t>c</a:t>
            </a:r>
            <a:r>
              <a:rPr sz="1400" spc="-10" dirty="0">
                <a:latin typeface="Garamond"/>
                <a:cs typeface="Garamond"/>
              </a:rPr>
              <a:t>)(</a:t>
            </a:r>
            <a:r>
              <a:rPr sz="1400" i="1" spc="-10" dirty="0">
                <a:latin typeface="Garamond"/>
                <a:cs typeface="Garamond"/>
              </a:rPr>
              <a:t>b</a:t>
            </a:r>
            <a:r>
              <a:rPr sz="1400" spc="-10" dirty="0">
                <a:latin typeface="Garamond"/>
                <a:cs typeface="Garamond"/>
              </a:rPr>
              <a:t>+1)</a:t>
            </a:r>
            <a:endParaRPr sz="1400" dirty="0">
              <a:latin typeface="Garamond"/>
              <a:cs typeface="Garamond"/>
            </a:endParaRPr>
          </a:p>
          <a:p>
            <a:pPr marL="965200">
              <a:lnSpc>
                <a:spcPct val="100000"/>
              </a:lnSpc>
              <a:spcBef>
                <a:spcPts val="80"/>
              </a:spcBef>
            </a:pPr>
            <a:r>
              <a:rPr sz="3600" baseline="-16203" dirty="0">
                <a:latin typeface="Garamond"/>
                <a:cs typeface="Garamond"/>
              </a:rPr>
              <a:t>= </a:t>
            </a:r>
            <a:r>
              <a:rPr sz="3600" spc="-15" baseline="-16203" dirty="0">
                <a:latin typeface="Garamond"/>
                <a:cs typeface="Garamond"/>
              </a:rPr>
              <a:t>1</a:t>
            </a:r>
            <a:r>
              <a:rPr sz="1400" spc="-10" dirty="0">
                <a:latin typeface="Garamond"/>
                <a:cs typeface="Garamond"/>
              </a:rPr>
              <a:t>composite </a:t>
            </a:r>
            <a:r>
              <a:rPr sz="3600" baseline="-16203" dirty="0">
                <a:latin typeface="Symbol"/>
                <a:cs typeface="Symbol"/>
              </a:rPr>
              <a:t></a:t>
            </a:r>
            <a:r>
              <a:rPr sz="3600" spc="-225" baseline="-16203" dirty="0">
                <a:latin typeface="Times New Roman"/>
                <a:cs typeface="Times New Roman"/>
              </a:rPr>
              <a:t> </a:t>
            </a:r>
            <a:r>
              <a:rPr sz="3600" i="1" baseline="-16203" dirty="0">
                <a:latin typeface="Garamond"/>
                <a:cs typeface="Garamond"/>
              </a:rPr>
              <a:t>L</a:t>
            </a:r>
            <a:r>
              <a:rPr sz="2100" baseline="-51587" dirty="0">
                <a:latin typeface="Garamond"/>
                <a:cs typeface="Garamond"/>
              </a:rPr>
              <a:t>5</a:t>
            </a:r>
          </a:p>
        </p:txBody>
      </p:sp>
    </p:spTree>
    <p:extLst>
      <p:ext uri="{BB962C8B-B14F-4D97-AF65-F5344CB8AC3E}">
        <p14:creationId xmlns:p14="http://schemas.microsoft.com/office/powerpoint/2010/main" val="2231949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Slide Number Placeholder 5"/>
          <p:cNvSpPr>
            <a:spLocks noGrp="1"/>
          </p:cNvSpPr>
          <p:nvPr>
            <p:ph type="sldNum" sz="quarter" idx="12"/>
          </p:nvPr>
        </p:nvSpPr>
        <p:spPr>
          <a:noFill/>
        </p:spPr>
        <p:txBody>
          <a:bodyPr/>
          <a:lstStyle/>
          <a:p>
            <a:fld id="{418C7E34-3AEA-488D-9C7E-3523F3F43E55}" type="slidenum">
              <a:rPr lang="en-US" smtClean="0"/>
              <a:pPr/>
              <a:t>7</a:t>
            </a:fld>
            <a:endParaRPr lang="en-US"/>
          </a:p>
        </p:txBody>
      </p:sp>
      <p:sp>
        <p:nvSpPr>
          <p:cNvPr id="3078" name="Rectangle 3"/>
          <p:cNvSpPr>
            <a:spLocks noGrp="1" noChangeArrowheads="1"/>
          </p:cNvSpPr>
          <p:nvPr>
            <p:ph type="body" idx="1"/>
          </p:nvPr>
        </p:nvSpPr>
        <p:spPr/>
        <p:txBody>
          <a:bodyPr/>
          <a:lstStyle/>
          <a:p>
            <a:pPr>
              <a:buFontTx/>
              <a:buNone/>
            </a:pPr>
            <a:r>
              <a:rPr lang="en-US"/>
              <a:t> </a:t>
            </a:r>
          </a:p>
        </p:txBody>
      </p:sp>
      <p:sp>
        <p:nvSpPr>
          <p:cNvPr id="3079" name="AutoShape 19"/>
          <p:cNvSpPr>
            <a:spLocks noChangeArrowheads="1"/>
          </p:cNvSpPr>
          <p:nvPr/>
        </p:nvSpPr>
        <p:spPr bwMode="auto">
          <a:xfrm>
            <a:off x="838200" y="4267200"/>
            <a:ext cx="1981200" cy="1752600"/>
          </a:xfrm>
          <a:prstGeom prst="cube">
            <a:avLst>
              <a:gd name="adj" fmla="val 25000"/>
            </a:avLst>
          </a:prstGeom>
          <a:noFill/>
          <a:ln w="9525">
            <a:solidFill>
              <a:schemeClr val="tx1"/>
            </a:solidFill>
            <a:miter lim="800000"/>
            <a:headEnd/>
            <a:tailEnd type="none" w="lg" len="lg"/>
          </a:ln>
        </p:spPr>
        <p:txBody>
          <a:bodyPr anchor="ctr">
            <a:spAutoFit/>
          </a:bodyPr>
          <a:lstStyle/>
          <a:p>
            <a:endParaRPr lang="en-US"/>
          </a:p>
        </p:txBody>
      </p:sp>
      <p:pic>
        <p:nvPicPr>
          <p:cNvPr id="3080" name="Picture 23" descr="pigeon"/>
          <p:cNvPicPr>
            <a:picLocks noChangeAspect="1" noChangeArrowheads="1"/>
          </p:cNvPicPr>
          <p:nvPr/>
        </p:nvPicPr>
        <p:blipFill>
          <a:blip r:embed="rId2" cstate="print">
            <a:grayscl/>
          </a:blip>
          <a:srcRect/>
          <a:stretch>
            <a:fillRect/>
          </a:stretch>
        </p:blipFill>
        <p:spPr bwMode="auto">
          <a:xfrm>
            <a:off x="1295400" y="1600200"/>
            <a:ext cx="1371600" cy="1143000"/>
          </a:xfrm>
          <a:prstGeom prst="rect">
            <a:avLst/>
          </a:prstGeom>
          <a:noFill/>
          <a:ln w="9525">
            <a:noFill/>
            <a:miter lim="800000"/>
            <a:headEnd/>
            <a:tailEnd/>
          </a:ln>
        </p:spPr>
      </p:pic>
      <p:sp>
        <p:nvSpPr>
          <p:cNvPr id="3081" name="AutoShape 24"/>
          <p:cNvSpPr>
            <a:spLocks noChangeArrowheads="1"/>
          </p:cNvSpPr>
          <p:nvPr/>
        </p:nvSpPr>
        <p:spPr bwMode="auto">
          <a:xfrm>
            <a:off x="3810000" y="4267200"/>
            <a:ext cx="1981200" cy="1752600"/>
          </a:xfrm>
          <a:prstGeom prst="cube">
            <a:avLst>
              <a:gd name="adj" fmla="val 25000"/>
            </a:avLst>
          </a:prstGeom>
          <a:noFill/>
          <a:ln w="9525">
            <a:solidFill>
              <a:schemeClr val="tx1"/>
            </a:solidFill>
            <a:miter lim="800000"/>
            <a:headEnd/>
            <a:tailEnd type="none" w="lg" len="lg"/>
          </a:ln>
        </p:spPr>
        <p:txBody>
          <a:bodyPr anchor="ctr">
            <a:spAutoFit/>
          </a:bodyPr>
          <a:lstStyle/>
          <a:p>
            <a:endParaRPr lang="en-US"/>
          </a:p>
        </p:txBody>
      </p:sp>
      <p:sp>
        <p:nvSpPr>
          <p:cNvPr id="3082" name="AutoShape 25"/>
          <p:cNvSpPr>
            <a:spLocks noChangeArrowheads="1"/>
          </p:cNvSpPr>
          <p:nvPr/>
        </p:nvSpPr>
        <p:spPr bwMode="auto">
          <a:xfrm>
            <a:off x="6781800" y="4267200"/>
            <a:ext cx="1981200" cy="1752600"/>
          </a:xfrm>
          <a:prstGeom prst="cube">
            <a:avLst>
              <a:gd name="adj" fmla="val 25000"/>
            </a:avLst>
          </a:prstGeom>
          <a:noFill/>
          <a:ln w="9525">
            <a:solidFill>
              <a:schemeClr val="tx1"/>
            </a:solidFill>
            <a:miter lim="800000"/>
            <a:headEnd/>
            <a:tailEnd type="none" w="lg" len="lg"/>
          </a:ln>
        </p:spPr>
        <p:txBody>
          <a:bodyPr anchor="ctr">
            <a:spAutoFit/>
          </a:bodyPr>
          <a:lstStyle/>
          <a:p>
            <a:endParaRPr lang="en-US"/>
          </a:p>
        </p:txBody>
      </p:sp>
      <p:pic>
        <p:nvPicPr>
          <p:cNvPr id="3083" name="Picture 26" descr="pigeon"/>
          <p:cNvPicPr>
            <a:picLocks noChangeAspect="1" noChangeArrowheads="1"/>
          </p:cNvPicPr>
          <p:nvPr/>
        </p:nvPicPr>
        <p:blipFill>
          <a:blip r:embed="rId2" cstate="print">
            <a:grayscl/>
          </a:blip>
          <a:srcRect/>
          <a:stretch>
            <a:fillRect/>
          </a:stretch>
        </p:blipFill>
        <p:spPr bwMode="auto">
          <a:xfrm>
            <a:off x="3352800" y="1143000"/>
            <a:ext cx="1371600" cy="1143000"/>
          </a:xfrm>
          <a:prstGeom prst="rect">
            <a:avLst/>
          </a:prstGeom>
          <a:noFill/>
          <a:ln w="9525">
            <a:noFill/>
            <a:miter lim="800000"/>
            <a:headEnd/>
            <a:tailEnd/>
          </a:ln>
        </p:spPr>
      </p:pic>
      <p:pic>
        <p:nvPicPr>
          <p:cNvPr id="3084" name="Picture 27" descr="pigeon"/>
          <p:cNvPicPr>
            <a:picLocks noChangeAspect="1" noChangeArrowheads="1"/>
          </p:cNvPicPr>
          <p:nvPr/>
        </p:nvPicPr>
        <p:blipFill>
          <a:blip r:embed="rId2" cstate="print">
            <a:grayscl/>
          </a:blip>
          <a:srcRect/>
          <a:stretch>
            <a:fillRect/>
          </a:stretch>
        </p:blipFill>
        <p:spPr bwMode="auto">
          <a:xfrm>
            <a:off x="5181600" y="1905000"/>
            <a:ext cx="1371600" cy="1143000"/>
          </a:xfrm>
          <a:prstGeom prst="rect">
            <a:avLst/>
          </a:prstGeom>
          <a:noFill/>
          <a:ln w="9525">
            <a:noFill/>
            <a:miter lim="800000"/>
            <a:headEnd/>
            <a:tailEnd/>
          </a:ln>
        </p:spPr>
      </p:pic>
      <p:pic>
        <p:nvPicPr>
          <p:cNvPr id="3085" name="Picture 28" descr="pigeon"/>
          <p:cNvPicPr>
            <a:picLocks noChangeAspect="1" noChangeArrowheads="1"/>
          </p:cNvPicPr>
          <p:nvPr/>
        </p:nvPicPr>
        <p:blipFill>
          <a:blip r:embed="rId2" cstate="print">
            <a:grayscl/>
          </a:blip>
          <a:srcRect/>
          <a:stretch>
            <a:fillRect/>
          </a:stretch>
        </p:blipFill>
        <p:spPr bwMode="auto">
          <a:xfrm>
            <a:off x="6934200" y="914400"/>
            <a:ext cx="1371600" cy="1143000"/>
          </a:xfrm>
          <a:prstGeom prst="rect">
            <a:avLst/>
          </a:prstGeom>
          <a:noFill/>
          <a:ln w="9525">
            <a:noFill/>
            <a:miter lim="800000"/>
            <a:headEnd/>
            <a:tailEnd/>
          </a:ln>
        </p:spPr>
      </p:pic>
      <p:sp>
        <p:nvSpPr>
          <p:cNvPr id="3086" name="Text Box 29"/>
          <p:cNvSpPr txBox="1">
            <a:spLocks noChangeArrowheads="1"/>
          </p:cNvSpPr>
          <p:nvPr/>
        </p:nvSpPr>
        <p:spPr bwMode="auto">
          <a:xfrm>
            <a:off x="3733800" y="152400"/>
            <a:ext cx="1579563" cy="579438"/>
          </a:xfrm>
          <a:prstGeom prst="rect">
            <a:avLst/>
          </a:prstGeom>
          <a:noFill/>
          <a:ln w="9525">
            <a:noFill/>
            <a:miter lim="800000"/>
            <a:headEnd/>
            <a:tailEnd type="none" w="lg" len="lg"/>
          </a:ln>
        </p:spPr>
        <p:txBody>
          <a:bodyPr wrap="none">
            <a:spAutoFit/>
          </a:bodyPr>
          <a:lstStyle/>
          <a:p>
            <a:r>
              <a:rPr lang="en-US"/>
              <a:t>pigeons</a:t>
            </a:r>
          </a:p>
        </p:txBody>
      </p:sp>
      <p:sp>
        <p:nvSpPr>
          <p:cNvPr id="3087" name="Text Box 30"/>
          <p:cNvSpPr txBox="1">
            <a:spLocks noChangeArrowheads="1"/>
          </p:cNvSpPr>
          <p:nvPr/>
        </p:nvSpPr>
        <p:spPr bwMode="auto">
          <a:xfrm>
            <a:off x="3505200" y="3505200"/>
            <a:ext cx="2362200" cy="579438"/>
          </a:xfrm>
          <a:prstGeom prst="rect">
            <a:avLst/>
          </a:prstGeom>
          <a:noFill/>
          <a:ln w="9525">
            <a:noFill/>
            <a:miter lim="800000"/>
            <a:headEnd/>
            <a:tailEnd type="none" w="lg" len="lg"/>
          </a:ln>
        </p:spPr>
        <p:txBody>
          <a:bodyPr wrap="none">
            <a:spAutoFit/>
          </a:bodyPr>
          <a:lstStyle/>
          <a:p>
            <a:r>
              <a:rPr lang="en-US"/>
              <a:t>pigeonholes</a:t>
            </a:r>
          </a:p>
        </p:txBody>
      </p:sp>
      <p:graphicFrame>
        <p:nvGraphicFramePr>
          <p:cNvPr id="3074" name="Object 31"/>
          <p:cNvGraphicFramePr>
            <a:graphicFrameLocks noChangeAspect="1"/>
          </p:cNvGraphicFramePr>
          <p:nvPr/>
        </p:nvGraphicFramePr>
        <p:xfrm>
          <a:off x="3429000" y="304800"/>
          <a:ext cx="279400" cy="406400"/>
        </p:xfrm>
        <a:graphic>
          <a:graphicData uri="http://schemas.openxmlformats.org/presentationml/2006/ole">
            <mc:AlternateContent xmlns:mc="http://schemas.openxmlformats.org/markup-compatibility/2006">
              <mc:Choice xmlns:v="urn:schemas-microsoft-com:vml" Requires="v">
                <p:oleObj name="Equation" r:id="rId3" imgW="279360" imgH="406080" progId="Equation.3">
                  <p:embed/>
                </p:oleObj>
              </mc:Choice>
              <mc:Fallback>
                <p:oleObj name="Equation" r:id="rId3" imgW="279360" imgH="406080" progId="Equation.3">
                  <p:embed/>
                  <p:pic>
                    <p:nvPicPr>
                      <p:cNvPr id="0"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304800"/>
                        <a:ext cx="2794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32"/>
          <p:cNvGraphicFramePr>
            <a:graphicFrameLocks noChangeAspect="1"/>
          </p:cNvGraphicFramePr>
          <p:nvPr/>
        </p:nvGraphicFramePr>
        <p:xfrm>
          <a:off x="3200400" y="3581400"/>
          <a:ext cx="241300" cy="419100"/>
        </p:xfrm>
        <a:graphic>
          <a:graphicData uri="http://schemas.openxmlformats.org/presentationml/2006/ole">
            <mc:AlternateContent xmlns:mc="http://schemas.openxmlformats.org/markup-compatibility/2006">
              <mc:Choice xmlns:v="urn:schemas-microsoft-com:vml" Requires="v">
                <p:oleObj name="Equation" r:id="rId5" imgW="241200" imgH="419040" progId="Equation.3">
                  <p:embed/>
                </p:oleObj>
              </mc:Choice>
              <mc:Fallback>
                <p:oleObj name="Equation" r:id="rId5" imgW="241200" imgH="419040" progId="Equation.3">
                  <p:embed/>
                  <p:pic>
                    <p:nvPicPr>
                      <p:cNvPr id="0" name="Object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0" y="3581400"/>
                        <a:ext cx="2413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Slide Number Placeholder 5"/>
          <p:cNvSpPr>
            <a:spLocks noGrp="1"/>
          </p:cNvSpPr>
          <p:nvPr>
            <p:ph type="sldNum" sz="quarter" idx="12"/>
          </p:nvPr>
        </p:nvSpPr>
        <p:spPr>
          <a:noFill/>
        </p:spPr>
        <p:txBody>
          <a:bodyPr/>
          <a:lstStyle/>
          <a:p>
            <a:fld id="{203ADC1A-81AE-4BA3-944C-D600848119CE}" type="slidenum">
              <a:rPr lang="en-US" smtClean="0"/>
              <a:pPr/>
              <a:t>8</a:t>
            </a:fld>
            <a:endParaRPr lang="en-US"/>
          </a:p>
        </p:txBody>
      </p:sp>
      <p:sp>
        <p:nvSpPr>
          <p:cNvPr id="44036" name="Rectangle 3"/>
          <p:cNvSpPr>
            <a:spLocks noGrp="1" noChangeArrowheads="1"/>
          </p:cNvSpPr>
          <p:nvPr>
            <p:ph type="body" idx="1"/>
          </p:nvPr>
        </p:nvSpPr>
        <p:spPr/>
        <p:txBody>
          <a:bodyPr/>
          <a:lstStyle/>
          <a:p>
            <a:pPr>
              <a:buFontTx/>
              <a:buNone/>
            </a:pPr>
            <a:r>
              <a:rPr lang="en-US"/>
              <a:t> </a:t>
            </a:r>
          </a:p>
        </p:txBody>
      </p:sp>
      <p:sp>
        <p:nvSpPr>
          <p:cNvPr id="44037" name="AutoShape 4"/>
          <p:cNvSpPr>
            <a:spLocks noChangeArrowheads="1"/>
          </p:cNvSpPr>
          <p:nvPr/>
        </p:nvSpPr>
        <p:spPr bwMode="auto">
          <a:xfrm>
            <a:off x="838200" y="4267200"/>
            <a:ext cx="1981200" cy="1752600"/>
          </a:xfrm>
          <a:prstGeom prst="cube">
            <a:avLst>
              <a:gd name="adj" fmla="val 25000"/>
            </a:avLst>
          </a:prstGeom>
          <a:noFill/>
          <a:ln w="9525">
            <a:solidFill>
              <a:schemeClr val="tx1"/>
            </a:solidFill>
            <a:miter lim="800000"/>
            <a:headEnd/>
            <a:tailEnd type="none" w="lg" len="lg"/>
          </a:ln>
        </p:spPr>
        <p:txBody>
          <a:bodyPr anchor="ctr">
            <a:spAutoFit/>
          </a:bodyPr>
          <a:lstStyle/>
          <a:p>
            <a:endParaRPr lang="en-US"/>
          </a:p>
        </p:txBody>
      </p:sp>
      <p:pic>
        <p:nvPicPr>
          <p:cNvPr id="44038" name="Picture 5" descr="pigeon"/>
          <p:cNvPicPr>
            <a:picLocks noChangeAspect="1" noChangeArrowheads="1"/>
          </p:cNvPicPr>
          <p:nvPr/>
        </p:nvPicPr>
        <p:blipFill>
          <a:blip r:embed="rId2" cstate="print">
            <a:grayscl/>
          </a:blip>
          <a:srcRect/>
          <a:stretch>
            <a:fillRect/>
          </a:stretch>
        </p:blipFill>
        <p:spPr bwMode="auto">
          <a:xfrm>
            <a:off x="914400" y="4724400"/>
            <a:ext cx="1371600" cy="1143000"/>
          </a:xfrm>
          <a:prstGeom prst="rect">
            <a:avLst/>
          </a:prstGeom>
          <a:noFill/>
          <a:ln w="9525">
            <a:noFill/>
            <a:miter lim="800000"/>
            <a:headEnd/>
            <a:tailEnd/>
          </a:ln>
        </p:spPr>
      </p:pic>
      <p:sp>
        <p:nvSpPr>
          <p:cNvPr id="44039" name="AutoShape 6"/>
          <p:cNvSpPr>
            <a:spLocks noChangeArrowheads="1"/>
          </p:cNvSpPr>
          <p:nvPr/>
        </p:nvSpPr>
        <p:spPr bwMode="auto">
          <a:xfrm>
            <a:off x="3810000" y="4267200"/>
            <a:ext cx="1981200" cy="1752600"/>
          </a:xfrm>
          <a:prstGeom prst="cube">
            <a:avLst>
              <a:gd name="adj" fmla="val 25000"/>
            </a:avLst>
          </a:prstGeom>
          <a:noFill/>
          <a:ln w="9525">
            <a:solidFill>
              <a:schemeClr val="tx1"/>
            </a:solidFill>
            <a:miter lim="800000"/>
            <a:headEnd/>
            <a:tailEnd type="none" w="lg" len="lg"/>
          </a:ln>
        </p:spPr>
        <p:txBody>
          <a:bodyPr anchor="ctr">
            <a:spAutoFit/>
          </a:bodyPr>
          <a:lstStyle/>
          <a:p>
            <a:endParaRPr lang="en-US"/>
          </a:p>
        </p:txBody>
      </p:sp>
      <p:sp>
        <p:nvSpPr>
          <p:cNvPr id="44040" name="AutoShape 7"/>
          <p:cNvSpPr>
            <a:spLocks noChangeArrowheads="1"/>
          </p:cNvSpPr>
          <p:nvPr/>
        </p:nvSpPr>
        <p:spPr bwMode="auto">
          <a:xfrm>
            <a:off x="6781800" y="4267200"/>
            <a:ext cx="1981200" cy="1752600"/>
          </a:xfrm>
          <a:prstGeom prst="cube">
            <a:avLst>
              <a:gd name="adj" fmla="val 25000"/>
            </a:avLst>
          </a:prstGeom>
          <a:noFill/>
          <a:ln w="9525">
            <a:solidFill>
              <a:schemeClr val="tx1"/>
            </a:solidFill>
            <a:miter lim="800000"/>
            <a:headEnd/>
            <a:tailEnd type="none" w="lg" len="lg"/>
          </a:ln>
        </p:spPr>
        <p:txBody>
          <a:bodyPr anchor="ctr">
            <a:spAutoFit/>
          </a:bodyPr>
          <a:lstStyle/>
          <a:p>
            <a:endParaRPr lang="en-US"/>
          </a:p>
        </p:txBody>
      </p:sp>
      <p:pic>
        <p:nvPicPr>
          <p:cNvPr id="44041" name="Picture 8" descr="pigeon"/>
          <p:cNvPicPr>
            <a:picLocks noChangeAspect="1" noChangeArrowheads="1"/>
          </p:cNvPicPr>
          <p:nvPr/>
        </p:nvPicPr>
        <p:blipFill>
          <a:blip r:embed="rId2" cstate="print">
            <a:grayscl/>
          </a:blip>
          <a:srcRect/>
          <a:stretch>
            <a:fillRect/>
          </a:stretch>
        </p:blipFill>
        <p:spPr bwMode="auto">
          <a:xfrm>
            <a:off x="3886200" y="4724400"/>
            <a:ext cx="1371600" cy="1143000"/>
          </a:xfrm>
          <a:prstGeom prst="rect">
            <a:avLst/>
          </a:prstGeom>
          <a:noFill/>
          <a:ln w="9525">
            <a:noFill/>
            <a:miter lim="800000"/>
            <a:headEnd/>
            <a:tailEnd/>
          </a:ln>
        </p:spPr>
      </p:pic>
      <p:pic>
        <p:nvPicPr>
          <p:cNvPr id="44042" name="Picture 9" descr="pigeon"/>
          <p:cNvPicPr>
            <a:picLocks noChangeAspect="1" noChangeArrowheads="1"/>
          </p:cNvPicPr>
          <p:nvPr/>
        </p:nvPicPr>
        <p:blipFill>
          <a:blip r:embed="rId2" cstate="print">
            <a:grayscl/>
          </a:blip>
          <a:srcRect/>
          <a:stretch>
            <a:fillRect/>
          </a:stretch>
        </p:blipFill>
        <p:spPr bwMode="auto">
          <a:xfrm>
            <a:off x="7086600" y="4953000"/>
            <a:ext cx="1371600" cy="1143000"/>
          </a:xfrm>
          <a:prstGeom prst="rect">
            <a:avLst/>
          </a:prstGeom>
          <a:noFill/>
          <a:ln w="9525">
            <a:noFill/>
            <a:miter lim="800000"/>
            <a:headEnd/>
            <a:tailEnd/>
          </a:ln>
        </p:spPr>
      </p:pic>
      <p:pic>
        <p:nvPicPr>
          <p:cNvPr id="44043" name="Picture 10" descr="pigeon"/>
          <p:cNvPicPr>
            <a:picLocks noChangeAspect="1" noChangeArrowheads="1"/>
          </p:cNvPicPr>
          <p:nvPr/>
        </p:nvPicPr>
        <p:blipFill>
          <a:blip r:embed="rId2" cstate="print">
            <a:grayscl/>
          </a:blip>
          <a:srcRect/>
          <a:stretch>
            <a:fillRect/>
          </a:stretch>
        </p:blipFill>
        <p:spPr bwMode="auto">
          <a:xfrm>
            <a:off x="6553200" y="4267200"/>
            <a:ext cx="1371600" cy="1143000"/>
          </a:xfrm>
          <a:prstGeom prst="rect">
            <a:avLst/>
          </a:prstGeom>
          <a:noFill/>
          <a:ln w="9525">
            <a:noFill/>
            <a:miter lim="800000"/>
            <a:headEnd/>
            <a:tailEnd/>
          </a:ln>
        </p:spPr>
      </p:pic>
      <p:sp>
        <p:nvSpPr>
          <p:cNvPr id="44044" name="Line 12"/>
          <p:cNvSpPr>
            <a:spLocks noChangeShapeType="1"/>
          </p:cNvSpPr>
          <p:nvPr/>
        </p:nvSpPr>
        <p:spPr bwMode="auto">
          <a:xfrm>
            <a:off x="5867400" y="2590800"/>
            <a:ext cx="1447800" cy="1524000"/>
          </a:xfrm>
          <a:prstGeom prst="line">
            <a:avLst/>
          </a:prstGeom>
          <a:noFill/>
          <a:ln w="9525">
            <a:solidFill>
              <a:schemeClr val="tx1"/>
            </a:solidFill>
            <a:round/>
            <a:headEnd/>
            <a:tailEnd type="triangle" w="lg" len="lg"/>
          </a:ln>
        </p:spPr>
        <p:txBody>
          <a:bodyPr anchor="ctr">
            <a:spAutoFit/>
          </a:bodyPr>
          <a:lstStyle/>
          <a:p>
            <a:endParaRPr lang="en-US"/>
          </a:p>
        </p:txBody>
      </p:sp>
      <p:sp>
        <p:nvSpPr>
          <p:cNvPr id="44045" name="Text Box 13"/>
          <p:cNvSpPr txBox="1">
            <a:spLocks noChangeArrowheads="1"/>
          </p:cNvSpPr>
          <p:nvPr/>
        </p:nvSpPr>
        <p:spPr bwMode="auto">
          <a:xfrm>
            <a:off x="3429000" y="1371600"/>
            <a:ext cx="5448300" cy="1163638"/>
          </a:xfrm>
          <a:prstGeom prst="rect">
            <a:avLst/>
          </a:prstGeom>
          <a:noFill/>
          <a:ln w="9525">
            <a:noFill/>
            <a:miter lim="800000"/>
            <a:headEnd/>
            <a:tailEnd type="none" w="lg" len="lg"/>
          </a:ln>
        </p:spPr>
        <p:txBody>
          <a:bodyPr wrap="none">
            <a:spAutoFit/>
          </a:bodyPr>
          <a:lstStyle/>
          <a:p>
            <a:r>
              <a:rPr lang="en-US"/>
              <a:t>A pigeonhole must</a:t>
            </a:r>
          </a:p>
          <a:p>
            <a:r>
              <a:rPr lang="en-US"/>
              <a:t>contain at least two pigeons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Slide Number Placeholder 5"/>
          <p:cNvSpPr>
            <a:spLocks noGrp="1"/>
          </p:cNvSpPr>
          <p:nvPr>
            <p:ph type="sldNum" sz="quarter" idx="12"/>
          </p:nvPr>
        </p:nvSpPr>
        <p:spPr>
          <a:noFill/>
        </p:spPr>
        <p:txBody>
          <a:bodyPr/>
          <a:lstStyle/>
          <a:p>
            <a:fld id="{7AB8E952-A2BC-4D0F-A0CD-BC4C1B0D7ECB}" type="slidenum">
              <a:rPr lang="en-US" smtClean="0"/>
              <a:pPr/>
              <a:t>9</a:t>
            </a:fld>
            <a:endParaRPr lang="en-US"/>
          </a:p>
        </p:txBody>
      </p:sp>
      <p:sp>
        <p:nvSpPr>
          <p:cNvPr id="4103" name="Rectangle 3"/>
          <p:cNvSpPr>
            <a:spLocks noGrp="1" noChangeArrowheads="1"/>
          </p:cNvSpPr>
          <p:nvPr>
            <p:ph type="body" idx="1"/>
          </p:nvPr>
        </p:nvSpPr>
        <p:spPr/>
        <p:txBody>
          <a:bodyPr/>
          <a:lstStyle/>
          <a:p>
            <a:pPr>
              <a:buFontTx/>
              <a:buNone/>
            </a:pPr>
            <a:r>
              <a:rPr lang="en-US"/>
              <a:t> </a:t>
            </a:r>
          </a:p>
        </p:txBody>
      </p:sp>
      <p:pic>
        <p:nvPicPr>
          <p:cNvPr id="4104" name="Picture 4" descr="pigeon"/>
          <p:cNvPicPr>
            <a:picLocks noChangeAspect="1" noChangeArrowheads="1"/>
          </p:cNvPicPr>
          <p:nvPr/>
        </p:nvPicPr>
        <p:blipFill>
          <a:blip r:embed="rId2" cstate="print">
            <a:grayscl/>
          </a:blip>
          <a:srcRect/>
          <a:stretch>
            <a:fillRect/>
          </a:stretch>
        </p:blipFill>
        <p:spPr bwMode="auto">
          <a:xfrm>
            <a:off x="685800" y="2362200"/>
            <a:ext cx="914400" cy="685800"/>
          </a:xfrm>
          <a:prstGeom prst="rect">
            <a:avLst/>
          </a:prstGeom>
          <a:noFill/>
          <a:ln w="9525">
            <a:noFill/>
            <a:miter lim="800000"/>
            <a:headEnd/>
            <a:tailEnd/>
          </a:ln>
        </p:spPr>
      </p:pic>
      <p:pic>
        <p:nvPicPr>
          <p:cNvPr id="4105" name="Picture 5" descr="pigeon"/>
          <p:cNvPicPr>
            <a:picLocks noChangeAspect="1" noChangeArrowheads="1"/>
          </p:cNvPicPr>
          <p:nvPr/>
        </p:nvPicPr>
        <p:blipFill>
          <a:blip r:embed="rId2" cstate="print">
            <a:grayscl/>
          </a:blip>
          <a:srcRect/>
          <a:stretch>
            <a:fillRect/>
          </a:stretch>
        </p:blipFill>
        <p:spPr bwMode="auto">
          <a:xfrm>
            <a:off x="2209800" y="2362200"/>
            <a:ext cx="914400" cy="685800"/>
          </a:xfrm>
          <a:prstGeom prst="rect">
            <a:avLst/>
          </a:prstGeom>
          <a:noFill/>
          <a:ln w="9525">
            <a:noFill/>
            <a:miter lim="800000"/>
            <a:headEnd/>
            <a:tailEnd/>
          </a:ln>
        </p:spPr>
      </p:pic>
      <p:pic>
        <p:nvPicPr>
          <p:cNvPr id="4106" name="Picture 6" descr="pigeon"/>
          <p:cNvPicPr>
            <a:picLocks noChangeAspect="1" noChangeArrowheads="1"/>
          </p:cNvPicPr>
          <p:nvPr/>
        </p:nvPicPr>
        <p:blipFill>
          <a:blip r:embed="rId2" cstate="print">
            <a:grayscl/>
          </a:blip>
          <a:srcRect/>
          <a:stretch>
            <a:fillRect/>
          </a:stretch>
        </p:blipFill>
        <p:spPr bwMode="auto">
          <a:xfrm>
            <a:off x="3733800" y="2362200"/>
            <a:ext cx="914400" cy="685800"/>
          </a:xfrm>
          <a:prstGeom prst="rect">
            <a:avLst/>
          </a:prstGeom>
          <a:noFill/>
          <a:ln w="9525">
            <a:noFill/>
            <a:miter lim="800000"/>
            <a:headEnd/>
            <a:tailEnd/>
          </a:ln>
        </p:spPr>
      </p:pic>
      <p:pic>
        <p:nvPicPr>
          <p:cNvPr id="4107" name="Picture 7" descr="pigeon"/>
          <p:cNvPicPr>
            <a:picLocks noChangeAspect="1" noChangeArrowheads="1"/>
          </p:cNvPicPr>
          <p:nvPr/>
        </p:nvPicPr>
        <p:blipFill>
          <a:blip r:embed="rId2" cstate="print">
            <a:grayscl/>
          </a:blip>
          <a:srcRect/>
          <a:stretch>
            <a:fillRect/>
          </a:stretch>
        </p:blipFill>
        <p:spPr bwMode="auto">
          <a:xfrm>
            <a:off x="7010400" y="2362200"/>
            <a:ext cx="914400" cy="685800"/>
          </a:xfrm>
          <a:prstGeom prst="rect">
            <a:avLst/>
          </a:prstGeom>
          <a:noFill/>
          <a:ln w="9525">
            <a:noFill/>
            <a:miter lim="800000"/>
            <a:headEnd/>
            <a:tailEnd/>
          </a:ln>
        </p:spPr>
      </p:pic>
      <p:sp>
        <p:nvSpPr>
          <p:cNvPr id="4108" name="Text Box 9"/>
          <p:cNvSpPr txBox="1">
            <a:spLocks noChangeArrowheads="1"/>
          </p:cNvSpPr>
          <p:nvPr/>
        </p:nvSpPr>
        <p:spPr bwMode="auto">
          <a:xfrm>
            <a:off x="5410200" y="2286000"/>
            <a:ext cx="1301750" cy="579438"/>
          </a:xfrm>
          <a:prstGeom prst="rect">
            <a:avLst/>
          </a:prstGeom>
          <a:noFill/>
          <a:ln w="9525">
            <a:noFill/>
            <a:miter lim="800000"/>
            <a:headEnd/>
            <a:tailEnd type="none" w="lg" len="lg"/>
          </a:ln>
        </p:spPr>
        <p:txBody>
          <a:bodyPr wrap="none">
            <a:spAutoFit/>
          </a:bodyPr>
          <a:lstStyle/>
          <a:p>
            <a:r>
              <a:rPr lang="en-US"/>
              <a:t>...........</a:t>
            </a:r>
          </a:p>
        </p:txBody>
      </p:sp>
      <p:sp>
        <p:nvSpPr>
          <p:cNvPr id="4109" name="AutoShape 10"/>
          <p:cNvSpPr>
            <a:spLocks noChangeArrowheads="1"/>
          </p:cNvSpPr>
          <p:nvPr/>
        </p:nvSpPr>
        <p:spPr bwMode="auto">
          <a:xfrm>
            <a:off x="457200" y="4876800"/>
            <a:ext cx="1214438" cy="1214438"/>
          </a:xfrm>
          <a:prstGeom prst="cube">
            <a:avLst>
              <a:gd name="adj" fmla="val 25000"/>
            </a:avLst>
          </a:prstGeom>
          <a:noFill/>
          <a:ln w="9525">
            <a:solidFill>
              <a:schemeClr val="tx1"/>
            </a:solidFill>
            <a:miter lim="800000"/>
            <a:headEnd/>
            <a:tailEnd type="none" w="lg" len="lg"/>
          </a:ln>
        </p:spPr>
        <p:txBody>
          <a:bodyPr wrap="none" anchor="ctr">
            <a:spAutoFit/>
          </a:bodyPr>
          <a:lstStyle/>
          <a:p>
            <a:endParaRPr lang="en-US"/>
          </a:p>
        </p:txBody>
      </p:sp>
      <p:sp>
        <p:nvSpPr>
          <p:cNvPr id="4110" name="AutoShape 12"/>
          <p:cNvSpPr>
            <a:spLocks noChangeArrowheads="1"/>
          </p:cNvSpPr>
          <p:nvPr/>
        </p:nvSpPr>
        <p:spPr bwMode="auto">
          <a:xfrm>
            <a:off x="2514600" y="4876800"/>
            <a:ext cx="1214438" cy="1214438"/>
          </a:xfrm>
          <a:prstGeom prst="cube">
            <a:avLst>
              <a:gd name="adj" fmla="val 25000"/>
            </a:avLst>
          </a:prstGeom>
          <a:noFill/>
          <a:ln w="9525">
            <a:solidFill>
              <a:schemeClr val="tx1"/>
            </a:solidFill>
            <a:miter lim="800000"/>
            <a:headEnd/>
            <a:tailEnd type="none" w="lg" len="lg"/>
          </a:ln>
        </p:spPr>
        <p:txBody>
          <a:bodyPr wrap="none" anchor="ctr">
            <a:spAutoFit/>
          </a:bodyPr>
          <a:lstStyle/>
          <a:p>
            <a:endParaRPr lang="en-US"/>
          </a:p>
        </p:txBody>
      </p:sp>
      <p:sp>
        <p:nvSpPr>
          <p:cNvPr id="4111" name="AutoShape 13"/>
          <p:cNvSpPr>
            <a:spLocks noChangeArrowheads="1"/>
          </p:cNvSpPr>
          <p:nvPr/>
        </p:nvSpPr>
        <p:spPr bwMode="auto">
          <a:xfrm>
            <a:off x="6324600" y="4876800"/>
            <a:ext cx="1214438" cy="1214438"/>
          </a:xfrm>
          <a:prstGeom prst="cube">
            <a:avLst>
              <a:gd name="adj" fmla="val 25000"/>
            </a:avLst>
          </a:prstGeom>
          <a:noFill/>
          <a:ln w="9525">
            <a:solidFill>
              <a:schemeClr val="tx1"/>
            </a:solidFill>
            <a:miter lim="800000"/>
            <a:headEnd/>
            <a:tailEnd type="none" w="lg" len="lg"/>
          </a:ln>
        </p:spPr>
        <p:txBody>
          <a:bodyPr wrap="none" anchor="ctr">
            <a:spAutoFit/>
          </a:bodyPr>
          <a:lstStyle/>
          <a:p>
            <a:endParaRPr lang="en-US"/>
          </a:p>
        </p:txBody>
      </p:sp>
      <p:sp>
        <p:nvSpPr>
          <p:cNvPr id="4112" name="Text Box 14"/>
          <p:cNvSpPr txBox="1">
            <a:spLocks noChangeArrowheads="1"/>
          </p:cNvSpPr>
          <p:nvPr/>
        </p:nvSpPr>
        <p:spPr bwMode="auto">
          <a:xfrm>
            <a:off x="4419600" y="5105400"/>
            <a:ext cx="1301750" cy="579438"/>
          </a:xfrm>
          <a:prstGeom prst="rect">
            <a:avLst/>
          </a:prstGeom>
          <a:noFill/>
          <a:ln w="9525">
            <a:noFill/>
            <a:miter lim="800000"/>
            <a:headEnd/>
            <a:tailEnd type="none" w="lg" len="lg"/>
          </a:ln>
        </p:spPr>
        <p:txBody>
          <a:bodyPr wrap="none">
            <a:spAutoFit/>
          </a:bodyPr>
          <a:lstStyle/>
          <a:p>
            <a:r>
              <a:rPr lang="en-US"/>
              <a:t>...........</a:t>
            </a:r>
          </a:p>
        </p:txBody>
      </p:sp>
      <p:sp>
        <p:nvSpPr>
          <p:cNvPr id="4113" name="Text Box 15"/>
          <p:cNvSpPr txBox="1">
            <a:spLocks noChangeArrowheads="1"/>
          </p:cNvSpPr>
          <p:nvPr/>
        </p:nvSpPr>
        <p:spPr bwMode="auto">
          <a:xfrm>
            <a:off x="3733800" y="1066800"/>
            <a:ext cx="1579563" cy="579438"/>
          </a:xfrm>
          <a:prstGeom prst="rect">
            <a:avLst/>
          </a:prstGeom>
          <a:noFill/>
          <a:ln w="9525">
            <a:noFill/>
            <a:miter lim="800000"/>
            <a:headEnd/>
            <a:tailEnd type="none" w="lg" len="lg"/>
          </a:ln>
        </p:spPr>
        <p:txBody>
          <a:bodyPr wrap="none">
            <a:spAutoFit/>
          </a:bodyPr>
          <a:lstStyle/>
          <a:p>
            <a:r>
              <a:rPr lang="en-US"/>
              <a:t>pigeons</a:t>
            </a:r>
          </a:p>
        </p:txBody>
      </p:sp>
      <p:sp>
        <p:nvSpPr>
          <p:cNvPr id="4114" name="Text Box 16"/>
          <p:cNvSpPr txBox="1">
            <a:spLocks noChangeArrowheads="1"/>
          </p:cNvSpPr>
          <p:nvPr/>
        </p:nvSpPr>
        <p:spPr bwMode="auto">
          <a:xfrm>
            <a:off x="3352800" y="3962400"/>
            <a:ext cx="2362200" cy="579438"/>
          </a:xfrm>
          <a:prstGeom prst="rect">
            <a:avLst/>
          </a:prstGeom>
          <a:noFill/>
          <a:ln w="9525">
            <a:noFill/>
            <a:miter lim="800000"/>
            <a:headEnd/>
            <a:tailEnd type="none" w="lg" len="lg"/>
          </a:ln>
        </p:spPr>
        <p:txBody>
          <a:bodyPr wrap="none">
            <a:spAutoFit/>
          </a:bodyPr>
          <a:lstStyle/>
          <a:p>
            <a:r>
              <a:rPr lang="en-US"/>
              <a:t>pigeonholes</a:t>
            </a:r>
          </a:p>
        </p:txBody>
      </p:sp>
      <p:graphicFrame>
        <p:nvGraphicFramePr>
          <p:cNvPr id="4098" name="Object 0"/>
          <p:cNvGraphicFramePr>
            <a:graphicFrameLocks noChangeAspect="1"/>
          </p:cNvGraphicFramePr>
          <p:nvPr/>
        </p:nvGraphicFramePr>
        <p:xfrm>
          <a:off x="3352800" y="1219200"/>
          <a:ext cx="290513" cy="304800"/>
        </p:xfrm>
        <a:graphic>
          <a:graphicData uri="http://schemas.openxmlformats.org/presentationml/2006/ole">
            <mc:AlternateContent xmlns:mc="http://schemas.openxmlformats.org/markup-compatibility/2006">
              <mc:Choice xmlns:v="urn:schemas-microsoft-com:vml" Requires="v">
                <p:oleObj name="Equation" r:id="rId3" imgW="291960" imgH="304560" progId="Equation.3">
                  <p:embed/>
                </p:oleObj>
              </mc:Choice>
              <mc:Fallback>
                <p:oleObj name="Equation" r:id="rId3" imgW="291960" imgH="304560" progId="Equation.3">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1219200"/>
                        <a:ext cx="290513"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1"/>
          <p:cNvGraphicFramePr>
            <a:graphicFrameLocks noChangeAspect="1"/>
          </p:cNvGraphicFramePr>
          <p:nvPr/>
        </p:nvGraphicFramePr>
        <p:xfrm>
          <a:off x="2882900" y="4178300"/>
          <a:ext cx="393700" cy="304800"/>
        </p:xfrm>
        <a:graphic>
          <a:graphicData uri="http://schemas.openxmlformats.org/presentationml/2006/ole">
            <mc:AlternateContent xmlns:mc="http://schemas.openxmlformats.org/markup-compatibility/2006">
              <mc:Choice xmlns:v="urn:schemas-microsoft-com:vml" Requires="v">
                <p:oleObj name="Equation" r:id="rId5" imgW="393480" imgH="304560" progId="Equation.3">
                  <p:embed/>
                </p:oleObj>
              </mc:Choice>
              <mc:Fallback>
                <p:oleObj name="Equation" r:id="rId5" imgW="393480" imgH="304560"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2900" y="4178300"/>
                        <a:ext cx="3937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2"/>
          <p:cNvGraphicFramePr>
            <a:graphicFrameLocks noChangeAspect="1"/>
          </p:cNvGraphicFramePr>
          <p:nvPr/>
        </p:nvGraphicFramePr>
        <p:xfrm>
          <a:off x="6648450" y="4102100"/>
          <a:ext cx="1155700" cy="315913"/>
        </p:xfrm>
        <a:graphic>
          <a:graphicData uri="http://schemas.openxmlformats.org/presentationml/2006/ole">
            <mc:AlternateContent xmlns:mc="http://schemas.openxmlformats.org/markup-compatibility/2006">
              <mc:Choice xmlns:v="urn:schemas-microsoft-com:vml" Requires="v">
                <p:oleObj name="Equation" r:id="rId7" imgW="1155600" imgH="317160" progId="Equation.3">
                  <p:embed/>
                </p:oleObj>
              </mc:Choice>
              <mc:Fallback>
                <p:oleObj name="Equation" r:id="rId7" imgW="1155600" imgH="317160"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48450" y="4102100"/>
                        <a:ext cx="1155700" cy="315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theme/theme1.xml><?xml version="1.0" encoding="utf-8"?>
<a:theme xmlns:a="http://schemas.openxmlformats.org/drawingml/2006/main" name="class">
  <a:themeElements>
    <a:clrScheme name="clas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lass">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lg" len="lg"/>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en-US" sz="3200" b="0" i="0" u="none" strike="noStrike" cap="none" normalizeH="0" baseline="0" smtClean="0">
            <a:ln>
              <a:noFill/>
            </a:ln>
            <a:solidFill>
              <a:schemeClr val="accent2"/>
            </a:solidFill>
            <a:effectLst/>
            <a:latin typeface="Comic Sans MS" pitchFamily="66"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lg" len="lg"/>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en-US" sz="3200" b="0" i="0" u="none" strike="noStrike" cap="none" normalizeH="0" baseline="0" smtClean="0">
            <a:ln>
              <a:noFill/>
            </a:ln>
            <a:solidFill>
              <a:schemeClr val="accent2"/>
            </a:solidFill>
            <a:effectLst/>
            <a:latin typeface="Comic Sans MS" pitchFamily="66" charset="0"/>
          </a:defRPr>
        </a:defPPr>
      </a:lstStyle>
    </a:lnDef>
  </a:objectDefaults>
  <a:extraClrSchemeLst>
    <a:extraClrScheme>
      <a:clrScheme name="clas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7717BC09008B4A861193D5B49D2307" ma:contentTypeVersion="3" ma:contentTypeDescription="Create a new document." ma:contentTypeScope="" ma:versionID="cb14f659c39394f83856383c8e609268">
  <xsd:schema xmlns:xsd="http://www.w3.org/2001/XMLSchema" xmlns:xs="http://www.w3.org/2001/XMLSchema" xmlns:p="http://schemas.microsoft.com/office/2006/metadata/properties" xmlns:ns2="0293bec9-2f0c-4cfc-b0eb-102def91a4bd" targetNamespace="http://schemas.microsoft.com/office/2006/metadata/properties" ma:root="true" ma:fieldsID="24809d699fb4617e52f857badbc857cb" ns2:_="">
    <xsd:import namespace="0293bec9-2f0c-4cfc-b0eb-102def91a4bd"/>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93bec9-2f0c-4cfc-b0eb-102def91a4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97D6815-CE87-42F7-A650-3A8937C104E7}"/>
</file>

<file path=customXml/itemProps2.xml><?xml version="1.0" encoding="utf-8"?>
<ds:datastoreItem xmlns:ds="http://schemas.openxmlformats.org/officeDocument/2006/customXml" ds:itemID="{3FBCD76F-9276-4EA2-98EF-178F79CCA006}"/>
</file>

<file path=customXml/itemProps3.xml><?xml version="1.0" encoding="utf-8"?>
<ds:datastoreItem xmlns:ds="http://schemas.openxmlformats.org/officeDocument/2006/customXml" ds:itemID="{2DFAD724-8F9D-44F9-9E3E-20FCBF2CF5CE}"/>
</file>

<file path=docProps/app.xml><?xml version="1.0" encoding="utf-8"?>
<Properties xmlns="http://schemas.openxmlformats.org/officeDocument/2006/extended-properties" xmlns:vt="http://schemas.openxmlformats.org/officeDocument/2006/docPropsVTypes">
  <Template>C:\Program Files\Microsoft Office\Templates\class.pot</Template>
  <TotalTime>5082</TotalTime>
  <Words>2193</Words>
  <Application>Microsoft Office PowerPoint</Application>
  <PresentationFormat>On-screen Show (4:3)</PresentationFormat>
  <Paragraphs>544</Paragraphs>
  <Slides>67</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67</vt:i4>
      </vt:variant>
    </vt:vector>
  </HeadingPairs>
  <TitlesOfParts>
    <vt:vector size="77" baseType="lpstr">
      <vt:lpstr>Arial</vt:lpstr>
      <vt:lpstr>Arial Unicode MS</vt:lpstr>
      <vt:lpstr>Comic Sans MS</vt:lpstr>
      <vt:lpstr>Garamond</vt:lpstr>
      <vt:lpstr>Gill Sans MT</vt:lpstr>
      <vt:lpstr>Symbol</vt:lpstr>
      <vt:lpstr>Times New Roman</vt:lpstr>
      <vt:lpstr>Verdana</vt:lpstr>
      <vt:lpstr>class</vt:lpstr>
      <vt:lpstr>Equation</vt:lpstr>
      <vt:lpstr>Pumping Lemma</vt:lpstr>
      <vt:lpstr>The Airport System</vt:lpstr>
      <vt:lpstr>PowerPoint Presentation</vt:lpstr>
      <vt:lpstr>PowerPoint Presentation</vt:lpstr>
      <vt:lpstr>PowerPoint Presentation</vt:lpstr>
      <vt:lpstr>The Pigeonhole Principle</vt:lpstr>
      <vt:lpstr>PowerPoint Presentation</vt:lpstr>
      <vt:lpstr>PowerPoint Presentation</vt:lpstr>
      <vt:lpstr>PowerPoint Presentation</vt:lpstr>
      <vt:lpstr>The Pigeonhole Principle</vt:lpstr>
      <vt:lpstr>The Pigeonhole Principle  and   DFAs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Pumping Lemma</vt:lpstr>
      <vt:lpstr>Pumping Lemma is used to prove that a language is NOT REGULAR.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Pumping Lemma:</vt:lpstr>
      <vt:lpstr>PowerPoint Presentation</vt:lpstr>
      <vt:lpstr>Applications   of  the Pumping Lemma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vt:lpstr>
      <vt:lpstr>Interesting Note</vt:lpstr>
      <vt:lpstr>Practice</vt:lpstr>
      <vt:lpstr> An example</vt:lpstr>
      <vt:lpstr>PowerPoint Presentation</vt:lpstr>
      <vt:lpstr>PowerPoint Presentation</vt:lpstr>
      <vt:lpstr>PowerPoint Presentation</vt:lpstr>
      <vt:lpstr> Pumping lemma: For every regular language L</vt:lpstr>
      <vt:lpstr>adversary</vt:lpstr>
      <vt:lpstr>LDUP = {0n10n1: n ≥ 0}</vt:lpstr>
      <vt:lpstr> = {0, 1}</vt:lpstr>
      <vt:lpstr>L1 = {x: x has same number of 0s and 1s}</vt:lpstr>
      <vt:lpstr>L2 = {x: x = 0m1n, m &gt; n ≥ 0}</vt:lpstr>
      <vt:lpstr>L3 = {x: x has same number of 01s and 11s}</vt:lpstr>
      <vt:lpstr>one more 10</vt:lpstr>
      <vt:lpstr>L4 = {x: x has different number of 0s than 1s}</vt:lpstr>
      <vt:lpstr>L5 = {1p: p is prime}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Languages and Finite Automata</dc:title>
  <dc:creator>Costas Busch</dc:creator>
  <cp:lastModifiedBy>Hashim Ayub</cp:lastModifiedBy>
  <cp:revision>1019</cp:revision>
  <cp:lastPrinted>2000-09-25T14:54:54Z</cp:lastPrinted>
  <dcterms:created xsi:type="dcterms:W3CDTF">2000-08-31T01:12:33Z</dcterms:created>
  <dcterms:modified xsi:type="dcterms:W3CDTF">2022-11-15T08:56:07Z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0x010100067717BC09008B4A861193D5B49D2307</vt:lpwstr>
  </property>
</Properties>
</file>