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8"/>
  </p:notesMasterIdLst>
  <p:sldIdLst>
    <p:sldId id="338" r:id="rId3"/>
    <p:sldId id="341" r:id="rId4"/>
    <p:sldId id="258" r:id="rId5"/>
    <p:sldId id="259" r:id="rId6"/>
    <p:sldId id="260" r:id="rId7"/>
    <p:sldId id="343" r:id="rId8"/>
    <p:sldId id="262" r:id="rId9"/>
    <p:sldId id="344" r:id="rId10"/>
    <p:sldId id="317" r:id="rId11"/>
    <p:sldId id="318" r:id="rId12"/>
    <p:sldId id="319" r:id="rId13"/>
    <p:sldId id="345" r:id="rId14"/>
    <p:sldId id="266" r:id="rId15"/>
    <p:sldId id="346" r:id="rId16"/>
    <p:sldId id="326" r:id="rId17"/>
    <p:sldId id="327" r:id="rId18"/>
    <p:sldId id="328" r:id="rId19"/>
    <p:sldId id="329" r:id="rId20"/>
    <p:sldId id="330" r:id="rId21"/>
    <p:sldId id="322" r:id="rId22"/>
    <p:sldId id="323" r:id="rId23"/>
    <p:sldId id="324" r:id="rId24"/>
    <p:sldId id="325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83" r:id="rId37"/>
    <p:sldId id="285" r:id="rId38"/>
    <p:sldId id="278" r:id="rId39"/>
    <p:sldId id="286" r:id="rId40"/>
    <p:sldId id="279" r:id="rId41"/>
    <p:sldId id="280" r:id="rId42"/>
    <p:sldId id="284" r:id="rId43"/>
    <p:sldId id="347" r:id="rId44"/>
    <p:sldId id="348" r:id="rId45"/>
    <p:sldId id="321" r:id="rId46"/>
    <p:sldId id="32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8891" autoAdjust="0"/>
  </p:normalViewPr>
  <p:slideViewPr>
    <p:cSldViewPr>
      <p:cViewPr varScale="1">
        <p:scale>
          <a:sx n="57" d="100"/>
          <a:sy n="57" d="100"/>
        </p:scale>
        <p:origin x="17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ustomXml" Target="../customXml/item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69AD5-4FC0-4D3E-95A9-02B3F49776F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906C-A64A-4CEF-84D8-F375CB9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3E272F2E-B67A-4720-8165-8C0BBA2F2D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936D8771-6FA0-4048-B6F3-13FB414AB6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6EC9FA79-5845-457F-9493-E5CB43367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9372B7-4264-4818-B432-119FBF7CDE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80AFB20B-2E6F-4ED7-BCD8-DA45A4A1CD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98FBE1A-EF00-40FA-AC31-1128330B4A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B0B43D1-E4D9-421D-8B84-7F286FB7C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5BAE60-62E0-4204-AB94-811F770E0BC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6FBC94B8-3D5E-4205-9091-E184D165C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67CB2EC-D906-45A6-B40A-95B4BC7837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09BC8F7-507F-42B5-803A-0DD6DB4CF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D5AA77-2A38-45CF-9023-A76212625CC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F7BE710-B845-4559-8554-8614C9BDAF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48B8FCA-0D35-4AD9-A5CB-8A63FF1B8E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705842C-AE15-4FC6-89C8-ACA1E93C5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85D437-C303-433C-A0B2-96FA1AA4FB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911C5078-CD83-4FE9-A913-4C9166A181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11E02E41-BADC-4DB9-8023-5E655551A6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CBBDB68-30E3-44A9-9F99-D7FD20040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9D53E0-38BC-4D17-9488-1BF704F2D21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888B429-D2E3-4649-93A9-FEFF1475DA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4ED81E0-500B-4E52-ABC7-C452D91965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CB21DCF-23FC-44A6-AA95-2E6740F81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427E71-982F-4875-83AE-F0FFEDB2163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EBA02C5-7580-43E5-9227-59AA911B5A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FDF0BC23-7435-4F84-9EB4-93D0C76865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C064023-3E5A-44B1-90A4-0867697BB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A0B7C4-A216-4213-AA9E-B12F994BF7E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B1D7247-79C5-45F6-A4A9-815A718865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675B435B-7A3D-47AB-A378-056A7E0336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268196EC-230A-4AEC-B55F-8C673F597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8B567-898F-4F2D-BDB7-12F58E4A99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3FF74-72A0-4F1B-ACA0-53013AE150A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6199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C6AE02C6-65DC-4502-9FCF-BFBA1344DE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AAD5F5CA-754C-4C81-BBA0-18B36FA8B5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540168F-7E8C-4976-B705-B8F92E7BC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96F662-C215-4042-80DC-92D017EF1A1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25A9BED3-87A4-45C6-91B2-9DE0210629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CC8ACE13-3452-4506-99D0-327F96EFEB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1BC9A1A-E43E-46F5-957C-961D09205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F0C6FF-5771-42BD-9D4D-F2BA3498FAA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53709F28-A882-44A9-B20A-92296DEF7C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B6D79699-5984-4A6E-BB49-6103568B44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3E6FE0EA-579C-41D5-BDED-32DFBE21E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9DEF10-B91F-45BC-9B46-43EE3697B5A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F88AEDE-1CFE-4280-987A-23E7A77DC8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63792217-FACD-4FA8-8D25-FD9304499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http://www.mackido.com/Hardware/Pipelines.html is the image source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8DE0E873-9665-4F91-AB50-2E1BA44BA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450CB1-6427-486B-B0C2-2BB769AB2A5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8376D1E9-0535-4287-9A90-0F413AAEB3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5AAC968D-8400-4AFD-9127-BA193E4ED9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http://www.renesas.eu/support/faqs/faq_results/Q1000000-Q9999999/design/tech/tech_121gl.jsp is the image source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C16E5C6A-A537-49BE-BED7-BB18EF9B8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416697-C7F1-4422-8B29-1D05D470F3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4C9250D-5B32-4161-86EB-9692514A0C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656C091B-4C0B-4E83-9F18-08F780853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D66C12C1-01AE-4F76-9EE5-2FE2312E4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0EA882-18FD-4AD9-BE15-1EB3866D573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784CDC5D-D4D8-4F0B-8F09-E1E87F6DC3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EDF988EA-42AF-4EDF-A9A6-0FFE3B214F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microarchitecture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hardware implementation of an ISA (instruction set architecture)</a:t>
            </a: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 err="1"/>
              <a:t>MicroArchitecture</a:t>
            </a:r>
            <a:r>
              <a:rPr lang="en-US" altLang="en-US" dirty="0"/>
              <a:t> of a processor specifies the details regarding the implementation of features specified in its ISA.</a:t>
            </a:r>
          </a:p>
          <a:p>
            <a:r>
              <a:rPr lang="en-US" altLang="en-US" dirty="0"/>
              <a:t>An example can be: The ISA could have exposed an instruction like “ADD”, </a:t>
            </a:r>
            <a:r>
              <a:rPr lang="en-US" altLang="en-US" dirty="0" err="1"/>
              <a:t>MicroArchitecture</a:t>
            </a:r>
            <a:r>
              <a:rPr lang="en-US" altLang="en-US" dirty="0"/>
              <a:t> gives the details about how this particular instruction is designed within the processor.</a:t>
            </a:r>
          </a:p>
          <a:p>
            <a:endParaRPr lang="en-US" altLang="en-US" dirty="0"/>
          </a:p>
          <a:p>
            <a:r>
              <a:rPr lang="en-US" altLang="en-US" dirty="0"/>
              <a:t>Source:  https://sidkashyap.wordpress.com/2012/10/06/instruction-set-architecture-vs-micro-architecture/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9ADD74C7-EFF0-4400-940C-435432BB4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414E9E-2F31-46AB-B52D-C3DCE2DFAC2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FADBE316-55E3-4DCC-B2CF-9D1BE871F7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025D494B-C08D-4465-BDBC-9F2C0513E4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2F90988-6647-4A8B-BB64-D22F219CB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985ADD-5281-41FA-8C74-ACD281AA732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BBBAC16A-CA8B-49F4-8B75-836FDC12E6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FDDBCF8-6BD7-4965-A3B2-C9C153E344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E5A67D3-58D9-47B4-9F3A-01777DB29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89B4F-7C6F-4D7B-B163-D4D05EF2D9E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ACFEDFB-1321-4A4C-A2CC-CAB017CB98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830FFF9-A2F8-4421-A127-5B5B69A382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80BD9E0A-08F9-482E-AD49-B85F2B1CC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9E4641-9E4A-49B0-8754-9FD0B5E45BC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EFC5CED7-6C3A-4660-8B34-9FA6599A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D6B3B553-787A-4941-8853-73E9404F3E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B399296-DC1F-4B10-8014-9ECBE318F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F71CDA-73E0-4543-8A40-ED60D623AFC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80CEBE69-181E-450B-96DE-7BB3AC46C4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EB66DF7D-B385-4D43-9CCC-430637CC9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1682E68-A2B2-4DCA-915F-E5E58D08A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1688A-285B-416F-B8F4-0D05265EDAE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7A36-7ACF-4CD8-95E3-85B8AAC9C979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353B-983F-4DA7-A83B-93580D5064AB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74EC-2709-497E-914F-8E065C4F87DA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8D52-05E5-446C-B820-17BBDDA71EC9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9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672" y="450437"/>
            <a:ext cx="3572656" cy="473656"/>
          </a:xfrm>
        </p:spPr>
        <p:txBody>
          <a:bodyPr lIns="0" tIns="0" rIns="0" bIns="0"/>
          <a:lstStyle>
            <a:lvl1pPr>
              <a:defRPr sz="3078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584" y="1616413"/>
            <a:ext cx="7158830" cy="473656"/>
          </a:xfrm>
        </p:spPr>
        <p:txBody>
          <a:bodyPr lIns="0" tIns="0" rIns="0" bIns="0"/>
          <a:lstStyle>
            <a:lvl1pPr>
              <a:defRPr sz="3078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EC4A-7587-41F3-801E-98F7A15E192E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07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672" y="450437"/>
            <a:ext cx="3572656" cy="473656"/>
          </a:xfrm>
        </p:spPr>
        <p:txBody>
          <a:bodyPr lIns="0" tIns="0" rIns="0" bIns="0"/>
          <a:lstStyle>
            <a:lvl1pPr>
              <a:defRPr sz="3078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3656-9715-4A36-83A6-C86BAFBB0A03}" type="datetime1">
              <a:rPr lang="en-US" smtClean="0"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5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672" y="450437"/>
            <a:ext cx="3572656" cy="473656"/>
          </a:xfrm>
        </p:spPr>
        <p:txBody>
          <a:bodyPr lIns="0" tIns="0" rIns="0" bIns="0"/>
          <a:lstStyle>
            <a:lvl1pPr>
              <a:defRPr sz="3078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A572-5E92-486B-AA3D-B7154CB87FA5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3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8AB0-C3F4-4939-998A-5F909FB8B1DA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0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6934200" cy="639762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chemeClr val="tx2"/>
              </a:buClr>
              <a:buSzPct val="150000"/>
              <a:buFont typeface="Wingdings" pitchFamily="2" charset="2"/>
              <a:buChar char="§"/>
              <a:defRPr sz="2800"/>
            </a:lvl1pPr>
            <a:lvl2pPr marL="914400" indent="-457200">
              <a:buClr>
                <a:schemeClr val="tx2"/>
              </a:buClr>
              <a:buSzPct val="70000"/>
              <a:buFont typeface="Wingdings" pitchFamily="2" charset="2"/>
              <a:buChar char="q"/>
              <a:defRPr sz="2800"/>
            </a:lvl2pPr>
            <a:lvl3pPr marL="1371600" indent="-457200">
              <a:buClr>
                <a:schemeClr val="accent1"/>
              </a:buClr>
              <a:buSzPct val="120000"/>
              <a:buFont typeface="Wingdings" pitchFamily="2" charset="2"/>
              <a:buChar char="§"/>
              <a:defRPr sz="2800"/>
            </a:lvl3pPr>
            <a:lvl4pPr marL="1600200" indent="-228600">
              <a:buSzPct val="150000"/>
              <a:buFont typeface="Wingdings" pitchFamily="2" charset="2"/>
              <a:buChar char="§"/>
              <a:defRPr sz="2800"/>
            </a:lvl4pPr>
            <a:lvl5pPr marL="2057400" indent="-228600">
              <a:buSzPct val="150000"/>
              <a:buFont typeface="Wingdings" pitchFamily="2" charset="2"/>
              <a:buChar char="§"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F17-1367-42AD-B4BA-A84D303B5980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180563" y="784225"/>
            <a:ext cx="7543800" cy="57080"/>
          </a:xfrm>
          <a:prstGeom prst="rect">
            <a:avLst/>
          </a:prstGeom>
          <a:solidFill>
            <a:srgbClr val="9999CC"/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F83-F0D0-495B-B563-659ED1CA5C8E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006-65F9-422A-8E09-4CE9D9AC6E32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3B69-8D5E-487D-93E5-D7C8D69C31A1}" type="datetime1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CE15-7E86-49EC-8256-36DCFBD6CC11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26EB-D571-4251-8D29-CC0038463861}" type="datetime1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2BB1-1C14-472F-9A49-2893981A8E88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1CB2-B656-4750-BEDB-33B57451EC3C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7458-B531-432D-8F3D-EC3474F87A3A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7392" y="1492393"/>
            <a:ext cx="7428143" cy="138313"/>
          </a:xfrm>
          <a:custGeom>
            <a:avLst/>
            <a:gdLst/>
            <a:ahLst/>
            <a:cxnLst/>
            <a:rect l="l" t="t" r="r" b="b"/>
            <a:pathLst>
              <a:path w="8686800" h="152400">
                <a:moveTo>
                  <a:pt x="0" y="0"/>
                </a:moveTo>
                <a:lnTo>
                  <a:pt x="0" y="152400"/>
                </a:lnTo>
                <a:lnTo>
                  <a:pt x="8686800" y="152400"/>
                </a:lnTo>
                <a:lnTo>
                  <a:pt x="868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bk object 17"/>
          <p:cNvSpPr/>
          <p:nvPr/>
        </p:nvSpPr>
        <p:spPr>
          <a:xfrm>
            <a:off x="852180" y="1486861"/>
            <a:ext cx="7440088" cy="150991"/>
          </a:xfrm>
          <a:custGeom>
            <a:avLst/>
            <a:gdLst/>
            <a:ahLst/>
            <a:cxnLst/>
            <a:rect l="l" t="t" r="r" b="b"/>
            <a:pathLst>
              <a:path w="8700770" h="166369">
                <a:moveTo>
                  <a:pt x="8700513" y="166116"/>
                </a:moveTo>
                <a:lnTo>
                  <a:pt x="8700513" y="0"/>
                </a:lnTo>
                <a:lnTo>
                  <a:pt x="0" y="0"/>
                </a:lnTo>
                <a:lnTo>
                  <a:pt x="0" y="166116"/>
                </a:lnTo>
                <a:lnTo>
                  <a:pt x="6096" y="1661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166116"/>
                </a:lnTo>
                <a:lnTo>
                  <a:pt x="8700513" y="166116"/>
                </a:lnTo>
                <a:close/>
              </a:path>
              <a:path w="8700770" h="1663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166369">
                <a:moveTo>
                  <a:pt x="13716" y="1524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52400"/>
                </a:lnTo>
                <a:lnTo>
                  <a:pt x="13716" y="152400"/>
                </a:lnTo>
                <a:close/>
              </a:path>
              <a:path w="8700770" h="166369">
                <a:moveTo>
                  <a:pt x="8692893" y="152400"/>
                </a:moveTo>
                <a:lnTo>
                  <a:pt x="6096" y="152400"/>
                </a:lnTo>
                <a:lnTo>
                  <a:pt x="13716" y="158496"/>
                </a:lnTo>
                <a:lnTo>
                  <a:pt x="13716" y="166116"/>
                </a:lnTo>
                <a:lnTo>
                  <a:pt x="8686797" y="166116"/>
                </a:lnTo>
                <a:lnTo>
                  <a:pt x="8686797" y="158496"/>
                </a:lnTo>
                <a:lnTo>
                  <a:pt x="8692893" y="152400"/>
                </a:lnTo>
                <a:close/>
              </a:path>
              <a:path w="8700770" h="166369">
                <a:moveTo>
                  <a:pt x="13716" y="166116"/>
                </a:moveTo>
                <a:lnTo>
                  <a:pt x="13716" y="158496"/>
                </a:lnTo>
                <a:lnTo>
                  <a:pt x="6096" y="152400"/>
                </a:lnTo>
                <a:lnTo>
                  <a:pt x="6096" y="166116"/>
                </a:lnTo>
                <a:lnTo>
                  <a:pt x="13716" y="166116"/>
                </a:lnTo>
                <a:close/>
              </a:path>
              <a:path w="8700770" h="166369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166369">
                <a:moveTo>
                  <a:pt x="8692893" y="1524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152400"/>
                </a:lnTo>
                <a:lnTo>
                  <a:pt x="8692893" y="152400"/>
                </a:lnTo>
                <a:close/>
              </a:path>
              <a:path w="8700770" h="166369">
                <a:moveTo>
                  <a:pt x="8692893" y="166116"/>
                </a:moveTo>
                <a:lnTo>
                  <a:pt x="8692893" y="152400"/>
                </a:lnTo>
                <a:lnTo>
                  <a:pt x="8686797" y="158496"/>
                </a:lnTo>
                <a:lnTo>
                  <a:pt x="8686797" y="166116"/>
                </a:lnTo>
                <a:lnTo>
                  <a:pt x="8692893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672" y="450437"/>
            <a:ext cx="357265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584" y="1616413"/>
            <a:ext cx="715883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5F52-936D-486D-AA4C-34AEF4265388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30546" y="6029606"/>
            <a:ext cx="196563" cy="359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5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Organization and Assembly Language</a:t>
            </a:r>
            <a:br>
              <a:rPr lang="en-US" dirty="0"/>
            </a:br>
            <a:r>
              <a:rPr lang="en-US" b="1" dirty="0"/>
              <a:t> (</a:t>
            </a:r>
            <a:r>
              <a:rPr lang="en-US" dirty="0"/>
              <a:t>CS2523</a:t>
            </a:r>
            <a:r>
              <a:rPr lang="en-US" b="1" dirty="0"/>
              <a:t>)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255" y="234497"/>
            <a:ext cx="1751357" cy="17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781800" cy="2743200"/>
          </a:xfrm>
        </p:spPr>
        <p:txBody>
          <a:bodyPr>
            <a:normAutofit fontScale="77500" lnSpcReduction="20000"/>
          </a:bodyPr>
          <a:lstStyle/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Department of Computer Science, 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Capital University of Science and Technology, Islamabad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Fall Semester, 2022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2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CD40C8C-93DA-4E7C-97E1-FF94DF5E7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68777"/>
            <a:ext cx="4681928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Programmer's View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DD60A64B-4F29-47F5-A88F-22119308E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8964" y="1928283"/>
            <a:ext cx="8178800" cy="465358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Application Programs (Level 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Written in high-level programming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Such as Java, C++, Pascal, Visual Basic . .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Programs compile into assembly language level (Level 4)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 Assembly Language (Level 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Instruction mnemonics are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Have one-to-one correspondence to 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Calls functions written at the operating system level (Level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Programs are translated into machine language (Level 2)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Operating System (Level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Provides services to level 4 and 5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Translated to run at the machine instruction level (Level 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1C3E08A-A11A-4117-A60A-98A7CC78B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0437"/>
            <a:ext cx="4572000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Programmer's View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391CE962-409E-4E2E-B0A8-B737B2CE7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0200" y="1866574"/>
            <a:ext cx="8178800" cy="384842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Instruction Set Architecture (Level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Specifies how a processor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Machine instructions, registers, and memory are exposed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Machine language is executed by Level 1 (microarchitecture)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Microarchitecture (Level 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Controls the execution of machine instructions (Level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Implemented by digital logic (Level 0)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Digital Logic (Level 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Implements the microarchitecture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Uses digital logic gates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Logic gates are implemented using transistors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D58F465-3F28-447A-AAF4-B68CB3808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13088"/>
            <a:ext cx="6705600" cy="553998"/>
          </a:xfrm>
        </p:spPr>
        <p:txBody>
          <a:bodyPr/>
          <a:lstStyle/>
          <a:p>
            <a:pPr algn="ctr" eaLnBrk="1" hangingPunct="1"/>
            <a:r>
              <a:rPr lang="en-US" altLang="en-US" sz="3600" dirty="0"/>
              <a:t>Assembly and Machine Language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F0FD88BA-14FA-4267-9499-594F1DC05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88784"/>
          </a:xfrm>
          <a:noFill/>
        </p:spPr>
        <p:txBody>
          <a:bodyPr rIns="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Native to a processor: executed directly by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Instructions consist of binary code: 1s and 0s</a:t>
            </a: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Slightly higher-level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Readability of instructions is better than 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One-to-one correspondence with machine language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Assemblers translate assembly to machine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Compilers translate high-level programs to machine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Either directly,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Indirectly via an assembler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CEB8E12-2222-4BA3-BE18-27B5B30DD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814097"/>
            <a:ext cx="4876800" cy="473656"/>
          </a:xfrm>
        </p:spPr>
        <p:txBody>
          <a:bodyPr/>
          <a:lstStyle/>
          <a:p>
            <a:pPr eaLnBrk="1" hangingPunct="1"/>
            <a:r>
              <a:rPr lang="en-US" altLang="en-US" dirty="0"/>
              <a:t>Compiler and Assembler</a:t>
            </a:r>
          </a:p>
        </p:txBody>
      </p:sp>
      <p:pic>
        <p:nvPicPr>
          <p:cNvPr id="6147" name="Picture 3" descr="hll_al_ml">
            <a:extLst>
              <a:ext uri="{FF2B5EF4-FFF2-40B4-BE49-F238E27FC236}">
                <a16:creationId xmlns:a16="http://schemas.microsoft.com/office/drawing/2014/main" id="{347A2442-EF7E-4DE5-B644-723B274B3469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65300"/>
            <a:ext cx="8229600" cy="404177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6CDC476-027B-4C33-B875-FCA4DFD8E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81E5D01F-D8A4-410B-B9C3-0156E3D1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89113"/>
            <a:ext cx="6478588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English:</a:t>
            </a:r>
            <a:r>
              <a:rPr lang="en-US" altLang="en-US" sz="2100"/>
              <a:t> D is assigned the sum of A times B plus 10.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8054BFE1-828A-47E7-A057-58F23045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32113"/>
            <a:ext cx="5181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High-Level Language:</a:t>
            </a:r>
            <a:r>
              <a:rPr lang="en-US" altLang="en-US" sz="2100"/>
              <a:t> D = A * B + 10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7184C7FB-C53F-48B2-B699-C48CABE82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56100"/>
            <a:ext cx="3425825" cy="22733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tabLst>
                <a:tab pos="715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7159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15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Intel Assembly Language: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mov	eax, A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mul	B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add	eax, 10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mov	D, eax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3FD220D6-DB49-4051-9F4C-EEFA328F6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3" y="4356100"/>
            <a:ext cx="3271837" cy="22733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Intel Machine Language: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A1 00404000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F7 25 00404004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83 C0 0A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A3 00404008</a:t>
            </a:r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19DA65AD-690E-4BCD-BBFF-D7662DEE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2481263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0" name="AutoShape 8">
            <a:extLst>
              <a:ext uri="{FF2B5EF4-FFF2-40B4-BE49-F238E27FC236}">
                <a16:creationId xmlns:a16="http://schemas.microsoft.com/office/drawing/2014/main" id="{AC6D2E82-2CEE-4854-8A08-189D166A0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3690938"/>
            <a:ext cx="346075" cy="576262"/>
          </a:xfrm>
          <a:prstGeom prst="downArrow">
            <a:avLst>
              <a:gd name="adj1" fmla="val 49537"/>
              <a:gd name="adj2" fmla="val 582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1" name="AutoShape 9">
            <a:extLst>
              <a:ext uri="{FF2B5EF4-FFF2-40B4-BE49-F238E27FC236}">
                <a16:creationId xmlns:a16="http://schemas.microsoft.com/office/drawing/2014/main" id="{74965117-77C0-403E-92B0-611E7F1F564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72000" y="5335588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9E54906-692F-499E-8D31-6FA0F0E3F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633788"/>
            <a:ext cx="49545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A statement in a high-level language is translated typically into several machine-level instructions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63B1E94-B888-48D2-9E52-9797C3003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1701166-343F-46E0-A361-7B21A60B5FF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938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These are called instructions, and they specify operations that are to be performed by the processor.  </a:t>
            </a:r>
          </a:p>
          <a:p>
            <a:pPr eaLnBrk="1" hangingPunct="1">
              <a:defRPr/>
            </a:pPr>
            <a:r>
              <a:rPr lang="en-US" altLang="en-US" b="1" kern="0" dirty="0" err="1"/>
              <a:t>mov</a:t>
            </a:r>
            <a:r>
              <a:rPr lang="en-US" altLang="en-US" kern="0" dirty="0"/>
              <a:t> is a mnemonic for </a:t>
            </a:r>
            <a:r>
              <a:rPr lang="en-US" altLang="en-US" b="1" kern="0" dirty="0"/>
              <a:t>move</a:t>
            </a:r>
            <a:r>
              <a:rPr lang="en-US" altLang="en-US" kern="0" dirty="0"/>
              <a:t>, </a:t>
            </a:r>
          </a:p>
          <a:p>
            <a:pPr eaLnBrk="1" hangingPunct="1">
              <a:defRPr/>
            </a:pPr>
            <a:r>
              <a:rPr lang="en-US" altLang="en-US" kern="0" dirty="0"/>
              <a:t>while </a:t>
            </a:r>
            <a:r>
              <a:rPr lang="en-US" altLang="en-US" b="1" kern="0" dirty="0" err="1"/>
              <a:t>mul</a:t>
            </a:r>
            <a:r>
              <a:rPr lang="en-US" altLang="en-US" kern="0" dirty="0"/>
              <a:t> is a mnemonic for </a:t>
            </a:r>
            <a:r>
              <a:rPr lang="en-US" altLang="en-US" b="1" kern="0" dirty="0"/>
              <a:t>multiply</a:t>
            </a:r>
            <a:r>
              <a:rPr lang="en-US" altLang="en-US" kern="0" dirty="0"/>
              <a:t>. </a:t>
            </a:r>
          </a:p>
          <a:p>
            <a:pPr eaLnBrk="1" hangingPunct="1">
              <a:defRPr/>
            </a:pPr>
            <a:r>
              <a:rPr lang="en-US" altLang="en-US" kern="0" dirty="0"/>
              <a:t>Other common instructions include </a:t>
            </a:r>
            <a:r>
              <a:rPr lang="en-US" altLang="en-US" b="1" kern="0" dirty="0"/>
              <a:t>add</a:t>
            </a:r>
            <a:r>
              <a:rPr lang="en-US" altLang="en-US" kern="0" dirty="0"/>
              <a:t>, </a:t>
            </a:r>
            <a:r>
              <a:rPr lang="en-US" altLang="en-US" b="1" kern="0" dirty="0"/>
              <a:t>sub</a:t>
            </a:r>
            <a:r>
              <a:rPr lang="en-US" altLang="en-US" kern="0" dirty="0"/>
              <a:t>, and </a:t>
            </a:r>
            <a:r>
              <a:rPr lang="en-US" altLang="en-US" b="1" kern="0" dirty="0"/>
              <a:t>div</a:t>
            </a:r>
            <a:r>
              <a:rPr lang="en-US" altLang="en-US" kern="0" dirty="0"/>
              <a:t>. </a:t>
            </a:r>
          </a:p>
          <a:p>
            <a:pPr eaLnBrk="1" hangingPunct="1">
              <a:defRPr/>
            </a:pPr>
            <a:r>
              <a:rPr lang="en-US" altLang="en-US" kern="0" dirty="0"/>
              <a:t>I trust you can figure out what operation these specify!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EDB044E-7965-460C-B2E9-A246B9D3A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9C5B946-4F85-4912-9707-1591CCA1AFE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700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Most instructions take two parameters. </a:t>
            </a:r>
          </a:p>
          <a:p>
            <a:pPr eaLnBrk="1" hangingPunct="1">
              <a:defRPr/>
            </a:pPr>
            <a:r>
              <a:rPr lang="en-US" altLang="en-US" kern="0" dirty="0"/>
              <a:t>In the technical jargon, these are often known as operands. </a:t>
            </a:r>
          </a:p>
          <a:p>
            <a:pPr eaLnBrk="1" hangingPunct="1">
              <a:defRPr/>
            </a:pPr>
            <a:r>
              <a:rPr lang="en-US" altLang="en-US" kern="0" dirty="0"/>
              <a:t>The first (on the left) is the destination, </a:t>
            </a:r>
          </a:p>
          <a:p>
            <a:pPr eaLnBrk="1" hangingPunct="1">
              <a:defRPr/>
            </a:pPr>
            <a:r>
              <a:rPr lang="en-US" altLang="en-US" kern="0" dirty="0"/>
              <a:t>and the second (on the right) is the source. </a:t>
            </a:r>
          </a:p>
          <a:p>
            <a:pPr eaLnBrk="1" hangingPunct="1">
              <a:defRPr/>
            </a:pPr>
            <a:r>
              <a:rPr lang="en-US" altLang="en-US" kern="0" dirty="0"/>
              <a:t>So, in the case of  </a:t>
            </a:r>
            <a:r>
              <a:rPr lang="en-US" altLang="en-US" b="1" kern="0" dirty="0" err="1"/>
              <a:t>mov</a:t>
            </a:r>
            <a:r>
              <a:rPr lang="en-US" altLang="en-US" b="1" kern="0" dirty="0"/>
              <a:t> </a:t>
            </a:r>
            <a:r>
              <a:rPr lang="en-US" altLang="en-US" b="1" kern="0" dirty="0" err="1"/>
              <a:t>bx</a:t>
            </a:r>
            <a:r>
              <a:rPr lang="en-US" altLang="en-US" b="1" kern="0" dirty="0"/>
              <a:t>, 5</a:t>
            </a:r>
            <a:endParaRPr lang="en-US" altLang="en-US" kern="0" dirty="0"/>
          </a:p>
          <a:p>
            <a:pPr eaLnBrk="1" hangingPunct="1">
              <a:defRPr/>
            </a:pPr>
            <a:r>
              <a:rPr lang="en-US" altLang="en-US" kern="0" dirty="0"/>
              <a:t> this moves the literal value 5 into the destination register bx. The order of these parameters matters, of course, because you could not move the contents of the register </a:t>
            </a:r>
            <a:r>
              <a:rPr lang="en-US" altLang="en-US" kern="0" dirty="0" err="1"/>
              <a:t>bx</a:t>
            </a:r>
            <a:r>
              <a:rPr lang="en-US" altLang="en-US" kern="0" dirty="0"/>
              <a:t> into the literal value 5!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D326EB-B005-44F8-B917-221A23A18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84379F4-2969-41F0-8F54-721DA6CDB90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700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The </a:t>
            </a:r>
            <a:r>
              <a:rPr lang="en-US" altLang="en-US" b="1" kern="0" dirty="0" err="1"/>
              <a:t>mul</a:t>
            </a:r>
            <a:r>
              <a:rPr lang="en-US" altLang="en-US" kern="0" dirty="0"/>
              <a:t> instruction is a little bit strange because some of its operands are implicit. </a:t>
            </a:r>
          </a:p>
          <a:p>
            <a:pPr eaLnBrk="1" hangingPunct="1">
              <a:defRPr/>
            </a:pPr>
            <a:r>
              <a:rPr lang="en-US" altLang="en-US" kern="0" dirty="0"/>
              <a:t>That is, they are not explicitly specified as parameters. </a:t>
            </a:r>
          </a:p>
          <a:p>
            <a:pPr eaLnBrk="1" hangingPunct="1">
              <a:defRPr/>
            </a:pPr>
            <a:r>
              <a:rPr lang="en-US" altLang="en-US" kern="0" dirty="0"/>
              <a:t>For the </a:t>
            </a:r>
            <a:r>
              <a:rPr lang="en-US" altLang="en-US" b="1" kern="0" dirty="0" err="1"/>
              <a:t>mul</a:t>
            </a:r>
            <a:r>
              <a:rPr lang="en-US" altLang="en-US" kern="0" dirty="0"/>
              <a:t> instruction, </a:t>
            </a:r>
          </a:p>
          <a:p>
            <a:pPr lvl="1" eaLnBrk="1" hangingPunct="1">
              <a:defRPr/>
            </a:pPr>
            <a:r>
              <a:rPr lang="en-US" altLang="en-US" kern="0" dirty="0"/>
              <a:t>the </a:t>
            </a:r>
            <a:r>
              <a:rPr lang="en-US" altLang="en-US" b="1" kern="0" dirty="0"/>
              <a:t>destination operand</a:t>
            </a:r>
            <a:r>
              <a:rPr lang="en-US" altLang="en-US" kern="0" dirty="0"/>
              <a:t> is hard-coded as the </a:t>
            </a:r>
            <a:r>
              <a:rPr lang="en-US" altLang="en-US" b="1" kern="0" dirty="0"/>
              <a:t>ax</a:t>
            </a:r>
            <a:r>
              <a:rPr lang="en-US" altLang="en-US" kern="0" dirty="0"/>
              <a:t> register. </a:t>
            </a:r>
          </a:p>
          <a:p>
            <a:pPr lvl="1" eaLnBrk="1" hangingPunct="1">
              <a:defRPr/>
            </a:pPr>
            <a:r>
              <a:rPr lang="en-US" altLang="en-US" kern="0" dirty="0"/>
              <a:t>The source operand is the one that you pass as a parameter: it can be either a register or a memory location.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31A482-85B4-451E-82DD-38274E2D1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CB1CD49-5CB2-4F5F-BB79-CFA850F8523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938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Therefore, you could imagine that </a:t>
            </a:r>
            <a:r>
              <a:rPr lang="en-US" altLang="en-US" b="1" kern="0" dirty="0" err="1"/>
              <a:t>mul</a:t>
            </a:r>
            <a:r>
              <a:rPr lang="en-US" altLang="en-US" b="1" kern="0" dirty="0"/>
              <a:t> cx</a:t>
            </a:r>
            <a:r>
              <a:rPr lang="en-US" altLang="en-US" kern="0" dirty="0"/>
              <a:t> means </a:t>
            </a:r>
          </a:p>
          <a:p>
            <a:pPr eaLnBrk="1" hangingPunct="1">
              <a:defRPr/>
            </a:pPr>
            <a:r>
              <a:rPr lang="en-US" altLang="en-US" b="1" kern="0" dirty="0" err="1"/>
              <a:t>mul</a:t>
            </a:r>
            <a:r>
              <a:rPr lang="en-US" altLang="en-US" b="1" kern="0" dirty="0"/>
              <a:t> ax, cx</a:t>
            </a:r>
            <a:endParaRPr lang="en-US" altLang="en-US" kern="0" dirty="0"/>
          </a:p>
          <a:p>
            <a:pPr eaLnBrk="1" hangingPunct="1">
              <a:defRPr/>
            </a:pPr>
            <a:r>
              <a:rPr lang="en-US" altLang="en-US" kern="0" dirty="0"/>
              <a:t>but you don't write it that way because the ax destination register is implicit.</a:t>
            </a:r>
          </a:p>
          <a:p>
            <a:pPr eaLnBrk="1" hangingPunct="1">
              <a:defRPr/>
            </a:pPr>
            <a:r>
              <a:rPr lang="en-US" altLang="en-US" sz="2300" kern="0" dirty="0"/>
              <a:t>Now, a </a:t>
            </a:r>
            <a:r>
              <a:rPr lang="en-US" altLang="en-US" sz="2300" b="1" kern="0" dirty="0" err="1"/>
              <a:t>mul</a:t>
            </a:r>
            <a:r>
              <a:rPr lang="en-US" altLang="en-US" sz="2300" kern="0" dirty="0"/>
              <a:t> instruction commands the processor to multiply the destination operand by the source operand, and store the result in the destination. In code, you can </a:t>
            </a:r>
            <a:r>
              <a:rPr lang="en-US" altLang="en-US" sz="2300" b="1" kern="0" dirty="0"/>
              <a:t>imagine</a:t>
            </a:r>
            <a:r>
              <a:rPr lang="en-US" altLang="en-US" sz="2300" kern="0" dirty="0"/>
              <a:t> that </a:t>
            </a:r>
            <a:r>
              <a:rPr lang="en-US" altLang="en-US" sz="2300" b="1" kern="0" dirty="0" err="1"/>
              <a:t>mul</a:t>
            </a:r>
            <a:r>
              <a:rPr lang="en-US" altLang="en-US" sz="2300" b="1" kern="0" dirty="0"/>
              <a:t> cx</a:t>
            </a:r>
            <a:r>
              <a:rPr lang="en-US" altLang="en-US" sz="2300" kern="0" dirty="0"/>
              <a:t> would translate into </a:t>
            </a:r>
            <a:r>
              <a:rPr lang="en-US" altLang="en-US" sz="2300" b="1" kern="0" dirty="0"/>
              <a:t>ax = ax * cx</a:t>
            </a:r>
            <a:r>
              <a:rPr lang="en-US" altLang="en-US" sz="2300" kern="0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F83351B-A185-421C-9849-57C22D0FB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2013D6A-62AA-461A-B931-24C7505F5A1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938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If you  want to do </a:t>
            </a:r>
            <a:r>
              <a:rPr lang="en-US" altLang="en-US" b="1" kern="0" dirty="0"/>
              <a:t>5 * 10</a:t>
            </a:r>
            <a:r>
              <a:rPr lang="en-US" altLang="en-US" kern="0" dirty="0"/>
              <a:t>, then:</a:t>
            </a:r>
          </a:p>
          <a:p>
            <a:pPr eaLnBrk="1" hangingPunct="1">
              <a:defRPr/>
            </a:pPr>
            <a:endParaRPr lang="en-US" altLang="en-US" kern="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kern="0" dirty="0" err="1"/>
              <a:t>mov</a:t>
            </a:r>
            <a:r>
              <a:rPr lang="en-US" altLang="en-US" kern="0" dirty="0"/>
              <a:t>  ax, 5     ; ax = 5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kern="0" dirty="0" err="1"/>
              <a:t>mov</a:t>
            </a:r>
            <a:r>
              <a:rPr lang="en-US" altLang="en-US" kern="0" dirty="0"/>
              <a:t>  cx, 10    ; cx = 10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kern="0" dirty="0" err="1"/>
              <a:t>mul</a:t>
            </a:r>
            <a:r>
              <a:rPr lang="en-US" altLang="en-US" kern="0" dirty="0"/>
              <a:t>  cx           ; ax = ax * cx</a:t>
            </a:r>
            <a:endParaRPr lang="en-US" altLang="en-US" sz="23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6934200" cy="639762"/>
          </a:xfrm>
        </p:spPr>
        <p:txBody>
          <a:bodyPr>
            <a:noAutofit/>
          </a:bodyPr>
          <a:lstStyle/>
          <a:p>
            <a:r>
              <a:rPr lang="en-US" dirty="0"/>
              <a:t>Lecture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799"/>
            <a:ext cx="7162800" cy="5562601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Welcome to Assembly Language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lang="en-US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Applications of Assembly Language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lang="en-US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Assembly Language Comparison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lang="en-US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Programmer’s View of a Computer System/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Virtual Machine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Concept</a:t>
            </a:r>
            <a:r>
              <a:rPr lang="en-US" dirty="0"/>
              <a:t>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General Concepts of a sequential  architecture/ Instruction Cycle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F3D5D8C-C924-4E67-8159-C25779CCC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831269"/>
            <a:ext cx="6019800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Translating Languages-Registers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861148-8B1F-4466-966C-98840422FF2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4953000"/>
          </a:xfrm>
          <a:prstGeom prst="rect">
            <a:avLst/>
          </a:prstGeom>
          <a:noFill/>
        </p:spPr>
        <p:txBody>
          <a:bodyPr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Modern (</a:t>
            </a:r>
            <a:r>
              <a:rPr lang="en-US" sz="2000" dirty="0" err="1"/>
              <a:t>i.e</a:t>
            </a:r>
            <a:r>
              <a:rPr lang="en-US" sz="2000"/>
              <a:t> x86 </a:t>
            </a:r>
            <a:r>
              <a:rPr lang="en-US" sz="2000" dirty="0"/>
              <a:t>and beyond) x86 processors have eight 32-bit general purpose registers, as depicted in Figure: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kern="0" dirty="0"/>
          </a:p>
        </p:txBody>
      </p:sp>
      <p:pic>
        <p:nvPicPr>
          <p:cNvPr id="20484" name="Picture 4" descr="http://www.cs.virginia.edu/~evans/cs216/guides/x86-registers.png">
            <a:extLst>
              <a:ext uri="{FF2B5EF4-FFF2-40B4-BE49-F238E27FC236}">
                <a16:creationId xmlns:a16="http://schemas.microsoft.com/office/drawing/2014/main" id="{FF339248-7C67-4DB1-AA76-8F061596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6000447-2475-4942-A978-D7EA577AB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1372"/>
            <a:ext cx="5443928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Translating Languages-Registers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E29AA-9447-403A-B743-24C3FE7D160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76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The register names are mostly historical. </a:t>
            </a:r>
          </a:p>
          <a:p>
            <a:pPr eaLnBrk="1" hangingPunct="1">
              <a:defRPr/>
            </a:pPr>
            <a:r>
              <a:rPr lang="en-US" altLang="en-US" kern="0" dirty="0"/>
              <a:t>For example, EAX used to be called the accumulator since it was used by a number of arithmetic operations, and </a:t>
            </a:r>
          </a:p>
          <a:p>
            <a:pPr eaLnBrk="1" hangingPunct="1">
              <a:defRPr/>
            </a:pPr>
            <a:r>
              <a:rPr lang="en-US" altLang="en-US" kern="0" dirty="0"/>
              <a:t>ECX was known as the counter since it was used to hold a loop index. </a:t>
            </a:r>
          </a:p>
          <a:p>
            <a:pPr eaLnBrk="1" hangingPunct="1">
              <a:defRPr/>
            </a:pPr>
            <a:r>
              <a:rPr lang="en-US" altLang="en-US" kern="0" dirty="0"/>
              <a:t>Whereas most of the registers have lost their special purposes in the modern instruction set, by convention, two are reserved for special purposes — the stack pointer (ESP) and the base pointer (EBP).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CD4CC2-2D8C-4800-8F86-A018DA63A56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76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For the EAX, EBX, ECX, and EDX registers, subsections may be used. For example, the least significant 2 bytes of EAX can be treated as a 16-bit register called AX. The least significant byte of AX can be used as a single 8-bit register called AL, while the most significant byte of AX can be used as a single 8-bit register called AH. These names refer to the same physical register. </a:t>
            </a:r>
          </a:p>
          <a:p>
            <a:pPr eaLnBrk="1" hangingPunct="1">
              <a:defRPr/>
            </a:pPr>
            <a:r>
              <a:rPr lang="en-US" altLang="en-US" kern="0" dirty="0"/>
              <a:t>When a two-byte quantity is placed into DX, the update affects the value of DH, DL, and EDX. These sub-registers are mainly hold-overs from older, 16-bit versions of the instruction set. However, they are sometimes convenient when dealing with data that are smaller than 32-bits (e.g. 1-byte ASCII characters).</a:t>
            </a:r>
          </a:p>
          <a:p>
            <a:pPr eaLnBrk="1" hangingPunct="1">
              <a:defRPr/>
            </a:pPr>
            <a:endParaRPr lang="en-US" altLang="en-US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74441E-144E-446F-8E84-FF2F16B65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1372"/>
            <a:ext cx="5443928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Translating Languages-Registers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B0D2D7-C598-456D-9757-2F4CD392AB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76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When referring to registers in </a:t>
            </a:r>
            <a:r>
              <a:rPr lang="en-US" altLang="en-US" b="1" kern="0" dirty="0"/>
              <a:t>assembly language</a:t>
            </a:r>
            <a:r>
              <a:rPr lang="en-US" altLang="en-US" kern="0" dirty="0"/>
              <a:t>, the names are </a:t>
            </a:r>
            <a:r>
              <a:rPr lang="en-US" altLang="en-US" b="1" kern="0" dirty="0"/>
              <a:t>not case-sensitive</a:t>
            </a:r>
            <a:r>
              <a:rPr lang="en-US" altLang="en-US" kern="0" dirty="0"/>
              <a:t>. For example, the names </a:t>
            </a:r>
            <a:r>
              <a:rPr lang="en-US" altLang="en-US" b="1" kern="0" dirty="0"/>
              <a:t>EAX and eax refer to the same register.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C292A7-C91C-4F80-B4F1-72EA501D1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1372"/>
            <a:ext cx="5443928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Translating Languages-Registers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201" y="857168"/>
            <a:ext cx="280998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General</a:t>
            </a:r>
            <a:r>
              <a:rPr spc="-51" dirty="0"/>
              <a:t> </a:t>
            </a:r>
            <a:r>
              <a:rPr spc="-4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042" y="1815007"/>
            <a:ext cx="4917886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04074" indent="-293214">
              <a:spcBef>
                <a:spcPts val="86"/>
              </a:spcBef>
              <a:buChar char="•"/>
              <a:tabLst>
                <a:tab pos="303531" algn="l"/>
                <a:tab pos="304617" algn="l"/>
              </a:tabLst>
            </a:pPr>
            <a:r>
              <a:rPr sz="3078" spc="-4" dirty="0">
                <a:solidFill>
                  <a:srgbClr val="001CD6"/>
                </a:solidFill>
                <a:latin typeface="Times New Roman"/>
                <a:cs typeface="Times New Roman"/>
              </a:rPr>
              <a:t>Basic Microcomputer</a:t>
            </a:r>
            <a:r>
              <a:rPr sz="3078" spc="-21" dirty="0">
                <a:solidFill>
                  <a:srgbClr val="001CD6"/>
                </a:solidFill>
                <a:latin typeface="Times New Roman"/>
                <a:cs typeface="Times New Roman"/>
              </a:rPr>
              <a:t> </a:t>
            </a:r>
            <a:r>
              <a:rPr sz="3078" spc="-4" dirty="0">
                <a:solidFill>
                  <a:srgbClr val="001CD6"/>
                </a:solidFill>
                <a:latin typeface="Times New Roman"/>
                <a:cs typeface="Times New Roman"/>
              </a:rPr>
              <a:t>Design</a:t>
            </a:r>
            <a:endParaRPr sz="307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3504" y="2386237"/>
            <a:ext cx="6581074" cy="1042546"/>
          </a:xfrm>
          <a:custGeom>
            <a:avLst/>
            <a:gdLst/>
            <a:ahLst/>
            <a:cxnLst/>
            <a:rect l="l" t="t" r="r" b="b"/>
            <a:pathLst>
              <a:path w="7696200" h="1219200">
                <a:moveTo>
                  <a:pt x="0" y="0"/>
                </a:moveTo>
                <a:lnTo>
                  <a:pt x="0" y="1219200"/>
                </a:lnTo>
                <a:lnTo>
                  <a:pt x="7696200" y="1219200"/>
                </a:lnTo>
                <a:lnTo>
                  <a:pt x="7696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1524620" y="3061286"/>
            <a:ext cx="1970521" cy="367606"/>
          </a:xfrm>
          <a:custGeom>
            <a:avLst/>
            <a:gdLst/>
            <a:ahLst/>
            <a:cxnLst/>
            <a:rect l="l" t="t" r="r" b="b"/>
            <a:pathLst>
              <a:path w="2304415" h="429895">
                <a:moveTo>
                  <a:pt x="0" y="0"/>
                </a:moveTo>
                <a:lnTo>
                  <a:pt x="0" y="429768"/>
                </a:lnTo>
                <a:lnTo>
                  <a:pt x="2304288" y="429768"/>
                </a:lnTo>
                <a:lnTo>
                  <a:pt x="2304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823435" y="3061286"/>
            <a:ext cx="1397121" cy="367606"/>
          </a:xfrm>
          <a:custGeom>
            <a:avLst/>
            <a:gdLst/>
            <a:ahLst/>
            <a:cxnLst/>
            <a:rect l="l" t="t" r="r" b="b"/>
            <a:pathLst>
              <a:path w="1633854" h="429895">
                <a:moveTo>
                  <a:pt x="0" y="0"/>
                </a:moveTo>
                <a:lnTo>
                  <a:pt x="0" y="429768"/>
                </a:lnTo>
                <a:lnTo>
                  <a:pt x="1633728" y="429768"/>
                </a:lnTo>
                <a:lnTo>
                  <a:pt x="1633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1975521" y="3183784"/>
            <a:ext cx="1068610" cy="245433"/>
          </a:xfrm>
          <a:custGeom>
            <a:avLst/>
            <a:gdLst/>
            <a:ahLst/>
            <a:cxnLst/>
            <a:rect l="l" t="t" r="r" b="b"/>
            <a:pathLst>
              <a:path w="1249679" h="287020">
                <a:moveTo>
                  <a:pt x="0" y="0"/>
                </a:moveTo>
                <a:lnTo>
                  <a:pt x="0" y="286512"/>
                </a:lnTo>
                <a:lnTo>
                  <a:pt x="1249680" y="286512"/>
                </a:lnTo>
                <a:lnTo>
                  <a:pt x="1249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975521" y="3183783"/>
            <a:ext cx="0" cy="245433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1975521" y="3183783"/>
            <a:ext cx="1068610" cy="245433"/>
          </a:xfrm>
          <a:custGeom>
            <a:avLst/>
            <a:gdLst/>
            <a:ahLst/>
            <a:cxnLst/>
            <a:rect l="l" t="t" r="r" b="b"/>
            <a:pathLst>
              <a:path w="1249679" h="287020">
                <a:moveTo>
                  <a:pt x="1249679" y="286512"/>
                </a:moveTo>
                <a:lnTo>
                  <a:pt x="1249679" y="0"/>
                </a:lnTo>
                <a:lnTo>
                  <a:pt x="0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1982089" y="3183018"/>
            <a:ext cx="1055578" cy="210036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210679">
              <a:spcBef>
                <a:spcPts val="97"/>
              </a:spcBef>
            </a:pPr>
            <a:r>
              <a:rPr sz="1283" spc="4" dirty="0">
                <a:latin typeface="Arial"/>
                <a:cs typeface="Arial"/>
              </a:rPr>
              <a:t>registers</a:t>
            </a:r>
            <a:endParaRPr sz="128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5445" y="3061286"/>
            <a:ext cx="760190" cy="367606"/>
          </a:xfrm>
          <a:custGeom>
            <a:avLst/>
            <a:gdLst/>
            <a:ahLst/>
            <a:cxnLst/>
            <a:rect l="l" t="t" r="r" b="b"/>
            <a:pathLst>
              <a:path w="889000" h="429895">
                <a:moveTo>
                  <a:pt x="0" y="0"/>
                </a:moveTo>
                <a:lnTo>
                  <a:pt x="0" y="429768"/>
                </a:lnTo>
                <a:lnTo>
                  <a:pt x="888492" y="429768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6450651" y="3061286"/>
            <a:ext cx="760190" cy="367606"/>
          </a:xfrm>
          <a:custGeom>
            <a:avLst/>
            <a:gdLst/>
            <a:ahLst/>
            <a:cxnLst/>
            <a:rect l="l" t="t" r="r" b="b"/>
            <a:pathLst>
              <a:path w="889000" h="429895">
                <a:moveTo>
                  <a:pt x="0" y="0"/>
                </a:moveTo>
                <a:lnTo>
                  <a:pt x="0" y="429768"/>
                </a:lnTo>
                <a:lnTo>
                  <a:pt x="888492" y="429768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2509826" y="2731579"/>
            <a:ext cx="0" cy="33014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557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2509826" y="2731579"/>
            <a:ext cx="5254542" cy="0"/>
          </a:xfrm>
          <a:custGeom>
            <a:avLst/>
            <a:gdLst/>
            <a:ahLst/>
            <a:cxnLst/>
            <a:rect l="l" t="t" r="r" b="b"/>
            <a:pathLst>
              <a:path w="6144895">
                <a:moveTo>
                  <a:pt x="0" y="0"/>
                </a:moveTo>
                <a:lnTo>
                  <a:pt x="6144767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521939" y="2725063"/>
            <a:ext cx="0" cy="336656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5843367" y="2725063"/>
            <a:ext cx="0" cy="336656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6831180" y="2725063"/>
            <a:ext cx="0" cy="336656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4679196" y="2491634"/>
            <a:ext cx="584260" cy="188579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54" dirty="0">
                <a:latin typeface="Arial"/>
                <a:cs typeface="Arial"/>
              </a:rPr>
              <a:t>data</a:t>
            </a:r>
            <a:r>
              <a:rPr sz="1154" spc="-68" dirty="0">
                <a:latin typeface="Arial"/>
                <a:cs typeface="Arial"/>
              </a:rPr>
              <a:t> </a:t>
            </a:r>
            <a:r>
              <a:rPr sz="1154" spc="-4" dirty="0">
                <a:latin typeface="Arial"/>
                <a:cs typeface="Arial"/>
              </a:rPr>
              <a:t>bus</a:t>
            </a:r>
            <a:endParaRPr sz="115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1313504" y="3428783"/>
            <a:ext cx="6581074" cy="2159483"/>
          </a:xfrm>
          <a:custGeom>
            <a:avLst/>
            <a:gdLst/>
            <a:ahLst/>
            <a:cxnLst/>
            <a:rect l="l" t="t" r="r" b="b"/>
            <a:pathLst>
              <a:path w="7696200" h="2525395">
                <a:moveTo>
                  <a:pt x="7696200" y="0"/>
                </a:moveTo>
                <a:lnTo>
                  <a:pt x="0" y="0"/>
                </a:lnTo>
                <a:lnTo>
                  <a:pt x="0" y="2525267"/>
                </a:lnTo>
                <a:lnTo>
                  <a:pt x="7696200" y="2525267"/>
                </a:lnTo>
                <a:lnTo>
                  <a:pt x="7696200" y="0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1524620" y="3428783"/>
            <a:ext cx="1970521" cy="1278748"/>
          </a:xfrm>
          <a:custGeom>
            <a:avLst/>
            <a:gdLst/>
            <a:ahLst/>
            <a:cxnLst/>
            <a:rect l="l" t="t" r="r" b="b"/>
            <a:pathLst>
              <a:path w="2304415" h="1495425">
                <a:moveTo>
                  <a:pt x="2304288" y="0"/>
                </a:moveTo>
                <a:lnTo>
                  <a:pt x="0" y="0"/>
                </a:lnTo>
                <a:lnTo>
                  <a:pt x="0" y="1495043"/>
                </a:lnTo>
                <a:lnTo>
                  <a:pt x="2304288" y="1495043"/>
                </a:lnTo>
                <a:lnTo>
                  <a:pt x="2304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 txBox="1"/>
          <p:nvPr/>
        </p:nvSpPr>
        <p:spPr>
          <a:xfrm>
            <a:off x="1524620" y="3061284"/>
            <a:ext cx="1970521" cy="1024832"/>
          </a:xfrm>
          <a:prstGeom prst="rect">
            <a:avLst/>
          </a:prstGeom>
          <a:ln w="15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1240">
              <a:latin typeface="Times New Roman"/>
              <a:cs typeface="Times New Roman"/>
            </a:endParaRPr>
          </a:p>
          <a:p>
            <a:pPr marL="756926" marR="86878" indent="-664618">
              <a:lnSpc>
                <a:spcPct val="100699"/>
              </a:lnSpc>
            </a:pPr>
            <a:r>
              <a:rPr sz="1283" b="1" spc="4" dirty="0">
                <a:latin typeface="Arial"/>
                <a:cs typeface="Arial"/>
              </a:rPr>
              <a:t>Central Processor</a:t>
            </a:r>
            <a:r>
              <a:rPr sz="1283" b="1" spc="-56" dirty="0">
                <a:latin typeface="Arial"/>
                <a:cs typeface="Arial"/>
              </a:rPr>
              <a:t> </a:t>
            </a:r>
            <a:r>
              <a:rPr sz="1283" b="1" dirty="0">
                <a:latin typeface="Arial"/>
                <a:cs typeface="Arial"/>
              </a:rPr>
              <a:t>Unit  (CPU)</a:t>
            </a:r>
            <a:endParaRPr sz="1283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23435" y="3428783"/>
            <a:ext cx="1397121" cy="1278748"/>
          </a:xfrm>
          <a:custGeom>
            <a:avLst/>
            <a:gdLst/>
            <a:ahLst/>
            <a:cxnLst/>
            <a:rect l="l" t="t" r="r" b="b"/>
            <a:pathLst>
              <a:path w="1633854" h="1495425">
                <a:moveTo>
                  <a:pt x="1633728" y="0"/>
                </a:moveTo>
                <a:lnTo>
                  <a:pt x="0" y="0"/>
                </a:lnTo>
                <a:lnTo>
                  <a:pt x="0" y="1495043"/>
                </a:lnTo>
                <a:lnTo>
                  <a:pt x="1633728" y="1495043"/>
                </a:lnTo>
                <a:lnTo>
                  <a:pt x="16337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3823435" y="3061284"/>
            <a:ext cx="1397121" cy="1024832"/>
          </a:xfrm>
          <a:prstGeom prst="rect">
            <a:avLst/>
          </a:prstGeom>
          <a:ln w="15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1240">
              <a:latin typeface="Times New Roman"/>
              <a:cs typeface="Times New Roman"/>
            </a:endParaRPr>
          </a:p>
          <a:p>
            <a:pPr marL="552219" marR="82534" indent="-462626">
              <a:lnSpc>
                <a:spcPct val="100699"/>
              </a:lnSpc>
            </a:pPr>
            <a:r>
              <a:rPr sz="1283" spc="4" dirty="0">
                <a:latin typeface="Arial"/>
                <a:cs typeface="Arial"/>
              </a:rPr>
              <a:t>Memory</a:t>
            </a:r>
            <a:r>
              <a:rPr sz="1283" spc="-60" dirty="0">
                <a:latin typeface="Arial"/>
                <a:cs typeface="Arial"/>
              </a:rPr>
              <a:t> </a:t>
            </a:r>
            <a:r>
              <a:rPr sz="1283" spc="4" dirty="0">
                <a:latin typeface="Arial"/>
                <a:cs typeface="Arial"/>
              </a:rPr>
              <a:t>Storage  </a:t>
            </a:r>
            <a:r>
              <a:rPr sz="1283" dirty="0">
                <a:latin typeface="Arial"/>
                <a:cs typeface="Arial"/>
              </a:rPr>
              <a:t>Unit</a:t>
            </a:r>
            <a:endParaRPr sz="1283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75521" y="3430738"/>
            <a:ext cx="106861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1975521" y="3428783"/>
            <a:ext cx="1068610" cy="4344"/>
          </a:xfrm>
          <a:custGeom>
            <a:avLst/>
            <a:gdLst/>
            <a:ahLst/>
            <a:cxnLst/>
            <a:rect l="l" t="t" r="r" b="b"/>
            <a:pathLst>
              <a:path w="1249679" h="5079">
                <a:moveTo>
                  <a:pt x="0" y="0"/>
                </a:moveTo>
                <a:lnTo>
                  <a:pt x="0" y="4571"/>
                </a:lnTo>
                <a:lnTo>
                  <a:pt x="1249679" y="4571"/>
                </a:lnTo>
                <a:lnTo>
                  <a:pt x="124967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1688821" y="4296703"/>
            <a:ext cx="595663" cy="245433"/>
          </a:xfrm>
          <a:custGeom>
            <a:avLst/>
            <a:gdLst/>
            <a:ahLst/>
            <a:cxnLst/>
            <a:rect l="l" t="t" r="r" b="b"/>
            <a:pathLst>
              <a:path w="696594" h="287020">
                <a:moveTo>
                  <a:pt x="0" y="0"/>
                </a:moveTo>
                <a:lnTo>
                  <a:pt x="0" y="286512"/>
                </a:lnTo>
                <a:lnTo>
                  <a:pt x="696468" y="286512"/>
                </a:lnTo>
                <a:lnTo>
                  <a:pt x="696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2776979" y="4296703"/>
            <a:ext cx="657021" cy="245433"/>
          </a:xfrm>
          <a:custGeom>
            <a:avLst/>
            <a:gdLst/>
            <a:ahLst/>
            <a:cxnLst/>
            <a:rect l="l" t="t" r="r" b="b"/>
            <a:pathLst>
              <a:path w="768350" h="287020">
                <a:moveTo>
                  <a:pt x="0" y="0"/>
                </a:moveTo>
                <a:lnTo>
                  <a:pt x="0" y="286512"/>
                </a:lnTo>
                <a:lnTo>
                  <a:pt x="768096" y="286512"/>
                </a:lnTo>
                <a:lnTo>
                  <a:pt x="768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5465445" y="3428783"/>
            <a:ext cx="760190" cy="1278748"/>
          </a:xfrm>
          <a:custGeom>
            <a:avLst/>
            <a:gdLst/>
            <a:ahLst/>
            <a:cxnLst/>
            <a:rect l="l" t="t" r="r" b="b"/>
            <a:pathLst>
              <a:path w="889000" h="1495425">
                <a:moveTo>
                  <a:pt x="888492" y="0"/>
                </a:moveTo>
                <a:lnTo>
                  <a:pt x="0" y="0"/>
                </a:lnTo>
                <a:lnTo>
                  <a:pt x="0" y="1495043"/>
                </a:lnTo>
                <a:lnTo>
                  <a:pt x="888492" y="1495043"/>
                </a:lnTo>
                <a:lnTo>
                  <a:pt x="888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 txBox="1"/>
          <p:nvPr/>
        </p:nvSpPr>
        <p:spPr>
          <a:xfrm>
            <a:off x="5465444" y="3061284"/>
            <a:ext cx="760190" cy="1118832"/>
          </a:xfrm>
          <a:prstGeom prst="rect">
            <a:avLst/>
          </a:prstGeom>
          <a:ln w="15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009">
              <a:latin typeface="Times New Roman"/>
              <a:cs typeface="Times New Roman"/>
            </a:endParaRPr>
          </a:p>
          <a:p>
            <a:pPr marL="127602" marR="120543" indent="-1629" algn="ctr">
              <a:lnSpc>
                <a:spcPct val="101000"/>
              </a:lnSpc>
            </a:pPr>
            <a:r>
              <a:rPr sz="1283" dirty="0">
                <a:latin typeface="Arial"/>
                <a:cs typeface="Arial"/>
              </a:rPr>
              <a:t>I/O  </a:t>
            </a:r>
            <a:r>
              <a:rPr sz="1283" spc="-4" dirty="0">
                <a:latin typeface="Arial"/>
                <a:cs typeface="Arial"/>
              </a:rPr>
              <a:t>D</a:t>
            </a:r>
            <a:r>
              <a:rPr sz="1283" spc="9" dirty="0">
                <a:latin typeface="Arial"/>
                <a:cs typeface="Arial"/>
              </a:rPr>
              <a:t>e</a:t>
            </a:r>
            <a:r>
              <a:rPr sz="1283" spc="13" dirty="0">
                <a:latin typeface="Arial"/>
                <a:cs typeface="Arial"/>
              </a:rPr>
              <a:t>v</a:t>
            </a:r>
            <a:r>
              <a:rPr sz="1283" spc="-4" dirty="0">
                <a:latin typeface="Arial"/>
                <a:cs typeface="Arial"/>
              </a:rPr>
              <a:t>i</a:t>
            </a:r>
            <a:r>
              <a:rPr sz="1283" spc="13" dirty="0">
                <a:latin typeface="Arial"/>
                <a:cs typeface="Arial"/>
              </a:rPr>
              <a:t>c</a:t>
            </a:r>
            <a:r>
              <a:rPr sz="1283" spc="4" dirty="0">
                <a:latin typeface="Arial"/>
                <a:cs typeface="Arial"/>
              </a:rPr>
              <a:t>e  </a:t>
            </a:r>
            <a:r>
              <a:rPr sz="1283" spc="9" dirty="0">
                <a:latin typeface="Arial"/>
                <a:cs typeface="Arial"/>
              </a:rPr>
              <a:t>#1</a:t>
            </a:r>
            <a:endParaRPr sz="128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50651" y="3428783"/>
            <a:ext cx="760190" cy="1278748"/>
          </a:xfrm>
          <a:custGeom>
            <a:avLst/>
            <a:gdLst/>
            <a:ahLst/>
            <a:cxnLst/>
            <a:rect l="l" t="t" r="r" b="b"/>
            <a:pathLst>
              <a:path w="889000" h="1495425">
                <a:moveTo>
                  <a:pt x="888492" y="0"/>
                </a:moveTo>
                <a:lnTo>
                  <a:pt x="0" y="0"/>
                </a:lnTo>
                <a:lnTo>
                  <a:pt x="0" y="1495043"/>
                </a:lnTo>
                <a:lnTo>
                  <a:pt x="888492" y="1495043"/>
                </a:lnTo>
                <a:lnTo>
                  <a:pt x="888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6450650" y="3061284"/>
            <a:ext cx="760190" cy="1118832"/>
          </a:xfrm>
          <a:prstGeom prst="rect">
            <a:avLst/>
          </a:prstGeom>
          <a:ln w="15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009">
              <a:latin typeface="Times New Roman"/>
              <a:cs typeface="Times New Roman"/>
            </a:endParaRPr>
          </a:p>
          <a:p>
            <a:pPr marL="127602" marR="120543" indent="-1629" algn="ctr">
              <a:lnSpc>
                <a:spcPct val="101000"/>
              </a:lnSpc>
            </a:pPr>
            <a:r>
              <a:rPr sz="1283" dirty="0">
                <a:latin typeface="Arial"/>
                <a:cs typeface="Arial"/>
              </a:rPr>
              <a:t>I/O  </a:t>
            </a:r>
            <a:r>
              <a:rPr sz="1283" spc="-4" dirty="0">
                <a:latin typeface="Arial"/>
                <a:cs typeface="Arial"/>
              </a:rPr>
              <a:t>D</a:t>
            </a:r>
            <a:r>
              <a:rPr sz="1283" spc="9" dirty="0">
                <a:latin typeface="Arial"/>
                <a:cs typeface="Arial"/>
              </a:rPr>
              <a:t>e</a:t>
            </a:r>
            <a:r>
              <a:rPr sz="1283" spc="13" dirty="0">
                <a:latin typeface="Arial"/>
                <a:cs typeface="Arial"/>
              </a:rPr>
              <a:t>v</a:t>
            </a:r>
            <a:r>
              <a:rPr sz="1283" spc="-4" dirty="0">
                <a:latin typeface="Arial"/>
                <a:cs typeface="Arial"/>
              </a:rPr>
              <a:t>i</a:t>
            </a:r>
            <a:r>
              <a:rPr sz="1283" spc="13" dirty="0">
                <a:latin typeface="Arial"/>
                <a:cs typeface="Arial"/>
              </a:rPr>
              <a:t>c</a:t>
            </a:r>
            <a:r>
              <a:rPr sz="1283" spc="4" dirty="0">
                <a:latin typeface="Arial"/>
                <a:cs typeface="Arial"/>
              </a:rPr>
              <a:t>e  </a:t>
            </a:r>
            <a:r>
              <a:rPr sz="1283" spc="9" dirty="0">
                <a:latin typeface="Arial"/>
                <a:cs typeface="Arial"/>
              </a:rPr>
              <a:t>#2</a:t>
            </a:r>
            <a:endParaRPr sz="1283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81423" y="4707205"/>
            <a:ext cx="0" cy="658107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619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181423" y="5365312"/>
            <a:ext cx="5583053" cy="0"/>
          </a:xfrm>
          <a:custGeom>
            <a:avLst/>
            <a:gdLst/>
            <a:ahLst/>
            <a:cxnLst/>
            <a:rect l="l" t="t" r="r" b="b"/>
            <a:pathLst>
              <a:path w="6529070">
                <a:moveTo>
                  <a:pt x="0" y="0"/>
                </a:moveTo>
                <a:lnTo>
                  <a:pt x="6528815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51836" y="4707205"/>
            <a:ext cx="0" cy="658107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619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711745" y="4707205"/>
            <a:ext cx="0" cy="658107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619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6656553" y="4707204"/>
            <a:ext cx="0" cy="642904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3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2838228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4203963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4374680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545397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716114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4886831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5057548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5228265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398982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5569699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740416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5911133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6081850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6252567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6423284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6595303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766021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6936737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107455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278171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448889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619605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2838228" y="4707204"/>
            <a:ext cx="0" cy="337742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4808641" y="4707204"/>
            <a:ext cx="0" cy="337742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6040148" y="4707204"/>
            <a:ext cx="0" cy="337742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6988866" y="4707204"/>
            <a:ext cx="0" cy="337742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 txBox="1"/>
          <p:nvPr/>
        </p:nvSpPr>
        <p:spPr>
          <a:xfrm>
            <a:off x="2263095" y="4841272"/>
            <a:ext cx="1924910" cy="52405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745523">
              <a:spcBef>
                <a:spcPts val="86"/>
              </a:spcBef>
            </a:pPr>
            <a:r>
              <a:rPr sz="1154" u="heavy" spc="2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154" spc="-4" dirty="0">
                <a:latin typeface="Arial"/>
                <a:cs typeface="Arial"/>
              </a:rPr>
              <a:t>o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154" spc="-4" dirty="0">
                <a:latin typeface="Arial"/>
                <a:cs typeface="Arial"/>
              </a:rPr>
              <a:t>t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</a:t>
            </a:r>
            <a:r>
              <a:rPr sz="1154" spc="-4" dirty="0">
                <a:latin typeface="Arial"/>
                <a:cs typeface="Arial"/>
              </a:rPr>
              <a:t>l 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154" spc="-4" dirty="0">
                <a:latin typeface="Arial"/>
                <a:cs typeface="Arial"/>
              </a:rPr>
              <a:t>u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154" spc="-4" dirty="0">
                <a:latin typeface="Arial"/>
                <a:cs typeface="Arial"/>
              </a:rPr>
              <a:t> </a:t>
            </a:r>
            <a:r>
              <a:rPr sz="1154" spc="81" dirty="0">
                <a:latin typeface="Arial"/>
                <a:cs typeface="Arial"/>
              </a:rPr>
              <a:t> </a:t>
            </a:r>
            <a:r>
              <a:rPr sz="1154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sz="1154" u="heavy" spc="-15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4" spc="-107" dirty="0">
                <a:latin typeface="Arial"/>
                <a:cs typeface="Arial"/>
              </a:rPr>
              <a:t> </a:t>
            </a:r>
            <a:r>
              <a:rPr sz="1154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4" u="heavy" spc="-15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154" dirty="0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1026" dirty="0">
              <a:latin typeface="Times New Roman"/>
              <a:cs typeface="Times New Roman"/>
            </a:endParaRPr>
          </a:p>
          <a:p>
            <a:pPr marL="10860"/>
            <a:r>
              <a:rPr sz="1154" spc="-4" dirty="0">
                <a:latin typeface="Arial"/>
                <a:cs typeface="Arial"/>
              </a:rPr>
              <a:t>address</a:t>
            </a:r>
            <a:r>
              <a:rPr sz="1154" spc="17" dirty="0">
                <a:latin typeface="Arial"/>
                <a:cs typeface="Arial"/>
              </a:rPr>
              <a:t> </a:t>
            </a:r>
            <a:r>
              <a:rPr sz="1154" spc="-4" dirty="0">
                <a:latin typeface="Arial"/>
                <a:cs typeface="Arial"/>
              </a:rPr>
              <a:t>bus</a:t>
            </a:r>
            <a:endParaRPr sz="1154" dirty="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284375" y="4296703"/>
            <a:ext cx="493038" cy="245433"/>
          </a:xfrm>
          <a:custGeom>
            <a:avLst/>
            <a:gdLst/>
            <a:ahLst/>
            <a:cxnLst/>
            <a:rect l="l" t="t" r="r" b="b"/>
            <a:pathLst>
              <a:path w="576580" h="287020">
                <a:moveTo>
                  <a:pt x="0" y="0"/>
                </a:moveTo>
                <a:lnTo>
                  <a:pt x="0" y="286512"/>
                </a:lnTo>
                <a:lnTo>
                  <a:pt x="576072" y="286512"/>
                </a:lnTo>
                <a:lnTo>
                  <a:pt x="5760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1682253" y="4290134"/>
          <a:ext cx="1744636" cy="24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890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ALU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CU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clock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41"/>
          <p:cNvSpPr/>
          <p:nvPr/>
        </p:nvSpPr>
        <p:spPr>
          <a:xfrm>
            <a:off x="3985568" y="5057979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41"/>
          <p:cNvSpPr/>
          <p:nvPr/>
        </p:nvSpPr>
        <p:spPr>
          <a:xfrm>
            <a:off x="3823435" y="5057979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1042" y="857168"/>
            <a:ext cx="2939763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Basic</a:t>
            </a:r>
            <a:r>
              <a:rPr spc="-51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112817" y="1990069"/>
            <a:ext cx="6978544" cy="1438931"/>
          </a:xfrm>
          <a:custGeom>
            <a:avLst/>
            <a:gdLst/>
            <a:ahLst/>
            <a:cxnLst/>
            <a:rect l="l" t="t" r="r" b="b"/>
            <a:pathLst>
              <a:path w="8161020" h="1682750">
                <a:moveTo>
                  <a:pt x="8161017" y="1682496"/>
                </a:moveTo>
                <a:lnTo>
                  <a:pt x="8161017" y="0"/>
                </a:lnTo>
                <a:lnTo>
                  <a:pt x="0" y="0"/>
                </a:lnTo>
                <a:lnTo>
                  <a:pt x="0" y="1682496"/>
                </a:lnTo>
                <a:lnTo>
                  <a:pt x="6096" y="168249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148825" y="13716"/>
                </a:lnTo>
                <a:lnTo>
                  <a:pt x="8148825" y="6096"/>
                </a:lnTo>
                <a:lnTo>
                  <a:pt x="8154921" y="13716"/>
                </a:lnTo>
                <a:lnTo>
                  <a:pt x="8154921" y="1682496"/>
                </a:lnTo>
                <a:lnTo>
                  <a:pt x="8161017" y="1682496"/>
                </a:lnTo>
                <a:close/>
              </a:path>
              <a:path w="8161020" h="16827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161020" h="1682750">
                <a:moveTo>
                  <a:pt x="13716" y="168249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682496"/>
                </a:lnTo>
                <a:lnTo>
                  <a:pt x="13716" y="1682496"/>
                </a:lnTo>
                <a:close/>
              </a:path>
              <a:path w="8161020" h="1682750">
                <a:moveTo>
                  <a:pt x="8154921" y="13716"/>
                </a:moveTo>
                <a:lnTo>
                  <a:pt x="8148825" y="6096"/>
                </a:lnTo>
                <a:lnTo>
                  <a:pt x="8148825" y="13716"/>
                </a:lnTo>
                <a:lnTo>
                  <a:pt x="8154921" y="13716"/>
                </a:lnTo>
                <a:close/>
              </a:path>
              <a:path w="8161020" h="1682750">
                <a:moveTo>
                  <a:pt x="8154921" y="1682496"/>
                </a:moveTo>
                <a:lnTo>
                  <a:pt x="8154921" y="13716"/>
                </a:lnTo>
                <a:lnTo>
                  <a:pt x="8148825" y="13716"/>
                </a:lnTo>
                <a:lnTo>
                  <a:pt x="8148825" y="1682496"/>
                </a:lnTo>
                <a:lnTo>
                  <a:pt x="8154921" y="1682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4183986" y="2016999"/>
            <a:ext cx="833494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Times New Roman"/>
                <a:cs typeface="Times New Roman"/>
              </a:rPr>
              <a:t>P</a:t>
            </a:r>
            <a:r>
              <a:rPr sz="1539" b="1" spc="-30" dirty="0">
                <a:latin typeface="Times New Roman"/>
                <a:cs typeface="Times New Roman"/>
              </a:rPr>
              <a:t>r</a:t>
            </a:r>
            <a:r>
              <a:rPr sz="1539" b="1" dirty="0">
                <a:latin typeface="Times New Roman"/>
                <a:cs typeface="Times New Roman"/>
              </a:rPr>
              <a:t>oce</a:t>
            </a:r>
            <a:r>
              <a:rPr sz="1539" b="1" spc="-4" dirty="0">
                <a:latin typeface="Times New Roman"/>
                <a:cs typeface="Times New Roman"/>
              </a:rPr>
              <a:t>ss</a:t>
            </a:r>
            <a:r>
              <a:rPr sz="1539" b="1" dirty="0">
                <a:latin typeface="Times New Roman"/>
                <a:cs typeface="Times New Roman"/>
              </a:rPr>
              <a:t>or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0898" y="2231158"/>
            <a:ext cx="3792262" cy="1197842"/>
          </a:xfrm>
          <a:custGeom>
            <a:avLst/>
            <a:gdLst/>
            <a:ahLst/>
            <a:cxnLst/>
            <a:rect l="l" t="t" r="r" b="b"/>
            <a:pathLst>
              <a:path w="4434840" h="1400810">
                <a:moveTo>
                  <a:pt x="4434840" y="1400556"/>
                </a:moveTo>
                <a:lnTo>
                  <a:pt x="4434840" y="0"/>
                </a:lnTo>
                <a:lnTo>
                  <a:pt x="0" y="0"/>
                </a:lnTo>
                <a:lnTo>
                  <a:pt x="0" y="1400556"/>
                </a:lnTo>
                <a:lnTo>
                  <a:pt x="7620" y="1400556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422648" y="12192"/>
                </a:lnTo>
                <a:lnTo>
                  <a:pt x="4422648" y="6096"/>
                </a:lnTo>
                <a:lnTo>
                  <a:pt x="4428744" y="12192"/>
                </a:lnTo>
                <a:lnTo>
                  <a:pt x="4428744" y="1400556"/>
                </a:lnTo>
                <a:lnTo>
                  <a:pt x="4434840" y="1400556"/>
                </a:lnTo>
                <a:close/>
              </a:path>
              <a:path w="4434840" h="1400810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4434840" h="1400810">
                <a:moveTo>
                  <a:pt x="13716" y="1400556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1400556"/>
                </a:lnTo>
                <a:lnTo>
                  <a:pt x="13716" y="1400556"/>
                </a:lnTo>
                <a:close/>
              </a:path>
              <a:path w="4434840" h="1400810">
                <a:moveTo>
                  <a:pt x="4428744" y="12192"/>
                </a:moveTo>
                <a:lnTo>
                  <a:pt x="4422648" y="6096"/>
                </a:lnTo>
                <a:lnTo>
                  <a:pt x="4422648" y="12192"/>
                </a:lnTo>
                <a:lnTo>
                  <a:pt x="4428744" y="12192"/>
                </a:lnTo>
                <a:close/>
              </a:path>
              <a:path w="4434840" h="1400810">
                <a:moveTo>
                  <a:pt x="4428744" y="1400556"/>
                </a:moveTo>
                <a:lnTo>
                  <a:pt x="4428744" y="12192"/>
                </a:lnTo>
                <a:lnTo>
                  <a:pt x="4422648" y="12192"/>
                </a:lnTo>
                <a:lnTo>
                  <a:pt x="4422648" y="1400556"/>
                </a:lnTo>
                <a:lnTo>
                  <a:pt x="4428744" y="140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2506790" y="2254180"/>
            <a:ext cx="1398750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sz="2052" b="1" spc="-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2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90282" y="2231158"/>
            <a:ext cx="2000386" cy="1197842"/>
          </a:xfrm>
          <a:custGeom>
            <a:avLst/>
            <a:gdLst/>
            <a:ahLst/>
            <a:cxnLst/>
            <a:rect l="l" t="t" r="r" b="b"/>
            <a:pathLst>
              <a:path w="2339340" h="1400810">
                <a:moveTo>
                  <a:pt x="2339340" y="1400556"/>
                </a:moveTo>
                <a:lnTo>
                  <a:pt x="2339340" y="0"/>
                </a:lnTo>
                <a:lnTo>
                  <a:pt x="0" y="0"/>
                </a:lnTo>
                <a:lnTo>
                  <a:pt x="0" y="1400556"/>
                </a:lnTo>
                <a:lnTo>
                  <a:pt x="6096" y="140055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327148" y="12192"/>
                </a:lnTo>
                <a:lnTo>
                  <a:pt x="2327148" y="6096"/>
                </a:lnTo>
                <a:lnTo>
                  <a:pt x="2333244" y="12192"/>
                </a:lnTo>
                <a:lnTo>
                  <a:pt x="2333244" y="1400556"/>
                </a:lnTo>
                <a:lnTo>
                  <a:pt x="2339340" y="1400556"/>
                </a:lnTo>
                <a:close/>
              </a:path>
              <a:path w="2339340" h="140081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339340" h="1400810">
                <a:moveTo>
                  <a:pt x="13716" y="140055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400556"/>
                </a:lnTo>
                <a:lnTo>
                  <a:pt x="13716" y="1400556"/>
                </a:lnTo>
                <a:close/>
              </a:path>
              <a:path w="2339340" h="1400810">
                <a:moveTo>
                  <a:pt x="2333244" y="12192"/>
                </a:moveTo>
                <a:lnTo>
                  <a:pt x="2327148" y="6096"/>
                </a:lnTo>
                <a:lnTo>
                  <a:pt x="2327148" y="12192"/>
                </a:lnTo>
                <a:lnTo>
                  <a:pt x="2333244" y="12192"/>
                </a:lnTo>
                <a:close/>
              </a:path>
              <a:path w="2339340" h="1400810">
                <a:moveTo>
                  <a:pt x="2333244" y="1400556"/>
                </a:moveTo>
                <a:lnTo>
                  <a:pt x="2333244" y="12192"/>
                </a:lnTo>
                <a:lnTo>
                  <a:pt x="2327148" y="12192"/>
                </a:lnTo>
                <a:lnTo>
                  <a:pt x="2327148" y="1400556"/>
                </a:lnTo>
                <a:lnTo>
                  <a:pt x="2333244" y="140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6488013" y="2256785"/>
            <a:ext cx="803086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539" b="1" dirty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sz="1539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539" b="1" dirty="0">
                <a:solidFill>
                  <a:srgbClr val="FF0000"/>
                </a:solidFill>
                <a:latin typeface="Times New Roman"/>
                <a:cs typeface="Times New Roman"/>
              </a:rPr>
              <a:t>ath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186" y="2498311"/>
            <a:ext cx="1591512" cy="582631"/>
          </a:xfrm>
          <a:custGeom>
            <a:avLst/>
            <a:gdLst/>
            <a:ahLst/>
            <a:cxnLst/>
            <a:rect l="l" t="t" r="r" b="b"/>
            <a:pathLst>
              <a:path w="1861184" h="681354">
                <a:moveTo>
                  <a:pt x="0" y="0"/>
                </a:moveTo>
                <a:lnTo>
                  <a:pt x="0" y="681228"/>
                </a:lnTo>
                <a:lnTo>
                  <a:pt x="1860804" y="681228"/>
                </a:lnTo>
                <a:lnTo>
                  <a:pt x="1860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6090973" y="2493098"/>
            <a:ext cx="1601829" cy="592948"/>
          </a:xfrm>
          <a:custGeom>
            <a:avLst/>
            <a:gdLst/>
            <a:ahLst/>
            <a:cxnLst/>
            <a:rect l="l" t="t" r="r" b="b"/>
            <a:pathLst>
              <a:path w="1873250" h="693420">
                <a:moveTo>
                  <a:pt x="1872996" y="693420"/>
                </a:moveTo>
                <a:lnTo>
                  <a:pt x="1872996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860804" y="12192"/>
                </a:lnTo>
                <a:lnTo>
                  <a:pt x="1860804" y="6096"/>
                </a:lnTo>
                <a:lnTo>
                  <a:pt x="1866900" y="12192"/>
                </a:lnTo>
                <a:lnTo>
                  <a:pt x="1866900" y="693420"/>
                </a:lnTo>
                <a:lnTo>
                  <a:pt x="1872996" y="693420"/>
                </a:lnTo>
                <a:close/>
              </a:path>
              <a:path w="1873250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873250" h="693420">
                <a:moveTo>
                  <a:pt x="12192" y="681228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81228"/>
                </a:lnTo>
                <a:lnTo>
                  <a:pt x="12192" y="681228"/>
                </a:lnTo>
                <a:close/>
              </a:path>
              <a:path w="1873250" h="693420">
                <a:moveTo>
                  <a:pt x="1866900" y="681228"/>
                </a:moveTo>
                <a:lnTo>
                  <a:pt x="6096" y="681228"/>
                </a:lnTo>
                <a:lnTo>
                  <a:pt x="12192" y="687324"/>
                </a:lnTo>
                <a:lnTo>
                  <a:pt x="12192" y="693420"/>
                </a:lnTo>
                <a:lnTo>
                  <a:pt x="1860804" y="693420"/>
                </a:lnTo>
                <a:lnTo>
                  <a:pt x="1860804" y="687324"/>
                </a:lnTo>
                <a:lnTo>
                  <a:pt x="1866900" y="681228"/>
                </a:lnTo>
                <a:close/>
              </a:path>
              <a:path w="1873250" h="693420">
                <a:moveTo>
                  <a:pt x="12192" y="693420"/>
                </a:moveTo>
                <a:lnTo>
                  <a:pt x="12192" y="687324"/>
                </a:lnTo>
                <a:lnTo>
                  <a:pt x="6096" y="681228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873250" h="693420">
                <a:moveTo>
                  <a:pt x="1866900" y="12192"/>
                </a:moveTo>
                <a:lnTo>
                  <a:pt x="1860804" y="6096"/>
                </a:lnTo>
                <a:lnTo>
                  <a:pt x="1860804" y="12192"/>
                </a:lnTo>
                <a:lnTo>
                  <a:pt x="1866900" y="12192"/>
                </a:lnTo>
                <a:close/>
              </a:path>
              <a:path w="1873250" h="693420">
                <a:moveTo>
                  <a:pt x="1866900" y="681228"/>
                </a:moveTo>
                <a:lnTo>
                  <a:pt x="1866900" y="12192"/>
                </a:lnTo>
                <a:lnTo>
                  <a:pt x="1860804" y="12192"/>
                </a:lnTo>
                <a:lnTo>
                  <a:pt x="1860804" y="681228"/>
                </a:lnTo>
                <a:lnTo>
                  <a:pt x="1866900" y="681228"/>
                </a:lnTo>
                <a:close/>
              </a:path>
              <a:path w="1873250" h="693420">
                <a:moveTo>
                  <a:pt x="1866900" y="693420"/>
                </a:moveTo>
                <a:lnTo>
                  <a:pt x="1866900" y="681228"/>
                </a:lnTo>
                <a:lnTo>
                  <a:pt x="1860804" y="687324"/>
                </a:lnTo>
                <a:lnTo>
                  <a:pt x="1860804" y="693420"/>
                </a:lnTo>
                <a:lnTo>
                  <a:pt x="1866900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6613118" y="2555215"/>
            <a:ext cx="557111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spc="-4" dirty="0">
                <a:latin typeface="Times New Roman"/>
                <a:cs typeface="Times New Roman"/>
              </a:rPr>
              <a:t>AL</a:t>
            </a:r>
            <a:r>
              <a:rPr sz="2052" dirty="0">
                <a:latin typeface="Times New Roman"/>
                <a:cs typeface="Times New Roman"/>
              </a:rPr>
              <a:t>U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186" y="3336257"/>
            <a:ext cx="1591512" cy="92852"/>
          </a:xfrm>
          <a:custGeom>
            <a:avLst/>
            <a:gdLst/>
            <a:ahLst/>
            <a:cxnLst/>
            <a:rect l="l" t="t" r="r" b="b"/>
            <a:pathLst>
              <a:path w="1861184" h="108585">
                <a:moveTo>
                  <a:pt x="0" y="0"/>
                </a:moveTo>
                <a:lnTo>
                  <a:pt x="0" y="108204"/>
                </a:lnTo>
                <a:lnTo>
                  <a:pt x="1860804" y="108204"/>
                </a:lnTo>
                <a:lnTo>
                  <a:pt x="1860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090973" y="3329741"/>
            <a:ext cx="1601829" cy="99368"/>
          </a:xfrm>
          <a:custGeom>
            <a:avLst/>
            <a:gdLst/>
            <a:ahLst/>
            <a:cxnLst/>
            <a:rect l="l" t="t" r="r" b="b"/>
            <a:pathLst>
              <a:path w="1873250" h="116204">
                <a:moveTo>
                  <a:pt x="1872996" y="115824"/>
                </a:moveTo>
                <a:lnTo>
                  <a:pt x="1872996" y="0"/>
                </a:lnTo>
                <a:lnTo>
                  <a:pt x="0" y="0"/>
                </a:lnTo>
                <a:lnTo>
                  <a:pt x="0" y="115824"/>
                </a:lnTo>
                <a:lnTo>
                  <a:pt x="6096" y="115824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860804" y="13716"/>
                </a:lnTo>
                <a:lnTo>
                  <a:pt x="1860804" y="7620"/>
                </a:lnTo>
                <a:lnTo>
                  <a:pt x="1866900" y="13716"/>
                </a:lnTo>
                <a:lnTo>
                  <a:pt x="1866900" y="115824"/>
                </a:lnTo>
                <a:lnTo>
                  <a:pt x="1872996" y="115824"/>
                </a:lnTo>
                <a:close/>
              </a:path>
              <a:path w="1873250" h="116204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873250" h="116204">
                <a:moveTo>
                  <a:pt x="12192" y="11582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15824"/>
                </a:lnTo>
                <a:lnTo>
                  <a:pt x="12192" y="115824"/>
                </a:lnTo>
                <a:close/>
              </a:path>
              <a:path w="1873250" h="116204">
                <a:moveTo>
                  <a:pt x="1866900" y="13716"/>
                </a:moveTo>
                <a:lnTo>
                  <a:pt x="1860804" y="7620"/>
                </a:lnTo>
                <a:lnTo>
                  <a:pt x="1860804" y="13716"/>
                </a:lnTo>
                <a:lnTo>
                  <a:pt x="1866900" y="13716"/>
                </a:lnTo>
                <a:close/>
              </a:path>
              <a:path w="1873250" h="116204">
                <a:moveTo>
                  <a:pt x="1866900" y="115824"/>
                </a:moveTo>
                <a:lnTo>
                  <a:pt x="1866900" y="13716"/>
                </a:lnTo>
                <a:lnTo>
                  <a:pt x="1860804" y="13716"/>
                </a:lnTo>
                <a:lnTo>
                  <a:pt x="1860804" y="115824"/>
                </a:lnTo>
                <a:lnTo>
                  <a:pt x="1866900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1518104" y="2715942"/>
            <a:ext cx="3388276" cy="712950"/>
          </a:xfrm>
          <a:custGeom>
            <a:avLst/>
            <a:gdLst/>
            <a:ahLst/>
            <a:cxnLst/>
            <a:rect l="l" t="t" r="r" b="b"/>
            <a:pathLst>
              <a:path w="3962400" h="833754">
                <a:moveTo>
                  <a:pt x="0" y="0"/>
                </a:moveTo>
                <a:lnTo>
                  <a:pt x="0" y="833628"/>
                </a:lnTo>
                <a:lnTo>
                  <a:pt x="3962400" y="833628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1511588" y="2709426"/>
            <a:ext cx="3400221" cy="719466"/>
          </a:xfrm>
          <a:custGeom>
            <a:avLst/>
            <a:gdLst/>
            <a:ahLst/>
            <a:cxnLst/>
            <a:rect l="l" t="t" r="r" b="b"/>
            <a:pathLst>
              <a:path w="3976370" h="841375">
                <a:moveTo>
                  <a:pt x="3976116" y="841248"/>
                </a:moveTo>
                <a:lnTo>
                  <a:pt x="3976116" y="0"/>
                </a:lnTo>
                <a:lnTo>
                  <a:pt x="0" y="0"/>
                </a:lnTo>
                <a:lnTo>
                  <a:pt x="0" y="841248"/>
                </a:lnTo>
                <a:lnTo>
                  <a:pt x="7620" y="84124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3963924" y="13716"/>
                </a:lnTo>
                <a:lnTo>
                  <a:pt x="3963924" y="7620"/>
                </a:lnTo>
                <a:lnTo>
                  <a:pt x="3970020" y="13716"/>
                </a:lnTo>
                <a:lnTo>
                  <a:pt x="3970020" y="841248"/>
                </a:lnTo>
                <a:lnTo>
                  <a:pt x="3976116" y="841248"/>
                </a:lnTo>
                <a:close/>
              </a:path>
              <a:path w="3976370" h="84137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976370" h="841375">
                <a:moveTo>
                  <a:pt x="13716" y="841248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841248"/>
                </a:lnTo>
                <a:lnTo>
                  <a:pt x="13716" y="841248"/>
                </a:lnTo>
                <a:close/>
              </a:path>
              <a:path w="3976370" h="841375">
                <a:moveTo>
                  <a:pt x="3970020" y="13716"/>
                </a:moveTo>
                <a:lnTo>
                  <a:pt x="3963924" y="7620"/>
                </a:lnTo>
                <a:lnTo>
                  <a:pt x="3963924" y="13716"/>
                </a:lnTo>
                <a:lnTo>
                  <a:pt x="3970020" y="13716"/>
                </a:lnTo>
                <a:close/>
              </a:path>
              <a:path w="3976370" h="841375">
                <a:moveTo>
                  <a:pt x="3970020" y="841248"/>
                </a:moveTo>
                <a:lnTo>
                  <a:pt x="3970020" y="13716"/>
                </a:lnTo>
                <a:lnTo>
                  <a:pt x="3963924" y="13716"/>
                </a:lnTo>
                <a:lnTo>
                  <a:pt x="3963924" y="841248"/>
                </a:lnTo>
                <a:lnTo>
                  <a:pt x="3970020" y="841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2574556" y="3097339"/>
            <a:ext cx="1272232" cy="37885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394" spc="-4" dirty="0">
                <a:latin typeface="Times New Roman"/>
                <a:cs typeface="Times New Roman"/>
              </a:rPr>
              <a:t>Controller</a:t>
            </a:r>
            <a:endParaRPr sz="239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58548" y="3080833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76200" y="210312"/>
                </a:moveTo>
                <a:lnTo>
                  <a:pt x="44440" y="209676"/>
                </a:lnTo>
                <a:lnTo>
                  <a:pt x="44196" y="222504"/>
                </a:lnTo>
                <a:lnTo>
                  <a:pt x="32004" y="222504"/>
                </a:lnTo>
                <a:lnTo>
                  <a:pt x="32004" y="209428"/>
                </a:lnTo>
                <a:lnTo>
                  <a:pt x="0" y="208788"/>
                </a:lnTo>
                <a:lnTo>
                  <a:pt x="32004" y="275463"/>
                </a:lnTo>
                <a:lnTo>
                  <a:pt x="32004" y="222504"/>
                </a:lnTo>
                <a:lnTo>
                  <a:pt x="32128" y="275722"/>
                </a:lnTo>
                <a:lnTo>
                  <a:pt x="36576" y="284988"/>
                </a:lnTo>
                <a:lnTo>
                  <a:pt x="76200" y="210312"/>
                </a:lnTo>
                <a:close/>
              </a:path>
              <a:path w="78104" h="285114">
                <a:moveTo>
                  <a:pt x="77724" y="76200"/>
                </a:moveTo>
                <a:lnTo>
                  <a:pt x="41148" y="0"/>
                </a:lnTo>
                <a:lnTo>
                  <a:pt x="1524" y="74676"/>
                </a:lnTo>
                <a:lnTo>
                  <a:pt x="33405" y="75313"/>
                </a:lnTo>
                <a:lnTo>
                  <a:pt x="33528" y="62484"/>
                </a:lnTo>
                <a:lnTo>
                  <a:pt x="47244" y="62484"/>
                </a:lnTo>
                <a:lnTo>
                  <a:pt x="47244" y="75590"/>
                </a:lnTo>
                <a:lnTo>
                  <a:pt x="77724" y="76200"/>
                </a:lnTo>
                <a:close/>
              </a:path>
              <a:path w="78104" h="285114">
                <a:moveTo>
                  <a:pt x="44440" y="209676"/>
                </a:moveTo>
                <a:lnTo>
                  <a:pt x="32128" y="209430"/>
                </a:lnTo>
                <a:lnTo>
                  <a:pt x="32004" y="222504"/>
                </a:lnTo>
                <a:lnTo>
                  <a:pt x="44196" y="222504"/>
                </a:lnTo>
                <a:lnTo>
                  <a:pt x="44440" y="209676"/>
                </a:lnTo>
                <a:close/>
              </a:path>
              <a:path w="78104" h="285114">
                <a:moveTo>
                  <a:pt x="46994" y="75585"/>
                </a:moveTo>
                <a:lnTo>
                  <a:pt x="33405" y="75313"/>
                </a:lnTo>
                <a:lnTo>
                  <a:pt x="32128" y="209430"/>
                </a:lnTo>
                <a:lnTo>
                  <a:pt x="44440" y="209676"/>
                </a:lnTo>
                <a:lnTo>
                  <a:pt x="46994" y="75585"/>
                </a:lnTo>
                <a:close/>
              </a:path>
              <a:path w="78104" h="285114">
                <a:moveTo>
                  <a:pt x="47244" y="62484"/>
                </a:moveTo>
                <a:lnTo>
                  <a:pt x="33528" y="62484"/>
                </a:lnTo>
                <a:lnTo>
                  <a:pt x="33405" y="75313"/>
                </a:lnTo>
                <a:lnTo>
                  <a:pt x="46994" y="75585"/>
                </a:lnTo>
                <a:lnTo>
                  <a:pt x="47244" y="62484"/>
                </a:lnTo>
                <a:close/>
              </a:path>
              <a:path w="78104" h="285114">
                <a:moveTo>
                  <a:pt x="47244" y="75590"/>
                </a:moveTo>
                <a:lnTo>
                  <a:pt x="47244" y="62484"/>
                </a:lnTo>
                <a:lnTo>
                  <a:pt x="46994" y="75585"/>
                </a:lnTo>
                <a:lnTo>
                  <a:pt x="47244" y="75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5109676" y="3192907"/>
            <a:ext cx="791140" cy="65159"/>
          </a:xfrm>
          <a:custGeom>
            <a:avLst/>
            <a:gdLst/>
            <a:ahLst/>
            <a:cxnLst/>
            <a:rect l="l" t="t" r="r" b="b"/>
            <a:pathLst>
              <a:path w="9251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925195" h="76200">
                <a:moveTo>
                  <a:pt x="861060" y="44196"/>
                </a:moveTo>
                <a:lnTo>
                  <a:pt x="8610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861060" y="44196"/>
                </a:lnTo>
                <a:close/>
              </a:path>
              <a:path w="9251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925195" h="76200">
                <a:moveTo>
                  <a:pt x="925068" y="38100"/>
                </a:moveTo>
                <a:lnTo>
                  <a:pt x="848868" y="0"/>
                </a:lnTo>
                <a:lnTo>
                  <a:pt x="848868" y="32004"/>
                </a:lnTo>
                <a:lnTo>
                  <a:pt x="861060" y="32004"/>
                </a:lnTo>
                <a:lnTo>
                  <a:pt x="861060" y="70104"/>
                </a:lnTo>
                <a:lnTo>
                  <a:pt x="925068" y="38100"/>
                </a:lnTo>
                <a:close/>
              </a:path>
              <a:path w="925195" h="76200">
                <a:moveTo>
                  <a:pt x="861060" y="70104"/>
                </a:moveTo>
                <a:lnTo>
                  <a:pt x="861060" y="44196"/>
                </a:lnTo>
                <a:lnTo>
                  <a:pt x="848868" y="44196"/>
                </a:lnTo>
                <a:lnTo>
                  <a:pt x="848868" y="76200"/>
                </a:lnTo>
                <a:lnTo>
                  <a:pt x="8610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5835548" y="3410538"/>
            <a:ext cx="36924" cy="18462"/>
          </a:xfrm>
          <a:custGeom>
            <a:avLst/>
            <a:gdLst/>
            <a:ahLst/>
            <a:cxnLst/>
            <a:rect l="l" t="t" r="r" b="b"/>
            <a:pathLst>
              <a:path w="43179" h="21589">
                <a:moveTo>
                  <a:pt x="42672" y="21336"/>
                </a:moveTo>
                <a:lnTo>
                  <a:pt x="0" y="0"/>
                </a:lnTo>
                <a:lnTo>
                  <a:pt x="0" y="21336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5203075" y="2774149"/>
            <a:ext cx="597835" cy="43143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368" b="1" spc="-9" dirty="0">
                <a:latin typeface="Times New Roman"/>
                <a:cs typeface="Times New Roman"/>
              </a:rPr>
              <a:t>Control</a:t>
            </a:r>
            <a:endParaRPr sz="1368">
              <a:latin typeface="Times New Roman"/>
              <a:cs typeface="Times New Roman"/>
            </a:endParaRPr>
          </a:p>
          <a:p>
            <a:pPr marL="42896"/>
            <a:r>
              <a:rPr sz="1368" b="1" spc="-4" dirty="0">
                <a:latin typeface="Times New Roman"/>
                <a:cs typeface="Times New Roman"/>
              </a:rPr>
              <a:t>/Status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50073" y="3410538"/>
            <a:ext cx="36924" cy="18462"/>
          </a:xfrm>
          <a:custGeom>
            <a:avLst/>
            <a:gdLst/>
            <a:ahLst/>
            <a:cxnLst/>
            <a:rect l="l" t="t" r="r" b="b"/>
            <a:pathLst>
              <a:path w="43179" h="21589">
                <a:moveTo>
                  <a:pt x="42672" y="21336"/>
                </a:moveTo>
                <a:lnTo>
                  <a:pt x="42672" y="0"/>
                </a:lnTo>
                <a:lnTo>
                  <a:pt x="0" y="21336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661915" y="3428783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1112817" y="3428783"/>
            <a:ext cx="6978544" cy="1321645"/>
          </a:xfrm>
          <a:custGeom>
            <a:avLst/>
            <a:gdLst/>
            <a:ahLst/>
            <a:cxnLst/>
            <a:rect l="l" t="t" r="r" b="b"/>
            <a:pathLst>
              <a:path w="8161020" h="1545589">
                <a:moveTo>
                  <a:pt x="13716" y="1533143"/>
                </a:moveTo>
                <a:lnTo>
                  <a:pt x="13716" y="0"/>
                </a:lnTo>
                <a:lnTo>
                  <a:pt x="0" y="0"/>
                </a:lnTo>
                <a:lnTo>
                  <a:pt x="0" y="1545335"/>
                </a:lnTo>
                <a:lnTo>
                  <a:pt x="6096" y="1545335"/>
                </a:lnTo>
                <a:lnTo>
                  <a:pt x="6096" y="1533143"/>
                </a:lnTo>
                <a:lnTo>
                  <a:pt x="13716" y="1533143"/>
                </a:lnTo>
                <a:close/>
              </a:path>
              <a:path w="8161020" h="1545589">
                <a:moveTo>
                  <a:pt x="8154921" y="1533143"/>
                </a:moveTo>
                <a:lnTo>
                  <a:pt x="6096" y="1533143"/>
                </a:lnTo>
                <a:lnTo>
                  <a:pt x="13716" y="1539239"/>
                </a:lnTo>
                <a:lnTo>
                  <a:pt x="13716" y="1545335"/>
                </a:lnTo>
                <a:lnTo>
                  <a:pt x="8148825" y="1545335"/>
                </a:lnTo>
                <a:lnTo>
                  <a:pt x="8148825" y="1539239"/>
                </a:lnTo>
                <a:lnTo>
                  <a:pt x="8154921" y="1533143"/>
                </a:lnTo>
                <a:close/>
              </a:path>
              <a:path w="8161020" h="1545589">
                <a:moveTo>
                  <a:pt x="13716" y="1545335"/>
                </a:moveTo>
                <a:lnTo>
                  <a:pt x="13716" y="1539239"/>
                </a:lnTo>
                <a:lnTo>
                  <a:pt x="6096" y="1533143"/>
                </a:lnTo>
                <a:lnTo>
                  <a:pt x="6096" y="1545335"/>
                </a:lnTo>
                <a:lnTo>
                  <a:pt x="13716" y="1545335"/>
                </a:lnTo>
                <a:close/>
              </a:path>
              <a:path w="8161020" h="1545589">
                <a:moveTo>
                  <a:pt x="8161017" y="1545335"/>
                </a:moveTo>
                <a:lnTo>
                  <a:pt x="8161017" y="0"/>
                </a:lnTo>
                <a:lnTo>
                  <a:pt x="8148825" y="0"/>
                </a:lnTo>
                <a:lnTo>
                  <a:pt x="8148825" y="1533143"/>
                </a:lnTo>
                <a:lnTo>
                  <a:pt x="8154921" y="1533143"/>
                </a:lnTo>
                <a:lnTo>
                  <a:pt x="8154921" y="1545335"/>
                </a:lnTo>
                <a:lnTo>
                  <a:pt x="8161017" y="1545335"/>
                </a:lnTo>
                <a:close/>
              </a:path>
              <a:path w="8161020" h="1545589">
                <a:moveTo>
                  <a:pt x="8154921" y="1545335"/>
                </a:moveTo>
                <a:lnTo>
                  <a:pt x="8154921" y="1533143"/>
                </a:lnTo>
                <a:lnTo>
                  <a:pt x="8148825" y="1539239"/>
                </a:lnTo>
                <a:lnTo>
                  <a:pt x="8148825" y="1545335"/>
                </a:lnTo>
                <a:lnTo>
                  <a:pt x="8154921" y="1545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1310898" y="3428783"/>
            <a:ext cx="3792262" cy="1100104"/>
          </a:xfrm>
          <a:custGeom>
            <a:avLst/>
            <a:gdLst/>
            <a:ahLst/>
            <a:cxnLst/>
            <a:rect l="l" t="t" r="r" b="b"/>
            <a:pathLst>
              <a:path w="4434840" h="1286510">
                <a:moveTo>
                  <a:pt x="13716" y="1274063"/>
                </a:moveTo>
                <a:lnTo>
                  <a:pt x="13716" y="0"/>
                </a:lnTo>
                <a:lnTo>
                  <a:pt x="0" y="0"/>
                </a:lnTo>
                <a:lnTo>
                  <a:pt x="0" y="1286255"/>
                </a:lnTo>
                <a:lnTo>
                  <a:pt x="7620" y="1286255"/>
                </a:lnTo>
                <a:lnTo>
                  <a:pt x="7620" y="1274063"/>
                </a:lnTo>
                <a:lnTo>
                  <a:pt x="13716" y="1274063"/>
                </a:lnTo>
                <a:close/>
              </a:path>
              <a:path w="4434840" h="1286510">
                <a:moveTo>
                  <a:pt x="4428744" y="1274063"/>
                </a:moveTo>
                <a:lnTo>
                  <a:pt x="7620" y="1274063"/>
                </a:lnTo>
                <a:lnTo>
                  <a:pt x="13716" y="1280159"/>
                </a:lnTo>
                <a:lnTo>
                  <a:pt x="13716" y="1286255"/>
                </a:lnTo>
                <a:lnTo>
                  <a:pt x="4422648" y="1286255"/>
                </a:lnTo>
                <a:lnTo>
                  <a:pt x="4422648" y="1280159"/>
                </a:lnTo>
                <a:lnTo>
                  <a:pt x="4428744" y="1274063"/>
                </a:lnTo>
                <a:close/>
              </a:path>
              <a:path w="4434840" h="1286510">
                <a:moveTo>
                  <a:pt x="13716" y="1286255"/>
                </a:moveTo>
                <a:lnTo>
                  <a:pt x="13716" y="1280159"/>
                </a:lnTo>
                <a:lnTo>
                  <a:pt x="7620" y="1274063"/>
                </a:lnTo>
                <a:lnTo>
                  <a:pt x="7620" y="1286255"/>
                </a:lnTo>
                <a:lnTo>
                  <a:pt x="13716" y="1286255"/>
                </a:lnTo>
                <a:close/>
              </a:path>
              <a:path w="4434840" h="1286510">
                <a:moveTo>
                  <a:pt x="4434840" y="1286255"/>
                </a:moveTo>
                <a:lnTo>
                  <a:pt x="4434840" y="0"/>
                </a:lnTo>
                <a:lnTo>
                  <a:pt x="4422648" y="0"/>
                </a:lnTo>
                <a:lnTo>
                  <a:pt x="4422648" y="1274063"/>
                </a:lnTo>
                <a:lnTo>
                  <a:pt x="4428744" y="1274063"/>
                </a:lnTo>
                <a:lnTo>
                  <a:pt x="4428744" y="1286255"/>
                </a:lnTo>
                <a:lnTo>
                  <a:pt x="4434840" y="1286255"/>
                </a:lnTo>
                <a:close/>
              </a:path>
              <a:path w="4434840" h="1286510">
                <a:moveTo>
                  <a:pt x="4428744" y="1286255"/>
                </a:moveTo>
                <a:lnTo>
                  <a:pt x="4428744" y="1274063"/>
                </a:lnTo>
                <a:lnTo>
                  <a:pt x="4422648" y="1280159"/>
                </a:lnTo>
                <a:lnTo>
                  <a:pt x="4422648" y="1286255"/>
                </a:lnTo>
                <a:lnTo>
                  <a:pt x="4428744" y="1286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5890282" y="3428783"/>
            <a:ext cx="2000386" cy="1100104"/>
          </a:xfrm>
          <a:custGeom>
            <a:avLst/>
            <a:gdLst/>
            <a:ahLst/>
            <a:cxnLst/>
            <a:rect l="l" t="t" r="r" b="b"/>
            <a:pathLst>
              <a:path w="2339340" h="1286510">
                <a:moveTo>
                  <a:pt x="13716" y="1274063"/>
                </a:moveTo>
                <a:lnTo>
                  <a:pt x="13716" y="0"/>
                </a:lnTo>
                <a:lnTo>
                  <a:pt x="0" y="0"/>
                </a:lnTo>
                <a:lnTo>
                  <a:pt x="0" y="1286255"/>
                </a:lnTo>
                <a:lnTo>
                  <a:pt x="6096" y="1286255"/>
                </a:lnTo>
                <a:lnTo>
                  <a:pt x="6096" y="1274063"/>
                </a:lnTo>
                <a:lnTo>
                  <a:pt x="13716" y="1274063"/>
                </a:lnTo>
                <a:close/>
              </a:path>
              <a:path w="2339340" h="1286510">
                <a:moveTo>
                  <a:pt x="2333244" y="1274063"/>
                </a:moveTo>
                <a:lnTo>
                  <a:pt x="6096" y="1274063"/>
                </a:lnTo>
                <a:lnTo>
                  <a:pt x="13716" y="1280159"/>
                </a:lnTo>
                <a:lnTo>
                  <a:pt x="13716" y="1286255"/>
                </a:lnTo>
                <a:lnTo>
                  <a:pt x="2327148" y="1286255"/>
                </a:lnTo>
                <a:lnTo>
                  <a:pt x="2327148" y="1280159"/>
                </a:lnTo>
                <a:lnTo>
                  <a:pt x="2333244" y="1274063"/>
                </a:lnTo>
                <a:close/>
              </a:path>
              <a:path w="2339340" h="1286510">
                <a:moveTo>
                  <a:pt x="13716" y="1286255"/>
                </a:moveTo>
                <a:lnTo>
                  <a:pt x="13716" y="1280159"/>
                </a:lnTo>
                <a:lnTo>
                  <a:pt x="6096" y="1274063"/>
                </a:lnTo>
                <a:lnTo>
                  <a:pt x="6096" y="1286255"/>
                </a:lnTo>
                <a:lnTo>
                  <a:pt x="13716" y="1286255"/>
                </a:lnTo>
                <a:close/>
              </a:path>
              <a:path w="2339340" h="1286510">
                <a:moveTo>
                  <a:pt x="2339340" y="1286255"/>
                </a:moveTo>
                <a:lnTo>
                  <a:pt x="2339340" y="0"/>
                </a:lnTo>
                <a:lnTo>
                  <a:pt x="2327148" y="0"/>
                </a:lnTo>
                <a:lnTo>
                  <a:pt x="2327148" y="1274063"/>
                </a:lnTo>
                <a:lnTo>
                  <a:pt x="2333244" y="1274063"/>
                </a:lnTo>
                <a:lnTo>
                  <a:pt x="2333244" y="1286255"/>
                </a:lnTo>
                <a:lnTo>
                  <a:pt x="2339340" y="1286255"/>
                </a:lnTo>
                <a:close/>
              </a:path>
              <a:path w="2339340" h="1286510">
                <a:moveTo>
                  <a:pt x="2333244" y="1286255"/>
                </a:moveTo>
                <a:lnTo>
                  <a:pt x="2333244" y="1274063"/>
                </a:lnTo>
                <a:lnTo>
                  <a:pt x="2327148" y="1280159"/>
                </a:lnTo>
                <a:lnTo>
                  <a:pt x="2327148" y="1286255"/>
                </a:lnTo>
                <a:lnTo>
                  <a:pt x="2333244" y="1286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096186" y="3428783"/>
            <a:ext cx="1591512" cy="993134"/>
          </a:xfrm>
          <a:custGeom>
            <a:avLst/>
            <a:gdLst/>
            <a:ahLst/>
            <a:cxnLst/>
            <a:rect l="l" t="t" r="r" b="b"/>
            <a:pathLst>
              <a:path w="1861184" h="1161414">
                <a:moveTo>
                  <a:pt x="1860804" y="0"/>
                </a:moveTo>
                <a:lnTo>
                  <a:pt x="0" y="0"/>
                </a:lnTo>
                <a:lnTo>
                  <a:pt x="0" y="1161287"/>
                </a:lnTo>
                <a:lnTo>
                  <a:pt x="1860804" y="1161287"/>
                </a:lnTo>
                <a:lnTo>
                  <a:pt x="1860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090973" y="3428783"/>
            <a:ext cx="1601829" cy="998564"/>
          </a:xfrm>
          <a:custGeom>
            <a:avLst/>
            <a:gdLst/>
            <a:ahLst/>
            <a:cxnLst/>
            <a:rect l="l" t="t" r="r" b="b"/>
            <a:pathLst>
              <a:path w="1873250" h="1167764">
                <a:moveTo>
                  <a:pt x="12192" y="1155191"/>
                </a:moveTo>
                <a:lnTo>
                  <a:pt x="12192" y="0"/>
                </a:lnTo>
                <a:lnTo>
                  <a:pt x="0" y="0"/>
                </a:lnTo>
                <a:lnTo>
                  <a:pt x="0" y="1167383"/>
                </a:lnTo>
                <a:lnTo>
                  <a:pt x="6096" y="1167383"/>
                </a:lnTo>
                <a:lnTo>
                  <a:pt x="6096" y="1155191"/>
                </a:lnTo>
                <a:lnTo>
                  <a:pt x="12192" y="1155191"/>
                </a:lnTo>
                <a:close/>
              </a:path>
              <a:path w="1873250" h="1167764">
                <a:moveTo>
                  <a:pt x="1866900" y="1155191"/>
                </a:moveTo>
                <a:lnTo>
                  <a:pt x="6096" y="1155191"/>
                </a:lnTo>
                <a:lnTo>
                  <a:pt x="12192" y="1161287"/>
                </a:lnTo>
                <a:lnTo>
                  <a:pt x="12192" y="1167383"/>
                </a:lnTo>
                <a:lnTo>
                  <a:pt x="1860804" y="1167383"/>
                </a:lnTo>
                <a:lnTo>
                  <a:pt x="1860804" y="1161287"/>
                </a:lnTo>
                <a:lnTo>
                  <a:pt x="1866900" y="1155191"/>
                </a:lnTo>
                <a:close/>
              </a:path>
              <a:path w="1873250" h="1167764">
                <a:moveTo>
                  <a:pt x="12192" y="1167383"/>
                </a:moveTo>
                <a:lnTo>
                  <a:pt x="12192" y="1161287"/>
                </a:lnTo>
                <a:lnTo>
                  <a:pt x="6096" y="1155191"/>
                </a:lnTo>
                <a:lnTo>
                  <a:pt x="6096" y="1167383"/>
                </a:lnTo>
                <a:lnTo>
                  <a:pt x="12192" y="1167383"/>
                </a:lnTo>
                <a:close/>
              </a:path>
              <a:path w="1873250" h="1167764">
                <a:moveTo>
                  <a:pt x="1872996" y="1167383"/>
                </a:moveTo>
                <a:lnTo>
                  <a:pt x="1872996" y="0"/>
                </a:lnTo>
                <a:lnTo>
                  <a:pt x="1860804" y="0"/>
                </a:lnTo>
                <a:lnTo>
                  <a:pt x="1860804" y="1155191"/>
                </a:lnTo>
                <a:lnTo>
                  <a:pt x="1866900" y="1155191"/>
                </a:lnTo>
                <a:lnTo>
                  <a:pt x="1866900" y="1167383"/>
                </a:lnTo>
                <a:lnTo>
                  <a:pt x="1872996" y="1167383"/>
                </a:lnTo>
                <a:close/>
              </a:path>
              <a:path w="1873250" h="1167764">
                <a:moveTo>
                  <a:pt x="1866900" y="1167383"/>
                </a:moveTo>
                <a:lnTo>
                  <a:pt x="1866900" y="1155191"/>
                </a:lnTo>
                <a:lnTo>
                  <a:pt x="1860804" y="1161287"/>
                </a:lnTo>
                <a:lnTo>
                  <a:pt x="1860804" y="1167383"/>
                </a:lnTo>
                <a:lnTo>
                  <a:pt x="1866900" y="1167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6394183" y="3666829"/>
            <a:ext cx="993677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spc="-4" dirty="0">
                <a:latin typeface="Times New Roman"/>
                <a:cs typeface="Times New Roman"/>
              </a:rPr>
              <a:t>Registers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06148" y="4106438"/>
            <a:ext cx="794942" cy="272582"/>
          </a:xfrm>
          <a:custGeom>
            <a:avLst/>
            <a:gdLst/>
            <a:ahLst/>
            <a:cxnLst/>
            <a:rect l="l" t="t" r="r" b="b"/>
            <a:pathLst>
              <a:path w="929639" h="318770">
                <a:moveTo>
                  <a:pt x="0" y="0"/>
                </a:moveTo>
                <a:lnTo>
                  <a:pt x="0" y="318516"/>
                </a:lnTo>
                <a:lnTo>
                  <a:pt x="929640" y="318516"/>
                </a:lnTo>
                <a:lnTo>
                  <a:pt x="929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699632" y="4101226"/>
            <a:ext cx="806887" cy="282899"/>
          </a:xfrm>
          <a:custGeom>
            <a:avLst/>
            <a:gdLst/>
            <a:ahLst/>
            <a:cxnLst/>
            <a:rect l="l" t="t" r="r" b="b"/>
            <a:pathLst>
              <a:path w="943610" h="330835">
                <a:moveTo>
                  <a:pt x="943356" y="330708"/>
                </a:moveTo>
                <a:lnTo>
                  <a:pt x="943356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31164" y="12192"/>
                </a:lnTo>
                <a:lnTo>
                  <a:pt x="931164" y="6096"/>
                </a:lnTo>
                <a:lnTo>
                  <a:pt x="937260" y="12192"/>
                </a:lnTo>
                <a:lnTo>
                  <a:pt x="937260" y="330708"/>
                </a:lnTo>
                <a:lnTo>
                  <a:pt x="943356" y="330708"/>
                </a:lnTo>
                <a:close/>
              </a:path>
              <a:path w="943610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943610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943610" h="330835">
                <a:moveTo>
                  <a:pt x="937260" y="316992"/>
                </a:moveTo>
                <a:lnTo>
                  <a:pt x="7620" y="316992"/>
                </a:lnTo>
                <a:lnTo>
                  <a:pt x="13716" y="324612"/>
                </a:lnTo>
                <a:lnTo>
                  <a:pt x="13716" y="330708"/>
                </a:lnTo>
                <a:lnTo>
                  <a:pt x="931164" y="330708"/>
                </a:lnTo>
                <a:lnTo>
                  <a:pt x="931164" y="324612"/>
                </a:lnTo>
                <a:lnTo>
                  <a:pt x="937260" y="316992"/>
                </a:lnTo>
                <a:close/>
              </a:path>
              <a:path w="943610" h="330835">
                <a:moveTo>
                  <a:pt x="13716" y="330708"/>
                </a:moveTo>
                <a:lnTo>
                  <a:pt x="13716" y="324612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943610" h="330835">
                <a:moveTo>
                  <a:pt x="937260" y="12192"/>
                </a:moveTo>
                <a:lnTo>
                  <a:pt x="931164" y="6096"/>
                </a:lnTo>
                <a:lnTo>
                  <a:pt x="931164" y="12192"/>
                </a:lnTo>
                <a:lnTo>
                  <a:pt x="937260" y="12192"/>
                </a:lnTo>
                <a:close/>
              </a:path>
              <a:path w="943610" h="330835">
                <a:moveTo>
                  <a:pt x="937260" y="316992"/>
                </a:moveTo>
                <a:lnTo>
                  <a:pt x="937260" y="12192"/>
                </a:lnTo>
                <a:lnTo>
                  <a:pt x="931164" y="12192"/>
                </a:lnTo>
                <a:lnTo>
                  <a:pt x="931164" y="316992"/>
                </a:lnTo>
                <a:lnTo>
                  <a:pt x="937260" y="316992"/>
                </a:lnTo>
                <a:close/>
              </a:path>
              <a:path w="943610" h="330835">
                <a:moveTo>
                  <a:pt x="937260" y="330708"/>
                </a:moveTo>
                <a:lnTo>
                  <a:pt x="937260" y="316992"/>
                </a:lnTo>
                <a:lnTo>
                  <a:pt x="931164" y="324612"/>
                </a:lnTo>
                <a:lnTo>
                  <a:pt x="931164" y="330708"/>
                </a:lnTo>
                <a:lnTo>
                  <a:pt x="937260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3995025" y="4128156"/>
            <a:ext cx="217740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Times New Roman"/>
                <a:cs typeface="Times New Roman"/>
              </a:rPr>
              <a:t>IR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14272" y="4106438"/>
            <a:ext cx="797657" cy="272582"/>
          </a:xfrm>
          <a:custGeom>
            <a:avLst/>
            <a:gdLst/>
            <a:ahLst/>
            <a:cxnLst/>
            <a:rect l="l" t="t" r="r" b="b"/>
            <a:pathLst>
              <a:path w="932814" h="318770">
                <a:moveTo>
                  <a:pt x="0" y="0"/>
                </a:moveTo>
                <a:lnTo>
                  <a:pt x="0" y="318516"/>
                </a:lnTo>
                <a:lnTo>
                  <a:pt x="932688" y="318516"/>
                </a:lnTo>
                <a:lnTo>
                  <a:pt x="932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1909059" y="4101226"/>
            <a:ext cx="807973" cy="282899"/>
          </a:xfrm>
          <a:custGeom>
            <a:avLst/>
            <a:gdLst/>
            <a:ahLst/>
            <a:cxnLst/>
            <a:rect l="l" t="t" r="r" b="b"/>
            <a:pathLst>
              <a:path w="944880" h="330835">
                <a:moveTo>
                  <a:pt x="944880" y="330708"/>
                </a:moveTo>
                <a:lnTo>
                  <a:pt x="944880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932688" y="12192"/>
                </a:lnTo>
                <a:lnTo>
                  <a:pt x="932688" y="6096"/>
                </a:lnTo>
                <a:lnTo>
                  <a:pt x="938784" y="12192"/>
                </a:lnTo>
                <a:lnTo>
                  <a:pt x="938784" y="330708"/>
                </a:lnTo>
                <a:lnTo>
                  <a:pt x="944880" y="330708"/>
                </a:lnTo>
                <a:close/>
              </a:path>
              <a:path w="944880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944880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944880" h="330835">
                <a:moveTo>
                  <a:pt x="938784" y="316992"/>
                </a:moveTo>
                <a:lnTo>
                  <a:pt x="6096" y="316992"/>
                </a:lnTo>
                <a:lnTo>
                  <a:pt x="12192" y="324612"/>
                </a:lnTo>
                <a:lnTo>
                  <a:pt x="12192" y="330708"/>
                </a:lnTo>
                <a:lnTo>
                  <a:pt x="932688" y="330708"/>
                </a:lnTo>
                <a:lnTo>
                  <a:pt x="932688" y="324612"/>
                </a:lnTo>
                <a:lnTo>
                  <a:pt x="938784" y="316992"/>
                </a:lnTo>
                <a:close/>
              </a:path>
              <a:path w="944880" h="330835">
                <a:moveTo>
                  <a:pt x="12192" y="330708"/>
                </a:moveTo>
                <a:lnTo>
                  <a:pt x="12192" y="324612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944880" h="330835">
                <a:moveTo>
                  <a:pt x="938784" y="12192"/>
                </a:moveTo>
                <a:lnTo>
                  <a:pt x="932688" y="6096"/>
                </a:lnTo>
                <a:lnTo>
                  <a:pt x="932688" y="12192"/>
                </a:lnTo>
                <a:lnTo>
                  <a:pt x="938784" y="12192"/>
                </a:lnTo>
                <a:close/>
              </a:path>
              <a:path w="944880" h="330835">
                <a:moveTo>
                  <a:pt x="938784" y="316992"/>
                </a:moveTo>
                <a:lnTo>
                  <a:pt x="938784" y="12192"/>
                </a:lnTo>
                <a:lnTo>
                  <a:pt x="932688" y="12192"/>
                </a:lnTo>
                <a:lnTo>
                  <a:pt x="932688" y="316992"/>
                </a:lnTo>
                <a:lnTo>
                  <a:pt x="938784" y="316992"/>
                </a:lnTo>
                <a:close/>
              </a:path>
              <a:path w="944880" h="330835">
                <a:moveTo>
                  <a:pt x="938784" y="330708"/>
                </a:moveTo>
                <a:lnTo>
                  <a:pt x="938784" y="316992"/>
                </a:lnTo>
                <a:lnTo>
                  <a:pt x="932688" y="324612"/>
                </a:lnTo>
                <a:lnTo>
                  <a:pt x="932688" y="330708"/>
                </a:lnTo>
                <a:lnTo>
                  <a:pt x="938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2182298" y="4128156"/>
            <a:ext cx="260637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P</a:t>
            </a:r>
            <a:r>
              <a:rPr sz="1539" dirty="0">
                <a:latin typeface="Times New Roman"/>
                <a:cs typeface="Times New Roman"/>
              </a:rPr>
              <a:t>C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18104" y="3428783"/>
            <a:ext cx="3388276" cy="495210"/>
          </a:xfrm>
          <a:custGeom>
            <a:avLst/>
            <a:gdLst/>
            <a:ahLst/>
            <a:cxnLst/>
            <a:rect l="l" t="t" r="r" b="b"/>
            <a:pathLst>
              <a:path w="3962400" h="579120">
                <a:moveTo>
                  <a:pt x="3962400" y="0"/>
                </a:moveTo>
                <a:lnTo>
                  <a:pt x="0" y="0"/>
                </a:lnTo>
                <a:lnTo>
                  <a:pt x="0" y="579119"/>
                </a:lnTo>
                <a:lnTo>
                  <a:pt x="3962400" y="579119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1511588" y="3428783"/>
            <a:ext cx="3400221" cy="500639"/>
          </a:xfrm>
          <a:custGeom>
            <a:avLst/>
            <a:gdLst/>
            <a:ahLst/>
            <a:cxnLst/>
            <a:rect l="l" t="t" r="r" b="b"/>
            <a:pathLst>
              <a:path w="3976370" h="585470">
                <a:moveTo>
                  <a:pt x="13716" y="571499"/>
                </a:moveTo>
                <a:lnTo>
                  <a:pt x="13716" y="0"/>
                </a:lnTo>
                <a:lnTo>
                  <a:pt x="0" y="0"/>
                </a:lnTo>
                <a:lnTo>
                  <a:pt x="0" y="585215"/>
                </a:lnTo>
                <a:lnTo>
                  <a:pt x="7620" y="585215"/>
                </a:lnTo>
                <a:lnTo>
                  <a:pt x="7620" y="571499"/>
                </a:lnTo>
                <a:lnTo>
                  <a:pt x="13716" y="571499"/>
                </a:lnTo>
                <a:close/>
              </a:path>
              <a:path w="3976370" h="585470">
                <a:moveTo>
                  <a:pt x="3970020" y="571499"/>
                </a:moveTo>
                <a:lnTo>
                  <a:pt x="7620" y="571499"/>
                </a:lnTo>
                <a:lnTo>
                  <a:pt x="13716" y="579119"/>
                </a:lnTo>
                <a:lnTo>
                  <a:pt x="13716" y="585215"/>
                </a:lnTo>
                <a:lnTo>
                  <a:pt x="3963924" y="585215"/>
                </a:lnTo>
                <a:lnTo>
                  <a:pt x="3963924" y="579119"/>
                </a:lnTo>
                <a:lnTo>
                  <a:pt x="3970020" y="571499"/>
                </a:lnTo>
                <a:close/>
              </a:path>
              <a:path w="3976370" h="585470">
                <a:moveTo>
                  <a:pt x="13716" y="585215"/>
                </a:moveTo>
                <a:lnTo>
                  <a:pt x="13716" y="579119"/>
                </a:lnTo>
                <a:lnTo>
                  <a:pt x="7620" y="571499"/>
                </a:lnTo>
                <a:lnTo>
                  <a:pt x="7620" y="585215"/>
                </a:lnTo>
                <a:lnTo>
                  <a:pt x="13716" y="585215"/>
                </a:lnTo>
                <a:close/>
              </a:path>
              <a:path w="3976370" h="585470">
                <a:moveTo>
                  <a:pt x="3976116" y="585215"/>
                </a:moveTo>
                <a:lnTo>
                  <a:pt x="3976116" y="0"/>
                </a:lnTo>
                <a:lnTo>
                  <a:pt x="3963924" y="0"/>
                </a:lnTo>
                <a:lnTo>
                  <a:pt x="3963924" y="571499"/>
                </a:lnTo>
                <a:lnTo>
                  <a:pt x="3970020" y="571499"/>
                </a:lnTo>
                <a:lnTo>
                  <a:pt x="3970020" y="585215"/>
                </a:lnTo>
                <a:lnTo>
                  <a:pt x="3976116" y="585215"/>
                </a:lnTo>
                <a:close/>
              </a:path>
              <a:path w="3976370" h="585470">
                <a:moveTo>
                  <a:pt x="3970020" y="585215"/>
                </a:moveTo>
                <a:lnTo>
                  <a:pt x="3970020" y="571499"/>
                </a:lnTo>
                <a:lnTo>
                  <a:pt x="3963924" y="579119"/>
                </a:lnTo>
                <a:lnTo>
                  <a:pt x="3963924" y="585215"/>
                </a:lnTo>
                <a:lnTo>
                  <a:pt x="3970020" y="58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072342" y="3901838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293498" y="3901839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4008"/>
                </a:lnTo>
                <a:lnTo>
                  <a:pt x="32004" y="64008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6784"/>
                </a:lnTo>
                <a:lnTo>
                  <a:pt x="32004" y="176784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4008"/>
                </a:lnTo>
                <a:lnTo>
                  <a:pt x="18288" y="64008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6784"/>
                </a:lnTo>
                <a:lnTo>
                  <a:pt x="18288" y="176784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1123242" y="5035608"/>
            <a:ext cx="6967141" cy="578830"/>
          </a:xfrm>
          <a:custGeom>
            <a:avLst/>
            <a:gdLst/>
            <a:ahLst/>
            <a:cxnLst/>
            <a:rect l="l" t="t" r="r" b="b"/>
            <a:pathLst>
              <a:path w="8147684" h="676910">
                <a:moveTo>
                  <a:pt x="0" y="0"/>
                </a:moveTo>
                <a:lnTo>
                  <a:pt x="0" y="676656"/>
                </a:lnTo>
                <a:lnTo>
                  <a:pt x="8147304" y="676656"/>
                </a:lnTo>
                <a:lnTo>
                  <a:pt x="81473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1118029" y="5030395"/>
            <a:ext cx="6978544" cy="589147"/>
          </a:xfrm>
          <a:custGeom>
            <a:avLst/>
            <a:gdLst/>
            <a:ahLst/>
            <a:cxnLst/>
            <a:rect l="l" t="t" r="r" b="b"/>
            <a:pathLst>
              <a:path w="8161020" h="688975">
                <a:moveTo>
                  <a:pt x="8161017" y="688848"/>
                </a:moveTo>
                <a:lnTo>
                  <a:pt x="8161017" y="0"/>
                </a:lnTo>
                <a:lnTo>
                  <a:pt x="0" y="0"/>
                </a:lnTo>
                <a:lnTo>
                  <a:pt x="0" y="688848"/>
                </a:lnTo>
                <a:lnTo>
                  <a:pt x="6096" y="68884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8147301" y="12192"/>
                </a:lnTo>
                <a:lnTo>
                  <a:pt x="8147301" y="6096"/>
                </a:lnTo>
                <a:lnTo>
                  <a:pt x="8153397" y="12192"/>
                </a:lnTo>
                <a:lnTo>
                  <a:pt x="8153397" y="688848"/>
                </a:lnTo>
                <a:lnTo>
                  <a:pt x="8161017" y="688848"/>
                </a:lnTo>
                <a:close/>
              </a:path>
              <a:path w="8161020" h="68897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8161020" h="688975">
                <a:moveTo>
                  <a:pt x="12192" y="67513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5132"/>
                </a:lnTo>
                <a:lnTo>
                  <a:pt x="12192" y="675132"/>
                </a:lnTo>
                <a:close/>
              </a:path>
              <a:path w="8161020" h="688975">
                <a:moveTo>
                  <a:pt x="8153397" y="675132"/>
                </a:moveTo>
                <a:lnTo>
                  <a:pt x="6096" y="675132"/>
                </a:lnTo>
                <a:lnTo>
                  <a:pt x="12192" y="682752"/>
                </a:lnTo>
                <a:lnTo>
                  <a:pt x="12192" y="688848"/>
                </a:lnTo>
                <a:lnTo>
                  <a:pt x="8147301" y="688848"/>
                </a:lnTo>
                <a:lnTo>
                  <a:pt x="8147301" y="682752"/>
                </a:lnTo>
                <a:lnTo>
                  <a:pt x="8153397" y="675132"/>
                </a:lnTo>
                <a:close/>
              </a:path>
              <a:path w="8161020" h="688975">
                <a:moveTo>
                  <a:pt x="12192" y="688848"/>
                </a:moveTo>
                <a:lnTo>
                  <a:pt x="12192" y="682752"/>
                </a:lnTo>
                <a:lnTo>
                  <a:pt x="6096" y="675132"/>
                </a:lnTo>
                <a:lnTo>
                  <a:pt x="6096" y="688848"/>
                </a:lnTo>
                <a:lnTo>
                  <a:pt x="12192" y="688848"/>
                </a:lnTo>
                <a:close/>
              </a:path>
              <a:path w="8161020" h="688975">
                <a:moveTo>
                  <a:pt x="8153397" y="12192"/>
                </a:moveTo>
                <a:lnTo>
                  <a:pt x="8147301" y="6096"/>
                </a:lnTo>
                <a:lnTo>
                  <a:pt x="8147301" y="12192"/>
                </a:lnTo>
                <a:lnTo>
                  <a:pt x="8153397" y="12192"/>
                </a:lnTo>
                <a:close/>
              </a:path>
              <a:path w="8161020" h="688975">
                <a:moveTo>
                  <a:pt x="8153397" y="675132"/>
                </a:moveTo>
                <a:lnTo>
                  <a:pt x="8153397" y="12192"/>
                </a:lnTo>
                <a:lnTo>
                  <a:pt x="8147301" y="12192"/>
                </a:lnTo>
                <a:lnTo>
                  <a:pt x="8147301" y="675132"/>
                </a:lnTo>
                <a:lnTo>
                  <a:pt x="8153397" y="675132"/>
                </a:lnTo>
                <a:close/>
              </a:path>
              <a:path w="8161020" h="688975">
                <a:moveTo>
                  <a:pt x="8153397" y="688848"/>
                </a:moveTo>
                <a:lnTo>
                  <a:pt x="8153397" y="675132"/>
                </a:lnTo>
                <a:lnTo>
                  <a:pt x="8147301" y="682752"/>
                </a:lnTo>
                <a:lnTo>
                  <a:pt x="8147301" y="688848"/>
                </a:lnTo>
                <a:lnTo>
                  <a:pt x="8153397" y="68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 txBox="1"/>
          <p:nvPr/>
        </p:nvSpPr>
        <p:spPr>
          <a:xfrm>
            <a:off x="4039333" y="5052112"/>
            <a:ext cx="1134312" cy="37885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394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239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57244" y="4523456"/>
            <a:ext cx="69503" cy="512585"/>
          </a:xfrm>
          <a:custGeom>
            <a:avLst/>
            <a:gdLst/>
            <a:ahLst/>
            <a:cxnLst/>
            <a:rect l="l" t="t" r="r" b="b"/>
            <a:pathLst>
              <a:path w="81279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5720" y="64008"/>
                </a:lnTo>
                <a:lnTo>
                  <a:pt x="45798" y="76200"/>
                </a:lnTo>
                <a:lnTo>
                  <a:pt x="76200" y="76200"/>
                </a:lnTo>
                <a:close/>
              </a:path>
              <a:path w="81279" h="599439">
                <a:moveTo>
                  <a:pt x="48768" y="586740"/>
                </a:moveTo>
                <a:lnTo>
                  <a:pt x="48768" y="534924"/>
                </a:lnTo>
                <a:lnTo>
                  <a:pt x="36576" y="534924"/>
                </a:lnTo>
                <a:lnTo>
                  <a:pt x="36457" y="522732"/>
                </a:lnTo>
                <a:lnTo>
                  <a:pt x="4572" y="522732"/>
                </a:lnTo>
                <a:lnTo>
                  <a:pt x="42672" y="598932"/>
                </a:lnTo>
                <a:lnTo>
                  <a:pt x="48768" y="586740"/>
                </a:lnTo>
                <a:close/>
              </a:path>
              <a:path w="81279" h="599439">
                <a:moveTo>
                  <a:pt x="45798" y="76200"/>
                </a:moveTo>
                <a:lnTo>
                  <a:pt x="45720" y="64008"/>
                </a:lnTo>
                <a:lnTo>
                  <a:pt x="32004" y="64008"/>
                </a:lnTo>
                <a:lnTo>
                  <a:pt x="32122" y="76200"/>
                </a:lnTo>
                <a:lnTo>
                  <a:pt x="45798" y="76200"/>
                </a:lnTo>
                <a:close/>
              </a:path>
              <a:path w="81279" h="599439">
                <a:moveTo>
                  <a:pt x="3212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81279" h="599439">
                <a:moveTo>
                  <a:pt x="48689" y="522732"/>
                </a:moveTo>
                <a:lnTo>
                  <a:pt x="45798" y="76200"/>
                </a:lnTo>
                <a:lnTo>
                  <a:pt x="32122" y="76200"/>
                </a:lnTo>
                <a:lnTo>
                  <a:pt x="36457" y="522732"/>
                </a:lnTo>
                <a:lnTo>
                  <a:pt x="48689" y="522732"/>
                </a:lnTo>
                <a:close/>
              </a:path>
              <a:path w="81279" h="599439">
                <a:moveTo>
                  <a:pt x="48768" y="534924"/>
                </a:moveTo>
                <a:lnTo>
                  <a:pt x="48689" y="522732"/>
                </a:lnTo>
                <a:lnTo>
                  <a:pt x="36457" y="522732"/>
                </a:lnTo>
                <a:lnTo>
                  <a:pt x="36576" y="534924"/>
                </a:lnTo>
                <a:lnTo>
                  <a:pt x="48768" y="534924"/>
                </a:lnTo>
                <a:close/>
              </a:path>
              <a:path w="81279" h="599439">
                <a:moveTo>
                  <a:pt x="80772" y="522732"/>
                </a:moveTo>
                <a:lnTo>
                  <a:pt x="48689" y="522732"/>
                </a:lnTo>
                <a:lnTo>
                  <a:pt x="48768" y="586740"/>
                </a:lnTo>
                <a:lnTo>
                  <a:pt x="80772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2286982" y="4378803"/>
            <a:ext cx="65159" cy="657021"/>
          </a:xfrm>
          <a:custGeom>
            <a:avLst/>
            <a:gdLst/>
            <a:ahLst/>
            <a:cxnLst/>
            <a:rect l="l" t="t" r="r" b="b"/>
            <a:pathLst>
              <a:path w="76200" h="768350">
                <a:moveTo>
                  <a:pt x="44196" y="755904"/>
                </a:moveTo>
                <a:lnTo>
                  <a:pt x="44196" y="704088"/>
                </a:lnTo>
                <a:lnTo>
                  <a:pt x="30480" y="704088"/>
                </a:lnTo>
                <a:lnTo>
                  <a:pt x="30400" y="691896"/>
                </a:lnTo>
                <a:lnTo>
                  <a:pt x="0" y="691896"/>
                </a:lnTo>
                <a:lnTo>
                  <a:pt x="38100" y="768096"/>
                </a:lnTo>
                <a:lnTo>
                  <a:pt x="44196" y="755904"/>
                </a:lnTo>
                <a:close/>
              </a:path>
              <a:path w="76200" h="768350">
                <a:moveTo>
                  <a:pt x="44116" y="691896"/>
                </a:moveTo>
                <a:lnTo>
                  <a:pt x="39624" y="0"/>
                </a:lnTo>
                <a:lnTo>
                  <a:pt x="25908" y="0"/>
                </a:lnTo>
                <a:lnTo>
                  <a:pt x="30400" y="691896"/>
                </a:lnTo>
                <a:lnTo>
                  <a:pt x="44116" y="691896"/>
                </a:lnTo>
                <a:close/>
              </a:path>
              <a:path w="76200" h="768350">
                <a:moveTo>
                  <a:pt x="44196" y="704088"/>
                </a:moveTo>
                <a:lnTo>
                  <a:pt x="44116" y="691896"/>
                </a:lnTo>
                <a:lnTo>
                  <a:pt x="30400" y="691896"/>
                </a:lnTo>
                <a:lnTo>
                  <a:pt x="30480" y="704088"/>
                </a:lnTo>
                <a:lnTo>
                  <a:pt x="44196" y="704088"/>
                </a:lnTo>
                <a:close/>
              </a:path>
              <a:path w="76200" h="768350">
                <a:moveTo>
                  <a:pt x="76200" y="691896"/>
                </a:moveTo>
                <a:lnTo>
                  <a:pt x="44116" y="691896"/>
                </a:lnTo>
                <a:lnTo>
                  <a:pt x="44196" y="75590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078858" y="4384016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0480" y="76200"/>
                </a:lnTo>
                <a:lnTo>
                  <a:pt x="30480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503237" y="3428783"/>
            <a:ext cx="397471" cy="47240"/>
          </a:xfrm>
          <a:custGeom>
            <a:avLst/>
            <a:gdLst/>
            <a:ahLst/>
            <a:cxnLst/>
            <a:rect l="l" t="t" r="r" b="b"/>
            <a:pathLst>
              <a:path w="464820" h="55245">
                <a:moveTo>
                  <a:pt x="400812" y="22859"/>
                </a:moveTo>
                <a:lnTo>
                  <a:pt x="400812" y="10667"/>
                </a:lnTo>
                <a:lnTo>
                  <a:pt x="0" y="10667"/>
                </a:lnTo>
                <a:lnTo>
                  <a:pt x="0" y="22859"/>
                </a:lnTo>
                <a:lnTo>
                  <a:pt x="400812" y="22859"/>
                </a:lnTo>
                <a:close/>
              </a:path>
              <a:path w="464820" h="55245">
                <a:moveTo>
                  <a:pt x="464820" y="16763"/>
                </a:moveTo>
                <a:lnTo>
                  <a:pt x="431292" y="0"/>
                </a:lnTo>
                <a:lnTo>
                  <a:pt x="388620" y="0"/>
                </a:lnTo>
                <a:lnTo>
                  <a:pt x="388620" y="10667"/>
                </a:lnTo>
                <a:lnTo>
                  <a:pt x="400812" y="10667"/>
                </a:lnTo>
                <a:lnTo>
                  <a:pt x="400812" y="48767"/>
                </a:lnTo>
                <a:lnTo>
                  <a:pt x="464820" y="16763"/>
                </a:lnTo>
                <a:close/>
              </a:path>
              <a:path w="464820" h="55245">
                <a:moveTo>
                  <a:pt x="400812" y="48767"/>
                </a:moveTo>
                <a:lnTo>
                  <a:pt x="400812" y="22859"/>
                </a:lnTo>
                <a:lnTo>
                  <a:pt x="388620" y="22859"/>
                </a:lnTo>
                <a:lnTo>
                  <a:pt x="388620" y="54863"/>
                </a:lnTo>
                <a:lnTo>
                  <a:pt x="400812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5470658" y="3443118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/>
          <p:nvPr/>
        </p:nvSpPr>
        <p:spPr>
          <a:xfrm>
            <a:off x="5397250" y="4803204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21404" y="3428783"/>
            <a:ext cx="382267" cy="47240"/>
          </a:xfrm>
          <a:custGeom>
            <a:avLst/>
            <a:gdLst/>
            <a:ahLst/>
            <a:cxnLst/>
            <a:rect l="l" t="t" r="r" b="b"/>
            <a:pathLst>
              <a:path w="447039" h="55245">
                <a:moveTo>
                  <a:pt x="76200" y="10667"/>
                </a:moveTo>
                <a:lnTo>
                  <a:pt x="76200" y="0"/>
                </a:lnTo>
                <a:lnTo>
                  <a:pt x="33527" y="0"/>
                </a:lnTo>
                <a:lnTo>
                  <a:pt x="0" y="16763"/>
                </a:lnTo>
                <a:lnTo>
                  <a:pt x="64008" y="48767"/>
                </a:lnTo>
                <a:lnTo>
                  <a:pt x="64008" y="10667"/>
                </a:lnTo>
                <a:lnTo>
                  <a:pt x="76200" y="10667"/>
                </a:lnTo>
                <a:close/>
              </a:path>
              <a:path w="447039" h="55245">
                <a:moveTo>
                  <a:pt x="446532" y="22859"/>
                </a:moveTo>
                <a:lnTo>
                  <a:pt x="446532" y="10667"/>
                </a:lnTo>
                <a:lnTo>
                  <a:pt x="64008" y="10667"/>
                </a:lnTo>
                <a:lnTo>
                  <a:pt x="64008" y="22859"/>
                </a:lnTo>
                <a:lnTo>
                  <a:pt x="446532" y="22859"/>
                </a:lnTo>
                <a:close/>
              </a:path>
              <a:path w="447039" h="55245">
                <a:moveTo>
                  <a:pt x="76200" y="54863"/>
                </a:moveTo>
                <a:lnTo>
                  <a:pt x="76200" y="22859"/>
                </a:lnTo>
                <a:lnTo>
                  <a:pt x="64008" y="22859"/>
                </a:lnTo>
                <a:lnTo>
                  <a:pt x="64008" y="48767"/>
                </a:lnTo>
                <a:lnTo>
                  <a:pt x="76200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1906452" y="4210692"/>
            <a:ext cx="178536" cy="11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3699632" y="4221118"/>
            <a:ext cx="179839" cy="113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6097488" y="4210692"/>
            <a:ext cx="178536" cy="11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570" y="857168"/>
            <a:ext cx="3243839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Datapath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846" y="1754866"/>
            <a:ext cx="2634058" cy="1239703"/>
          </a:xfrm>
          <a:prstGeom prst="rect">
            <a:avLst/>
          </a:prstGeom>
        </p:spPr>
        <p:txBody>
          <a:bodyPr vert="horz" wrap="square" lIns="0" tIns="43439" rIns="0" bIns="0" rtlCol="0">
            <a:spAutoFit/>
          </a:bodyPr>
          <a:lstStyle/>
          <a:p>
            <a:pPr marL="695025" lvl="1" indent="-293214">
              <a:spcBef>
                <a:spcPts val="342"/>
              </a:spcBef>
              <a:buChar char="•"/>
              <a:tabLst>
                <a:tab pos="303531" algn="l"/>
                <a:tab pos="304617" algn="l"/>
              </a:tabLst>
            </a:pP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Load</a:t>
            </a:r>
            <a:endParaRPr sz="2052" dirty="0">
              <a:latin typeface="Times New Roman"/>
              <a:cs typeface="Times New Roman"/>
            </a:endParaRPr>
          </a:p>
          <a:p>
            <a:pPr marL="646699" marR="4344" indent="-245431">
              <a:lnSpc>
                <a:spcPts val="1847"/>
              </a:lnSpc>
              <a:spcBef>
                <a:spcPts val="453"/>
              </a:spcBef>
              <a:tabLst>
                <a:tab pos="646699" algn="l"/>
              </a:tabLst>
            </a:pPr>
            <a:r>
              <a:rPr sz="1710" dirty="0">
                <a:latin typeface="Times New Roman"/>
                <a:cs typeface="Times New Roman"/>
              </a:rPr>
              <a:t>–	</a:t>
            </a:r>
            <a:r>
              <a:rPr sz="1710" spc="-4" dirty="0">
                <a:latin typeface="Times New Roman"/>
                <a:cs typeface="Times New Roman"/>
              </a:rPr>
              <a:t>Read </a:t>
            </a:r>
            <a:r>
              <a:rPr sz="1710" spc="-9" dirty="0">
                <a:latin typeface="Times New Roman"/>
                <a:cs typeface="Times New Roman"/>
              </a:rPr>
              <a:t>memory </a:t>
            </a:r>
            <a:r>
              <a:rPr sz="1710" spc="-4" dirty="0">
                <a:latin typeface="Times New Roman"/>
                <a:cs typeface="Times New Roman"/>
              </a:rPr>
              <a:t>location  into</a:t>
            </a:r>
            <a:r>
              <a:rPr sz="1710" spc="-30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register</a:t>
            </a:r>
            <a:endParaRPr sz="1710" dirty="0">
              <a:latin typeface="Times New Roman"/>
              <a:cs typeface="Times New Roman"/>
            </a:endParaRPr>
          </a:p>
          <a:p>
            <a:pPr marL="723260" indent="-293214">
              <a:spcBef>
                <a:spcPts val="316"/>
              </a:spcBef>
              <a:buChar char="•"/>
              <a:tabLst>
                <a:tab pos="723260" algn="l"/>
                <a:tab pos="723804" algn="l"/>
              </a:tabLst>
            </a:pP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ALU</a:t>
            </a:r>
            <a:r>
              <a:rPr sz="2052" spc="-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FF0000"/>
                </a:solidFill>
                <a:latin typeface="Times New Roman"/>
                <a:cs typeface="Times New Roman"/>
              </a:rPr>
              <a:t>operation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239" y="3007419"/>
            <a:ext cx="2157311" cy="502787"/>
          </a:xfrm>
          <a:prstGeom prst="rect">
            <a:avLst/>
          </a:prstGeom>
        </p:spPr>
        <p:txBody>
          <a:bodyPr vert="horz" wrap="square" lIns="0" tIns="40724" rIns="0" bIns="0" rtlCol="0">
            <a:spAutoFit/>
          </a:bodyPr>
          <a:lstStyle/>
          <a:p>
            <a:pPr marL="353485" marR="4344" indent="-343169">
              <a:lnSpc>
                <a:spcPts val="1847"/>
              </a:lnSpc>
              <a:spcBef>
                <a:spcPts val="321"/>
              </a:spcBef>
              <a:tabLst>
                <a:tab pos="255748" algn="l"/>
              </a:tabLst>
            </a:pPr>
            <a:r>
              <a:rPr sz="1710" dirty="0">
                <a:latin typeface="Times New Roman"/>
                <a:cs typeface="Times New Roman"/>
              </a:rPr>
              <a:t>–	Input </a:t>
            </a:r>
            <a:r>
              <a:rPr sz="1710" spc="-4" dirty="0">
                <a:latin typeface="Times New Roman"/>
                <a:cs typeface="Times New Roman"/>
              </a:rPr>
              <a:t>certain</a:t>
            </a:r>
            <a:r>
              <a:rPr sz="1710" spc="-94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registers  </a:t>
            </a:r>
            <a:r>
              <a:rPr sz="1710" dirty="0">
                <a:latin typeface="Times New Roman"/>
                <a:cs typeface="Times New Roman"/>
              </a:rPr>
              <a:t>through ALU,</a:t>
            </a:r>
            <a:r>
              <a:rPr sz="1710" spc="-174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store</a:t>
            </a:r>
          </a:p>
        </p:txBody>
      </p:sp>
      <p:sp>
        <p:nvSpPr>
          <p:cNvPr id="5" name="object 5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 txBox="1"/>
          <p:nvPr/>
        </p:nvSpPr>
        <p:spPr>
          <a:xfrm>
            <a:off x="7346810" y="2553912"/>
            <a:ext cx="28670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A</a:t>
            </a:r>
            <a:r>
              <a:rPr sz="1026" spc="-26" dirty="0">
                <a:latin typeface="Times New Roman"/>
                <a:cs typeface="Times New Roman"/>
              </a:rPr>
              <a:t>L</a:t>
            </a:r>
            <a:r>
              <a:rPr sz="1026" dirty="0">
                <a:latin typeface="Times New Roman"/>
                <a:cs typeface="Times New Roman"/>
              </a:rPr>
              <a:t>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4106225" y="2732447"/>
            <a:ext cx="213504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7481468" y="2777192"/>
            <a:ext cx="264981" cy="651591"/>
          </a:xfrm>
          <a:custGeom>
            <a:avLst/>
            <a:gdLst/>
            <a:ahLst/>
            <a:cxnLst/>
            <a:rect l="l" t="t" r="r" b="b"/>
            <a:pathLst>
              <a:path w="309879" h="762000">
                <a:moveTo>
                  <a:pt x="309713" y="762000"/>
                </a:moveTo>
                <a:lnTo>
                  <a:pt x="304580" y="712220"/>
                </a:lnTo>
                <a:lnTo>
                  <a:pt x="296703" y="645509"/>
                </a:lnTo>
                <a:lnTo>
                  <a:pt x="288112" y="581385"/>
                </a:lnTo>
                <a:lnTo>
                  <a:pt x="278835" y="519966"/>
                </a:lnTo>
                <a:lnTo>
                  <a:pt x="268902" y="461367"/>
                </a:lnTo>
                <a:lnTo>
                  <a:pt x="258342" y="405705"/>
                </a:lnTo>
                <a:lnTo>
                  <a:pt x="247184" y="353096"/>
                </a:lnTo>
                <a:lnTo>
                  <a:pt x="235458" y="303657"/>
                </a:lnTo>
                <a:lnTo>
                  <a:pt x="223191" y="257503"/>
                </a:lnTo>
                <a:lnTo>
                  <a:pt x="210414" y="214753"/>
                </a:lnTo>
                <a:lnTo>
                  <a:pt x="197155" y="175521"/>
                </a:lnTo>
                <a:lnTo>
                  <a:pt x="183444" y="139925"/>
                </a:lnTo>
                <a:lnTo>
                  <a:pt x="154781" y="80105"/>
                </a:lnTo>
                <a:lnTo>
                  <a:pt x="124657" y="36223"/>
                </a:lnTo>
                <a:lnTo>
                  <a:pt x="93306" y="9211"/>
                </a:lnTo>
                <a:lnTo>
                  <a:pt x="60960" y="0"/>
                </a:lnTo>
                <a:lnTo>
                  <a:pt x="0" y="0"/>
                </a:lnTo>
                <a:lnTo>
                  <a:pt x="16282" y="2322"/>
                </a:lnTo>
                <a:lnTo>
                  <a:pt x="32346" y="9211"/>
                </a:lnTo>
                <a:lnTo>
                  <a:pt x="63697" y="36223"/>
                </a:lnTo>
                <a:lnTo>
                  <a:pt x="93821" y="80105"/>
                </a:lnTo>
                <a:lnTo>
                  <a:pt x="122484" y="139925"/>
                </a:lnTo>
                <a:lnTo>
                  <a:pt x="136195" y="175521"/>
                </a:lnTo>
                <a:lnTo>
                  <a:pt x="149454" y="214753"/>
                </a:lnTo>
                <a:lnTo>
                  <a:pt x="162231" y="257503"/>
                </a:lnTo>
                <a:lnTo>
                  <a:pt x="174498" y="303657"/>
                </a:lnTo>
                <a:lnTo>
                  <a:pt x="186224" y="353096"/>
                </a:lnTo>
                <a:lnTo>
                  <a:pt x="197382" y="405705"/>
                </a:lnTo>
                <a:lnTo>
                  <a:pt x="207942" y="461367"/>
                </a:lnTo>
                <a:lnTo>
                  <a:pt x="217875" y="519966"/>
                </a:lnTo>
                <a:lnTo>
                  <a:pt x="227152" y="581385"/>
                </a:lnTo>
                <a:lnTo>
                  <a:pt x="235743" y="645509"/>
                </a:lnTo>
                <a:lnTo>
                  <a:pt x="243620" y="712220"/>
                </a:lnTo>
                <a:lnTo>
                  <a:pt x="248753" y="762000"/>
                </a:lnTo>
                <a:lnTo>
                  <a:pt x="309713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7267873" y="2777192"/>
            <a:ext cx="240003" cy="651591"/>
          </a:xfrm>
          <a:custGeom>
            <a:avLst/>
            <a:gdLst/>
            <a:ahLst/>
            <a:cxnLst/>
            <a:rect l="l" t="t" r="r" b="b"/>
            <a:pathLst>
              <a:path w="280670" h="762000">
                <a:moveTo>
                  <a:pt x="280268" y="9144"/>
                </a:moveTo>
                <a:lnTo>
                  <a:pt x="272505" y="5143"/>
                </a:lnTo>
                <a:lnTo>
                  <a:pt x="265028" y="2286"/>
                </a:lnTo>
                <a:lnTo>
                  <a:pt x="257550" y="571"/>
                </a:lnTo>
                <a:lnTo>
                  <a:pt x="249788" y="0"/>
                </a:lnTo>
                <a:lnTo>
                  <a:pt x="234495" y="2029"/>
                </a:lnTo>
                <a:lnTo>
                  <a:pt x="189990" y="31639"/>
                </a:lnTo>
                <a:lnTo>
                  <a:pt x="161676" y="69933"/>
                </a:lnTo>
                <a:lnTo>
                  <a:pt x="134646" y="122093"/>
                </a:lnTo>
                <a:lnTo>
                  <a:pt x="109072" y="187282"/>
                </a:lnTo>
                <a:lnTo>
                  <a:pt x="96883" y="224501"/>
                </a:lnTo>
                <a:lnTo>
                  <a:pt x="85122" y="264663"/>
                </a:lnTo>
                <a:lnTo>
                  <a:pt x="73811" y="307664"/>
                </a:lnTo>
                <a:lnTo>
                  <a:pt x="62970" y="353400"/>
                </a:lnTo>
                <a:lnTo>
                  <a:pt x="52620" y="401764"/>
                </a:lnTo>
                <a:lnTo>
                  <a:pt x="42784" y="452653"/>
                </a:lnTo>
                <a:lnTo>
                  <a:pt x="33482" y="505963"/>
                </a:lnTo>
                <a:lnTo>
                  <a:pt x="24735" y="561587"/>
                </a:lnTo>
                <a:lnTo>
                  <a:pt x="16566" y="619423"/>
                </a:lnTo>
                <a:lnTo>
                  <a:pt x="8996" y="679365"/>
                </a:lnTo>
                <a:lnTo>
                  <a:pt x="2045" y="741308"/>
                </a:lnTo>
                <a:lnTo>
                  <a:pt x="0" y="762000"/>
                </a:lnTo>
                <a:lnTo>
                  <a:pt x="62420" y="762000"/>
                </a:lnTo>
                <a:lnTo>
                  <a:pt x="68435" y="705534"/>
                </a:lnTo>
                <a:lnTo>
                  <a:pt x="75434" y="647060"/>
                </a:lnTo>
                <a:lnTo>
                  <a:pt x="82995" y="590456"/>
                </a:lnTo>
                <a:lnTo>
                  <a:pt x="91102" y="535821"/>
                </a:lnTo>
                <a:lnTo>
                  <a:pt x="99736" y="483251"/>
                </a:lnTo>
                <a:lnTo>
                  <a:pt x="108880" y="432845"/>
                </a:lnTo>
                <a:lnTo>
                  <a:pt x="118514" y="384700"/>
                </a:lnTo>
                <a:lnTo>
                  <a:pt x="128622" y="338915"/>
                </a:lnTo>
                <a:lnTo>
                  <a:pt x="139184" y="295587"/>
                </a:lnTo>
                <a:lnTo>
                  <a:pt x="150184" y="254814"/>
                </a:lnTo>
                <a:lnTo>
                  <a:pt x="161603" y="216694"/>
                </a:lnTo>
                <a:lnTo>
                  <a:pt x="185627" y="148804"/>
                </a:lnTo>
                <a:lnTo>
                  <a:pt x="211111" y="92701"/>
                </a:lnTo>
                <a:lnTo>
                  <a:pt x="237912" y="49166"/>
                </a:lnTo>
                <a:lnTo>
                  <a:pt x="265886" y="18983"/>
                </a:lnTo>
                <a:lnTo>
                  <a:pt x="280268" y="91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7262567" y="2771979"/>
            <a:ext cx="489780" cy="657021"/>
          </a:xfrm>
          <a:custGeom>
            <a:avLst/>
            <a:gdLst/>
            <a:ahLst/>
            <a:cxnLst/>
            <a:rect l="l" t="t" r="r" b="b"/>
            <a:pathLst>
              <a:path w="572770" h="768350">
                <a:moveTo>
                  <a:pt x="284638" y="7683"/>
                </a:moveTo>
                <a:lnTo>
                  <a:pt x="280670" y="6096"/>
                </a:lnTo>
                <a:lnTo>
                  <a:pt x="275590" y="3048"/>
                </a:lnTo>
                <a:lnTo>
                  <a:pt x="269240" y="1524"/>
                </a:lnTo>
                <a:lnTo>
                  <a:pt x="261620" y="1524"/>
                </a:lnTo>
                <a:lnTo>
                  <a:pt x="252888" y="476"/>
                </a:lnTo>
                <a:lnTo>
                  <a:pt x="240030" y="3048"/>
                </a:lnTo>
                <a:lnTo>
                  <a:pt x="231140" y="4572"/>
                </a:lnTo>
                <a:lnTo>
                  <a:pt x="223520" y="7620"/>
                </a:lnTo>
                <a:lnTo>
                  <a:pt x="215900" y="12192"/>
                </a:lnTo>
                <a:lnTo>
                  <a:pt x="209550" y="18288"/>
                </a:lnTo>
                <a:lnTo>
                  <a:pt x="201930" y="22860"/>
                </a:lnTo>
                <a:lnTo>
                  <a:pt x="194310" y="30480"/>
                </a:lnTo>
                <a:lnTo>
                  <a:pt x="187960" y="38100"/>
                </a:lnTo>
                <a:lnTo>
                  <a:pt x="180340" y="45720"/>
                </a:lnTo>
                <a:lnTo>
                  <a:pt x="173990" y="54864"/>
                </a:lnTo>
                <a:lnTo>
                  <a:pt x="166370" y="65532"/>
                </a:lnTo>
                <a:lnTo>
                  <a:pt x="154940" y="86868"/>
                </a:lnTo>
                <a:lnTo>
                  <a:pt x="134620" y="124968"/>
                </a:lnTo>
                <a:lnTo>
                  <a:pt x="116840" y="170688"/>
                </a:lnTo>
                <a:lnTo>
                  <a:pt x="110490" y="185928"/>
                </a:lnTo>
                <a:lnTo>
                  <a:pt x="104140" y="202692"/>
                </a:lnTo>
                <a:lnTo>
                  <a:pt x="100330" y="220980"/>
                </a:lnTo>
                <a:lnTo>
                  <a:pt x="87630" y="257556"/>
                </a:lnTo>
                <a:lnTo>
                  <a:pt x="77470" y="297180"/>
                </a:lnTo>
                <a:lnTo>
                  <a:pt x="72390" y="318516"/>
                </a:lnTo>
                <a:lnTo>
                  <a:pt x="66040" y="339852"/>
                </a:lnTo>
                <a:lnTo>
                  <a:pt x="62230" y="361188"/>
                </a:lnTo>
                <a:lnTo>
                  <a:pt x="52070" y="406908"/>
                </a:lnTo>
                <a:lnTo>
                  <a:pt x="34290" y="504444"/>
                </a:lnTo>
                <a:lnTo>
                  <a:pt x="26670" y="556260"/>
                </a:lnTo>
                <a:lnTo>
                  <a:pt x="3810" y="723900"/>
                </a:lnTo>
                <a:lnTo>
                  <a:pt x="0" y="768096"/>
                </a:lnTo>
                <a:lnTo>
                  <a:pt x="12700" y="768096"/>
                </a:lnTo>
                <a:lnTo>
                  <a:pt x="24130" y="667512"/>
                </a:lnTo>
                <a:lnTo>
                  <a:pt x="46990" y="507492"/>
                </a:lnTo>
                <a:lnTo>
                  <a:pt x="55880" y="457200"/>
                </a:lnTo>
                <a:lnTo>
                  <a:pt x="73660" y="364236"/>
                </a:lnTo>
                <a:lnTo>
                  <a:pt x="80010" y="342900"/>
                </a:lnTo>
                <a:lnTo>
                  <a:pt x="88900" y="300228"/>
                </a:lnTo>
                <a:lnTo>
                  <a:pt x="88900" y="301752"/>
                </a:lnTo>
                <a:lnTo>
                  <a:pt x="95250" y="280416"/>
                </a:lnTo>
                <a:lnTo>
                  <a:pt x="100330" y="262128"/>
                </a:lnTo>
                <a:lnTo>
                  <a:pt x="105410" y="242316"/>
                </a:lnTo>
                <a:lnTo>
                  <a:pt x="111760" y="225552"/>
                </a:lnTo>
                <a:lnTo>
                  <a:pt x="116840" y="207264"/>
                </a:lnTo>
                <a:lnTo>
                  <a:pt x="123190" y="190500"/>
                </a:lnTo>
                <a:lnTo>
                  <a:pt x="128270" y="175260"/>
                </a:lnTo>
                <a:lnTo>
                  <a:pt x="134620" y="158496"/>
                </a:lnTo>
                <a:lnTo>
                  <a:pt x="134620" y="160020"/>
                </a:lnTo>
                <a:lnTo>
                  <a:pt x="140970" y="144780"/>
                </a:lnTo>
                <a:lnTo>
                  <a:pt x="165100" y="92964"/>
                </a:lnTo>
                <a:lnTo>
                  <a:pt x="177800" y="71628"/>
                </a:lnTo>
                <a:lnTo>
                  <a:pt x="184150" y="62484"/>
                </a:lnTo>
                <a:lnTo>
                  <a:pt x="189230" y="56388"/>
                </a:lnTo>
                <a:lnTo>
                  <a:pt x="189230" y="53340"/>
                </a:lnTo>
                <a:lnTo>
                  <a:pt x="209550" y="33528"/>
                </a:lnTo>
                <a:lnTo>
                  <a:pt x="215900" y="28448"/>
                </a:lnTo>
                <a:lnTo>
                  <a:pt x="215900" y="27432"/>
                </a:lnTo>
                <a:lnTo>
                  <a:pt x="223520" y="22860"/>
                </a:lnTo>
                <a:lnTo>
                  <a:pt x="234950" y="16764"/>
                </a:lnTo>
                <a:lnTo>
                  <a:pt x="241300" y="15494"/>
                </a:lnTo>
                <a:lnTo>
                  <a:pt x="241300" y="15240"/>
                </a:lnTo>
                <a:lnTo>
                  <a:pt x="247650" y="13970"/>
                </a:lnTo>
                <a:lnTo>
                  <a:pt x="247650" y="13716"/>
                </a:lnTo>
                <a:lnTo>
                  <a:pt x="248920" y="13716"/>
                </a:lnTo>
                <a:lnTo>
                  <a:pt x="248920" y="12192"/>
                </a:lnTo>
                <a:lnTo>
                  <a:pt x="261620" y="13716"/>
                </a:lnTo>
                <a:lnTo>
                  <a:pt x="275590" y="13716"/>
                </a:lnTo>
                <a:lnTo>
                  <a:pt x="284638" y="7683"/>
                </a:lnTo>
                <a:close/>
              </a:path>
              <a:path w="572770" h="768350">
                <a:moveTo>
                  <a:pt x="286128" y="22438"/>
                </a:moveTo>
                <a:lnTo>
                  <a:pt x="283210" y="19812"/>
                </a:lnTo>
                <a:lnTo>
                  <a:pt x="283210" y="21336"/>
                </a:lnTo>
                <a:lnTo>
                  <a:pt x="272288" y="16093"/>
                </a:lnTo>
                <a:lnTo>
                  <a:pt x="269240" y="18288"/>
                </a:lnTo>
                <a:lnTo>
                  <a:pt x="261620" y="24384"/>
                </a:lnTo>
                <a:lnTo>
                  <a:pt x="255270" y="30480"/>
                </a:lnTo>
                <a:lnTo>
                  <a:pt x="248920" y="38100"/>
                </a:lnTo>
                <a:lnTo>
                  <a:pt x="241300" y="45720"/>
                </a:lnTo>
                <a:lnTo>
                  <a:pt x="210820" y="94488"/>
                </a:lnTo>
                <a:lnTo>
                  <a:pt x="186690" y="146304"/>
                </a:lnTo>
                <a:lnTo>
                  <a:pt x="170180" y="190500"/>
                </a:lnTo>
                <a:lnTo>
                  <a:pt x="165100" y="205740"/>
                </a:lnTo>
                <a:lnTo>
                  <a:pt x="158750" y="222504"/>
                </a:lnTo>
                <a:lnTo>
                  <a:pt x="149860" y="257556"/>
                </a:lnTo>
                <a:lnTo>
                  <a:pt x="139700" y="294132"/>
                </a:lnTo>
                <a:lnTo>
                  <a:pt x="130810" y="333756"/>
                </a:lnTo>
                <a:lnTo>
                  <a:pt x="120650" y="374904"/>
                </a:lnTo>
                <a:lnTo>
                  <a:pt x="102870" y="461772"/>
                </a:lnTo>
                <a:lnTo>
                  <a:pt x="80010" y="608076"/>
                </a:lnTo>
                <a:lnTo>
                  <a:pt x="73660" y="659892"/>
                </a:lnTo>
                <a:lnTo>
                  <a:pt x="66040" y="713232"/>
                </a:lnTo>
                <a:lnTo>
                  <a:pt x="62230" y="766572"/>
                </a:lnTo>
                <a:lnTo>
                  <a:pt x="62230" y="768096"/>
                </a:lnTo>
                <a:lnTo>
                  <a:pt x="73660" y="768096"/>
                </a:lnTo>
                <a:lnTo>
                  <a:pt x="80010" y="713232"/>
                </a:lnTo>
                <a:lnTo>
                  <a:pt x="80010" y="714756"/>
                </a:lnTo>
                <a:lnTo>
                  <a:pt x="92710" y="609600"/>
                </a:lnTo>
                <a:lnTo>
                  <a:pt x="107950" y="510540"/>
                </a:lnTo>
                <a:lnTo>
                  <a:pt x="115570" y="464820"/>
                </a:lnTo>
                <a:lnTo>
                  <a:pt x="133350" y="376428"/>
                </a:lnTo>
                <a:lnTo>
                  <a:pt x="133350" y="377952"/>
                </a:lnTo>
                <a:lnTo>
                  <a:pt x="151130" y="297180"/>
                </a:lnTo>
                <a:lnTo>
                  <a:pt x="162560" y="260604"/>
                </a:lnTo>
                <a:lnTo>
                  <a:pt x="171450" y="227076"/>
                </a:lnTo>
                <a:lnTo>
                  <a:pt x="177800" y="210312"/>
                </a:lnTo>
                <a:lnTo>
                  <a:pt x="181610" y="195072"/>
                </a:lnTo>
                <a:lnTo>
                  <a:pt x="194310" y="164592"/>
                </a:lnTo>
                <a:lnTo>
                  <a:pt x="204470" y="137160"/>
                </a:lnTo>
                <a:lnTo>
                  <a:pt x="210820" y="124968"/>
                </a:lnTo>
                <a:lnTo>
                  <a:pt x="215900" y="112776"/>
                </a:lnTo>
                <a:lnTo>
                  <a:pt x="222250" y="100584"/>
                </a:lnTo>
                <a:lnTo>
                  <a:pt x="227330" y="89916"/>
                </a:lnTo>
                <a:lnTo>
                  <a:pt x="233680" y="80772"/>
                </a:lnTo>
                <a:lnTo>
                  <a:pt x="240030" y="70104"/>
                </a:lnTo>
                <a:lnTo>
                  <a:pt x="246380" y="62484"/>
                </a:lnTo>
                <a:lnTo>
                  <a:pt x="252730" y="53340"/>
                </a:lnTo>
                <a:lnTo>
                  <a:pt x="264160" y="39624"/>
                </a:lnTo>
                <a:lnTo>
                  <a:pt x="270510" y="33528"/>
                </a:lnTo>
                <a:lnTo>
                  <a:pt x="283210" y="24384"/>
                </a:lnTo>
                <a:lnTo>
                  <a:pt x="286128" y="22438"/>
                </a:lnTo>
                <a:close/>
              </a:path>
              <a:path w="572770" h="768350">
                <a:moveTo>
                  <a:pt x="191770" y="53340"/>
                </a:moveTo>
                <a:lnTo>
                  <a:pt x="189230" y="53340"/>
                </a:lnTo>
                <a:lnTo>
                  <a:pt x="189230" y="56388"/>
                </a:lnTo>
                <a:lnTo>
                  <a:pt x="191770" y="53340"/>
                </a:lnTo>
                <a:close/>
              </a:path>
              <a:path w="572770" h="768350">
                <a:moveTo>
                  <a:pt x="217170" y="27432"/>
                </a:moveTo>
                <a:lnTo>
                  <a:pt x="215900" y="27432"/>
                </a:lnTo>
                <a:lnTo>
                  <a:pt x="215900" y="28448"/>
                </a:lnTo>
                <a:lnTo>
                  <a:pt x="217170" y="27432"/>
                </a:lnTo>
                <a:close/>
              </a:path>
              <a:path w="572770" h="768350">
                <a:moveTo>
                  <a:pt x="242570" y="15240"/>
                </a:moveTo>
                <a:lnTo>
                  <a:pt x="241300" y="15240"/>
                </a:lnTo>
                <a:lnTo>
                  <a:pt x="241300" y="15494"/>
                </a:lnTo>
                <a:lnTo>
                  <a:pt x="242570" y="15240"/>
                </a:lnTo>
                <a:close/>
              </a:path>
              <a:path w="572770" h="768350">
                <a:moveTo>
                  <a:pt x="248920" y="13716"/>
                </a:moveTo>
                <a:lnTo>
                  <a:pt x="247650" y="13716"/>
                </a:lnTo>
                <a:lnTo>
                  <a:pt x="247650" y="13970"/>
                </a:lnTo>
                <a:lnTo>
                  <a:pt x="248920" y="13716"/>
                </a:lnTo>
                <a:close/>
              </a:path>
              <a:path w="572770" h="768350">
                <a:moveTo>
                  <a:pt x="252888" y="476"/>
                </a:moveTo>
                <a:lnTo>
                  <a:pt x="248920" y="0"/>
                </a:lnTo>
                <a:lnTo>
                  <a:pt x="248920" y="1270"/>
                </a:lnTo>
                <a:lnTo>
                  <a:pt x="252888" y="476"/>
                </a:lnTo>
                <a:close/>
              </a:path>
              <a:path w="572770" h="768350">
                <a:moveTo>
                  <a:pt x="261620" y="13716"/>
                </a:moveTo>
                <a:lnTo>
                  <a:pt x="248920" y="12192"/>
                </a:lnTo>
                <a:lnTo>
                  <a:pt x="248920" y="13716"/>
                </a:lnTo>
                <a:lnTo>
                  <a:pt x="261620" y="13716"/>
                </a:lnTo>
                <a:close/>
              </a:path>
              <a:path w="572770" h="768350">
                <a:moveTo>
                  <a:pt x="572770" y="768096"/>
                </a:moveTo>
                <a:lnTo>
                  <a:pt x="570230" y="751332"/>
                </a:lnTo>
                <a:lnTo>
                  <a:pt x="558800" y="650748"/>
                </a:lnTo>
                <a:lnTo>
                  <a:pt x="552450" y="601980"/>
                </a:lnTo>
                <a:lnTo>
                  <a:pt x="544830" y="556260"/>
                </a:lnTo>
                <a:lnTo>
                  <a:pt x="538480" y="510540"/>
                </a:lnTo>
                <a:lnTo>
                  <a:pt x="530860" y="466344"/>
                </a:lnTo>
                <a:lnTo>
                  <a:pt x="521970" y="425196"/>
                </a:lnTo>
                <a:lnTo>
                  <a:pt x="514350" y="384048"/>
                </a:lnTo>
                <a:lnTo>
                  <a:pt x="505460" y="345948"/>
                </a:lnTo>
                <a:lnTo>
                  <a:pt x="497840" y="309372"/>
                </a:lnTo>
                <a:lnTo>
                  <a:pt x="486410" y="274320"/>
                </a:lnTo>
                <a:lnTo>
                  <a:pt x="477520" y="240792"/>
                </a:lnTo>
                <a:lnTo>
                  <a:pt x="468630" y="208788"/>
                </a:lnTo>
                <a:lnTo>
                  <a:pt x="458470" y="179832"/>
                </a:lnTo>
                <a:lnTo>
                  <a:pt x="447040" y="152400"/>
                </a:lnTo>
                <a:lnTo>
                  <a:pt x="438150" y="128016"/>
                </a:lnTo>
                <a:lnTo>
                  <a:pt x="425450" y="105156"/>
                </a:lnTo>
                <a:lnTo>
                  <a:pt x="415290" y="83820"/>
                </a:lnTo>
                <a:lnTo>
                  <a:pt x="408940" y="74676"/>
                </a:lnTo>
                <a:lnTo>
                  <a:pt x="405130" y="65532"/>
                </a:lnTo>
                <a:lnTo>
                  <a:pt x="398780" y="56388"/>
                </a:lnTo>
                <a:lnTo>
                  <a:pt x="386080" y="41148"/>
                </a:lnTo>
                <a:lnTo>
                  <a:pt x="379730" y="35052"/>
                </a:lnTo>
                <a:lnTo>
                  <a:pt x="374650" y="27432"/>
                </a:lnTo>
                <a:lnTo>
                  <a:pt x="349250" y="9144"/>
                </a:lnTo>
                <a:lnTo>
                  <a:pt x="344170" y="6096"/>
                </a:lnTo>
                <a:lnTo>
                  <a:pt x="336550" y="3048"/>
                </a:lnTo>
                <a:lnTo>
                  <a:pt x="330200" y="1524"/>
                </a:lnTo>
                <a:lnTo>
                  <a:pt x="323850" y="1524"/>
                </a:lnTo>
                <a:lnTo>
                  <a:pt x="316230" y="0"/>
                </a:lnTo>
                <a:lnTo>
                  <a:pt x="255270" y="0"/>
                </a:lnTo>
                <a:lnTo>
                  <a:pt x="252888" y="476"/>
                </a:lnTo>
                <a:lnTo>
                  <a:pt x="261620" y="1524"/>
                </a:lnTo>
                <a:lnTo>
                  <a:pt x="269240" y="1524"/>
                </a:lnTo>
                <a:lnTo>
                  <a:pt x="275590" y="3048"/>
                </a:lnTo>
                <a:lnTo>
                  <a:pt x="280670" y="6096"/>
                </a:lnTo>
                <a:lnTo>
                  <a:pt x="284638" y="7683"/>
                </a:lnTo>
                <a:lnTo>
                  <a:pt x="287020" y="6096"/>
                </a:lnTo>
                <a:lnTo>
                  <a:pt x="290157" y="10488"/>
                </a:lnTo>
                <a:lnTo>
                  <a:pt x="294640" y="13716"/>
                </a:lnTo>
                <a:lnTo>
                  <a:pt x="326390" y="13716"/>
                </a:lnTo>
                <a:lnTo>
                  <a:pt x="332740" y="15240"/>
                </a:lnTo>
                <a:lnTo>
                  <a:pt x="339090" y="18288"/>
                </a:lnTo>
                <a:lnTo>
                  <a:pt x="339090" y="18897"/>
                </a:lnTo>
                <a:lnTo>
                  <a:pt x="344170" y="21336"/>
                </a:lnTo>
                <a:lnTo>
                  <a:pt x="344170" y="19812"/>
                </a:lnTo>
                <a:lnTo>
                  <a:pt x="349250" y="24384"/>
                </a:lnTo>
                <a:lnTo>
                  <a:pt x="349250" y="24993"/>
                </a:lnTo>
                <a:lnTo>
                  <a:pt x="354330" y="27432"/>
                </a:lnTo>
                <a:lnTo>
                  <a:pt x="360680" y="32004"/>
                </a:lnTo>
                <a:lnTo>
                  <a:pt x="367030" y="38100"/>
                </a:lnTo>
                <a:lnTo>
                  <a:pt x="367030" y="39014"/>
                </a:lnTo>
                <a:lnTo>
                  <a:pt x="377190" y="48768"/>
                </a:lnTo>
                <a:lnTo>
                  <a:pt x="383540" y="56388"/>
                </a:lnTo>
                <a:lnTo>
                  <a:pt x="383540" y="58081"/>
                </a:lnTo>
                <a:lnTo>
                  <a:pt x="393700" y="71628"/>
                </a:lnTo>
                <a:lnTo>
                  <a:pt x="398780" y="80772"/>
                </a:lnTo>
                <a:lnTo>
                  <a:pt x="405130" y="89916"/>
                </a:lnTo>
                <a:lnTo>
                  <a:pt x="415290" y="109728"/>
                </a:lnTo>
                <a:lnTo>
                  <a:pt x="425450" y="132588"/>
                </a:lnTo>
                <a:lnTo>
                  <a:pt x="436880" y="156972"/>
                </a:lnTo>
                <a:lnTo>
                  <a:pt x="445770" y="184404"/>
                </a:lnTo>
                <a:lnTo>
                  <a:pt x="455930" y="213360"/>
                </a:lnTo>
                <a:lnTo>
                  <a:pt x="466090" y="243840"/>
                </a:lnTo>
                <a:lnTo>
                  <a:pt x="474980" y="277368"/>
                </a:lnTo>
                <a:lnTo>
                  <a:pt x="485140" y="312420"/>
                </a:lnTo>
                <a:lnTo>
                  <a:pt x="485140" y="317645"/>
                </a:lnTo>
                <a:lnTo>
                  <a:pt x="501650" y="387096"/>
                </a:lnTo>
                <a:lnTo>
                  <a:pt x="509270" y="426720"/>
                </a:lnTo>
                <a:lnTo>
                  <a:pt x="524510" y="512064"/>
                </a:lnTo>
                <a:lnTo>
                  <a:pt x="532130" y="557784"/>
                </a:lnTo>
                <a:lnTo>
                  <a:pt x="538480" y="605028"/>
                </a:lnTo>
                <a:lnTo>
                  <a:pt x="538480" y="603504"/>
                </a:lnTo>
                <a:lnTo>
                  <a:pt x="546100" y="652272"/>
                </a:lnTo>
                <a:lnTo>
                  <a:pt x="552450" y="702564"/>
                </a:lnTo>
                <a:lnTo>
                  <a:pt x="557530" y="752856"/>
                </a:lnTo>
                <a:lnTo>
                  <a:pt x="558800" y="768096"/>
                </a:lnTo>
                <a:lnTo>
                  <a:pt x="572770" y="768096"/>
                </a:lnTo>
                <a:close/>
              </a:path>
              <a:path w="572770" h="768350">
                <a:moveTo>
                  <a:pt x="275590" y="13716"/>
                </a:moveTo>
                <a:lnTo>
                  <a:pt x="265430" y="13716"/>
                </a:lnTo>
                <a:lnTo>
                  <a:pt x="271780" y="15240"/>
                </a:lnTo>
                <a:lnTo>
                  <a:pt x="271780" y="15849"/>
                </a:lnTo>
                <a:lnTo>
                  <a:pt x="272288" y="16093"/>
                </a:lnTo>
                <a:lnTo>
                  <a:pt x="275590" y="13716"/>
                </a:lnTo>
                <a:close/>
              </a:path>
              <a:path w="572770" h="768350">
                <a:moveTo>
                  <a:pt x="271780" y="15849"/>
                </a:moveTo>
                <a:lnTo>
                  <a:pt x="271780" y="15240"/>
                </a:lnTo>
                <a:lnTo>
                  <a:pt x="270510" y="15240"/>
                </a:lnTo>
                <a:lnTo>
                  <a:pt x="271780" y="15849"/>
                </a:lnTo>
                <a:close/>
              </a:path>
              <a:path w="572770" h="768350">
                <a:moveTo>
                  <a:pt x="294640" y="16764"/>
                </a:moveTo>
                <a:lnTo>
                  <a:pt x="292462" y="13716"/>
                </a:lnTo>
                <a:lnTo>
                  <a:pt x="275590" y="13716"/>
                </a:lnTo>
                <a:lnTo>
                  <a:pt x="272288" y="16093"/>
                </a:lnTo>
                <a:lnTo>
                  <a:pt x="283210" y="21336"/>
                </a:lnTo>
                <a:lnTo>
                  <a:pt x="283210" y="19812"/>
                </a:lnTo>
                <a:lnTo>
                  <a:pt x="286128" y="22438"/>
                </a:lnTo>
                <a:lnTo>
                  <a:pt x="294640" y="16764"/>
                </a:lnTo>
                <a:close/>
              </a:path>
              <a:path w="572770" h="768350">
                <a:moveTo>
                  <a:pt x="292462" y="13716"/>
                </a:moveTo>
                <a:lnTo>
                  <a:pt x="290157" y="10488"/>
                </a:lnTo>
                <a:lnTo>
                  <a:pt x="288290" y="9144"/>
                </a:lnTo>
                <a:lnTo>
                  <a:pt x="284638" y="7683"/>
                </a:lnTo>
                <a:lnTo>
                  <a:pt x="275590" y="13716"/>
                </a:lnTo>
                <a:lnTo>
                  <a:pt x="292462" y="13716"/>
                </a:lnTo>
                <a:close/>
              </a:path>
              <a:path w="572770" h="768350">
                <a:moveTo>
                  <a:pt x="290157" y="10488"/>
                </a:moveTo>
                <a:lnTo>
                  <a:pt x="287020" y="6096"/>
                </a:lnTo>
                <a:lnTo>
                  <a:pt x="284638" y="7683"/>
                </a:lnTo>
                <a:lnTo>
                  <a:pt x="288290" y="9144"/>
                </a:lnTo>
                <a:lnTo>
                  <a:pt x="290157" y="10488"/>
                </a:lnTo>
                <a:close/>
              </a:path>
              <a:path w="572770" h="768350">
                <a:moveTo>
                  <a:pt x="294640" y="28346"/>
                </a:moveTo>
                <a:lnTo>
                  <a:pt x="294640" y="16764"/>
                </a:lnTo>
                <a:lnTo>
                  <a:pt x="286128" y="22438"/>
                </a:lnTo>
                <a:lnTo>
                  <a:pt x="288290" y="24384"/>
                </a:lnTo>
                <a:lnTo>
                  <a:pt x="288290" y="24993"/>
                </a:lnTo>
                <a:lnTo>
                  <a:pt x="293370" y="27432"/>
                </a:lnTo>
                <a:lnTo>
                  <a:pt x="294640" y="28346"/>
                </a:lnTo>
                <a:close/>
              </a:path>
              <a:path w="572770" h="768350">
                <a:moveTo>
                  <a:pt x="288290" y="24993"/>
                </a:moveTo>
                <a:lnTo>
                  <a:pt x="288290" y="24384"/>
                </a:lnTo>
                <a:lnTo>
                  <a:pt x="287020" y="24384"/>
                </a:lnTo>
                <a:lnTo>
                  <a:pt x="288290" y="24993"/>
                </a:lnTo>
                <a:close/>
              </a:path>
              <a:path w="572770" h="768350">
                <a:moveTo>
                  <a:pt x="294640" y="13716"/>
                </a:moveTo>
                <a:lnTo>
                  <a:pt x="290157" y="10488"/>
                </a:lnTo>
                <a:lnTo>
                  <a:pt x="292462" y="13716"/>
                </a:lnTo>
                <a:lnTo>
                  <a:pt x="294640" y="13716"/>
                </a:lnTo>
                <a:close/>
              </a:path>
              <a:path w="572770" h="768350">
                <a:moveTo>
                  <a:pt x="510540" y="768096"/>
                </a:moveTo>
                <a:lnTo>
                  <a:pt x="508000" y="751332"/>
                </a:lnTo>
                <a:lnTo>
                  <a:pt x="504190" y="701040"/>
                </a:lnTo>
                <a:lnTo>
                  <a:pt x="491490" y="601980"/>
                </a:lnTo>
                <a:lnTo>
                  <a:pt x="468630" y="466344"/>
                </a:lnTo>
                <a:lnTo>
                  <a:pt x="453390" y="384048"/>
                </a:lnTo>
                <a:lnTo>
                  <a:pt x="435610" y="309372"/>
                </a:lnTo>
                <a:lnTo>
                  <a:pt x="425450" y="274320"/>
                </a:lnTo>
                <a:lnTo>
                  <a:pt x="416560" y="240792"/>
                </a:lnTo>
                <a:lnTo>
                  <a:pt x="407670" y="208788"/>
                </a:lnTo>
                <a:lnTo>
                  <a:pt x="397510" y="179832"/>
                </a:lnTo>
                <a:lnTo>
                  <a:pt x="375920" y="128016"/>
                </a:lnTo>
                <a:lnTo>
                  <a:pt x="364490" y="105156"/>
                </a:lnTo>
                <a:lnTo>
                  <a:pt x="354330" y="83820"/>
                </a:lnTo>
                <a:lnTo>
                  <a:pt x="347980" y="74676"/>
                </a:lnTo>
                <a:lnTo>
                  <a:pt x="344170" y="65532"/>
                </a:lnTo>
                <a:lnTo>
                  <a:pt x="337820" y="56388"/>
                </a:lnTo>
                <a:lnTo>
                  <a:pt x="325120" y="41148"/>
                </a:lnTo>
                <a:lnTo>
                  <a:pt x="318770" y="35052"/>
                </a:lnTo>
                <a:lnTo>
                  <a:pt x="313690" y="27432"/>
                </a:lnTo>
                <a:lnTo>
                  <a:pt x="294640" y="13716"/>
                </a:lnTo>
                <a:lnTo>
                  <a:pt x="292462" y="13716"/>
                </a:lnTo>
                <a:lnTo>
                  <a:pt x="294640" y="16764"/>
                </a:lnTo>
                <a:lnTo>
                  <a:pt x="294640" y="28346"/>
                </a:lnTo>
                <a:lnTo>
                  <a:pt x="299720" y="32004"/>
                </a:lnTo>
                <a:lnTo>
                  <a:pt x="303530" y="38100"/>
                </a:lnTo>
                <a:lnTo>
                  <a:pt x="303530" y="36576"/>
                </a:lnTo>
                <a:lnTo>
                  <a:pt x="316230" y="48768"/>
                </a:lnTo>
                <a:lnTo>
                  <a:pt x="321310" y="56388"/>
                </a:lnTo>
                <a:lnTo>
                  <a:pt x="332740" y="71628"/>
                </a:lnTo>
                <a:lnTo>
                  <a:pt x="337820" y="80772"/>
                </a:lnTo>
                <a:lnTo>
                  <a:pt x="344170" y="89916"/>
                </a:lnTo>
                <a:lnTo>
                  <a:pt x="354330" y="109728"/>
                </a:lnTo>
                <a:lnTo>
                  <a:pt x="364490" y="132588"/>
                </a:lnTo>
                <a:lnTo>
                  <a:pt x="375920" y="156972"/>
                </a:lnTo>
                <a:lnTo>
                  <a:pt x="384810" y="184404"/>
                </a:lnTo>
                <a:lnTo>
                  <a:pt x="405130" y="243840"/>
                </a:lnTo>
                <a:lnTo>
                  <a:pt x="422910" y="312420"/>
                </a:lnTo>
                <a:lnTo>
                  <a:pt x="440690" y="387096"/>
                </a:lnTo>
                <a:lnTo>
                  <a:pt x="448310" y="426720"/>
                </a:lnTo>
                <a:lnTo>
                  <a:pt x="463550" y="512064"/>
                </a:lnTo>
                <a:lnTo>
                  <a:pt x="471170" y="557784"/>
                </a:lnTo>
                <a:lnTo>
                  <a:pt x="496570" y="752856"/>
                </a:lnTo>
                <a:lnTo>
                  <a:pt x="497840" y="768096"/>
                </a:lnTo>
                <a:lnTo>
                  <a:pt x="510540" y="768096"/>
                </a:lnTo>
                <a:close/>
              </a:path>
              <a:path w="572770" h="768350">
                <a:moveTo>
                  <a:pt x="339090" y="18897"/>
                </a:moveTo>
                <a:lnTo>
                  <a:pt x="339090" y="18288"/>
                </a:lnTo>
                <a:lnTo>
                  <a:pt x="337820" y="18288"/>
                </a:lnTo>
                <a:lnTo>
                  <a:pt x="339090" y="18897"/>
                </a:lnTo>
                <a:close/>
              </a:path>
              <a:path w="572770" h="768350">
                <a:moveTo>
                  <a:pt x="349250" y="24993"/>
                </a:moveTo>
                <a:lnTo>
                  <a:pt x="349250" y="24384"/>
                </a:lnTo>
                <a:lnTo>
                  <a:pt x="347980" y="24384"/>
                </a:lnTo>
                <a:lnTo>
                  <a:pt x="349250" y="24993"/>
                </a:lnTo>
                <a:close/>
              </a:path>
              <a:path w="572770" h="768350">
                <a:moveTo>
                  <a:pt x="367030" y="39014"/>
                </a:moveTo>
                <a:lnTo>
                  <a:pt x="367030" y="38100"/>
                </a:lnTo>
                <a:lnTo>
                  <a:pt x="364490" y="36576"/>
                </a:lnTo>
                <a:lnTo>
                  <a:pt x="367030" y="39014"/>
                </a:lnTo>
                <a:close/>
              </a:path>
              <a:path w="572770" h="768350">
                <a:moveTo>
                  <a:pt x="383540" y="58081"/>
                </a:moveTo>
                <a:lnTo>
                  <a:pt x="383540" y="56388"/>
                </a:lnTo>
                <a:lnTo>
                  <a:pt x="382270" y="56388"/>
                </a:lnTo>
                <a:lnTo>
                  <a:pt x="383540" y="58081"/>
                </a:lnTo>
                <a:close/>
              </a:path>
              <a:path w="572770" h="768350">
                <a:moveTo>
                  <a:pt x="485140" y="317645"/>
                </a:moveTo>
                <a:lnTo>
                  <a:pt x="485140" y="312420"/>
                </a:lnTo>
                <a:lnTo>
                  <a:pt x="483870" y="312420"/>
                </a:lnTo>
                <a:lnTo>
                  <a:pt x="485140" y="31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 txBox="1"/>
          <p:nvPr/>
        </p:nvSpPr>
        <p:spPr>
          <a:xfrm>
            <a:off x="7638723" y="2702474"/>
            <a:ext cx="184075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dirty="0">
                <a:latin typeface="Times New Roman"/>
                <a:cs typeface="Times New Roman"/>
              </a:rPr>
              <a:t>+1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1915" y="3559318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 txBox="1"/>
          <p:nvPr/>
        </p:nvSpPr>
        <p:spPr>
          <a:xfrm>
            <a:off x="1942512" y="3476565"/>
            <a:ext cx="1359654" cy="27411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back </a:t>
            </a:r>
            <a:r>
              <a:rPr sz="1710" spc="-4" dirty="0">
                <a:latin typeface="Times New Roman"/>
                <a:cs typeface="Times New Roman"/>
              </a:rPr>
              <a:t>in</a:t>
            </a:r>
            <a:r>
              <a:rPr sz="1710" spc="-81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register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46363" y="3721368"/>
            <a:ext cx="2224546" cy="885440"/>
          </a:xfrm>
          <a:prstGeom prst="rect">
            <a:avLst/>
          </a:prstGeom>
        </p:spPr>
        <p:txBody>
          <a:bodyPr vert="horz" wrap="square" lIns="0" tIns="43439" rIns="0" bIns="0" rtlCol="0">
            <a:spAutoFit/>
          </a:bodyPr>
          <a:lstStyle/>
          <a:p>
            <a:pPr marL="513667" indent="-293214">
              <a:spcBef>
                <a:spcPts val="342"/>
              </a:spcBef>
              <a:buChar char="•"/>
              <a:tabLst>
                <a:tab pos="513667" algn="l"/>
                <a:tab pos="514210" algn="l"/>
              </a:tabLst>
            </a:pP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Store</a:t>
            </a:r>
            <a:endParaRPr sz="2052" dirty="0">
              <a:latin typeface="Times New Roman"/>
              <a:cs typeface="Times New Roman"/>
            </a:endParaRPr>
          </a:p>
          <a:p>
            <a:pPr marL="223168" marR="4344" indent="-212851">
              <a:lnSpc>
                <a:spcPts val="1847"/>
              </a:lnSpc>
              <a:spcBef>
                <a:spcPts val="453"/>
              </a:spcBef>
              <a:tabLst>
                <a:tab pos="255748" algn="l"/>
              </a:tabLst>
            </a:pPr>
            <a:r>
              <a:rPr lang="en-US" sz="1710">
                <a:latin typeface="Times New Roman"/>
                <a:cs typeface="Times New Roman"/>
              </a:rPr>
              <a:t>		</a:t>
            </a:r>
            <a:r>
              <a:rPr sz="1710">
                <a:latin typeface="Times New Roman"/>
                <a:cs typeface="Times New Roman"/>
              </a:rPr>
              <a:t>–</a:t>
            </a:r>
            <a:r>
              <a:rPr lang="en-US" sz="1710">
                <a:latin typeface="Times New Roman"/>
                <a:cs typeface="Times New Roman"/>
              </a:rPr>
              <a:t> </a:t>
            </a:r>
            <a:r>
              <a:rPr sz="1710" spc="-17">
                <a:latin typeface="Times New Roman"/>
                <a:cs typeface="Times New Roman"/>
              </a:rPr>
              <a:t>Write </a:t>
            </a:r>
            <a:r>
              <a:rPr sz="1710" spc="-4" dirty="0">
                <a:latin typeface="Times New Roman"/>
                <a:cs typeface="Times New Roman"/>
              </a:rPr>
              <a:t>register to  </a:t>
            </a:r>
            <a:r>
              <a:rPr sz="1710" spc="-9" dirty="0">
                <a:latin typeface="Times New Roman"/>
                <a:cs typeface="Times New Roman"/>
              </a:rPr>
              <a:t>memory</a:t>
            </a:r>
            <a:r>
              <a:rPr sz="1710" spc="-47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location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83690" y="4099921"/>
            <a:ext cx="501725" cy="271496"/>
          </a:xfrm>
          <a:custGeom>
            <a:avLst/>
            <a:gdLst/>
            <a:ahLst/>
            <a:cxnLst/>
            <a:rect l="l" t="t" r="r" b="b"/>
            <a:pathLst>
              <a:path w="586740" h="317500">
                <a:moveTo>
                  <a:pt x="0" y="0"/>
                </a:moveTo>
                <a:lnTo>
                  <a:pt x="0" y="316992"/>
                </a:lnTo>
                <a:lnTo>
                  <a:pt x="586740" y="316992"/>
                </a:lnTo>
                <a:lnTo>
                  <a:pt x="586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478477" y="4094710"/>
            <a:ext cx="512585" cy="282899"/>
          </a:xfrm>
          <a:custGeom>
            <a:avLst/>
            <a:gdLst/>
            <a:ahLst/>
            <a:cxnLst/>
            <a:rect l="l" t="t" r="r" b="b"/>
            <a:pathLst>
              <a:path w="599440" h="330835">
                <a:moveTo>
                  <a:pt x="598932" y="330708"/>
                </a:moveTo>
                <a:lnTo>
                  <a:pt x="598932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86740" y="12192"/>
                </a:lnTo>
                <a:lnTo>
                  <a:pt x="586740" y="6096"/>
                </a:lnTo>
                <a:lnTo>
                  <a:pt x="592836" y="12192"/>
                </a:lnTo>
                <a:lnTo>
                  <a:pt x="592836" y="330708"/>
                </a:lnTo>
                <a:lnTo>
                  <a:pt x="598932" y="330708"/>
                </a:lnTo>
                <a:close/>
              </a:path>
              <a:path w="59944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9944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99440" h="330835">
                <a:moveTo>
                  <a:pt x="59283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86740" y="330708"/>
                </a:lnTo>
                <a:lnTo>
                  <a:pt x="586740" y="323088"/>
                </a:lnTo>
                <a:lnTo>
                  <a:pt x="592836" y="316992"/>
                </a:lnTo>
                <a:close/>
              </a:path>
              <a:path w="59944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99440" h="330835">
                <a:moveTo>
                  <a:pt x="592836" y="12192"/>
                </a:moveTo>
                <a:lnTo>
                  <a:pt x="586740" y="6096"/>
                </a:lnTo>
                <a:lnTo>
                  <a:pt x="586740" y="12192"/>
                </a:lnTo>
                <a:lnTo>
                  <a:pt x="592836" y="12192"/>
                </a:lnTo>
                <a:close/>
              </a:path>
              <a:path w="599440" h="330835">
                <a:moveTo>
                  <a:pt x="592836" y="316992"/>
                </a:moveTo>
                <a:lnTo>
                  <a:pt x="592836" y="12192"/>
                </a:lnTo>
                <a:lnTo>
                  <a:pt x="586740" y="12192"/>
                </a:lnTo>
                <a:lnTo>
                  <a:pt x="586740" y="316992"/>
                </a:lnTo>
                <a:lnTo>
                  <a:pt x="592836" y="316992"/>
                </a:lnTo>
                <a:close/>
              </a:path>
              <a:path w="599440" h="330835">
                <a:moveTo>
                  <a:pt x="592836" y="330708"/>
                </a:moveTo>
                <a:lnTo>
                  <a:pt x="592836" y="316992"/>
                </a:lnTo>
                <a:lnTo>
                  <a:pt x="586740" y="323088"/>
                </a:lnTo>
                <a:lnTo>
                  <a:pt x="586740" y="330708"/>
                </a:lnTo>
                <a:lnTo>
                  <a:pt x="59283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5659188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56436" y="4099921"/>
            <a:ext cx="501725" cy="271496"/>
          </a:xfrm>
          <a:custGeom>
            <a:avLst/>
            <a:gdLst/>
            <a:ahLst/>
            <a:cxnLst/>
            <a:rect l="l" t="t" r="r" b="b"/>
            <a:pathLst>
              <a:path w="586739" h="317500">
                <a:moveTo>
                  <a:pt x="0" y="0"/>
                </a:moveTo>
                <a:lnTo>
                  <a:pt x="0" y="316992"/>
                </a:lnTo>
                <a:lnTo>
                  <a:pt x="586740" y="316992"/>
                </a:lnTo>
                <a:lnTo>
                  <a:pt x="586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351224" y="4094710"/>
            <a:ext cx="512585" cy="282899"/>
          </a:xfrm>
          <a:custGeom>
            <a:avLst/>
            <a:gdLst/>
            <a:ahLst/>
            <a:cxnLst/>
            <a:rect l="l" t="t" r="r" b="b"/>
            <a:pathLst>
              <a:path w="599439" h="330835">
                <a:moveTo>
                  <a:pt x="598932" y="330708"/>
                </a:moveTo>
                <a:lnTo>
                  <a:pt x="598932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86740" y="12192"/>
                </a:lnTo>
                <a:lnTo>
                  <a:pt x="586740" y="6096"/>
                </a:lnTo>
                <a:lnTo>
                  <a:pt x="592836" y="12192"/>
                </a:lnTo>
                <a:lnTo>
                  <a:pt x="592836" y="330708"/>
                </a:lnTo>
                <a:lnTo>
                  <a:pt x="598932" y="330708"/>
                </a:lnTo>
                <a:close/>
              </a:path>
              <a:path w="59943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9943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99439" h="330835">
                <a:moveTo>
                  <a:pt x="59283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86740" y="330708"/>
                </a:lnTo>
                <a:lnTo>
                  <a:pt x="586740" y="323088"/>
                </a:lnTo>
                <a:lnTo>
                  <a:pt x="592836" y="316992"/>
                </a:lnTo>
                <a:close/>
              </a:path>
              <a:path w="59943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99439" h="330835">
                <a:moveTo>
                  <a:pt x="592836" y="12192"/>
                </a:moveTo>
                <a:lnTo>
                  <a:pt x="586740" y="6096"/>
                </a:lnTo>
                <a:lnTo>
                  <a:pt x="586740" y="12192"/>
                </a:lnTo>
                <a:lnTo>
                  <a:pt x="592836" y="12192"/>
                </a:lnTo>
                <a:close/>
              </a:path>
              <a:path w="599439" h="330835">
                <a:moveTo>
                  <a:pt x="592836" y="316992"/>
                </a:moveTo>
                <a:lnTo>
                  <a:pt x="592836" y="12192"/>
                </a:lnTo>
                <a:lnTo>
                  <a:pt x="586740" y="12192"/>
                </a:lnTo>
                <a:lnTo>
                  <a:pt x="586740" y="316992"/>
                </a:lnTo>
                <a:lnTo>
                  <a:pt x="592836" y="316992"/>
                </a:lnTo>
                <a:close/>
              </a:path>
              <a:path w="599439" h="330835">
                <a:moveTo>
                  <a:pt x="592836" y="330708"/>
                </a:moveTo>
                <a:lnTo>
                  <a:pt x="592836" y="316992"/>
                </a:lnTo>
                <a:lnTo>
                  <a:pt x="586740" y="323088"/>
                </a:lnTo>
                <a:lnTo>
                  <a:pt x="586740" y="330708"/>
                </a:lnTo>
                <a:lnTo>
                  <a:pt x="59283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4516298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3858621" y="5029092"/>
            <a:ext cx="4386839" cy="577744"/>
          </a:xfrm>
          <a:custGeom>
            <a:avLst/>
            <a:gdLst/>
            <a:ahLst/>
            <a:cxnLst/>
            <a:rect l="l" t="t" r="r" b="b"/>
            <a:pathLst>
              <a:path w="5130165" h="675639">
                <a:moveTo>
                  <a:pt x="0" y="0"/>
                </a:moveTo>
                <a:lnTo>
                  <a:pt x="0" y="675132"/>
                </a:lnTo>
                <a:lnTo>
                  <a:pt x="5129784" y="675132"/>
                </a:lnTo>
                <a:lnTo>
                  <a:pt x="5129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3852104" y="5022576"/>
            <a:ext cx="4398242" cy="589147"/>
          </a:xfrm>
          <a:custGeom>
            <a:avLst/>
            <a:gdLst/>
            <a:ahLst/>
            <a:cxnLst/>
            <a:rect l="l" t="t" r="r" b="b"/>
            <a:pathLst>
              <a:path w="5143500" h="688975">
                <a:moveTo>
                  <a:pt x="5143500" y="688848"/>
                </a:moveTo>
                <a:lnTo>
                  <a:pt x="5143500" y="0"/>
                </a:lnTo>
                <a:lnTo>
                  <a:pt x="0" y="0"/>
                </a:lnTo>
                <a:lnTo>
                  <a:pt x="0" y="688848"/>
                </a:lnTo>
                <a:lnTo>
                  <a:pt x="7620" y="68884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688848"/>
                </a:lnTo>
                <a:lnTo>
                  <a:pt x="5143500" y="688848"/>
                </a:lnTo>
                <a:close/>
              </a:path>
              <a:path w="5143500" h="68897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688975">
                <a:moveTo>
                  <a:pt x="13716" y="676656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676656"/>
                </a:lnTo>
                <a:lnTo>
                  <a:pt x="13716" y="676656"/>
                </a:lnTo>
                <a:close/>
              </a:path>
              <a:path w="5143500" h="688975">
                <a:moveTo>
                  <a:pt x="5137404" y="676656"/>
                </a:moveTo>
                <a:lnTo>
                  <a:pt x="7620" y="676656"/>
                </a:lnTo>
                <a:lnTo>
                  <a:pt x="13716" y="682752"/>
                </a:lnTo>
                <a:lnTo>
                  <a:pt x="13716" y="688848"/>
                </a:lnTo>
                <a:lnTo>
                  <a:pt x="5131308" y="688848"/>
                </a:lnTo>
                <a:lnTo>
                  <a:pt x="5131308" y="682752"/>
                </a:lnTo>
                <a:lnTo>
                  <a:pt x="5137404" y="676656"/>
                </a:lnTo>
                <a:close/>
              </a:path>
              <a:path w="5143500" h="688975">
                <a:moveTo>
                  <a:pt x="13716" y="688848"/>
                </a:moveTo>
                <a:lnTo>
                  <a:pt x="13716" y="682752"/>
                </a:lnTo>
                <a:lnTo>
                  <a:pt x="7620" y="676656"/>
                </a:lnTo>
                <a:lnTo>
                  <a:pt x="7620" y="688848"/>
                </a:lnTo>
                <a:lnTo>
                  <a:pt x="13716" y="688848"/>
                </a:lnTo>
                <a:close/>
              </a:path>
              <a:path w="5143500" h="68897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688975">
                <a:moveTo>
                  <a:pt x="5137404" y="676656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676656"/>
                </a:lnTo>
                <a:lnTo>
                  <a:pt x="5137404" y="676656"/>
                </a:lnTo>
                <a:close/>
              </a:path>
              <a:path w="5143500" h="688975">
                <a:moveTo>
                  <a:pt x="5137404" y="688848"/>
                </a:moveTo>
                <a:lnTo>
                  <a:pt x="5137404" y="676656"/>
                </a:lnTo>
                <a:lnTo>
                  <a:pt x="5131308" y="682752"/>
                </a:lnTo>
                <a:lnTo>
                  <a:pt x="5131308" y="688848"/>
                </a:lnTo>
                <a:lnTo>
                  <a:pt x="5137404" y="68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 txBox="1"/>
          <p:nvPr/>
        </p:nvSpPr>
        <p:spPr>
          <a:xfrm>
            <a:off x="5803842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42296" y="3428783"/>
            <a:ext cx="895287" cy="2091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 txBox="1"/>
          <p:nvPr/>
        </p:nvSpPr>
        <p:spPr>
          <a:xfrm>
            <a:off x="718782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46542" y="3940498"/>
            <a:ext cx="169957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-38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1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spc="-329" dirty="0">
                <a:latin typeface="Times New Roman"/>
                <a:cs typeface="Times New Roman"/>
              </a:rPr>
              <a:t>.</a:t>
            </a:r>
            <a:r>
              <a:rPr sz="1796" spc="-410" baseline="35714" dirty="0">
                <a:latin typeface="Times New Roman"/>
                <a:cs typeface="Times New Roman"/>
              </a:rPr>
              <a:t>1</a:t>
            </a:r>
            <a:r>
              <a:rPr sz="2052" spc="-278" dirty="0">
                <a:latin typeface="Times New Roman"/>
                <a:cs typeface="Times New Roman"/>
              </a:rPr>
              <a:t>.</a:t>
            </a:r>
            <a:r>
              <a:rPr sz="1796" spc="-487" baseline="35714" dirty="0">
                <a:latin typeface="Times New Roman"/>
                <a:cs typeface="Times New Roman"/>
              </a:rPr>
              <a:t>1</a:t>
            </a:r>
            <a:r>
              <a:rPr sz="2052" dirty="0">
                <a:latin typeface="Times New Roman"/>
                <a:cs typeface="Times New Roman"/>
              </a:rPr>
              <a:t>.</a:t>
            </a:r>
            <a:endParaRPr sz="205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581" y="857168"/>
            <a:ext cx="2008531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</a:t>
            </a:r>
            <a:r>
              <a:rPr spc="-51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728" y="1732907"/>
            <a:ext cx="3193341" cy="1089403"/>
          </a:xfrm>
          <a:prstGeom prst="rect">
            <a:avLst/>
          </a:prstGeom>
        </p:spPr>
        <p:txBody>
          <a:bodyPr vert="horz" wrap="square" lIns="0" tIns="37467" rIns="0" bIns="0" rtlCol="0">
            <a:spAutoFit/>
          </a:bodyPr>
          <a:lstStyle/>
          <a:p>
            <a:pPr marL="304074" marR="4344" indent="-293214">
              <a:lnSpc>
                <a:spcPts val="1658"/>
              </a:lnSpc>
              <a:spcBef>
                <a:spcPts val="295"/>
              </a:spcBef>
              <a:buChar char="•"/>
              <a:tabLst>
                <a:tab pos="303531" algn="l"/>
                <a:tab pos="304617" algn="l"/>
              </a:tabLst>
            </a:pPr>
            <a:r>
              <a:rPr sz="1539" spc="-4" dirty="0">
                <a:latin typeface="Times New Roman"/>
                <a:cs typeface="Times New Roman"/>
              </a:rPr>
              <a:t>Control </a:t>
            </a:r>
            <a:r>
              <a:rPr sz="1539" dirty="0">
                <a:latin typeface="Times New Roman"/>
                <a:cs typeface="Times New Roman"/>
              </a:rPr>
              <a:t>unit: configures the</a:t>
            </a:r>
            <a:r>
              <a:rPr sz="1539" spc="-97" dirty="0">
                <a:latin typeface="Times New Roman"/>
                <a:cs typeface="Times New Roman"/>
              </a:rPr>
              <a:t> </a:t>
            </a:r>
            <a:r>
              <a:rPr sz="1539" dirty="0">
                <a:latin typeface="Times New Roman"/>
                <a:cs typeface="Times New Roman"/>
              </a:rPr>
              <a:t>datapath  operations</a:t>
            </a:r>
            <a:endParaRPr sz="1539">
              <a:latin typeface="Times New Roman"/>
              <a:cs typeface="Times New Roman"/>
            </a:endParaRPr>
          </a:p>
          <a:p>
            <a:pPr marL="646699" marR="51584" indent="-245431">
              <a:lnSpc>
                <a:spcPts val="1479"/>
              </a:lnSpc>
              <a:spcBef>
                <a:spcPts val="338"/>
              </a:spcBef>
              <a:tabLst>
                <a:tab pos="646699" algn="l"/>
              </a:tabLst>
            </a:pPr>
            <a:r>
              <a:rPr sz="1368" spc="-4" dirty="0">
                <a:latin typeface="Times New Roman"/>
                <a:cs typeface="Times New Roman"/>
              </a:rPr>
              <a:t>–	Sequence </a:t>
            </a:r>
            <a:r>
              <a:rPr sz="1368" dirty="0">
                <a:latin typeface="Times New Roman"/>
                <a:cs typeface="Times New Roman"/>
              </a:rPr>
              <a:t>of </a:t>
            </a:r>
            <a:r>
              <a:rPr sz="1368" spc="-4" dirty="0">
                <a:latin typeface="Times New Roman"/>
                <a:cs typeface="Times New Roman"/>
              </a:rPr>
              <a:t>desired operations  (“instructions”) stored in </a:t>
            </a:r>
            <a:r>
              <a:rPr sz="1368" spc="-9" dirty="0">
                <a:latin typeface="Times New Roman"/>
                <a:cs typeface="Times New Roman"/>
              </a:rPr>
              <a:t>memory </a:t>
            </a:r>
            <a:r>
              <a:rPr sz="1368" spc="-4" dirty="0">
                <a:latin typeface="Times New Roman"/>
                <a:cs typeface="Times New Roman"/>
              </a:rPr>
              <a:t>–  “program”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7" y="2806728"/>
            <a:ext cx="2854514" cy="691858"/>
          </a:xfrm>
          <a:prstGeom prst="rect">
            <a:avLst/>
          </a:prstGeom>
        </p:spPr>
        <p:txBody>
          <a:bodyPr vert="horz" wrap="square" lIns="0" tIns="37467" rIns="0" bIns="0" rtlCol="0">
            <a:spAutoFit/>
          </a:bodyPr>
          <a:lstStyle/>
          <a:p>
            <a:pPr marL="304074" marR="4344" indent="-293214">
              <a:lnSpc>
                <a:spcPts val="1658"/>
              </a:lnSpc>
              <a:spcBef>
                <a:spcPts val="295"/>
              </a:spcBef>
              <a:buChar char="•"/>
              <a:tabLst>
                <a:tab pos="303531" algn="l"/>
                <a:tab pos="304617" algn="l"/>
              </a:tabLst>
            </a:pPr>
            <a:r>
              <a:rPr sz="1539" spc="-4" dirty="0">
                <a:latin typeface="Times New Roman"/>
                <a:cs typeface="Times New Roman"/>
              </a:rPr>
              <a:t>Instruction </a:t>
            </a:r>
            <a:r>
              <a:rPr sz="1539" dirty="0">
                <a:latin typeface="Times New Roman"/>
                <a:cs typeface="Times New Roman"/>
              </a:rPr>
              <a:t>cycle – broken into  </a:t>
            </a:r>
            <a:r>
              <a:rPr sz="1539" spc="-4" dirty="0">
                <a:latin typeface="Times New Roman"/>
                <a:cs typeface="Times New Roman"/>
              </a:rPr>
              <a:t>several sub-operations, </a:t>
            </a:r>
            <a:r>
              <a:rPr sz="1539" dirty="0">
                <a:latin typeface="Times New Roman"/>
                <a:cs typeface="Times New Roman"/>
              </a:rPr>
              <a:t>each one  clock cycle,</a:t>
            </a:r>
            <a:r>
              <a:rPr sz="1539" spc="-64" dirty="0">
                <a:latin typeface="Times New Roman"/>
                <a:cs typeface="Times New Roman"/>
              </a:rPr>
              <a:t> </a:t>
            </a:r>
            <a:r>
              <a:rPr sz="1539" dirty="0">
                <a:latin typeface="Times New Roman"/>
                <a:cs typeface="Times New Roman"/>
              </a:rPr>
              <a:t>e.g.:</a:t>
            </a:r>
          </a:p>
        </p:txBody>
      </p:sp>
      <p:sp>
        <p:nvSpPr>
          <p:cNvPr id="5" name="object 5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5900278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7422" y="2223339"/>
            <a:ext cx="2250705" cy="1205444"/>
          </a:xfrm>
          <a:custGeom>
            <a:avLst/>
            <a:gdLst/>
            <a:ahLst/>
            <a:cxnLst/>
            <a:rect l="l" t="t" r="r" b="b"/>
            <a:pathLst>
              <a:path w="2632075" h="1409700">
                <a:moveTo>
                  <a:pt x="2631948" y="1409700"/>
                </a:moveTo>
                <a:lnTo>
                  <a:pt x="2631948" y="0"/>
                </a:lnTo>
                <a:lnTo>
                  <a:pt x="0" y="0"/>
                </a:lnTo>
                <a:lnTo>
                  <a:pt x="0" y="1409700"/>
                </a:lnTo>
                <a:lnTo>
                  <a:pt x="7620" y="1409700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619756" y="13716"/>
                </a:lnTo>
                <a:lnTo>
                  <a:pt x="2619756" y="7620"/>
                </a:lnTo>
                <a:lnTo>
                  <a:pt x="2625852" y="13716"/>
                </a:lnTo>
                <a:lnTo>
                  <a:pt x="2625852" y="1409700"/>
                </a:lnTo>
                <a:lnTo>
                  <a:pt x="2631948" y="1409700"/>
                </a:lnTo>
                <a:close/>
              </a:path>
              <a:path w="2632075" h="1409700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2632075" h="1409700">
                <a:moveTo>
                  <a:pt x="13716" y="14097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1409700"/>
                </a:lnTo>
                <a:lnTo>
                  <a:pt x="13716" y="1409700"/>
                </a:lnTo>
                <a:close/>
              </a:path>
              <a:path w="2632075" h="1409700">
                <a:moveTo>
                  <a:pt x="2625852" y="13716"/>
                </a:moveTo>
                <a:lnTo>
                  <a:pt x="2619756" y="7620"/>
                </a:lnTo>
                <a:lnTo>
                  <a:pt x="2619756" y="13716"/>
                </a:lnTo>
                <a:lnTo>
                  <a:pt x="2625852" y="13716"/>
                </a:lnTo>
                <a:close/>
              </a:path>
              <a:path w="2632075" h="1409700">
                <a:moveTo>
                  <a:pt x="2625852" y="1409700"/>
                </a:moveTo>
                <a:lnTo>
                  <a:pt x="2625852" y="13716"/>
                </a:lnTo>
                <a:lnTo>
                  <a:pt x="2619756" y="13716"/>
                </a:lnTo>
                <a:lnTo>
                  <a:pt x="2619756" y="1409700"/>
                </a:lnTo>
                <a:lnTo>
                  <a:pt x="2625852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40648" y="2223339"/>
            <a:ext cx="1188611" cy="1205444"/>
          </a:xfrm>
          <a:custGeom>
            <a:avLst/>
            <a:gdLst/>
            <a:ahLst/>
            <a:cxnLst/>
            <a:rect l="l" t="t" r="r" b="b"/>
            <a:pathLst>
              <a:path w="1390015" h="1409700">
                <a:moveTo>
                  <a:pt x="1389888" y="1409700"/>
                </a:moveTo>
                <a:lnTo>
                  <a:pt x="1389888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7696" y="13716"/>
                </a:lnTo>
                <a:lnTo>
                  <a:pt x="1377696" y="7620"/>
                </a:lnTo>
                <a:lnTo>
                  <a:pt x="1383792" y="13716"/>
                </a:lnTo>
                <a:lnTo>
                  <a:pt x="1383792" y="1409700"/>
                </a:lnTo>
                <a:lnTo>
                  <a:pt x="1389888" y="1409700"/>
                </a:lnTo>
                <a:close/>
              </a:path>
              <a:path w="139001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001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0015" h="1409700">
                <a:moveTo>
                  <a:pt x="1383792" y="13716"/>
                </a:moveTo>
                <a:lnTo>
                  <a:pt x="1377696" y="7620"/>
                </a:lnTo>
                <a:lnTo>
                  <a:pt x="1377696" y="13716"/>
                </a:lnTo>
                <a:lnTo>
                  <a:pt x="1383792" y="13716"/>
                </a:lnTo>
                <a:close/>
              </a:path>
              <a:path w="1390015" h="1409700">
                <a:moveTo>
                  <a:pt x="1383792" y="1409700"/>
                </a:moveTo>
                <a:lnTo>
                  <a:pt x="1383792" y="13716"/>
                </a:lnTo>
                <a:lnTo>
                  <a:pt x="1377696" y="13716"/>
                </a:lnTo>
                <a:lnTo>
                  <a:pt x="1377696" y="1409700"/>
                </a:lnTo>
                <a:lnTo>
                  <a:pt x="1383792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 txBox="1"/>
          <p:nvPr/>
        </p:nvSpPr>
        <p:spPr>
          <a:xfrm>
            <a:off x="7064450" y="2553912"/>
            <a:ext cx="94263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4347314" y="2702910"/>
            <a:ext cx="2017762" cy="725981"/>
          </a:xfrm>
          <a:custGeom>
            <a:avLst/>
            <a:gdLst/>
            <a:ahLst/>
            <a:cxnLst/>
            <a:rect l="l" t="t" r="r" b="b"/>
            <a:pathLst>
              <a:path w="2359659" h="848995">
                <a:moveTo>
                  <a:pt x="2359152" y="848868"/>
                </a:moveTo>
                <a:lnTo>
                  <a:pt x="2359152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59152" y="848868"/>
                </a:lnTo>
                <a:close/>
              </a:path>
              <a:path w="235965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5965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5965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5965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4352526" y="2732447"/>
            <a:ext cx="2006902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479321" y="3186391"/>
            <a:ext cx="469146" cy="65159"/>
          </a:xfrm>
          <a:custGeom>
            <a:avLst/>
            <a:gdLst/>
            <a:ahLst/>
            <a:cxnLst/>
            <a:rect l="l" t="t" r="r" b="b"/>
            <a:pathLst>
              <a:path w="54864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864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864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8640" h="76200">
                <a:moveTo>
                  <a:pt x="548640" y="38100"/>
                </a:moveTo>
                <a:lnTo>
                  <a:pt x="472440" y="0"/>
                </a:lnTo>
                <a:lnTo>
                  <a:pt x="472440" y="32004"/>
                </a:lnTo>
                <a:lnTo>
                  <a:pt x="484632" y="32004"/>
                </a:lnTo>
                <a:lnTo>
                  <a:pt x="484632" y="70104"/>
                </a:lnTo>
                <a:lnTo>
                  <a:pt x="548640" y="38100"/>
                </a:lnTo>
                <a:close/>
              </a:path>
              <a:path w="548640" h="76200">
                <a:moveTo>
                  <a:pt x="484632" y="70104"/>
                </a:moveTo>
                <a:lnTo>
                  <a:pt x="484632" y="44196"/>
                </a:lnTo>
                <a:lnTo>
                  <a:pt x="472440" y="44196"/>
                </a:lnTo>
                <a:lnTo>
                  <a:pt x="472440" y="76200"/>
                </a:lnTo>
                <a:lnTo>
                  <a:pt x="48463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68833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6485406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661915" y="3494159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 txBox="1"/>
          <p:nvPr/>
        </p:nvSpPr>
        <p:spPr>
          <a:xfrm>
            <a:off x="1315682" y="3494160"/>
            <a:ext cx="2660122" cy="1947904"/>
          </a:xfrm>
          <a:prstGeom prst="rect">
            <a:avLst/>
          </a:prstGeom>
        </p:spPr>
        <p:txBody>
          <a:bodyPr vert="horz" wrap="square" lIns="0" tIns="31494" rIns="0" bIns="0" rtlCol="0">
            <a:spAutoFit/>
          </a:bodyPr>
          <a:lstStyle/>
          <a:p>
            <a:pPr marL="255748" indent="-244888">
              <a:spcBef>
                <a:spcPts val="248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Fetch: </a:t>
            </a:r>
            <a:r>
              <a:rPr sz="1368" spc="-9" dirty="0">
                <a:latin typeface="Times New Roman"/>
                <a:cs typeface="Times New Roman"/>
              </a:rPr>
              <a:t>Get </a:t>
            </a:r>
            <a:r>
              <a:rPr sz="1368" spc="-4" dirty="0">
                <a:latin typeface="Times New Roman"/>
                <a:cs typeface="Times New Roman"/>
              </a:rPr>
              <a:t>next instruction into</a:t>
            </a:r>
            <a:r>
              <a:rPr sz="1368" spc="60" dirty="0">
                <a:latin typeface="Times New Roman"/>
                <a:cs typeface="Times New Roman"/>
              </a:rPr>
              <a:t> </a:t>
            </a:r>
            <a:r>
              <a:rPr sz="1368" spc="-4" dirty="0">
                <a:latin typeface="Times New Roman"/>
                <a:cs typeface="Times New Roman"/>
              </a:rPr>
              <a:t>IR</a:t>
            </a:r>
            <a:endParaRPr sz="1368" dirty="0">
              <a:latin typeface="Times New Roman"/>
              <a:cs typeface="Times New Roman"/>
            </a:endParaRPr>
          </a:p>
          <a:p>
            <a:pPr marL="255748" marR="402354" indent="-244888">
              <a:lnSpc>
                <a:spcPts val="1479"/>
              </a:lnSpc>
              <a:spcBef>
                <a:spcPts val="350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Decode: </a:t>
            </a:r>
            <a:r>
              <a:rPr sz="1368" spc="-4" dirty="0">
                <a:latin typeface="Times New Roman"/>
                <a:cs typeface="Times New Roman"/>
              </a:rPr>
              <a:t>Determine what </a:t>
            </a:r>
            <a:r>
              <a:rPr sz="1368" dirty="0">
                <a:latin typeface="Times New Roman"/>
                <a:cs typeface="Times New Roman"/>
              </a:rPr>
              <a:t>the  </a:t>
            </a:r>
            <a:r>
              <a:rPr sz="1368" spc="-4" dirty="0">
                <a:latin typeface="Times New Roman"/>
                <a:cs typeface="Times New Roman"/>
              </a:rPr>
              <a:t>instruction</a:t>
            </a:r>
            <a:r>
              <a:rPr sz="1368" spc="4" dirty="0">
                <a:latin typeface="Times New Roman"/>
                <a:cs typeface="Times New Roman"/>
              </a:rPr>
              <a:t> </a:t>
            </a:r>
            <a:r>
              <a:rPr sz="1368" spc="-9" dirty="0">
                <a:latin typeface="Times New Roman"/>
                <a:cs typeface="Times New Roman"/>
              </a:rPr>
              <a:t>means</a:t>
            </a:r>
            <a:endParaRPr sz="1368" dirty="0">
              <a:latin typeface="Times New Roman"/>
              <a:cs typeface="Times New Roman"/>
            </a:endParaRPr>
          </a:p>
          <a:p>
            <a:pPr marL="255748" marR="126516" indent="-244888">
              <a:lnSpc>
                <a:spcPts val="1479"/>
              </a:lnSpc>
              <a:spcBef>
                <a:spcPts val="325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Fetch operands: </a:t>
            </a:r>
            <a:r>
              <a:rPr sz="1368" spc="-4" dirty="0">
                <a:latin typeface="Times New Roman"/>
                <a:cs typeface="Times New Roman"/>
              </a:rPr>
              <a:t>Move data from  </a:t>
            </a:r>
            <a:r>
              <a:rPr sz="1368" spc="-9" dirty="0">
                <a:latin typeface="Times New Roman"/>
                <a:cs typeface="Times New Roman"/>
              </a:rPr>
              <a:t>memory </a:t>
            </a:r>
            <a:r>
              <a:rPr sz="1368" spc="-4" dirty="0">
                <a:latin typeface="Times New Roman"/>
                <a:cs typeface="Times New Roman"/>
              </a:rPr>
              <a:t>to datapath</a:t>
            </a:r>
            <a:r>
              <a:rPr sz="1368" spc="47" dirty="0">
                <a:latin typeface="Times New Roman"/>
                <a:cs typeface="Times New Roman"/>
              </a:rPr>
              <a:t> </a:t>
            </a:r>
            <a:r>
              <a:rPr sz="1368" spc="-4" dirty="0">
                <a:latin typeface="Times New Roman"/>
                <a:cs typeface="Times New Roman"/>
              </a:rPr>
              <a:t>register</a:t>
            </a:r>
            <a:endParaRPr sz="1368" dirty="0">
              <a:latin typeface="Times New Roman"/>
              <a:cs typeface="Times New Roman"/>
            </a:endParaRPr>
          </a:p>
          <a:p>
            <a:pPr marL="255748" marR="165069" indent="-244888">
              <a:lnSpc>
                <a:spcPts val="1479"/>
              </a:lnSpc>
              <a:spcBef>
                <a:spcPts val="325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Execute: </a:t>
            </a:r>
            <a:r>
              <a:rPr sz="1368" spc="-4" dirty="0">
                <a:latin typeface="Times New Roman"/>
                <a:cs typeface="Times New Roman"/>
              </a:rPr>
              <a:t>Move data </a:t>
            </a:r>
            <a:r>
              <a:rPr sz="1368" dirty="0">
                <a:latin typeface="Times New Roman"/>
                <a:cs typeface="Times New Roman"/>
              </a:rPr>
              <a:t>through the  </a:t>
            </a:r>
            <a:r>
              <a:rPr sz="1368" spc="-9" dirty="0">
                <a:latin typeface="Times New Roman"/>
                <a:cs typeface="Times New Roman"/>
              </a:rPr>
              <a:t>ALU</a:t>
            </a:r>
            <a:endParaRPr sz="1368" dirty="0">
              <a:latin typeface="Times New Roman"/>
              <a:cs typeface="Times New Roman"/>
            </a:endParaRPr>
          </a:p>
          <a:p>
            <a:pPr marL="255748" marR="326336" indent="-244888">
              <a:lnSpc>
                <a:spcPts val="1479"/>
              </a:lnSpc>
              <a:spcBef>
                <a:spcPts val="325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Store results: </a:t>
            </a:r>
            <a:r>
              <a:rPr sz="1368" spc="-4" dirty="0">
                <a:latin typeface="Times New Roman"/>
                <a:cs typeface="Times New Roman"/>
              </a:rPr>
              <a:t>Write data from  register to</a:t>
            </a:r>
            <a:r>
              <a:rPr sz="1368" spc="17" dirty="0">
                <a:latin typeface="Times New Roman"/>
                <a:cs typeface="Times New Roman"/>
              </a:rPr>
              <a:t> </a:t>
            </a:r>
            <a:r>
              <a:rPr sz="1368" spc="-9" dirty="0">
                <a:latin typeface="Times New Roman"/>
                <a:cs typeface="Times New Roman"/>
              </a:rPr>
              <a:t>memory</a:t>
            </a:r>
            <a:endParaRPr sz="1368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4227422" y="3428783"/>
            <a:ext cx="2250705" cy="1093588"/>
          </a:xfrm>
          <a:custGeom>
            <a:avLst/>
            <a:gdLst/>
            <a:ahLst/>
            <a:cxnLst/>
            <a:rect l="l" t="t" r="r" b="b"/>
            <a:pathLst>
              <a:path w="2632075" h="1278889">
                <a:moveTo>
                  <a:pt x="13716" y="1266443"/>
                </a:moveTo>
                <a:lnTo>
                  <a:pt x="13716" y="0"/>
                </a:lnTo>
                <a:lnTo>
                  <a:pt x="0" y="0"/>
                </a:lnTo>
                <a:lnTo>
                  <a:pt x="0" y="1278635"/>
                </a:lnTo>
                <a:lnTo>
                  <a:pt x="7620" y="1278635"/>
                </a:lnTo>
                <a:lnTo>
                  <a:pt x="7620" y="1266443"/>
                </a:lnTo>
                <a:lnTo>
                  <a:pt x="13716" y="1266443"/>
                </a:lnTo>
                <a:close/>
              </a:path>
              <a:path w="2632075" h="1278889">
                <a:moveTo>
                  <a:pt x="2625852" y="1266443"/>
                </a:moveTo>
                <a:lnTo>
                  <a:pt x="7620" y="1266443"/>
                </a:lnTo>
                <a:lnTo>
                  <a:pt x="13716" y="1272539"/>
                </a:lnTo>
                <a:lnTo>
                  <a:pt x="13716" y="1278635"/>
                </a:lnTo>
                <a:lnTo>
                  <a:pt x="2619756" y="1278635"/>
                </a:lnTo>
                <a:lnTo>
                  <a:pt x="2619756" y="1272539"/>
                </a:lnTo>
                <a:lnTo>
                  <a:pt x="2625852" y="1266443"/>
                </a:lnTo>
                <a:close/>
              </a:path>
              <a:path w="2632075" h="1278889">
                <a:moveTo>
                  <a:pt x="13716" y="1278635"/>
                </a:moveTo>
                <a:lnTo>
                  <a:pt x="13716" y="1272539"/>
                </a:lnTo>
                <a:lnTo>
                  <a:pt x="7620" y="1266443"/>
                </a:lnTo>
                <a:lnTo>
                  <a:pt x="7620" y="1278635"/>
                </a:lnTo>
                <a:lnTo>
                  <a:pt x="13716" y="1278635"/>
                </a:lnTo>
                <a:close/>
              </a:path>
              <a:path w="2632075" h="1278889">
                <a:moveTo>
                  <a:pt x="2631948" y="1278635"/>
                </a:moveTo>
                <a:lnTo>
                  <a:pt x="2631948" y="0"/>
                </a:lnTo>
                <a:lnTo>
                  <a:pt x="2619756" y="0"/>
                </a:lnTo>
                <a:lnTo>
                  <a:pt x="2619756" y="1266443"/>
                </a:lnTo>
                <a:lnTo>
                  <a:pt x="2625852" y="1266443"/>
                </a:lnTo>
                <a:lnTo>
                  <a:pt x="2625852" y="1278635"/>
                </a:lnTo>
                <a:lnTo>
                  <a:pt x="2631948" y="1278635"/>
                </a:lnTo>
                <a:close/>
              </a:path>
              <a:path w="2632075" h="1278889">
                <a:moveTo>
                  <a:pt x="2625852" y="1278635"/>
                </a:moveTo>
                <a:lnTo>
                  <a:pt x="2625852" y="1266443"/>
                </a:lnTo>
                <a:lnTo>
                  <a:pt x="2619756" y="1272539"/>
                </a:lnTo>
                <a:lnTo>
                  <a:pt x="2619756" y="1278635"/>
                </a:lnTo>
                <a:lnTo>
                  <a:pt x="2625852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6940648" y="3428783"/>
            <a:ext cx="1188611" cy="1093588"/>
          </a:xfrm>
          <a:custGeom>
            <a:avLst/>
            <a:gdLst/>
            <a:ahLst/>
            <a:cxnLst/>
            <a:rect l="l" t="t" r="r" b="b"/>
            <a:pathLst>
              <a:path w="139001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0015" h="1278889">
                <a:moveTo>
                  <a:pt x="1383792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7696" y="1278635"/>
                </a:lnTo>
                <a:lnTo>
                  <a:pt x="1377696" y="1272539"/>
                </a:lnTo>
                <a:lnTo>
                  <a:pt x="1383792" y="1266443"/>
                </a:lnTo>
                <a:close/>
              </a:path>
              <a:path w="139001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0015" h="1278889">
                <a:moveTo>
                  <a:pt x="1389888" y="1278635"/>
                </a:moveTo>
                <a:lnTo>
                  <a:pt x="1389888" y="0"/>
                </a:lnTo>
                <a:lnTo>
                  <a:pt x="1377696" y="0"/>
                </a:lnTo>
                <a:lnTo>
                  <a:pt x="1377696" y="1266443"/>
                </a:lnTo>
                <a:lnTo>
                  <a:pt x="1383792" y="1266443"/>
                </a:lnTo>
                <a:lnTo>
                  <a:pt x="1383792" y="1278635"/>
                </a:lnTo>
                <a:lnTo>
                  <a:pt x="1389888" y="1278635"/>
                </a:lnTo>
                <a:close/>
              </a:path>
              <a:path w="1390015" h="1278889">
                <a:moveTo>
                  <a:pt x="1383792" y="1278635"/>
                </a:moveTo>
                <a:lnTo>
                  <a:pt x="1383792" y="1266443"/>
                </a:lnTo>
                <a:lnTo>
                  <a:pt x="1377696" y="1272539"/>
                </a:lnTo>
                <a:lnTo>
                  <a:pt x="1377696" y="1278635"/>
                </a:lnTo>
                <a:lnTo>
                  <a:pt x="1383792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47891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5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387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87099" y="4099921"/>
            <a:ext cx="473490" cy="271496"/>
          </a:xfrm>
          <a:custGeom>
            <a:avLst/>
            <a:gdLst/>
            <a:ahLst/>
            <a:cxnLst/>
            <a:rect l="l" t="t" r="r" b="b"/>
            <a:pathLst>
              <a:path w="553720" h="317500">
                <a:moveTo>
                  <a:pt x="0" y="0"/>
                </a:moveTo>
                <a:lnTo>
                  <a:pt x="0" y="316992"/>
                </a:lnTo>
                <a:lnTo>
                  <a:pt x="553212" y="316992"/>
                </a:lnTo>
                <a:lnTo>
                  <a:pt x="5532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9308" y="12192"/>
                </a:lnTo>
                <a:lnTo>
                  <a:pt x="559308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9308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9308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9308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9308" y="12192"/>
                </a:lnTo>
                <a:close/>
              </a:path>
              <a:path w="565785" h="330835">
                <a:moveTo>
                  <a:pt x="559308" y="316992"/>
                </a:moveTo>
                <a:lnTo>
                  <a:pt x="559308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9308" y="316992"/>
                </a:lnTo>
                <a:close/>
              </a:path>
              <a:path w="565785" h="330835">
                <a:moveTo>
                  <a:pt x="559308" y="330708"/>
                </a:moveTo>
                <a:lnTo>
                  <a:pt x="559308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9308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 txBox="1"/>
          <p:nvPr/>
        </p:nvSpPr>
        <p:spPr>
          <a:xfrm>
            <a:off x="4731323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4347314" y="3428783"/>
            <a:ext cx="2017762" cy="494124"/>
          </a:xfrm>
          <a:custGeom>
            <a:avLst/>
            <a:gdLst/>
            <a:ahLst/>
            <a:cxnLst/>
            <a:rect l="l" t="t" r="r" b="b"/>
            <a:pathLst>
              <a:path w="235965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5965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5965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59659" h="577850">
                <a:moveTo>
                  <a:pt x="2359152" y="577595"/>
                </a:moveTo>
                <a:lnTo>
                  <a:pt x="2359152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59152" y="577595"/>
                </a:lnTo>
                <a:close/>
              </a:path>
              <a:path w="235965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4117954" y="5029092"/>
            <a:ext cx="4127289" cy="680370"/>
          </a:xfrm>
          <a:custGeom>
            <a:avLst/>
            <a:gdLst/>
            <a:ahLst/>
            <a:cxnLst/>
            <a:rect l="l" t="t" r="r" b="b"/>
            <a:pathLst>
              <a:path w="4826634" h="795654">
                <a:moveTo>
                  <a:pt x="0" y="0"/>
                </a:moveTo>
                <a:lnTo>
                  <a:pt x="0" y="795528"/>
                </a:lnTo>
                <a:lnTo>
                  <a:pt x="4826508" y="795528"/>
                </a:lnTo>
                <a:lnTo>
                  <a:pt x="48265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6096" y="81076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6096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6096" y="797052"/>
                </a:lnTo>
                <a:lnTo>
                  <a:pt x="6096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 txBox="1"/>
          <p:nvPr/>
        </p:nvSpPr>
        <p:spPr>
          <a:xfrm>
            <a:off x="6159611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855096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5720" y="76200"/>
                </a:moveTo>
                <a:lnTo>
                  <a:pt x="45720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5720" y="76200"/>
                </a:lnTo>
                <a:close/>
              </a:path>
              <a:path w="76200" h="762000">
                <a:moveTo>
                  <a:pt x="45720" y="762000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572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6712591" y="3428783"/>
            <a:ext cx="236202" cy="40724"/>
          </a:xfrm>
          <a:custGeom>
            <a:avLst/>
            <a:gdLst/>
            <a:ahLst/>
            <a:cxnLst/>
            <a:rect l="l" t="t" r="r" b="b"/>
            <a:pathLst>
              <a:path w="276225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6225" h="47625">
                <a:moveTo>
                  <a:pt x="275844" y="9143"/>
                </a:moveTo>
                <a:lnTo>
                  <a:pt x="257556" y="0"/>
                </a:lnTo>
                <a:lnTo>
                  <a:pt x="199644" y="0"/>
                </a:lnTo>
                <a:lnTo>
                  <a:pt x="199644" y="3047"/>
                </a:lnTo>
                <a:lnTo>
                  <a:pt x="211836" y="3047"/>
                </a:lnTo>
                <a:lnTo>
                  <a:pt x="211836" y="41147"/>
                </a:lnTo>
                <a:lnTo>
                  <a:pt x="275844" y="9143"/>
                </a:lnTo>
                <a:close/>
              </a:path>
              <a:path w="276225" h="47625">
                <a:moveTo>
                  <a:pt x="211836" y="41147"/>
                </a:moveTo>
                <a:lnTo>
                  <a:pt x="211836" y="15239"/>
                </a:lnTo>
                <a:lnTo>
                  <a:pt x="199644" y="15239"/>
                </a:lnTo>
                <a:lnTo>
                  <a:pt x="199644" y="47243"/>
                </a:lnTo>
                <a:lnTo>
                  <a:pt x="211836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5720" y="1543812"/>
                </a:lnTo>
                <a:lnTo>
                  <a:pt x="45720" y="1592580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5720" y="1531620"/>
                </a:moveTo>
                <a:lnTo>
                  <a:pt x="45720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5720" y="1531620"/>
                </a:lnTo>
                <a:close/>
              </a:path>
              <a:path w="76200" h="1607820">
                <a:moveTo>
                  <a:pt x="45720" y="1592580"/>
                </a:moveTo>
                <a:lnTo>
                  <a:pt x="45720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5720" y="1592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4580584" y="4202873"/>
            <a:ext cx="10816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5642677" y="4213299"/>
            <a:ext cx="109467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084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084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603968" y="361904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2109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2109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2109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2109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2109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2109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603968" y="3944843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2109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2109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2109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2109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2109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2109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175221" y="3681600"/>
            <a:ext cx="10816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7175221" y="4007396"/>
            <a:ext cx="10816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7603968" y="3681600"/>
            <a:ext cx="109467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603968" y="4007396"/>
            <a:ext cx="109467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13971" y="511770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084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113971" y="5313185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084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 txBox="1"/>
          <p:nvPr/>
        </p:nvSpPr>
        <p:spPr>
          <a:xfrm>
            <a:off x="7170880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23349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91431" y="5052549"/>
            <a:ext cx="930690" cy="207423"/>
          </a:xfrm>
          <a:custGeom>
            <a:avLst/>
            <a:gdLst/>
            <a:ahLst/>
            <a:cxnLst/>
            <a:rect l="l" t="t" r="r" b="b"/>
            <a:pathLst>
              <a:path w="1088390" h="242570">
                <a:moveTo>
                  <a:pt x="1088136" y="242316"/>
                </a:moveTo>
                <a:lnTo>
                  <a:pt x="108813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074420" y="13716"/>
                </a:lnTo>
                <a:lnTo>
                  <a:pt x="1074420" y="6096"/>
                </a:lnTo>
                <a:lnTo>
                  <a:pt x="1080516" y="13716"/>
                </a:lnTo>
                <a:lnTo>
                  <a:pt x="1080516" y="242316"/>
                </a:lnTo>
                <a:lnTo>
                  <a:pt x="1088136" y="242316"/>
                </a:lnTo>
                <a:close/>
              </a:path>
              <a:path w="108839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08839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1074420" y="242316"/>
                </a:lnTo>
                <a:lnTo>
                  <a:pt x="1074420" y="234696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1088390" h="242570">
                <a:moveTo>
                  <a:pt x="1080516" y="13716"/>
                </a:moveTo>
                <a:lnTo>
                  <a:pt x="1074420" y="6096"/>
                </a:lnTo>
                <a:lnTo>
                  <a:pt x="1074420" y="13716"/>
                </a:lnTo>
                <a:lnTo>
                  <a:pt x="1080516" y="13716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1080516" y="13716"/>
                </a:lnTo>
                <a:lnTo>
                  <a:pt x="1074420" y="13716"/>
                </a:lnTo>
                <a:lnTo>
                  <a:pt x="1074420" y="228600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080516" y="242316"/>
                </a:moveTo>
                <a:lnTo>
                  <a:pt x="1080516" y="228600"/>
                </a:lnTo>
                <a:lnTo>
                  <a:pt x="1074420" y="234696"/>
                </a:lnTo>
                <a:lnTo>
                  <a:pt x="1074420" y="242316"/>
                </a:lnTo>
                <a:lnTo>
                  <a:pt x="1080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91431" y="5248026"/>
            <a:ext cx="930690" cy="207423"/>
          </a:xfrm>
          <a:custGeom>
            <a:avLst/>
            <a:gdLst/>
            <a:ahLst/>
            <a:cxnLst/>
            <a:rect l="l" t="t" r="r" b="b"/>
            <a:pathLst>
              <a:path w="1088390" h="242570">
                <a:moveTo>
                  <a:pt x="1088136" y="242316"/>
                </a:moveTo>
                <a:lnTo>
                  <a:pt x="108813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074420" y="13716"/>
                </a:lnTo>
                <a:lnTo>
                  <a:pt x="1074420" y="6096"/>
                </a:lnTo>
                <a:lnTo>
                  <a:pt x="1080516" y="13716"/>
                </a:lnTo>
                <a:lnTo>
                  <a:pt x="1080516" y="242316"/>
                </a:lnTo>
                <a:lnTo>
                  <a:pt x="1088136" y="242316"/>
                </a:lnTo>
                <a:close/>
              </a:path>
              <a:path w="108839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08839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1074420" y="242316"/>
                </a:lnTo>
                <a:lnTo>
                  <a:pt x="1074420" y="234696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1088390" h="242570">
                <a:moveTo>
                  <a:pt x="1080516" y="13716"/>
                </a:moveTo>
                <a:lnTo>
                  <a:pt x="1074420" y="6096"/>
                </a:lnTo>
                <a:lnTo>
                  <a:pt x="1074420" y="13716"/>
                </a:lnTo>
                <a:lnTo>
                  <a:pt x="1080516" y="13716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1080516" y="13716"/>
                </a:lnTo>
                <a:lnTo>
                  <a:pt x="1074420" y="13716"/>
                </a:lnTo>
                <a:lnTo>
                  <a:pt x="1074420" y="228600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080516" y="242316"/>
                </a:moveTo>
                <a:lnTo>
                  <a:pt x="1080516" y="228600"/>
                </a:lnTo>
                <a:lnTo>
                  <a:pt x="1074420" y="234696"/>
                </a:lnTo>
                <a:lnTo>
                  <a:pt x="1074420" y="242316"/>
                </a:lnTo>
                <a:lnTo>
                  <a:pt x="1080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5091431" y="5443504"/>
            <a:ext cx="930690" cy="207423"/>
          </a:xfrm>
          <a:custGeom>
            <a:avLst/>
            <a:gdLst/>
            <a:ahLst/>
            <a:cxnLst/>
            <a:rect l="l" t="t" r="r" b="b"/>
            <a:pathLst>
              <a:path w="1088390" h="242570">
                <a:moveTo>
                  <a:pt x="1088136" y="242316"/>
                </a:moveTo>
                <a:lnTo>
                  <a:pt x="108813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074420" y="13716"/>
                </a:lnTo>
                <a:lnTo>
                  <a:pt x="1074420" y="6096"/>
                </a:lnTo>
                <a:lnTo>
                  <a:pt x="1080516" y="13716"/>
                </a:lnTo>
                <a:lnTo>
                  <a:pt x="1080516" y="242316"/>
                </a:lnTo>
                <a:lnTo>
                  <a:pt x="1088136" y="242316"/>
                </a:lnTo>
                <a:close/>
              </a:path>
              <a:path w="108839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08839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1074420" y="242316"/>
                </a:lnTo>
                <a:lnTo>
                  <a:pt x="1074420" y="234696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1088390" h="242570">
                <a:moveTo>
                  <a:pt x="1080516" y="13716"/>
                </a:moveTo>
                <a:lnTo>
                  <a:pt x="1074420" y="6096"/>
                </a:lnTo>
                <a:lnTo>
                  <a:pt x="1074420" y="13716"/>
                </a:lnTo>
                <a:lnTo>
                  <a:pt x="1080516" y="13716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1080516" y="13716"/>
                </a:lnTo>
                <a:lnTo>
                  <a:pt x="1074420" y="13716"/>
                </a:lnTo>
                <a:lnTo>
                  <a:pt x="1074420" y="228600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080516" y="242316"/>
                </a:moveTo>
                <a:lnTo>
                  <a:pt x="1080516" y="228600"/>
                </a:lnTo>
                <a:lnTo>
                  <a:pt x="1074420" y="234696"/>
                </a:lnTo>
                <a:lnTo>
                  <a:pt x="1074420" y="242316"/>
                </a:lnTo>
                <a:lnTo>
                  <a:pt x="1080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 txBox="1"/>
          <p:nvPr/>
        </p:nvSpPr>
        <p:spPr>
          <a:xfrm>
            <a:off x="4834275" y="5023442"/>
            <a:ext cx="1183181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lang="en-US" sz="1026" i="1" dirty="0">
                <a:latin typeface="Times New Roman"/>
                <a:cs typeface="Times New Roman"/>
              </a:rPr>
              <a:t> 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</a:p>
          <a:p>
            <a:pPr marL="440907" indent="-430047">
              <a:spcBef>
                <a:spcPts val="307"/>
              </a:spcBef>
              <a:buFont typeface="Times New Roman"/>
              <a:buAutoNum type="arabicPlain" startAt="101"/>
              <a:tabLst>
                <a:tab pos="440363" algn="l"/>
                <a:tab pos="440907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</a:p>
          <a:p>
            <a:pPr marL="271494" indent="-260634">
              <a:spcBef>
                <a:spcPts val="307"/>
              </a:spcBef>
              <a:buFont typeface="Times New Roman"/>
              <a:buAutoNum type="arabicPlain" startAt="101"/>
              <a:tabLst>
                <a:tab pos="271494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7066626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56601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933846" y="1742614"/>
            <a:ext cx="2728539" cy="3173210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Fetch</a:t>
            </a:r>
            <a:endParaRPr sz="2394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Get </a:t>
            </a:r>
            <a:r>
              <a:rPr sz="2052" dirty="0">
                <a:latin typeface="Times New Roman"/>
                <a:cs typeface="Times New Roman"/>
              </a:rPr>
              <a:t>next</a:t>
            </a:r>
            <a:r>
              <a:rPr sz="2052" spc="-9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instruction  into</a:t>
            </a:r>
            <a:r>
              <a:rPr sz="2052" spc="-38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IR</a:t>
            </a:r>
            <a:endParaRPr sz="2052">
              <a:latin typeface="Times New Roman"/>
              <a:cs typeface="Times New Roman"/>
            </a:endParaRPr>
          </a:p>
          <a:p>
            <a:pPr marL="646699" marR="440907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PC: </a:t>
            </a:r>
            <a:r>
              <a:rPr sz="2052" dirty="0">
                <a:latin typeface="Times New Roman"/>
                <a:cs typeface="Times New Roman"/>
              </a:rPr>
              <a:t>program  counter,</a:t>
            </a:r>
            <a:r>
              <a:rPr sz="2052" spc="-94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always  </a:t>
            </a:r>
            <a:r>
              <a:rPr sz="2052" dirty="0">
                <a:latin typeface="Times New Roman"/>
                <a:cs typeface="Times New Roman"/>
              </a:rPr>
              <a:t>points to next  </a:t>
            </a:r>
            <a:r>
              <a:rPr sz="2052" spc="-4" dirty="0">
                <a:latin typeface="Times New Roman"/>
                <a:cs typeface="Times New Roman"/>
              </a:rPr>
              <a:t>instruction</a:t>
            </a:r>
            <a:endParaRPr sz="2052">
              <a:latin typeface="Times New Roman"/>
              <a:cs typeface="Times New Roman"/>
            </a:endParaRPr>
          </a:p>
          <a:p>
            <a:pPr marL="646699" marR="128145" lvl="1" indent="-244888">
              <a:spcBef>
                <a:spcPts val="492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IR: </a:t>
            </a:r>
            <a:r>
              <a:rPr sz="2052" dirty="0">
                <a:latin typeface="Times New Roman"/>
                <a:cs typeface="Times New Roman"/>
              </a:rPr>
              <a:t>holds the  </a:t>
            </a:r>
            <a:r>
              <a:rPr sz="2052" spc="-4" dirty="0">
                <a:latin typeface="Times New Roman"/>
                <a:cs typeface="Times New Roman"/>
              </a:rPr>
              <a:t>fetched</a:t>
            </a:r>
            <a:r>
              <a:rPr sz="2052" spc="-9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instruction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5831209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01005" y="4150310"/>
            <a:ext cx="372492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aseline="11574" dirty="0">
                <a:latin typeface="Times New Roman"/>
                <a:cs typeface="Times New Roman"/>
              </a:rPr>
              <a:t>P</a:t>
            </a:r>
            <a:r>
              <a:rPr sz="1539" spc="-57" baseline="1157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58499" y="4215469"/>
            <a:ext cx="8953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56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</a:p>
        </p:txBody>
      </p:sp>
      <p:sp>
        <p:nvSpPr>
          <p:cNvPr id="71" name="object 71"/>
          <p:cNvSpPr/>
          <p:nvPr/>
        </p:nvSpPr>
        <p:spPr>
          <a:xfrm>
            <a:off x="5396376" y="4275852"/>
            <a:ext cx="599464" cy="912771"/>
          </a:xfrm>
          <a:custGeom>
            <a:avLst/>
            <a:gdLst/>
            <a:ahLst/>
            <a:cxnLst/>
            <a:rect l="l" t="t" r="r" b="b"/>
            <a:pathLst>
              <a:path w="701040" h="1067435">
                <a:moveTo>
                  <a:pt x="528828" y="457224"/>
                </a:moveTo>
                <a:lnTo>
                  <a:pt x="528828" y="216408"/>
                </a:lnTo>
                <a:lnTo>
                  <a:pt x="521129" y="278463"/>
                </a:lnTo>
                <a:lnTo>
                  <a:pt x="511593" y="338933"/>
                </a:lnTo>
                <a:lnTo>
                  <a:pt x="500283" y="397718"/>
                </a:lnTo>
                <a:lnTo>
                  <a:pt x="487263" y="454718"/>
                </a:lnTo>
                <a:lnTo>
                  <a:pt x="472598" y="509835"/>
                </a:lnTo>
                <a:lnTo>
                  <a:pt x="456350" y="562970"/>
                </a:lnTo>
                <a:lnTo>
                  <a:pt x="438585" y="614023"/>
                </a:lnTo>
                <a:lnTo>
                  <a:pt x="419365" y="662895"/>
                </a:lnTo>
                <a:lnTo>
                  <a:pt x="398755" y="709487"/>
                </a:lnTo>
                <a:lnTo>
                  <a:pt x="376818" y="753699"/>
                </a:lnTo>
                <a:lnTo>
                  <a:pt x="353619" y="795433"/>
                </a:lnTo>
                <a:lnTo>
                  <a:pt x="329221" y="834589"/>
                </a:lnTo>
                <a:lnTo>
                  <a:pt x="303688" y="871068"/>
                </a:lnTo>
                <a:lnTo>
                  <a:pt x="277085" y="904771"/>
                </a:lnTo>
                <a:lnTo>
                  <a:pt x="249474" y="935598"/>
                </a:lnTo>
                <a:lnTo>
                  <a:pt x="220920" y="963451"/>
                </a:lnTo>
                <a:lnTo>
                  <a:pt x="191487" y="988230"/>
                </a:lnTo>
                <a:lnTo>
                  <a:pt x="130238" y="1028170"/>
                </a:lnTo>
                <a:lnTo>
                  <a:pt x="66239" y="1054625"/>
                </a:lnTo>
                <a:lnTo>
                  <a:pt x="0" y="1066800"/>
                </a:lnTo>
                <a:lnTo>
                  <a:pt x="34104" y="1067316"/>
                </a:lnTo>
                <a:lnTo>
                  <a:pt x="101003" y="1056888"/>
                </a:lnTo>
                <a:lnTo>
                  <a:pt x="165720" y="1031838"/>
                </a:lnTo>
                <a:lnTo>
                  <a:pt x="227729" y="992962"/>
                </a:lnTo>
                <a:lnTo>
                  <a:pt x="257556" y="968586"/>
                </a:lnTo>
                <a:lnTo>
                  <a:pt x="286509" y="941052"/>
                </a:lnTo>
                <a:lnTo>
                  <a:pt x="314523" y="910457"/>
                </a:lnTo>
                <a:lnTo>
                  <a:pt x="341533" y="876902"/>
                </a:lnTo>
                <a:lnTo>
                  <a:pt x="367474" y="840486"/>
                </a:lnTo>
                <a:lnTo>
                  <a:pt x="392280" y="801307"/>
                </a:lnTo>
                <a:lnTo>
                  <a:pt x="415885" y="759465"/>
                </a:lnTo>
                <a:lnTo>
                  <a:pt x="438224" y="715059"/>
                </a:lnTo>
                <a:lnTo>
                  <a:pt x="459232" y="668189"/>
                </a:lnTo>
                <a:lnTo>
                  <a:pt x="478842" y="618953"/>
                </a:lnTo>
                <a:lnTo>
                  <a:pt x="496990" y="567451"/>
                </a:lnTo>
                <a:lnTo>
                  <a:pt x="513610" y="513783"/>
                </a:lnTo>
                <a:lnTo>
                  <a:pt x="528637" y="458046"/>
                </a:lnTo>
                <a:lnTo>
                  <a:pt x="528828" y="457224"/>
                </a:lnTo>
                <a:close/>
              </a:path>
              <a:path w="701040" h="1067435">
                <a:moveTo>
                  <a:pt x="701040" y="216408"/>
                </a:moveTo>
                <a:lnTo>
                  <a:pt x="562356" y="0"/>
                </a:lnTo>
                <a:lnTo>
                  <a:pt x="399288" y="216408"/>
                </a:lnTo>
                <a:lnTo>
                  <a:pt x="528828" y="216408"/>
                </a:lnTo>
                <a:lnTo>
                  <a:pt x="528828" y="457224"/>
                </a:lnTo>
                <a:lnTo>
                  <a:pt x="542005" y="400341"/>
                </a:lnTo>
                <a:lnTo>
                  <a:pt x="553648" y="340767"/>
                </a:lnTo>
                <a:lnTo>
                  <a:pt x="563501" y="279423"/>
                </a:lnTo>
                <a:lnTo>
                  <a:pt x="571500" y="216408"/>
                </a:lnTo>
                <a:lnTo>
                  <a:pt x="701040" y="216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/>
          <p:nvPr/>
        </p:nvSpPr>
        <p:spPr>
          <a:xfrm>
            <a:off x="4897258" y="4275852"/>
            <a:ext cx="517472" cy="912228"/>
          </a:xfrm>
          <a:custGeom>
            <a:avLst/>
            <a:gdLst/>
            <a:ahLst/>
            <a:cxnLst/>
            <a:rect l="l" t="t" r="r" b="b"/>
            <a:pathLst>
              <a:path w="605154" h="1066800">
                <a:moveTo>
                  <a:pt x="605028" y="1066800"/>
                </a:moveTo>
                <a:lnTo>
                  <a:pt x="539387" y="1059631"/>
                </a:lnTo>
                <a:lnTo>
                  <a:pt x="475985" y="1038657"/>
                </a:lnTo>
                <a:lnTo>
                  <a:pt x="415243" y="1004673"/>
                </a:lnTo>
                <a:lnTo>
                  <a:pt x="357580" y="958476"/>
                </a:lnTo>
                <a:lnTo>
                  <a:pt x="330034" y="931046"/>
                </a:lnTo>
                <a:lnTo>
                  <a:pt x="303415" y="900862"/>
                </a:lnTo>
                <a:lnTo>
                  <a:pt x="277777" y="868023"/>
                </a:lnTo>
                <a:lnTo>
                  <a:pt x="253170" y="832628"/>
                </a:lnTo>
                <a:lnTo>
                  <a:pt x="229648" y="794777"/>
                </a:lnTo>
                <a:lnTo>
                  <a:pt x="207264" y="754570"/>
                </a:lnTo>
                <a:lnTo>
                  <a:pt x="186068" y="712106"/>
                </a:lnTo>
                <a:lnTo>
                  <a:pt x="166116" y="667485"/>
                </a:lnTo>
                <a:lnTo>
                  <a:pt x="147457" y="620806"/>
                </a:lnTo>
                <a:lnTo>
                  <a:pt x="130146" y="572169"/>
                </a:lnTo>
                <a:lnTo>
                  <a:pt x="114234" y="521673"/>
                </a:lnTo>
                <a:lnTo>
                  <a:pt x="99775" y="469418"/>
                </a:lnTo>
                <a:lnTo>
                  <a:pt x="86820" y="415504"/>
                </a:lnTo>
                <a:lnTo>
                  <a:pt x="75422" y="360030"/>
                </a:lnTo>
                <a:lnTo>
                  <a:pt x="65634" y="303095"/>
                </a:lnTo>
                <a:lnTo>
                  <a:pt x="57507" y="244799"/>
                </a:lnTo>
                <a:lnTo>
                  <a:pt x="51095" y="185242"/>
                </a:lnTo>
                <a:lnTo>
                  <a:pt x="46450" y="124524"/>
                </a:lnTo>
                <a:lnTo>
                  <a:pt x="43625" y="62743"/>
                </a:lnTo>
                <a:lnTo>
                  <a:pt x="42672" y="0"/>
                </a:lnTo>
                <a:lnTo>
                  <a:pt x="0" y="0"/>
                </a:lnTo>
                <a:lnTo>
                  <a:pt x="953" y="62743"/>
                </a:lnTo>
                <a:lnTo>
                  <a:pt x="3778" y="124524"/>
                </a:lnTo>
                <a:lnTo>
                  <a:pt x="8423" y="185242"/>
                </a:lnTo>
                <a:lnTo>
                  <a:pt x="14835" y="244799"/>
                </a:lnTo>
                <a:lnTo>
                  <a:pt x="22962" y="303095"/>
                </a:lnTo>
                <a:lnTo>
                  <a:pt x="32750" y="360030"/>
                </a:lnTo>
                <a:lnTo>
                  <a:pt x="44148" y="415504"/>
                </a:lnTo>
                <a:lnTo>
                  <a:pt x="57103" y="469418"/>
                </a:lnTo>
                <a:lnTo>
                  <a:pt x="71562" y="521673"/>
                </a:lnTo>
                <a:lnTo>
                  <a:pt x="87474" y="572169"/>
                </a:lnTo>
                <a:lnTo>
                  <a:pt x="104785" y="620806"/>
                </a:lnTo>
                <a:lnTo>
                  <a:pt x="123444" y="667485"/>
                </a:lnTo>
                <a:lnTo>
                  <a:pt x="143396" y="712106"/>
                </a:lnTo>
                <a:lnTo>
                  <a:pt x="164592" y="754570"/>
                </a:lnTo>
                <a:lnTo>
                  <a:pt x="186976" y="794777"/>
                </a:lnTo>
                <a:lnTo>
                  <a:pt x="210498" y="832628"/>
                </a:lnTo>
                <a:lnTo>
                  <a:pt x="235105" y="868023"/>
                </a:lnTo>
                <a:lnTo>
                  <a:pt x="260743" y="900862"/>
                </a:lnTo>
                <a:lnTo>
                  <a:pt x="287362" y="931046"/>
                </a:lnTo>
                <a:lnTo>
                  <a:pt x="314908" y="958476"/>
                </a:lnTo>
                <a:lnTo>
                  <a:pt x="372571" y="1004673"/>
                </a:lnTo>
                <a:lnTo>
                  <a:pt x="433313" y="1038657"/>
                </a:lnTo>
                <a:lnTo>
                  <a:pt x="496715" y="1059631"/>
                </a:lnTo>
                <a:lnTo>
                  <a:pt x="562356" y="1066800"/>
                </a:lnTo>
                <a:lnTo>
                  <a:pt x="605028" y="10668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4892045" y="4266730"/>
            <a:ext cx="1107705" cy="927975"/>
          </a:xfrm>
          <a:custGeom>
            <a:avLst/>
            <a:gdLst/>
            <a:ahLst/>
            <a:cxnLst/>
            <a:rect l="l" t="t" r="r" b="b"/>
            <a:pathLst>
              <a:path w="1295400" h="1085214">
                <a:moveTo>
                  <a:pt x="50800" y="227076"/>
                </a:moveTo>
                <a:lnTo>
                  <a:pt x="50800" y="4572"/>
                </a:lnTo>
                <a:lnTo>
                  <a:pt x="0" y="4572"/>
                </a:lnTo>
                <a:lnTo>
                  <a:pt x="0" y="10668"/>
                </a:lnTo>
                <a:lnTo>
                  <a:pt x="881" y="18288"/>
                </a:lnTo>
                <a:lnTo>
                  <a:pt x="38100" y="18288"/>
                </a:lnTo>
                <a:lnTo>
                  <a:pt x="38100" y="120396"/>
                </a:lnTo>
                <a:lnTo>
                  <a:pt x="50800" y="227076"/>
                </a:lnTo>
                <a:close/>
              </a:path>
              <a:path w="1295400" h="1085214">
                <a:moveTo>
                  <a:pt x="881" y="18288"/>
                </a:moveTo>
                <a:lnTo>
                  <a:pt x="0" y="10668"/>
                </a:lnTo>
                <a:lnTo>
                  <a:pt x="0" y="18288"/>
                </a:lnTo>
                <a:lnTo>
                  <a:pt x="881" y="18288"/>
                </a:lnTo>
                <a:close/>
              </a:path>
              <a:path w="1295400" h="1085214">
                <a:moveTo>
                  <a:pt x="25400" y="329184"/>
                </a:moveTo>
                <a:lnTo>
                  <a:pt x="25400" y="277368"/>
                </a:lnTo>
                <a:lnTo>
                  <a:pt x="12700" y="225552"/>
                </a:lnTo>
                <a:lnTo>
                  <a:pt x="12700" y="120396"/>
                </a:lnTo>
                <a:lnTo>
                  <a:pt x="881" y="18288"/>
                </a:lnTo>
                <a:lnTo>
                  <a:pt x="0" y="18288"/>
                </a:lnTo>
                <a:lnTo>
                  <a:pt x="0" y="227076"/>
                </a:lnTo>
                <a:lnTo>
                  <a:pt x="25400" y="329184"/>
                </a:lnTo>
                <a:close/>
              </a:path>
              <a:path w="1295400" h="1085214">
                <a:moveTo>
                  <a:pt x="444500" y="1045464"/>
                </a:moveTo>
                <a:lnTo>
                  <a:pt x="368300" y="1008888"/>
                </a:lnTo>
                <a:lnTo>
                  <a:pt x="317500" y="967740"/>
                </a:lnTo>
                <a:lnTo>
                  <a:pt x="279400" y="918972"/>
                </a:lnTo>
                <a:lnTo>
                  <a:pt x="279400" y="920496"/>
                </a:lnTo>
                <a:lnTo>
                  <a:pt x="228600" y="862584"/>
                </a:lnTo>
                <a:lnTo>
                  <a:pt x="215900" y="830580"/>
                </a:lnTo>
                <a:lnTo>
                  <a:pt x="190500" y="797052"/>
                </a:lnTo>
                <a:lnTo>
                  <a:pt x="190500" y="798576"/>
                </a:lnTo>
                <a:lnTo>
                  <a:pt x="165100" y="762000"/>
                </a:lnTo>
                <a:lnTo>
                  <a:pt x="165100" y="763524"/>
                </a:lnTo>
                <a:lnTo>
                  <a:pt x="139700" y="687324"/>
                </a:lnTo>
                <a:lnTo>
                  <a:pt x="114300" y="647700"/>
                </a:lnTo>
                <a:lnTo>
                  <a:pt x="101600" y="605028"/>
                </a:lnTo>
                <a:lnTo>
                  <a:pt x="101600" y="606552"/>
                </a:lnTo>
                <a:lnTo>
                  <a:pt x="63500" y="472440"/>
                </a:lnTo>
                <a:lnTo>
                  <a:pt x="25400" y="327660"/>
                </a:lnTo>
                <a:lnTo>
                  <a:pt x="25400" y="379476"/>
                </a:lnTo>
                <a:lnTo>
                  <a:pt x="50800" y="475488"/>
                </a:lnTo>
                <a:lnTo>
                  <a:pt x="76200" y="566928"/>
                </a:lnTo>
                <a:lnTo>
                  <a:pt x="101600" y="652272"/>
                </a:lnTo>
                <a:lnTo>
                  <a:pt x="139700" y="731520"/>
                </a:lnTo>
                <a:lnTo>
                  <a:pt x="177800" y="804672"/>
                </a:lnTo>
                <a:lnTo>
                  <a:pt x="203200" y="838200"/>
                </a:lnTo>
                <a:lnTo>
                  <a:pt x="215900" y="870204"/>
                </a:lnTo>
                <a:lnTo>
                  <a:pt x="266700" y="928116"/>
                </a:lnTo>
                <a:lnTo>
                  <a:pt x="317500" y="978408"/>
                </a:lnTo>
                <a:lnTo>
                  <a:pt x="393700" y="1036320"/>
                </a:lnTo>
                <a:lnTo>
                  <a:pt x="431800" y="1056132"/>
                </a:lnTo>
                <a:lnTo>
                  <a:pt x="431800" y="1045464"/>
                </a:lnTo>
                <a:lnTo>
                  <a:pt x="444500" y="1045464"/>
                </a:lnTo>
                <a:close/>
              </a:path>
              <a:path w="1295400" h="1085214">
                <a:moveTo>
                  <a:pt x="582385" y="1070501"/>
                </a:moveTo>
                <a:lnTo>
                  <a:pt x="571500" y="1069848"/>
                </a:lnTo>
                <a:lnTo>
                  <a:pt x="546100" y="1066800"/>
                </a:lnTo>
                <a:lnTo>
                  <a:pt x="533400" y="1063752"/>
                </a:lnTo>
                <a:lnTo>
                  <a:pt x="520700" y="1059180"/>
                </a:lnTo>
                <a:lnTo>
                  <a:pt x="508000" y="1056132"/>
                </a:lnTo>
                <a:lnTo>
                  <a:pt x="495300" y="1050036"/>
                </a:lnTo>
                <a:lnTo>
                  <a:pt x="482600" y="1045464"/>
                </a:lnTo>
                <a:lnTo>
                  <a:pt x="469900" y="1039368"/>
                </a:lnTo>
                <a:lnTo>
                  <a:pt x="419100" y="1008888"/>
                </a:lnTo>
                <a:lnTo>
                  <a:pt x="368300" y="967740"/>
                </a:lnTo>
                <a:lnTo>
                  <a:pt x="317500" y="918972"/>
                </a:lnTo>
                <a:lnTo>
                  <a:pt x="317500" y="920496"/>
                </a:lnTo>
                <a:lnTo>
                  <a:pt x="292100" y="891540"/>
                </a:lnTo>
                <a:lnTo>
                  <a:pt x="279400" y="862584"/>
                </a:lnTo>
                <a:lnTo>
                  <a:pt x="254000" y="830580"/>
                </a:lnTo>
                <a:lnTo>
                  <a:pt x="228600" y="797052"/>
                </a:lnTo>
                <a:lnTo>
                  <a:pt x="228600" y="798576"/>
                </a:lnTo>
                <a:lnTo>
                  <a:pt x="215900" y="762000"/>
                </a:lnTo>
                <a:lnTo>
                  <a:pt x="215900" y="763524"/>
                </a:lnTo>
                <a:lnTo>
                  <a:pt x="177800" y="687324"/>
                </a:lnTo>
                <a:lnTo>
                  <a:pt x="165100" y="647700"/>
                </a:lnTo>
                <a:lnTo>
                  <a:pt x="139700" y="605028"/>
                </a:lnTo>
                <a:lnTo>
                  <a:pt x="139700" y="606552"/>
                </a:lnTo>
                <a:lnTo>
                  <a:pt x="114300" y="518160"/>
                </a:lnTo>
                <a:lnTo>
                  <a:pt x="88900" y="425196"/>
                </a:lnTo>
                <a:lnTo>
                  <a:pt x="76200" y="327660"/>
                </a:lnTo>
                <a:lnTo>
                  <a:pt x="63500" y="277368"/>
                </a:lnTo>
                <a:lnTo>
                  <a:pt x="63500" y="225552"/>
                </a:lnTo>
                <a:lnTo>
                  <a:pt x="50800" y="173736"/>
                </a:lnTo>
                <a:lnTo>
                  <a:pt x="50800" y="278892"/>
                </a:lnTo>
                <a:lnTo>
                  <a:pt x="76200" y="379476"/>
                </a:lnTo>
                <a:lnTo>
                  <a:pt x="76200" y="428244"/>
                </a:lnTo>
                <a:lnTo>
                  <a:pt x="114300" y="566928"/>
                </a:lnTo>
                <a:lnTo>
                  <a:pt x="127000" y="609600"/>
                </a:lnTo>
                <a:lnTo>
                  <a:pt x="152400" y="652272"/>
                </a:lnTo>
                <a:lnTo>
                  <a:pt x="177800" y="731520"/>
                </a:lnTo>
                <a:lnTo>
                  <a:pt x="215900" y="804672"/>
                </a:lnTo>
                <a:lnTo>
                  <a:pt x="241300" y="838200"/>
                </a:lnTo>
                <a:lnTo>
                  <a:pt x="266700" y="870204"/>
                </a:lnTo>
                <a:lnTo>
                  <a:pt x="304800" y="928116"/>
                </a:lnTo>
                <a:lnTo>
                  <a:pt x="355600" y="978408"/>
                </a:lnTo>
                <a:lnTo>
                  <a:pt x="431800" y="1036320"/>
                </a:lnTo>
                <a:lnTo>
                  <a:pt x="469900" y="1056132"/>
                </a:lnTo>
                <a:lnTo>
                  <a:pt x="482600" y="1059180"/>
                </a:lnTo>
                <a:lnTo>
                  <a:pt x="495300" y="1063752"/>
                </a:lnTo>
                <a:lnTo>
                  <a:pt x="508000" y="1066800"/>
                </a:lnTo>
                <a:lnTo>
                  <a:pt x="546100" y="1071372"/>
                </a:lnTo>
                <a:lnTo>
                  <a:pt x="571500" y="1071372"/>
                </a:lnTo>
                <a:lnTo>
                  <a:pt x="582385" y="1070501"/>
                </a:lnTo>
                <a:close/>
              </a:path>
              <a:path w="1295400" h="1085214">
                <a:moveTo>
                  <a:pt x="584200" y="1083564"/>
                </a:moveTo>
                <a:lnTo>
                  <a:pt x="571500" y="1083564"/>
                </a:lnTo>
                <a:lnTo>
                  <a:pt x="558800" y="1082040"/>
                </a:lnTo>
                <a:lnTo>
                  <a:pt x="533400" y="1075944"/>
                </a:lnTo>
                <a:lnTo>
                  <a:pt x="508000" y="1066800"/>
                </a:lnTo>
                <a:lnTo>
                  <a:pt x="482600" y="1062228"/>
                </a:lnTo>
                <a:lnTo>
                  <a:pt x="469900" y="1056132"/>
                </a:lnTo>
                <a:lnTo>
                  <a:pt x="444500" y="1050036"/>
                </a:lnTo>
                <a:lnTo>
                  <a:pt x="431800" y="1045464"/>
                </a:lnTo>
                <a:lnTo>
                  <a:pt x="431800" y="1056132"/>
                </a:lnTo>
                <a:lnTo>
                  <a:pt x="444500" y="1062228"/>
                </a:lnTo>
                <a:lnTo>
                  <a:pt x="482600" y="1075944"/>
                </a:lnTo>
                <a:lnTo>
                  <a:pt x="508000" y="1078992"/>
                </a:lnTo>
                <a:lnTo>
                  <a:pt x="520700" y="1082040"/>
                </a:lnTo>
                <a:lnTo>
                  <a:pt x="533400" y="1083564"/>
                </a:lnTo>
                <a:lnTo>
                  <a:pt x="546100" y="1083564"/>
                </a:lnTo>
                <a:lnTo>
                  <a:pt x="558800" y="1085088"/>
                </a:lnTo>
                <a:lnTo>
                  <a:pt x="571500" y="1085088"/>
                </a:lnTo>
                <a:lnTo>
                  <a:pt x="584200" y="1083564"/>
                </a:lnTo>
                <a:close/>
              </a:path>
              <a:path w="1295400" h="1085214">
                <a:moveTo>
                  <a:pt x="508000" y="1066800"/>
                </a:moveTo>
                <a:lnTo>
                  <a:pt x="495300" y="1063752"/>
                </a:lnTo>
                <a:lnTo>
                  <a:pt x="482600" y="1059180"/>
                </a:lnTo>
                <a:lnTo>
                  <a:pt x="469900" y="1056132"/>
                </a:lnTo>
                <a:lnTo>
                  <a:pt x="482600" y="1062228"/>
                </a:lnTo>
                <a:lnTo>
                  <a:pt x="508000" y="1066800"/>
                </a:lnTo>
                <a:close/>
              </a:path>
              <a:path w="1295400" h="1085214">
                <a:moveTo>
                  <a:pt x="688975" y="1058418"/>
                </a:moveTo>
                <a:lnTo>
                  <a:pt x="635000" y="1071372"/>
                </a:lnTo>
                <a:lnTo>
                  <a:pt x="546100" y="1071372"/>
                </a:lnTo>
                <a:lnTo>
                  <a:pt x="508000" y="1066800"/>
                </a:lnTo>
                <a:lnTo>
                  <a:pt x="533400" y="1075944"/>
                </a:lnTo>
                <a:lnTo>
                  <a:pt x="558800" y="1082040"/>
                </a:lnTo>
                <a:lnTo>
                  <a:pt x="571500" y="1083564"/>
                </a:lnTo>
                <a:lnTo>
                  <a:pt x="584200" y="1083564"/>
                </a:lnTo>
                <a:lnTo>
                  <a:pt x="609600" y="1080516"/>
                </a:lnTo>
                <a:lnTo>
                  <a:pt x="635000" y="1075944"/>
                </a:lnTo>
                <a:lnTo>
                  <a:pt x="660400" y="1069848"/>
                </a:lnTo>
                <a:lnTo>
                  <a:pt x="685800" y="1060704"/>
                </a:lnTo>
                <a:lnTo>
                  <a:pt x="688975" y="1058418"/>
                </a:lnTo>
                <a:close/>
              </a:path>
              <a:path w="1295400" h="1085214">
                <a:moveTo>
                  <a:pt x="596900" y="1071372"/>
                </a:moveTo>
                <a:lnTo>
                  <a:pt x="582385" y="1070501"/>
                </a:lnTo>
                <a:lnTo>
                  <a:pt x="571500" y="1071372"/>
                </a:lnTo>
                <a:lnTo>
                  <a:pt x="596900" y="1071372"/>
                </a:lnTo>
                <a:close/>
              </a:path>
              <a:path w="1295400" h="1085214">
                <a:moveTo>
                  <a:pt x="609600" y="1085088"/>
                </a:moveTo>
                <a:lnTo>
                  <a:pt x="584200" y="1083564"/>
                </a:lnTo>
                <a:lnTo>
                  <a:pt x="571500" y="1085088"/>
                </a:lnTo>
                <a:lnTo>
                  <a:pt x="609600" y="1085088"/>
                </a:lnTo>
                <a:close/>
              </a:path>
              <a:path w="1295400" h="1085214">
                <a:moveTo>
                  <a:pt x="1117600" y="272796"/>
                </a:moveTo>
                <a:lnTo>
                  <a:pt x="1117600" y="233172"/>
                </a:lnTo>
                <a:lnTo>
                  <a:pt x="1104024" y="233172"/>
                </a:lnTo>
                <a:lnTo>
                  <a:pt x="1092200" y="315468"/>
                </a:lnTo>
                <a:lnTo>
                  <a:pt x="1092200" y="358140"/>
                </a:lnTo>
                <a:lnTo>
                  <a:pt x="1054100" y="481584"/>
                </a:lnTo>
                <a:lnTo>
                  <a:pt x="1054100" y="519684"/>
                </a:lnTo>
                <a:lnTo>
                  <a:pt x="1028700" y="595884"/>
                </a:lnTo>
                <a:lnTo>
                  <a:pt x="1003300" y="665988"/>
                </a:lnTo>
                <a:lnTo>
                  <a:pt x="965200" y="733044"/>
                </a:lnTo>
                <a:lnTo>
                  <a:pt x="939800" y="794004"/>
                </a:lnTo>
                <a:lnTo>
                  <a:pt x="914400" y="822960"/>
                </a:lnTo>
                <a:lnTo>
                  <a:pt x="901700" y="850392"/>
                </a:lnTo>
                <a:lnTo>
                  <a:pt x="901700" y="848868"/>
                </a:lnTo>
                <a:lnTo>
                  <a:pt x="889000" y="876300"/>
                </a:lnTo>
                <a:lnTo>
                  <a:pt x="889000" y="874776"/>
                </a:lnTo>
                <a:lnTo>
                  <a:pt x="863600" y="900684"/>
                </a:lnTo>
                <a:lnTo>
                  <a:pt x="863600" y="899160"/>
                </a:lnTo>
                <a:lnTo>
                  <a:pt x="850900" y="923544"/>
                </a:lnTo>
                <a:lnTo>
                  <a:pt x="850900" y="922020"/>
                </a:lnTo>
                <a:lnTo>
                  <a:pt x="825500" y="944880"/>
                </a:lnTo>
                <a:lnTo>
                  <a:pt x="800100" y="964692"/>
                </a:lnTo>
                <a:lnTo>
                  <a:pt x="787400" y="982980"/>
                </a:lnTo>
                <a:lnTo>
                  <a:pt x="762000" y="999744"/>
                </a:lnTo>
                <a:lnTo>
                  <a:pt x="736600" y="1014984"/>
                </a:lnTo>
                <a:lnTo>
                  <a:pt x="723900" y="1027176"/>
                </a:lnTo>
                <a:lnTo>
                  <a:pt x="698500" y="1039368"/>
                </a:lnTo>
                <a:lnTo>
                  <a:pt x="673100" y="1050036"/>
                </a:lnTo>
                <a:lnTo>
                  <a:pt x="647700" y="1057656"/>
                </a:lnTo>
                <a:lnTo>
                  <a:pt x="635000" y="1063752"/>
                </a:lnTo>
                <a:lnTo>
                  <a:pt x="609600" y="1068324"/>
                </a:lnTo>
                <a:lnTo>
                  <a:pt x="582385" y="1070501"/>
                </a:lnTo>
                <a:lnTo>
                  <a:pt x="596900" y="1071372"/>
                </a:lnTo>
                <a:lnTo>
                  <a:pt x="635000" y="1071372"/>
                </a:lnTo>
                <a:lnTo>
                  <a:pt x="688975" y="1058418"/>
                </a:lnTo>
                <a:lnTo>
                  <a:pt x="698500" y="1051560"/>
                </a:lnTo>
                <a:lnTo>
                  <a:pt x="723900" y="1039368"/>
                </a:lnTo>
                <a:lnTo>
                  <a:pt x="749300" y="1025652"/>
                </a:lnTo>
                <a:lnTo>
                  <a:pt x="774700" y="1008888"/>
                </a:lnTo>
                <a:lnTo>
                  <a:pt x="787400" y="992124"/>
                </a:lnTo>
                <a:lnTo>
                  <a:pt x="812800" y="973836"/>
                </a:lnTo>
                <a:lnTo>
                  <a:pt x="838200" y="952500"/>
                </a:lnTo>
                <a:lnTo>
                  <a:pt x="850900" y="931164"/>
                </a:lnTo>
                <a:lnTo>
                  <a:pt x="876300" y="908304"/>
                </a:lnTo>
                <a:lnTo>
                  <a:pt x="889000" y="882396"/>
                </a:lnTo>
                <a:lnTo>
                  <a:pt x="914400" y="856488"/>
                </a:lnTo>
                <a:lnTo>
                  <a:pt x="927100" y="829056"/>
                </a:lnTo>
                <a:lnTo>
                  <a:pt x="952500" y="800100"/>
                </a:lnTo>
                <a:lnTo>
                  <a:pt x="965200" y="769620"/>
                </a:lnTo>
                <a:lnTo>
                  <a:pt x="990600" y="705612"/>
                </a:lnTo>
                <a:lnTo>
                  <a:pt x="1028700" y="635508"/>
                </a:lnTo>
                <a:lnTo>
                  <a:pt x="1054100" y="562356"/>
                </a:lnTo>
                <a:lnTo>
                  <a:pt x="1066800" y="524256"/>
                </a:lnTo>
                <a:lnTo>
                  <a:pt x="1066800" y="484632"/>
                </a:lnTo>
                <a:lnTo>
                  <a:pt x="1092200" y="402336"/>
                </a:lnTo>
                <a:lnTo>
                  <a:pt x="1104900" y="359664"/>
                </a:lnTo>
                <a:lnTo>
                  <a:pt x="1104900" y="316992"/>
                </a:lnTo>
                <a:lnTo>
                  <a:pt x="1117600" y="272796"/>
                </a:lnTo>
                <a:close/>
              </a:path>
              <a:path w="1295400" h="1085214">
                <a:moveTo>
                  <a:pt x="1143000" y="364236"/>
                </a:moveTo>
                <a:lnTo>
                  <a:pt x="1143000" y="272796"/>
                </a:lnTo>
                <a:lnTo>
                  <a:pt x="1130300" y="316992"/>
                </a:lnTo>
                <a:lnTo>
                  <a:pt x="1130300" y="361188"/>
                </a:lnTo>
                <a:lnTo>
                  <a:pt x="1117600" y="405384"/>
                </a:lnTo>
                <a:lnTo>
                  <a:pt x="1104900" y="446532"/>
                </a:lnTo>
                <a:lnTo>
                  <a:pt x="1092200" y="528828"/>
                </a:lnTo>
                <a:lnTo>
                  <a:pt x="1066800" y="605028"/>
                </a:lnTo>
                <a:lnTo>
                  <a:pt x="1041400" y="678180"/>
                </a:lnTo>
                <a:lnTo>
                  <a:pt x="1041400" y="676656"/>
                </a:lnTo>
                <a:lnTo>
                  <a:pt x="1016000" y="711708"/>
                </a:lnTo>
                <a:lnTo>
                  <a:pt x="1003300" y="745236"/>
                </a:lnTo>
                <a:lnTo>
                  <a:pt x="1003300" y="743712"/>
                </a:lnTo>
                <a:lnTo>
                  <a:pt x="990600" y="775716"/>
                </a:lnTo>
                <a:lnTo>
                  <a:pt x="977900" y="806196"/>
                </a:lnTo>
                <a:lnTo>
                  <a:pt x="952500" y="835152"/>
                </a:lnTo>
                <a:lnTo>
                  <a:pt x="939800" y="862584"/>
                </a:lnTo>
                <a:lnTo>
                  <a:pt x="914400" y="888492"/>
                </a:lnTo>
                <a:lnTo>
                  <a:pt x="901700" y="912876"/>
                </a:lnTo>
                <a:lnTo>
                  <a:pt x="876300" y="935736"/>
                </a:lnTo>
                <a:lnTo>
                  <a:pt x="850900" y="957072"/>
                </a:lnTo>
                <a:lnTo>
                  <a:pt x="850900" y="955548"/>
                </a:lnTo>
                <a:lnTo>
                  <a:pt x="838200" y="975360"/>
                </a:lnTo>
                <a:lnTo>
                  <a:pt x="812800" y="993648"/>
                </a:lnTo>
                <a:lnTo>
                  <a:pt x="787400" y="1010412"/>
                </a:lnTo>
                <a:lnTo>
                  <a:pt x="787400" y="1008888"/>
                </a:lnTo>
                <a:lnTo>
                  <a:pt x="774700" y="1024128"/>
                </a:lnTo>
                <a:lnTo>
                  <a:pt x="749300" y="1036320"/>
                </a:lnTo>
                <a:lnTo>
                  <a:pt x="723900" y="1046988"/>
                </a:lnTo>
                <a:lnTo>
                  <a:pt x="698500" y="1056132"/>
                </a:lnTo>
                <a:lnTo>
                  <a:pt x="688975" y="1058418"/>
                </a:lnTo>
                <a:lnTo>
                  <a:pt x="685800" y="1060704"/>
                </a:lnTo>
                <a:lnTo>
                  <a:pt x="660400" y="1069848"/>
                </a:lnTo>
                <a:lnTo>
                  <a:pt x="635000" y="1075944"/>
                </a:lnTo>
                <a:lnTo>
                  <a:pt x="609600" y="1080516"/>
                </a:lnTo>
                <a:lnTo>
                  <a:pt x="584200" y="1083564"/>
                </a:lnTo>
                <a:lnTo>
                  <a:pt x="609600" y="1085088"/>
                </a:lnTo>
                <a:lnTo>
                  <a:pt x="635000" y="1083564"/>
                </a:lnTo>
                <a:lnTo>
                  <a:pt x="660400" y="1080516"/>
                </a:lnTo>
                <a:lnTo>
                  <a:pt x="673100" y="1074420"/>
                </a:lnTo>
                <a:lnTo>
                  <a:pt x="711200" y="1068324"/>
                </a:lnTo>
                <a:lnTo>
                  <a:pt x="723900" y="1059180"/>
                </a:lnTo>
                <a:lnTo>
                  <a:pt x="749300" y="1048512"/>
                </a:lnTo>
                <a:lnTo>
                  <a:pt x="774700" y="1034796"/>
                </a:lnTo>
                <a:lnTo>
                  <a:pt x="825500" y="1004316"/>
                </a:lnTo>
                <a:lnTo>
                  <a:pt x="838200" y="986028"/>
                </a:lnTo>
                <a:lnTo>
                  <a:pt x="863600" y="966216"/>
                </a:lnTo>
                <a:lnTo>
                  <a:pt x="889000" y="943356"/>
                </a:lnTo>
                <a:lnTo>
                  <a:pt x="901700" y="920496"/>
                </a:lnTo>
                <a:lnTo>
                  <a:pt x="927100" y="896112"/>
                </a:lnTo>
                <a:lnTo>
                  <a:pt x="939800" y="870204"/>
                </a:lnTo>
                <a:lnTo>
                  <a:pt x="977900" y="812292"/>
                </a:lnTo>
                <a:lnTo>
                  <a:pt x="1003300" y="781812"/>
                </a:lnTo>
                <a:lnTo>
                  <a:pt x="1016000" y="749808"/>
                </a:lnTo>
                <a:lnTo>
                  <a:pt x="1054100" y="682752"/>
                </a:lnTo>
                <a:lnTo>
                  <a:pt x="1079500" y="609600"/>
                </a:lnTo>
                <a:lnTo>
                  <a:pt x="1092200" y="571500"/>
                </a:lnTo>
                <a:lnTo>
                  <a:pt x="1104900" y="531876"/>
                </a:lnTo>
                <a:lnTo>
                  <a:pt x="1117600" y="449580"/>
                </a:lnTo>
                <a:lnTo>
                  <a:pt x="1143000" y="364236"/>
                </a:lnTo>
                <a:close/>
              </a:path>
              <a:path w="1295400" h="1085214">
                <a:moveTo>
                  <a:pt x="1152960" y="15240"/>
                </a:moveTo>
                <a:lnTo>
                  <a:pt x="1143000" y="0"/>
                </a:lnTo>
                <a:lnTo>
                  <a:pt x="965200" y="233172"/>
                </a:lnTo>
                <a:lnTo>
                  <a:pt x="977900" y="233172"/>
                </a:lnTo>
                <a:lnTo>
                  <a:pt x="977900" y="220980"/>
                </a:lnTo>
                <a:lnTo>
                  <a:pt x="998738" y="220980"/>
                </a:lnTo>
                <a:lnTo>
                  <a:pt x="1143000" y="31886"/>
                </a:lnTo>
                <a:lnTo>
                  <a:pt x="1143000" y="15240"/>
                </a:lnTo>
                <a:lnTo>
                  <a:pt x="1152960" y="15240"/>
                </a:lnTo>
                <a:close/>
              </a:path>
              <a:path w="1295400" h="1085214">
                <a:moveTo>
                  <a:pt x="998738" y="220980"/>
                </a:moveTo>
                <a:lnTo>
                  <a:pt x="977900" y="220980"/>
                </a:lnTo>
                <a:lnTo>
                  <a:pt x="990600" y="231648"/>
                </a:lnTo>
                <a:lnTo>
                  <a:pt x="998738" y="220980"/>
                </a:lnTo>
                <a:close/>
              </a:path>
              <a:path w="1295400" h="1085214">
                <a:moveTo>
                  <a:pt x="1117600" y="233172"/>
                </a:moveTo>
                <a:lnTo>
                  <a:pt x="1117600" y="220980"/>
                </a:lnTo>
                <a:lnTo>
                  <a:pt x="998738" y="220980"/>
                </a:lnTo>
                <a:lnTo>
                  <a:pt x="990600" y="231648"/>
                </a:lnTo>
                <a:lnTo>
                  <a:pt x="977900" y="220980"/>
                </a:lnTo>
                <a:lnTo>
                  <a:pt x="977900" y="233172"/>
                </a:lnTo>
                <a:lnTo>
                  <a:pt x="1104024" y="233172"/>
                </a:lnTo>
                <a:lnTo>
                  <a:pt x="1104900" y="227076"/>
                </a:lnTo>
                <a:lnTo>
                  <a:pt x="1117600" y="233172"/>
                </a:lnTo>
                <a:close/>
              </a:path>
              <a:path w="1295400" h="1085214">
                <a:moveTo>
                  <a:pt x="1117600" y="233172"/>
                </a:moveTo>
                <a:lnTo>
                  <a:pt x="1104900" y="227076"/>
                </a:lnTo>
                <a:lnTo>
                  <a:pt x="1104024" y="233172"/>
                </a:lnTo>
                <a:lnTo>
                  <a:pt x="1117600" y="233172"/>
                </a:lnTo>
                <a:close/>
              </a:path>
              <a:path w="1295400" h="1085214">
                <a:moveTo>
                  <a:pt x="1154224" y="17173"/>
                </a:moveTo>
                <a:lnTo>
                  <a:pt x="1152960" y="15240"/>
                </a:lnTo>
                <a:lnTo>
                  <a:pt x="1143000" y="15240"/>
                </a:lnTo>
                <a:lnTo>
                  <a:pt x="1148843" y="24227"/>
                </a:lnTo>
                <a:lnTo>
                  <a:pt x="1154224" y="17173"/>
                </a:lnTo>
                <a:close/>
              </a:path>
              <a:path w="1295400" h="1085214">
                <a:moveTo>
                  <a:pt x="1148843" y="24227"/>
                </a:moveTo>
                <a:lnTo>
                  <a:pt x="1143000" y="15240"/>
                </a:lnTo>
                <a:lnTo>
                  <a:pt x="1143000" y="31886"/>
                </a:lnTo>
                <a:lnTo>
                  <a:pt x="1148843" y="24227"/>
                </a:lnTo>
                <a:close/>
              </a:path>
              <a:path w="1295400" h="1085214">
                <a:moveTo>
                  <a:pt x="1282700" y="233172"/>
                </a:moveTo>
                <a:lnTo>
                  <a:pt x="1282700" y="230124"/>
                </a:lnTo>
                <a:lnTo>
                  <a:pt x="1276755" y="220980"/>
                </a:lnTo>
                <a:lnTo>
                  <a:pt x="1143000" y="220980"/>
                </a:lnTo>
                <a:lnTo>
                  <a:pt x="1143000" y="320040"/>
                </a:lnTo>
                <a:lnTo>
                  <a:pt x="1155700" y="228600"/>
                </a:lnTo>
                <a:lnTo>
                  <a:pt x="1155700" y="233172"/>
                </a:lnTo>
                <a:lnTo>
                  <a:pt x="1282700" y="233172"/>
                </a:lnTo>
                <a:close/>
              </a:path>
              <a:path w="1295400" h="1085214">
                <a:moveTo>
                  <a:pt x="1295400" y="233172"/>
                </a:moveTo>
                <a:lnTo>
                  <a:pt x="1154224" y="17173"/>
                </a:lnTo>
                <a:lnTo>
                  <a:pt x="1148843" y="24227"/>
                </a:lnTo>
                <a:lnTo>
                  <a:pt x="1276755" y="220980"/>
                </a:lnTo>
                <a:lnTo>
                  <a:pt x="1282700" y="220980"/>
                </a:lnTo>
                <a:lnTo>
                  <a:pt x="1282700" y="233172"/>
                </a:lnTo>
                <a:lnTo>
                  <a:pt x="1295400" y="233172"/>
                </a:lnTo>
                <a:close/>
              </a:path>
              <a:path w="1295400" h="1085214">
                <a:moveTo>
                  <a:pt x="1155700" y="15240"/>
                </a:moveTo>
                <a:lnTo>
                  <a:pt x="1152960" y="15240"/>
                </a:lnTo>
                <a:lnTo>
                  <a:pt x="1154224" y="17173"/>
                </a:lnTo>
                <a:lnTo>
                  <a:pt x="1155700" y="15240"/>
                </a:lnTo>
                <a:close/>
              </a:path>
              <a:path w="1295400" h="1085214">
                <a:moveTo>
                  <a:pt x="1282700" y="230124"/>
                </a:moveTo>
                <a:lnTo>
                  <a:pt x="1282700" y="220980"/>
                </a:lnTo>
                <a:lnTo>
                  <a:pt x="1276755" y="220980"/>
                </a:lnTo>
                <a:lnTo>
                  <a:pt x="12827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846" y="1742614"/>
            <a:ext cx="2710077" cy="1150220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Decode</a:t>
            </a:r>
            <a:endParaRPr sz="2394">
              <a:latin typeface="Times New Roman"/>
              <a:cs typeface="Times New Roman"/>
            </a:endParaRPr>
          </a:p>
          <a:p>
            <a:pPr marL="646699" marR="4344" indent="-245431">
              <a:spcBef>
                <a:spcPts val="505"/>
              </a:spcBef>
              <a:tabLst>
                <a:tab pos="646699" algn="l"/>
              </a:tabLst>
            </a:pPr>
            <a:r>
              <a:rPr sz="2052" dirty="0">
                <a:latin typeface="Times New Roman"/>
                <a:cs typeface="Times New Roman"/>
              </a:rPr>
              <a:t>–	</a:t>
            </a:r>
            <a:r>
              <a:rPr sz="2052" spc="-4" dirty="0">
                <a:latin typeface="Times New Roman"/>
                <a:cs typeface="Times New Roman"/>
              </a:rPr>
              <a:t>Determine what</a:t>
            </a:r>
            <a:r>
              <a:rPr sz="2052" spc="-8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the  </a:t>
            </a:r>
            <a:r>
              <a:rPr sz="2052" spc="-4" dirty="0">
                <a:latin typeface="Times New Roman"/>
                <a:cs typeface="Times New Roman"/>
              </a:rPr>
              <a:t>instruction</a:t>
            </a:r>
            <a:r>
              <a:rPr sz="2052" spc="-56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means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5831209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56436" y="4150310"/>
            <a:ext cx="67113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55205">
              <a:spcBef>
                <a:spcPts val="86"/>
              </a:spcBef>
            </a:pPr>
            <a:r>
              <a:rPr sz="1539" spc="-13" baseline="11574" dirty="0">
                <a:latin typeface="Times New Roman"/>
                <a:cs typeface="Times New Roman"/>
              </a:rPr>
              <a:t>PC</a:t>
            </a:r>
            <a:r>
              <a:rPr sz="1026" i="1" spc="-9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58499" y="4215469"/>
            <a:ext cx="8953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56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3" y="857168"/>
            <a:ext cx="600170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Welcome to </a:t>
            </a:r>
            <a:r>
              <a:rPr spc="-4" dirty="0">
                <a:solidFill>
                  <a:srgbClr val="0038E5"/>
                </a:solidFill>
              </a:rPr>
              <a:t>Assembly</a:t>
            </a:r>
            <a:r>
              <a:rPr spc="-9" dirty="0">
                <a:solidFill>
                  <a:srgbClr val="0038E5"/>
                </a:solidFill>
              </a:rPr>
              <a:t> </a:t>
            </a:r>
            <a:r>
              <a:rPr spc="-4" dirty="0">
                <a:solidFill>
                  <a:srgbClr val="0038E5"/>
                </a:solidFill>
              </a:rPr>
              <a:t>Language(AL)</a:t>
            </a:r>
          </a:p>
        </p:txBody>
      </p:sp>
      <p:sp>
        <p:nvSpPr>
          <p:cNvPr id="3" name="object 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055041" y="1816310"/>
            <a:ext cx="6970943" cy="3274039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04074" indent="-293214">
              <a:spcBef>
                <a:spcPts val="86"/>
              </a:spcBef>
              <a:buChar char="•"/>
              <a:tabLst>
                <a:tab pos="303531" algn="l"/>
                <a:tab pos="304617" algn="l"/>
              </a:tabLst>
            </a:pPr>
            <a:r>
              <a:rPr sz="2736" dirty="0">
                <a:latin typeface="Times New Roman"/>
                <a:cs typeface="Times New Roman"/>
              </a:rPr>
              <a:t>Oldest programming </a:t>
            </a:r>
            <a:r>
              <a:rPr sz="2736" spc="4" dirty="0">
                <a:latin typeface="Times New Roman"/>
                <a:cs typeface="Times New Roman"/>
              </a:rPr>
              <a:t>languages </a:t>
            </a:r>
            <a:r>
              <a:rPr sz="2736" dirty="0">
                <a:latin typeface="Times New Roman"/>
                <a:cs typeface="Times New Roman"/>
              </a:rPr>
              <a:t>of all</a:t>
            </a:r>
            <a:r>
              <a:rPr sz="2736" spc="-162" dirty="0">
                <a:latin typeface="Times New Roman"/>
                <a:cs typeface="Times New Roman"/>
              </a:rPr>
              <a:t> </a:t>
            </a:r>
            <a:r>
              <a:rPr sz="2736" spc="4" dirty="0">
                <a:latin typeface="Times New Roman"/>
                <a:cs typeface="Times New Roman"/>
              </a:rPr>
              <a:t>languages</a:t>
            </a:r>
            <a:endParaRPr sz="2736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Char char="•"/>
            </a:pPr>
            <a:endParaRPr sz="3976">
              <a:latin typeface="Times New Roman"/>
              <a:cs typeface="Times New Roman"/>
            </a:endParaRPr>
          </a:p>
          <a:p>
            <a:pPr marL="304074" indent="-293214">
              <a:buChar char="•"/>
              <a:tabLst>
                <a:tab pos="303531" algn="l"/>
                <a:tab pos="304617" algn="l"/>
              </a:tabLst>
            </a:pPr>
            <a:r>
              <a:rPr sz="2736" dirty="0">
                <a:latin typeface="Times New Roman"/>
                <a:cs typeface="Times New Roman"/>
              </a:rPr>
              <a:t>Provides </a:t>
            </a: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direct </a:t>
            </a:r>
            <a:r>
              <a:rPr sz="2736" spc="4" dirty="0">
                <a:solidFill>
                  <a:srgbClr val="0038E5"/>
                </a:solidFill>
                <a:latin typeface="Times New Roman"/>
                <a:cs typeface="Times New Roman"/>
              </a:rPr>
              <a:t>access </a:t>
            </a:r>
            <a:r>
              <a:rPr sz="2736" spc="-4" dirty="0">
                <a:solidFill>
                  <a:srgbClr val="0038E5"/>
                </a:solidFill>
                <a:latin typeface="Times New Roman"/>
                <a:cs typeface="Times New Roman"/>
              </a:rPr>
              <a:t>to </a:t>
            </a: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computer</a:t>
            </a:r>
            <a:r>
              <a:rPr sz="2736" spc="-107" dirty="0">
                <a:solidFill>
                  <a:srgbClr val="0038E5"/>
                </a:solidFill>
                <a:latin typeface="Times New Roman"/>
                <a:cs typeface="Times New Roman"/>
              </a:rPr>
              <a:t> </a:t>
            </a: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hardware</a:t>
            </a:r>
            <a:endParaRPr sz="2736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Char char="•"/>
            </a:pPr>
            <a:endParaRPr sz="3549">
              <a:latin typeface="Times New Roman"/>
              <a:cs typeface="Times New Roman"/>
            </a:endParaRPr>
          </a:p>
          <a:p>
            <a:pPr marL="304074" marR="338282" indent="-293214">
              <a:buChar char="•"/>
              <a:tabLst>
                <a:tab pos="303531" algn="l"/>
                <a:tab pos="304617" algn="l"/>
              </a:tabLst>
            </a:pPr>
            <a:r>
              <a:rPr sz="2736" dirty="0">
                <a:solidFill>
                  <a:srgbClr val="FF0000"/>
                </a:solidFill>
                <a:latin typeface="Times New Roman"/>
                <a:cs typeface="Times New Roman"/>
              </a:rPr>
              <a:t>AL programmer </a:t>
            </a:r>
            <a:r>
              <a:rPr sz="2736" spc="4" dirty="0">
                <a:solidFill>
                  <a:srgbClr val="FF0000"/>
                </a:solidFill>
                <a:latin typeface="Times New Roman"/>
                <a:cs typeface="Times New Roman"/>
              </a:rPr>
              <a:t>knows </a:t>
            </a:r>
            <a:r>
              <a:rPr sz="2736" dirty="0">
                <a:solidFill>
                  <a:srgbClr val="FF0000"/>
                </a:solidFill>
                <a:latin typeface="Times New Roman"/>
                <a:cs typeface="Times New Roman"/>
              </a:rPr>
              <a:t>a great </a:t>
            </a:r>
            <a:r>
              <a:rPr sz="2736" spc="4" dirty="0">
                <a:solidFill>
                  <a:srgbClr val="FF0000"/>
                </a:solidFill>
                <a:latin typeface="Times New Roman"/>
                <a:cs typeface="Times New Roman"/>
              </a:rPr>
              <a:t>deal about</a:t>
            </a:r>
            <a:r>
              <a:rPr sz="2736" spc="-1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36" dirty="0">
                <a:solidFill>
                  <a:srgbClr val="FF0000"/>
                </a:solidFill>
                <a:latin typeface="Times New Roman"/>
                <a:cs typeface="Times New Roman"/>
              </a:rPr>
              <a:t>the  computer architecture </a:t>
            </a:r>
            <a:r>
              <a:rPr sz="2736" spc="4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736" dirty="0">
                <a:solidFill>
                  <a:srgbClr val="FF0000"/>
                </a:solidFill>
                <a:latin typeface="Times New Roman"/>
                <a:cs typeface="Times New Roman"/>
              </a:rPr>
              <a:t>OS(operating  system)</a:t>
            </a:r>
            <a:endParaRPr sz="2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846" y="1742614"/>
            <a:ext cx="2741571" cy="1466012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Fetch</a:t>
            </a:r>
            <a:r>
              <a:rPr sz="2394" spc="-1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operands</a:t>
            </a:r>
            <a:endParaRPr sz="2394">
              <a:latin typeface="Times New Roman"/>
              <a:cs typeface="Times New Roman"/>
            </a:endParaRPr>
          </a:p>
          <a:p>
            <a:pPr marL="646699" marR="4344" indent="-245431">
              <a:spcBef>
                <a:spcPts val="505"/>
              </a:spcBef>
              <a:tabLst>
                <a:tab pos="646699" algn="l"/>
              </a:tabLst>
            </a:pPr>
            <a:r>
              <a:rPr sz="2052" dirty="0">
                <a:latin typeface="Times New Roman"/>
                <a:cs typeface="Times New Roman"/>
              </a:rPr>
              <a:t>–	Move data </a:t>
            </a:r>
            <a:r>
              <a:rPr sz="2052" spc="-4" dirty="0">
                <a:latin typeface="Times New Roman"/>
                <a:cs typeface="Times New Roman"/>
              </a:rPr>
              <a:t>from  </a:t>
            </a:r>
            <a:r>
              <a:rPr sz="2052" spc="-9" dirty="0">
                <a:latin typeface="Times New Roman"/>
                <a:cs typeface="Times New Roman"/>
              </a:rPr>
              <a:t>memory </a:t>
            </a:r>
            <a:r>
              <a:rPr sz="2052" dirty="0">
                <a:latin typeface="Times New Roman"/>
                <a:cs typeface="Times New Roman"/>
              </a:rPr>
              <a:t>to</a:t>
            </a:r>
            <a:r>
              <a:rPr sz="2052" spc="-6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datapath  register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56436" y="4150310"/>
            <a:ext cx="67113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55205">
              <a:spcBef>
                <a:spcPts val="86"/>
              </a:spcBef>
            </a:pPr>
            <a:r>
              <a:rPr sz="1539" spc="-13" baseline="11574" dirty="0">
                <a:latin typeface="Times New Roman"/>
                <a:cs typeface="Times New Roman"/>
              </a:rPr>
              <a:t>PC</a:t>
            </a:r>
            <a:r>
              <a:rPr sz="1026" i="1" spc="-9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69359" y="4215469"/>
            <a:ext cx="51095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90" dirty="0">
                <a:latin typeface="Times New Roman"/>
                <a:cs typeface="Times New Roman"/>
              </a:rPr>
              <a:t> </a:t>
            </a:r>
            <a:r>
              <a:rPr sz="1539" spc="-19" baseline="39351" dirty="0">
                <a:latin typeface="Times New Roman"/>
                <a:cs typeface="Times New Roman"/>
              </a:rPr>
              <a:t>IR</a:t>
            </a:r>
            <a:endParaRPr sz="1539" baseline="39351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13355" y="4215469"/>
            <a:ext cx="540821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0,</a:t>
            </a:r>
            <a:r>
              <a:rPr sz="1026" spc="-6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8782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75221" y="4079072"/>
            <a:ext cx="149866" cy="1045261"/>
          </a:xfrm>
          <a:custGeom>
            <a:avLst/>
            <a:gdLst/>
            <a:ahLst/>
            <a:cxnLst/>
            <a:rect l="l" t="t" r="r" b="b"/>
            <a:pathLst>
              <a:path w="175259" h="1222375">
                <a:moveTo>
                  <a:pt x="64008" y="1221594"/>
                </a:moveTo>
                <a:lnTo>
                  <a:pt x="64008" y="303276"/>
                </a:lnTo>
                <a:lnTo>
                  <a:pt x="0" y="1217676"/>
                </a:lnTo>
                <a:lnTo>
                  <a:pt x="64008" y="1221594"/>
                </a:lnTo>
                <a:close/>
              </a:path>
              <a:path w="175259" h="1222375">
                <a:moveTo>
                  <a:pt x="175260" y="310896"/>
                </a:moveTo>
                <a:lnTo>
                  <a:pt x="123444" y="0"/>
                </a:lnTo>
                <a:lnTo>
                  <a:pt x="27432" y="300228"/>
                </a:lnTo>
                <a:lnTo>
                  <a:pt x="64008" y="303276"/>
                </a:lnTo>
                <a:lnTo>
                  <a:pt x="64008" y="1221594"/>
                </a:lnTo>
                <a:lnTo>
                  <a:pt x="74676" y="1222248"/>
                </a:lnTo>
                <a:lnTo>
                  <a:pt x="138684" y="307848"/>
                </a:lnTo>
                <a:lnTo>
                  <a:pt x="175260" y="310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7168705" y="4056917"/>
            <a:ext cx="162898" cy="1074040"/>
          </a:xfrm>
          <a:custGeom>
            <a:avLst/>
            <a:gdLst/>
            <a:ahLst/>
            <a:cxnLst/>
            <a:rect l="l" t="t" r="r" b="b"/>
            <a:pathLst>
              <a:path w="190500" h="1256029">
                <a:moveTo>
                  <a:pt x="71628" y="430122"/>
                </a:moveTo>
                <a:lnTo>
                  <a:pt x="71628" y="335280"/>
                </a:lnTo>
                <a:lnTo>
                  <a:pt x="65021" y="334839"/>
                </a:lnTo>
                <a:lnTo>
                  <a:pt x="0" y="1249680"/>
                </a:lnTo>
                <a:lnTo>
                  <a:pt x="7620" y="1250214"/>
                </a:lnTo>
                <a:lnTo>
                  <a:pt x="7620" y="1237488"/>
                </a:lnTo>
                <a:lnTo>
                  <a:pt x="14121" y="1237886"/>
                </a:lnTo>
                <a:lnTo>
                  <a:pt x="71628" y="430122"/>
                </a:lnTo>
                <a:close/>
              </a:path>
              <a:path w="190500" h="1256029">
                <a:moveTo>
                  <a:pt x="14121" y="1237886"/>
                </a:moveTo>
                <a:lnTo>
                  <a:pt x="7620" y="1237488"/>
                </a:lnTo>
                <a:lnTo>
                  <a:pt x="13716" y="1243584"/>
                </a:lnTo>
                <a:lnTo>
                  <a:pt x="14121" y="1237886"/>
                </a:lnTo>
                <a:close/>
              </a:path>
              <a:path w="190500" h="1256029">
                <a:moveTo>
                  <a:pt x="82296" y="1255455"/>
                </a:moveTo>
                <a:lnTo>
                  <a:pt x="82296" y="1242060"/>
                </a:lnTo>
                <a:lnTo>
                  <a:pt x="74676" y="1248156"/>
                </a:lnTo>
                <a:lnTo>
                  <a:pt x="74676" y="1241593"/>
                </a:lnTo>
                <a:lnTo>
                  <a:pt x="14121" y="1237886"/>
                </a:lnTo>
                <a:lnTo>
                  <a:pt x="13716" y="1243584"/>
                </a:lnTo>
                <a:lnTo>
                  <a:pt x="7620" y="1237488"/>
                </a:lnTo>
                <a:lnTo>
                  <a:pt x="7620" y="1250214"/>
                </a:lnTo>
                <a:lnTo>
                  <a:pt x="74676" y="1254920"/>
                </a:lnTo>
                <a:lnTo>
                  <a:pt x="74676" y="1248156"/>
                </a:lnTo>
                <a:lnTo>
                  <a:pt x="75141" y="1241621"/>
                </a:lnTo>
                <a:lnTo>
                  <a:pt x="75141" y="1254953"/>
                </a:lnTo>
                <a:lnTo>
                  <a:pt x="82296" y="1255455"/>
                </a:lnTo>
                <a:close/>
              </a:path>
              <a:path w="190500" h="1256029">
                <a:moveTo>
                  <a:pt x="190500" y="342900"/>
                </a:moveTo>
                <a:lnTo>
                  <a:pt x="132588" y="0"/>
                </a:lnTo>
                <a:lnTo>
                  <a:pt x="25908" y="332232"/>
                </a:lnTo>
                <a:lnTo>
                  <a:pt x="35052" y="332841"/>
                </a:lnTo>
                <a:lnTo>
                  <a:pt x="35052" y="320040"/>
                </a:lnTo>
                <a:lnTo>
                  <a:pt x="43411" y="320616"/>
                </a:lnTo>
                <a:lnTo>
                  <a:pt x="124968" y="66886"/>
                </a:lnTo>
                <a:lnTo>
                  <a:pt x="124968" y="27432"/>
                </a:lnTo>
                <a:lnTo>
                  <a:pt x="137160" y="28956"/>
                </a:lnTo>
                <a:lnTo>
                  <a:pt x="137160" y="100584"/>
                </a:lnTo>
                <a:lnTo>
                  <a:pt x="175410" y="330087"/>
                </a:lnTo>
                <a:lnTo>
                  <a:pt x="184404" y="330708"/>
                </a:lnTo>
                <a:lnTo>
                  <a:pt x="184404" y="342479"/>
                </a:lnTo>
                <a:lnTo>
                  <a:pt x="190500" y="342900"/>
                </a:lnTo>
                <a:close/>
              </a:path>
              <a:path w="190500" h="1256029">
                <a:moveTo>
                  <a:pt x="43411" y="320616"/>
                </a:moveTo>
                <a:lnTo>
                  <a:pt x="35052" y="320040"/>
                </a:lnTo>
                <a:lnTo>
                  <a:pt x="41148" y="327660"/>
                </a:lnTo>
                <a:lnTo>
                  <a:pt x="43411" y="320616"/>
                </a:lnTo>
                <a:close/>
              </a:path>
              <a:path w="190500" h="1256029">
                <a:moveTo>
                  <a:pt x="79248" y="323088"/>
                </a:moveTo>
                <a:lnTo>
                  <a:pt x="43411" y="320616"/>
                </a:lnTo>
                <a:lnTo>
                  <a:pt x="41148" y="327660"/>
                </a:lnTo>
                <a:lnTo>
                  <a:pt x="35052" y="320040"/>
                </a:lnTo>
                <a:lnTo>
                  <a:pt x="35052" y="332841"/>
                </a:lnTo>
                <a:lnTo>
                  <a:pt x="65021" y="334839"/>
                </a:lnTo>
                <a:lnTo>
                  <a:pt x="65532" y="327660"/>
                </a:lnTo>
                <a:lnTo>
                  <a:pt x="71628" y="335280"/>
                </a:lnTo>
                <a:lnTo>
                  <a:pt x="71628" y="430122"/>
                </a:lnTo>
                <a:lnTo>
                  <a:pt x="79248" y="323088"/>
                </a:lnTo>
                <a:close/>
              </a:path>
              <a:path w="190500" h="1256029">
                <a:moveTo>
                  <a:pt x="71628" y="335280"/>
                </a:moveTo>
                <a:lnTo>
                  <a:pt x="65532" y="327660"/>
                </a:lnTo>
                <a:lnTo>
                  <a:pt x="65021" y="334839"/>
                </a:lnTo>
                <a:lnTo>
                  <a:pt x="71628" y="335280"/>
                </a:lnTo>
                <a:close/>
              </a:path>
              <a:path w="190500" h="1256029">
                <a:moveTo>
                  <a:pt x="82296" y="1242060"/>
                </a:moveTo>
                <a:lnTo>
                  <a:pt x="75141" y="1241621"/>
                </a:lnTo>
                <a:lnTo>
                  <a:pt x="74676" y="1248156"/>
                </a:lnTo>
                <a:lnTo>
                  <a:pt x="82296" y="1242060"/>
                </a:lnTo>
                <a:close/>
              </a:path>
              <a:path w="190500" h="1256029">
                <a:moveTo>
                  <a:pt x="184404" y="342479"/>
                </a:moveTo>
                <a:lnTo>
                  <a:pt x="184404" y="330708"/>
                </a:lnTo>
                <a:lnTo>
                  <a:pt x="176784" y="338328"/>
                </a:lnTo>
                <a:lnTo>
                  <a:pt x="175410" y="330087"/>
                </a:lnTo>
                <a:lnTo>
                  <a:pt x="140208" y="327660"/>
                </a:lnTo>
                <a:lnTo>
                  <a:pt x="75141" y="1241621"/>
                </a:lnTo>
                <a:lnTo>
                  <a:pt x="82296" y="1242060"/>
                </a:lnTo>
                <a:lnTo>
                  <a:pt x="82296" y="1255455"/>
                </a:lnTo>
                <a:lnTo>
                  <a:pt x="86868" y="1255776"/>
                </a:lnTo>
                <a:lnTo>
                  <a:pt x="146304" y="419525"/>
                </a:lnTo>
                <a:lnTo>
                  <a:pt x="146304" y="339852"/>
                </a:lnTo>
                <a:lnTo>
                  <a:pt x="152400" y="333756"/>
                </a:lnTo>
                <a:lnTo>
                  <a:pt x="152400" y="340272"/>
                </a:lnTo>
                <a:lnTo>
                  <a:pt x="184404" y="342479"/>
                </a:lnTo>
                <a:close/>
              </a:path>
              <a:path w="190500" h="1256029">
                <a:moveTo>
                  <a:pt x="137160" y="28956"/>
                </a:moveTo>
                <a:lnTo>
                  <a:pt x="124968" y="27432"/>
                </a:lnTo>
                <a:lnTo>
                  <a:pt x="129298" y="53414"/>
                </a:lnTo>
                <a:lnTo>
                  <a:pt x="137160" y="28956"/>
                </a:lnTo>
                <a:close/>
              </a:path>
              <a:path w="190500" h="1256029">
                <a:moveTo>
                  <a:pt x="129298" y="53414"/>
                </a:moveTo>
                <a:lnTo>
                  <a:pt x="124968" y="27432"/>
                </a:lnTo>
                <a:lnTo>
                  <a:pt x="124968" y="66886"/>
                </a:lnTo>
                <a:lnTo>
                  <a:pt x="129298" y="53414"/>
                </a:lnTo>
                <a:close/>
              </a:path>
              <a:path w="190500" h="1256029">
                <a:moveTo>
                  <a:pt x="137160" y="100584"/>
                </a:moveTo>
                <a:lnTo>
                  <a:pt x="137160" y="28956"/>
                </a:lnTo>
                <a:lnTo>
                  <a:pt x="129298" y="53414"/>
                </a:lnTo>
                <a:lnTo>
                  <a:pt x="137160" y="100584"/>
                </a:lnTo>
                <a:close/>
              </a:path>
              <a:path w="190500" h="1256029">
                <a:moveTo>
                  <a:pt x="152400" y="333756"/>
                </a:moveTo>
                <a:lnTo>
                  <a:pt x="146304" y="339852"/>
                </a:lnTo>
                <a:lnTo>
                  <a:pt x="151939" y="340240"/>
                </a:lnTo>
                <a:lnTo>
                  <a:pt x="152400" y="333756"/>
                </a:lnTo>
                <a:close/>
              </a:path>
              <a:path w="190500" h="1256029">
                <a:moveTo>
                  <a:pt x="151939" y="340240"/>
                </a:moveTo>
                <a:lnTo>
                  <a:pt x="146304" y="339852"/>
                </a:lnTo>
                <a:lnTo>
                  <a:pt x="146304" y="419525"/>
                </a:lnTo>
                <a:lnTo>
                  <a:pt x="151939" y="340240"/>
                </a:lnTo>
                <a:close/>
              </a:path>
              <a:path w="190500" h="1256029">
                <a:moveTo>
                  <a:pt x="152400" y="340272"/>
                </a:moveTo>
                <a:lnTo>
                  <a:pt x="152400" y="333756"/>
                </a:lnTo>
                <a:lnTo>
                  <a:pt x="151939" y="340240"/>
                </a:lnTo>
                <a:lnTo>
                  <a:pt x="152400" y="340272"/>
                </a:lnTo>
                <a:close/>
              </a:path>
              <a:path w="190500" h="1256029">
                <a:moveTo>
                  <a:pt x="184404" y="330708"/>
                </a:moveTo>
                <a:lnTo>
                  <a:pt x="175410" y="330087"/>
                </a:lnTo>
                <a:lnTo>
                  <a:pt x="176784" y="338328"/>
                </a:lnTo>
                <a:lnTo>
                  <a:pt x="18440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933845" y="1742614"/>
            <a:ext cx="2640031" cy="2477506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Execute</a:t>
            </a:r>
            <a:endParaRPr sz="2394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dirty="0">
                <a:latin typeface="Times New Roman"/>
                <a:cs typeface="Times New Roman"/>
              </a:rPr>
              <a:t>Move data</a:t>
            </a:r>
            <a:r>
              <a:rPr sz="2052" spc="-115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through  the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ALU</a:t>
            </a:r>
            <a:endParaRPr sz="2052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This </a:t>
            </a:r>
            <a:r>
              <a:rPr sz="2052" dirty="0">
                <a:latin typeface="Times New Roman"/>
                <a:cs typeface="Times New Roman"/>
              </a:rPr>
              <a:t>particular  </a:t>
            </a:r>
            <a:r>
              <a:rPr sz="2052" spc="-4" dirty="0">
                <a:latin typeface="Times New Roman"/>
                <a:cs typeface="Times New Roman"/>
              </a:rPr>
              <a:t>instruction </a:t>
            </a:r>
            <a:r>
              <a:rPr sz="2052" dirty="0">
                <a:latin typeface="Times New Roman"/>
                <a:cs typeface="Times New Roman"/>
              </a:rPr>
              <a:t>does  nothing during</a:t>
            </a:r>
            <a:r>
              <a:rPr sz="2052" spc="-13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this  sub-operation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56436" y="4150310"/>
            <a:ext cx="67113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55205">
              <a:spcBef>
                <a:spcPts val="86"/>
              </a:spcBef>
            </a:pPr>
            <a:r>
              <a:rPr sz="1539" spc="-13" baseline="11574" dirty="0">
                <a:latin typeface="Times New Roman"/>
                <a:cs typeface="Times New Roman"/>
              </a:rPr>
              <a:t>PC</a:t>
            </a:r>
            <a:r>
              <a:rPr sz="1026" i="1" spc="-9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69359" y="4215469"/>
            <a:ext cx="51095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90" dirty="0">
                <a:latin typeface="Times New Roman"/>
                <a:cs typeface="Times New Roman"/>
              </a:rPr>
              <a:t> </a:t>
            </a:r>
            <a:r>
              <a:rPr sz="1539" spc="-19" baseline="39351" dirty="0">
                <a:latin typeface="Times New Roman"/>
                <a:cs typeface="Times New Roman"/>
              </a:rPr>
              <a:t>IR</a:t>
            </a:r>
            <a:endParaRPr sz="1539" baseline="39351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13355" y="4215469"/>
            <a:ext cx="540821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0,</a:t>
            </a:r>
            <a:r>
              <a:rPr sz="1026" spc="-6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8782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933846" y="1742614"/>
            <a:ext cx="2639488" cy="2477506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dirty="0">
                <a:solidFill>
                  <a:srgbClr val="FF0000"/>
                </a:solidFill>
                <a:latin typeface="Times New Roman"/>
                <a:cs typeface="Times New Roman"/>
              </a:rPr>
              <a:t>Store</a:t>
            </a:r>
            <a:r>
              <a:rPr sz="2394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results</a:t>
            </a:r>
            <a:endParaRPr sz="2394">
              <a:latin typeface="Times New Roman"/>
              <a:cs typeface="Times New Roman"/>
            </a:endParaRPr>
          </a:p>
          <a:p>
            <a:pPr marL="646699" marR="9231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Write </a:t>
            </a:r>
            <a:r>
              <a:rPr sz="2052" dirty="0">
                <a:latin typeface="Times New Roman"/>
                <a:cs typeface="Times New Roman"/>
              </a:rPr>
              <a:t>data </a:t>
            </a:r>
            <a:r>
              <a:rPr sz="2052" spc="-4" dirty="0">
                <a:latin typeface="Times New Roman"/>
                <a:cs typeface="Times New Roman"/>
              </a:rPr>
              <a:t>from  </a:t>
            </a:r>
            <a:r>
              <a:rPr sz="2052" dirty="0">
                <a:latin typeface="Times New Roman"/>
                <a:cs typeface="Times New Roman"/>
              </a:rPr>
              <a:t>register to</a:t>
            </a:r>
            <a:r>
              <a:rPr sz="2052" spc="-120" dirty="0">
                <a:latin typeface="Times New Roman"/>
                <a:cs typeface="Times New Roman"/>
              </a:rPr>
              <a:t> </a:t>
            </a:r>
            <a:r>
              <a:rPr sz="2052" spc="-9" dirty="0">
                <a:latin typeface="Times New Roman"/>
                <a:cs typeface="Times New Roman"/>
              </a:rPr>
              <a:t>memory</a:t>
            </a:r>
            <a:endParaRPr sz="2052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This </a:t>
            </a:r>
            <a:r>
              <a:rPr sz="2052" dirty="0">
                <a:latin typeface="Times New Roman"/>
                <a:cs typeface="Times New Roman"/>
              </a:rPr>
              <a:t>particular  </a:t>
            </a:r>
            <a:r>
              <a:rPr sz="2052" spc="-4" dirty="0">
                <a:latin typeface="Times New Roman"/>
                <a:cs typeface="Times New Roman"/>
              </a:rPr>
              <a:t>instruction </a:t>
            </a:r>
            <a:r>
              <a:rPr sz="2052" dirty="0">
                <a:latin typeface="Times New Roman"/>
                <a:cs typeface="Times New Roman"/>
              </a:rPr>
              <a:t>does  nothing during</a:t>
            </a:r>
            <a:r>
              <a:rPr sz="2052" spc="-13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this  sub-operation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56436" y="4150310"/>
            <a:ext cx="67113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55205">
              <a:spcBef>
                <a:spcPts val="86"/>
              </a:spcBef>
            </a:pPr>
            <a:r>
              <a:rPr sz="1539" spc="-13" baseline="11574" dirty="0">
                <a:latin typeface="Times New Roman"/>
                <a:cs typeface="Times New Roman"/>
              </a:rPr>
              <a:t>PC</a:t>
            </a:r>
            <a:r>
              <a:rPr sz="1026" i="1" spc="-9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69359" y="4215469"/>
            <a:ext cx="51095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90" dirty="0">
                <a:latin typeface="Times New Roman"/>
                <a:cs typeface="Times New Roman"/>
              </a:rPr>
              <a:t> </a:t>
            </a:r>
            <a:r>
              <a:rPr sz="1539" spc="-19" baseline="39351" dirty="0">
                <a:latin typeface="Times New Roman"/>
                <a:cs typeface="Times New Roman"/>
              </a:rPr>
              <a:t>IR</a:t>
            </a:r>
            <a:endParaRPr sz="1539" baseline="39351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13355" y="4215469"/>
            <a:ext cx="540821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0,</a:t>
            </a:r>
            <a:r>
              <a:rPr sz="1026" spc="-6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8782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622" y="857168"/>
            <a:ext cx="2875147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Instruction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Cycles</a:t>
            </a:r>
          </a:p>
        </p:txBody>
      </p:sp>
      <p:sp>
        <p:nvSpPr>
          <p:cNvPr id="3" name="object 3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98974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8725" y="2223339"/>
            <a:ext cx="2249619" cy="12054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9345" y="2223339"/>
            <a:ext cx="1191326" cy="12054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064450" y="2553912"/>
            <a:ext cx="94263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347314" y="2702910"/>
            <a:ext cx="2018848" cy="725981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5076666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79321" y="3186391"/>
            <a:ext cx="468060" cy="65159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82005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84103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155360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 txBox="1"/>
          <p:nvPr/>
        </p:nvSpPr>
        <p:spPr>
          <a:xfrm>
            <a:off x="2257882" y="2173381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1793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3327796" y="2173382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28225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 txBox="1"/>
          <p:nvPr/>
        </p:nvSpPr>
        <p:spPr>
          <a:xfrm>
            <a:off x="923420" y="2716809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249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 txBox="1"/>
          <p:nvPr/>
        </p:nvSpPr>
        <p:spPr>
          <a:xfrm>
            <a:off x="879112" y="1976602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368" dirty="0">
                <a:solidFill>
                  <a:srgbClr val="FF0000"/>
                </a:solidFill>
                <a:latin typeface="Times New Roman"/>
                <a:cs typeface="Times New Roman"/>
              </a:rPr>
              <a:t>100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892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228725" y="3428783"/>
            <a:ext cx="2249619" cy="1093588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6939345" y="3428783"/>
            <a:ext cx="1191326" cy="1093588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49194" y="4099921"/>
            <a:ext cx="470775" cy="271496"/>
          </a:xfrm>
          <a:custGeom>
            <a:avLst/>
            <a:gdLst/>
            <a:ahLst/>
            <a:cxnLst/>
            <a:rect l="l" t="t" r="r" b="b"/>
            <a:pathLst>
              <a:path w="550545" h="317500">
                <a:moveTo>
                  <a:pt x="0" y="0"/>
                </a:moveTo>
                <a:lnTo>
                  <a:pt x="0" y="316992"/>
                </a:lnTo>
                <a:lnTo>
                  <a:pt x="550164" y="316992"/>
                </a:lnTo>
                <a:lnTo>
                  <a:pt x="550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87100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4731323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347314" y="3428783"/>
            <a:ext cx="2018848" cy="494124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6160915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5856400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6712591" y="3428783"/>
            <a:ext cx="234573" cy="40724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4580584" y="4202873"/>
            <a:ext cx="109467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5643980" y="4211996"/>
            <a:ext cx="10816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7605271" y="3619048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605271" y="3944843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76524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176524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7605271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7605271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7112668" y="511770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7112668" y="5313185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 txBox="1"/>
          <p:nvPr/>
        </p:nvSpPr>
        <p:spPr>
          <a:xfrm>
            <a:off x="7169577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23349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90128" y="5052549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90128" y="5248026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/>
          <p:nvPr/>
        </p:nvSpPr>
        <p:spPr>
          <a:xfrm>
            <a:off x="5090128" y="5443504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5" name="object 75"/>
          <p:cNvSpPr txBox="1"/>
          <p:nvPr/>
        </p:nvSpPr>
        <p:spPr>
          <a:xfrm>
            <a:off x="4834274" y="5023442"/>
            <a:ext cx="1181552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34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39278" indent="-428418">
              <a:spcBef>
                <a:spcPts val="307"/>
              </a:spcBef>
              <a:buFont typeface="Times New Roman"/>
              <a:buAutoNum type="arabicPlain" startAt="101"/>
              <a:tabLst>
                <a:tab pos="439278" algn="l"/>
                <a:tab pos="439821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269865" indent="-259006">
              <a:spcBef>
                <a:spcPts val="307"/>
              </a:spcBef>
              <a:buFont typeface="Times New Roman"/>
              <a:buAutoNum type="arabicPlain" startAt="101"/>
              <a:tabLst>
                <a:tab pos="270408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65323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56601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175221" y="4079072"/>
            <a:ext cx="149866" cy="1045261"/>
          </a:xfrm>
          <a:custGeom>
            <a:avLst/>
            <a:gdLst/>
            <a:ahLst/>
            <a:cxnLst/>
            <a:rect l="l" t="t" r="r" b="b"/>
            <a:pathLst>
              <a:path w="175259" h="1222375">
                <a:moveTo>
                  <a:pt x="64008" y="1221594"/>
                </a:moveTo>
                <a:lnTo>
                  <a:pt x="64008" y="303276"/>
                </a:lnTo>
                <a:lnTo>
                  <a:pt x="0" y="1217676"/>
                </a:lnTo>
                <a:lnTo>
                  <a:pt x="64008" y="1221594"/>
                </a:lnTo>
                <a:close/>
              </a:path>
              <a:path w="175259" h="1222375">
                <a:moveTo>
                  <a:pt x="175260" y="310896"/>
                </a:moveTo>
                <a:lnTo>
                  <a:pt x="123444" y="0"/>
                </a:lnTo>
                <a:lnTo>
                  <a:pt x="27432" y="300228"/>
                </a:lnTo>
                <a:lnTo>
                  <a:pt x="64008" y="303276"/>
                </a:lnTo>
                <a:lnTo>
                  <a:pt x="64008" y="1221594"/>
                </a:lnTo>
                <a:lnTo>
                  <a:pt x="74676" y="1222248"/>
                </a:lnTo>
                <a:lnTo>
                  <a:pt x="138684" y="307848"/>
                </a:lnTo>
                <a:lnTo>
                  <a:pt x="175260" y="310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9" name="object 79"/>
          <p:cNvSpPr/>
          <p:nvPr/>
        </p:nvSpPr>
        <p:spPr>
          <a:xfrm>
            <a:off x="7168705" y="4056917"/>
            <a:ext cx="162898" cy="1074040"/>
          </a:xfrm>
          <a:custGeom>
            <a:avLst/>
            <a:gdLst/>
            <a:ahLst/>
            <a:cxnLst/>
            <a:rect l="l" t="t" r="r" b="b"/>
            <a:pathLst>
              <a:path w="190500" h="1256029">
                <a:moveTo>
                  <a:pt x="71628" y="430122"/>
                </a:moveTo>
                <a:lnTo>
                  <a:pt x="71628" y="335280"/>
                </a:lnTo>
                <a:lnTo>
                  <a:pt x="65021" y="334839"/>
                </a:lnTo>
                <a:lnTo>
                  <a:pt x="0" y="1249680"/>
                </a:lnTo>
                <a:lnTo>
                  <a:pt x="7620" y="1250214"/>
                </a:lnTo>
                <a:lnTo>
                  <a:pt x="7620" y="1237488"/>
                </a:lnTo>
                <a:lnTo>
                  <a:pt x="14121" y="1237886"/>
                </a:lnTo>
                <a:lnTo>
                  <a:pt x="71628" y="430122"/>
                </a:lnTo>
                <a:close/>
              </a:path>
              <a:path w="190500" h="1256029">
                <a:moveTo>
                  <a:pt x="14121" y="1237886"/>
                </a:moveTo>
                <a:lnTo>
                  <a:pt x="7620" y="1237488"/>
                </a:lnTo>
                <a:lnTo>
                  <a:pt x="13716" y="1243584"/>
                </a:lnTo>
                <a:lnTo>
                  <a:pt x="14121" y="1237886"/>
                </a:lnTo>
                <a:close/>
              </a:path>
              <a:path w="190500" h="1256029">
                <a:moveTo>
                  <a:pt x="82296" y="1255455"/>
                </a:moveTo>
                <a:lnTo>
                  <a:pt x="82296" y="1242060"/>
                </a:lnTo>
                <a:lnTo>
                  <a:pt x="74676" y="1248156"/>
                </a:lnTo>
                <a:lnTo>
                  <a:pt x="74676" y="1241593"/>
                </a:lnTo>
                <a:lnTo>
                  <a:pt x="14121" y="1237886"/>
                </a:lnTo>
                <a:lnTo>
                  <a:pt x="13716" y="1243584"/>
                </a:lnTo>
                <a:lnTo>
                  <a:pt x="7620" y="1237488"/>
                </a:lnTo>
                <a:lnTo>
                  <a:pt x="7620" y="1250214"/>
                </a:lnTo>
                <a:lnTo>
                  <a:pt x="74676" y="1254920"/>
                </a:lnTo>
                <a:lnTo>
                  <a:pt x="74676" y="1248156"/>
                </a:lnTo>
                <a:lnTo>
                  <a:pt x="75141" y="1241621"/>
                </a:lnTo>
                <a:lnTo>
                  <a:pt x="75141" y="1254953"/>
                </a:lnTo>
                <a:lnTo>
                  <a:pt x="82296" y="1255455"/>
                </a:lnTo>
                <a:close/>
              </a:path>
              <a:path w="190500" h="1256029">
                <a:moveTo>
                  <a:pt x="190500" y="342900"/>
                </a:moveTo>
                <a:lnTo>
                  <a:pt x="132588" y="0"/>
                </a:lnTo>
                <a:lnTo>
                  <a:pt x="25908" y="332232"/>
                </a:lnTo>
                <a:lnTo>
                  <a:pt x="35052" y="332841"/>
                </a:lnTo>
                <a:lnTo>
                  <a:pt x="35052" y="320040"/>
                </a:lnTo>
                <a:lnTo>
                  <a:pt x="43411" y="320616"/>
                </a:lnTo>
                <a:lnTo>
                  <a:pt x="124968" y="66886"/>
                </a:lnTo>
                <a:lnTo>
                  <a:pt x="124968" y="27432"/>
                </a:lnTo>
                <a:lnTo>
                  <a:pt x="137160" y="28956"/>
                </a:lnTo>
                <a:lnTo>
                  <a:pt x="137160" y="100584"/>
                </a:lnTo>
                <a:lnTo>
                  <a:pt x="175410" y="330087"/>
                </a:lnTo>
                <a:lnTo>
                  <a:pt x="184404" y="330708"/>
                </a:lnTo>
                <a:lnTo>
                  <a:pt x="184404" y="342479"/>
                </a:lnTo>
                <a:lnTo>
                  <a:pt x="190500" y="342900"/>
                </a:lnTo>
                <a:close/>
              </a:path>
              <a:path w="190500" h="1256029">
                <a:moveTo>
                  <a:pt x="43411" y="320616"/>
                </a:moveTo>
                <a:lnTo>
                  <a:pt x="35052" y="320040"/>
                </a:lnTo>
                <a:lnTo>
                  <a:pt x="41148" y="327660"/>
                </a:lnTo>
                <a:lnTo>
                  <a:pt x="43411" y="320616"/>
                </a:lnTo>
                <a:close/>
              </a:path>
              <a:path w="190500" h="1256029">
                <a:moveTo>
                  <a:pt x="79248" y="323088"/>
                </a:moveTo>
                <a:lnTo>
                  <a:pt x="43411" y="320616"/>
                </a:lnTo>
                <a:lnTo>
                  <a:pt x="41148" y="327660"/>
                </a:lnTo>
                <a:lnTo>
                  <a:pt x="35052" y="320040"/>
                </a:lnTo>
                <a:lnTo>
                  <a:pt x="35052" y="332841"/>
                </a:lnTo>
                <a:lnTo>
                  <a:pt x="65021" y="334839"/>
                </a:lnTo>
                <a:lnTo>
                  <a:pt x="65532" y="327660"/>
                </a:lnTo>
                <a:lnTo>
                  <a:pt x="71628" y="335280"/>
                </a:lnTo>
                <a:lnTo>
                  <a:pt x="71628" y="430122"/>
                </a:lnTo>
                <a:lnTo>
                  <a:pt x="79248" y="323088"/>
                </a:lnTo>
                <a:close/>
              </a:path>
              <a:path w="190500" h="1256029">
                <a:moveTo>
                  <a:pt x="71628" y="335280"/>
                </a:moveTo>
                <a:lnTo>
                  <a:pt x="65532" y="327660"/>
                </a:lnTo>
                <a:lnTo>
                  <a:pt x="65021" y="334839"/>
                </a:lnTo>
                <a:lnTo>
                  <a:pt x="71628" y="335280"/>
                </a:lnTo>
                <a:close/>
              </a:path>
              <a:path w="190500" h="1256029">
                <a:moveTo>
                  <a:pt x="82296" y="1242060"/>
                </a:moveTo>
                <a:lnTo>
                  <a:pt x="75141" y="1241621"/>
                </a:lnTo>
                <a:lnTo>
                  <a:pt x="74676" y="1248156"/>
                </a:lnTo>
                <a:lnTo>
                  <a:pt x="82296" y="1242060"/>
                </a:lnTo>
                <a:close/>
              </a:path>
              <a:path w="190500" h="1256029">
                <a:moveTo>
                  <a:pt x="184404" y="342479"/>
                </a:moveTo>
                <a:lnTo>
                  <a:pt x="184404" y="330708"/>
                </a:lnTo>
                <a:lnTo>
                  <a:pt x="176784" y="338328"/>
                </a:lnTo>
                <a:lnTo>
                  <a:pt x="175410" y="330087"/>
                </a:lnTo>
                <a:lnTo>
                  <a:pt x="140208" y="327660"/>
                </a:lnTo>
                <a:lnTo>
                  <a:pt x="75141" y="1241621"/>
                </a:lnTo>
                <a:lnTo>
                  <a:pt x="82296" y="1242060"/>
                </a:lnTo>
                <a:lnTo>
                  <a:pt x="82296" y="1255455"/>
                </a:lnTo>
                <a:lnTo>
                  <a:pt x="86868" y="1255776"/>
                </a:lnTo>
                <a:lnTo>
                  <a:pt x="146304" y="419525"/>
                </a:lnTo>
                <a:lnTo>
                  <a:pt x="146304" y="339852"/>
                </a:lnTo>
                <a:lnTo>
                  <a:pt x="152400" y="333756"/>
                </a:lnTo>
                <a:lnTo>
                  <a:pt x="152400" y="340272"/>
                </a:lnTo>
                <a:lnTo>
                  <a:pt x="184404" y="342479"/>
                </a:lnTo>
                <a:close/>
              </a:path>
              <a:path w="190500" h="1256029">
                <a:moveTo>
                  <a:pt x="137160" y="28956"/>
                </a:moveTo>
                <a:lnTo>
                  <a:pt x="124968" y="27432"/>
                </a:lnTo>
                <a:lnTo>
                  <a:pt x="129298" y="53414"/>
                </a:lnTo>
                <a:lnTo>
                  <a:pt x="137160" y="28956"/>
                </a:lnTo>
                <a:close/>
              </a:path>
              <a:path w="190500" h="1256029">
                <a:moveTo>
                  <a:pt x="129298" y="53414"/>
                </a:moveTo>
                <a:lnTo>
                  <a:pt x="124968" y="27432"/>
                </a:lnTo>
                <a:lnTo>
                  <a:pt x="124968" y="66886"/>
                </a:lnTo>
                <a:lnTo>
                  <a:pt x="129298" y="53414"/>
                </a:lnTo>
                <a:close/>
              </a:path>
              <a:path w="190500" h="1256029">
                <a:moveTo>
                  <a:pt x="137160" y="100584"/>
                </a:moveTo>
                <a:lnTo>
                  <a:pt x="137160" y="28956"/>
                </a:lnTo>
                <a:lnTo>
                  <a:pt x="129298" y="53414"/>
                </a:lnTo>
                <a:lnTo>
                  <a:pt x="137160" y="100584"/>
                </a:lnTo>
                <a:close/>
              </a:path>
              <a:path w="190500" h="1256029">
                <a:moveTo>
                  <a:pt x="152400" y="333756"/>
                </a:moveTo>
                <a:lnTo>
                  <a:pt x="146304" y="339852"/>
                </a:lnTo>
                <a:lnTo>
                  <a:pt x="151939" y="340240"/>
                </a:lnTo>
                <a:lnTo>
                  <a:pt x="152400" y="333756"/>
                </a:lnTo>
                <a:close/>
              </a:path>
              <a:path w="190500" h="1256029">
                <a:moveTo>
                  <a:pt x="151939" y="340240"/>
                </a:moveTo>
                <a:lnTo>
                  <a:pt x="146304" y="339852"/>
                </a:lnTo>
                <a:lnTo>
                  <a:pt x="146304" y="419525"/>
                </a:lnTo>
                <a:lnTo>
                  <a:pt x="151939" y="340240"/>
                </a:lnTo>
                <a:close/>
              </a:path>
              <a:path w="190500" h="1256029">
                <a:moveTo>
                  <a:pt x="152400" y="340272"/>
                </a:moveTo>
                <a:lnTo>
                  <a:pt x="152400" y="333756"/>
                </a:lnTo>
                <a:lnTo>
                  <a:pt x="151939" y="340240"/>
                </a:lnTo>
                <a:lnTo>
                  <a:pt x="152400" y="340272"/>
                </a:lnTo>
                <a:close/>
              </a:path>
              <a:path w="190500" h="1256029">
                <a:moveTo>
                  <a:pt x="184404" y="330708"/>
                </a:moveTo>
                <a:lnTo>
                  <a:pt x="175410" y="330087"/>
                </a:lnTo>
                <a:lnTo>
                  <a:pt x="176784" y="338328"/>
                </a:lnTo>
                <a:lnTo>
                  <a:pt x="18440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0" name="object 80"/>
          <p:cNvSpPr txBox="1"/>
          <p:nvPr/>
        </p:nvSpPr>
        <p:spPr>
          <a:xfrm>
            <a:off x="725298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396376" y="4275852"/>
            <a:ext cx="599464" cy="912771"/>
          </a:xfrm>
          <a:custGeom>
            <a:avLst/>
            <a:gdLst/>
            <a:ahLst/>
            <a:cxnLst/>
            <a:rect l="l" t="t" r="r" b="b"/>
            <a:pathLst>
              <a:path w="701040" h="1067435">
                <a:moveTo>
                  <a:pt x="528828" y="457224"/>
                </a:moveTo>
                <a:lnTo>
                  <a:pt x="528828" y="216408"/>
                </a:lnTo>
                <a:lnTo>
                  <a:pt x="521129" y="278463"/>
                </a:lnTo>
                <a:lnTo>
                  <a:pt x="511593" y="338933"/>
                </a:lnTo>
                <a:lnTo>
                  <a:pt x="500283" y="397718"/>
                </a:lnTo>
                <a:lnTo>
                  <a:pt x="487263" y="454718"/>
                </a:lnTo>
                <a:lnTo>
                  <a:pt x="472598" y="509835"/>
                </a:lnTo>
                <a:lnTo>
                  <a:pt x="456350" y="562970"/>
                </a:lnTo>
                <a:lnTo>
                  <a:pt x="438585" y="614023"/>
                </a:lnTo>
                <a:lnTo>
                  <a:pt x="419365" y="662895"/>
                </a:lnTo>
                <a:lnTo>
                  <a:pt x="398755" y="709487"/>
                </a:lnTo>
                <a:lnTo>
                  <a:pt x="376818" y="753699"/>
                </a:lnTo>
                <a:lnTo>
                  <a:pt x="353619" y="795433"/>
                </a:lnTo>
                <a:lnTo>
                  <a:pt x="329221" y="834589"/>
                </a:lnTo>
                <a:lnTo>
                  <a:pt x="303688" y="871068"/>
                </a:lnTo>
                <a:lnTo>
                  <a:pt x="277085" y="904771"/>
                </a:lnTo>
                <a:lnTo>
                  <a:pt x="249474" y="935598"/>
                </a:lnTo>
                <a:lnTo>
                  <a:pt x="220920" y="963451"/>
                </a:lnTo>
                <a:lnTo>
                  <a:pt x="191487" y="988230"/>
                </a:lnTo>
                <a:lnTo>
                  <a:pt x="130238" y="1028170"/>
                </a:lnTo>
                <a:lnTo>
                  <a:pt x="66239" y="1054625"/>
                </a:lnTo>
                <a:lnTo>
                  <a:pt x="0" y="1066800"/>
                </a:lnTo>
                <a:lnTo>
                  <a:pt x="34104" y="1067316"/>
                </a:lnTo>
                <a:lnTo>
                  <a:pt x="101003" y="1056888"/>
                </a:lnTo>
                <a:lnTo>
                  <a:pt x="165720" y="1031838"/>
                </a:lnTo>
                <a:lnTo>
                  <a:pt x="227729" y="992962"/>
                </a:lnTo>
                <a:lnTo>
                  <a:pt x="257556" y="968586"/>
                </a:lnTo>
                <a:lnTo>
                  <a:pt x="286509" y="941052"/>
                </a:lnTo>
                <a:lnTo>
                  <a:pt x="314523" y="910457"/>
                </a:lnTo>
                <a:lnTo>
                  <a:pt x="341533" y="876902"/>
                </a:lnTo>
                <a:lnTo>
                  <a:pt x="367474" y="840486"/>
                </a:lnTo>
                <a:lnTo>
                  <a:pt x="392280" y="801307"/>
                </a:lnTo>
                <a:lnTo>
                  <a:pt x="415885" y="759465"/>
                </a:lnTo>
                <a:lnTo>
                  <a:pt x="438224" y="715059"/>
                </a:lnTo>
                <a:lnTo>
                  <a:pt x="459232" y="668189"/>
                </a:lnTo>
                <a:lnTo>
                  <a:pt x="478842" y="618953"/>
                </a:lnTo>
                <a:lnTo>
                  <a:pt x="496990" y="567451"/>
                </a:lnTo>
                <a:lnTo>
                  <a:pt x="513610" y="513783"/>
                </a:lnTo>
                <a:lnTo>
                  <a:pt x="528637" y="458046"/>
                </a:lnTo>
                <a:lnTo>
                  <a:pt x="528828" y="457224"/>
                </a:lnTo>
                <a:close/>
              </a:path>
              <a:path w="701040" h="1067435">
                <a:moveTo>
                  <a:pt x="701040" y="216408"/>
                </a:moveTo>
                <a:lnTo>
                  <a:pt x="562356" y="0"/>
                </a:lnTo>
                <a:lnTo>
                  <a:pt x="399288" y="216408"/>
                </a:lnTo>
                <a:lnTo>
                  <a:pt x="528828" y="216408"/>
                </a:lnTo>
                <a:lnTo>
                  <a:pt x="528828" y="457224"/>
                </a:lnTo>
                <a:lnTo>
                  <a:pt x="542005" y="400341"/>
                </a:lnTo>
                <a:lnTo>
                  <a:pt x="553648" y="340767"/>
                </a:lnTo>
                <a:lnTo>
                  <a:pt x="563501" y="279423"/>
                </a:lnTo>
                <a:lnTo>
                  <a:pt x="571500" y="216408"/>
                </a:lnTo>
                <a:lnTo>
                  <a:pt x="701040" y="216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4897258" y="4275852"/>
            <a:ext cx="517472" cy="912228"/>
          </a:xfrm>
          <a:custGeom>
            <a:avLst/>
            <a:gdLst/>
            <a:ahLst/>
            <a:cxnLst/>
            <a:rect l="l" t="t" r="r" b="b"/>
            <a:pathLst>
              <a:path w="605154" h="1066800">
                <a:moveTo>
                  <a:pt x="605028" y="1066800"/>
                </a:moveTo>
                <a:lnTo>
                  <a:pt x="539387" y="1059631"/>
                </a:lnTo>
                <a:lnTo>
                  <a:pt x="475985" y="1038657"/>
                </a:lnTo>
                <a:lnTo>
                  <a:pt x="415243" y="1004673"/>
                </a:lnTo>
                <a:lnTo>
                  <a:pt x="357580" y="958476"/>
                </a:lnTo>
                <a:lnTo>
                  <a:pt x="330034" y="931046"/>
                </a:lnTo>
                <a:lnTo>
                  <a:pt x="303415" y="900862"/>
                </a:lnTo>
                <a:lnTo>
                  <a:pt x="277777" y="868023"/>
                </a:lnTo>
                <a:lnTo>
                  <a:pt x="253170" y="832628"/>
                </a:lnTo>
                <a:lnTo>
                  <a:pt x="229648" y="794777"/>
                </a:lnTo>
                <a:lnTo>
                  <a:pt x="207264" y="754570"/>
                </a:lnTo>
                <a:lnTo>
                  <a:pt x="186068" y="712106"/>
                </a:lnTo>
                <a:lnTo>
                  <a:pt x="166116" y="667485"/>
                </a:lnTo>
                <a:lnTo>
                  <a:pt x="147457" y="620806"/>
                </a:lnTo>
                <a:lnTo>
                  <a:pt x="130146" y="572169"/>
                </a:lnTo>
                <a:lnTo>
                  <a:pt x="114234" y="521673"/>
                </a:lnTo>
                <a:lnTo>
                  <a:pt x="99775" y="469418"/>
                </a:lnTo>
                <a:lnTo>
                  <a:pt x="86820" y="415504"/>
                </a:lnTo>
                <a:lnTo>
                  <a:pt x="75422" y="360030"/>
                </a:lnTo>
                <a:lnTo>
                  <a:pt x="65634" y="303095"/>
                </a:lnTo>
                <a:lnTo>
                  <a:pt x="57507" y="244799"/>
                </a:lnTo>
                <a:lnTo>
                  <a:pt x="51095" y="185242"/>
                </a:lnTo>
                <a:lnTo>
                  <a:pt x="46450" y="124524"/>
                </a:lnTo>
                <a:lnTo>
                  <a:pt x="43625" y="62743"/>
                </a:lnTo>
                <a:lnTo>
                  <a:pt x="42672" y="0"/>
                </a:lnTo>
                <a:lnTo>
                  <a:pt x="0" y="0"/>
                </a:lnTo>
                <a:lnTo>
                  <a:pt x="953" y="62743"/>
                </a:lnTo>
                <a:lnTo>
                  <a:pt x="3778" y="124524"/>
                </a:lnTo>
                <a:lnTo>
                  <a:pt x="8423" y="185242"/>
                </a:lnTo>
                <a:lnTo>
                  <a:pt x="14835" y="244799"/>
                </a:lnTo>
                <a:lnTo>
                  <a:pt x="22962" y="303095"/>
                </a:lnTo>
                <a:lnTo>
                  <a:pt x="32750" y="360030"/>
                </a:lnTo>
                <a:lnTo>
                  <a:pt x="44148" y="415504"/>
                </a:lnTo>
                <a:lnTo>
                  <a:pt x="57103" y="469418"/>
                </a:lnTo>
                <a:lnTo>
                  <a:pt x="71562" y="521673"/>
                </a:lnTo>
                <a:lnTo>
                  <a:pt x="87474" y="572169"/>
                </a:lnTo>
                <a:lnTo>
                  <a:pt x="104785" y="620806"/>
                </a:lnTo>
                <a:lnTo>
                  <a:pt x="123444" y="667485"/>
                </a:lnTo>
                <a:lnTo>
                  <a:pt x="143396" y="712106"/>
                </a:lnTo>
                <a:lnTo>
                  <a:pt x="164592" y="754570"/>
                </a:lnTo>
                <a:lnTo>
                  <a:pt x="186976" y="794777"/>
                </a:lnTo>
                <a:lnTo>
                  <a:pt x="210498" y="832628"/>
                </a:lnTo>
                <a:lnTo>
                  <a:pt x="235105" y="868023"/>
                </a:lnTo>
                <a:lnTo>
                  <a:pt x="260743" y="900862"/>
                </a:lnTo>
                <a:lnTo>
                  <a:pt x="287362" y="931046"/>
                </a:lnTo>
                <a:lnTo>
                  <a:pt x="314908" y="958476"/>
                </a:lnTo>
                <a:lnTo>
                  <a:pt x="372571" y="1004673"/>
                </a:lnTo>
                <a:lnTo>
                  <a:pt x="433313" y="1038657"/>
                </a:lnTo>
                <a:lnTo>
                  <a:pt x="496715" y="1059631"/>
                </a:lnTo>
                <a:lnTo>
                  <a:pt x="562356" y="1066800"/>
                </a:lnTo>
                <a:lnTo>
                  <a:pt x="605028" y="10668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4892045" y="4266730"/>
            <a:ext cx="1107705" cy="927975"/>
          </a:xfrm>
          <a:custGeom>
            <a:avLst/>
            <a:gdLst/>
            <a:ahLst/>
            <a:cxnLst/>
            <a:rect l="l" t="t" r="r" b="b"/>
            <a:pathLst>
              <a:path w="1295400" h="1085214">
                <a:moveTo>
                  <a:pt x="50800" y="227076"/>
                </a:moveTo>
                <a:lnTo>
                  <a:pt x="50800" y="4572"/>
                </a:lnTo>
                <a:lnTo>
                  <a:pt x="0" y="4572"/>
                </a:lnTo>
                <a:lnTo>
                  <a:pt x="0" y="10668"/>
                </a:lnTo>
                <a:lnTo>
                  <a:pt x="881" y="18288"/>
                </a:lnTo>
                <a:lnTo>
                  <a:pt x="38100" y="18288"/>
                </a:lnTo>
                <a:lnTo>
                  <a:pt x="38100" y="120396"/>
                </a:lnTo>
                <a:lnTo>
                  <a:pt x="50800" y="227076"/>
                </a:lnTo>
                <a:close/>
              </a:path>
              <a:path w="1295400" h="1085214">
                <a:moveTo>
                  <a:pt x="881" y="18288"/>
                </a:moveTo>
                <a:lnTo>
                  <a:pt x="0" y="10668"/>
                </a:lnTo>
                <a:lnTo>
                  <a:pt x="0" y="18288"/>
                </a:lnTo>
                <a:lnTo>
                  <a:pt x="881" y="18288"/>
                </a:lnTo>
                <a:close/>
              </a:path>
              <a:path w="1295400" h="1085214">
                <a:moveTo>
                  <a:pt x="25400" y="329184"/>
                </a:moveTo>
                <a:lnTo>
                  <a:pt x="25400" y="277368"/>
                </a:lnTo>
                <a:lnTo>
                  <a:pt x="12700" y="225552"/>
                </a:lnTo>
                <a:lnTo>
                  <a:pt x="12700" y="120396"/>
                </a:lnTo>
                <a:lnTo>
                  <a:pt x="881" y="18288"/>
                </a:lnTo>
                <a:lnTo>
                  <a:pt x="0" y="18288"/>
                </a:lnTo>
                <a:lnTo>
                  <a:pt x="0" y="227076"/>
                </a:lnTo>
                <a:lnTo>
                  <a:pt x="25400" y="329184"/>
                </a:lnTo>
                <a:close/>
              </a:path>
              <a:path w="1295400" h="1085214">
                <a:moveTo>
                  <a:pt x="444500" y="1045464"/>
                </a:moveTo>
                <a:lnTo>
                  <a:pt x="368300" y="1008888"/>
                </a:lnTo>
                <a:lnTo>
                  <a:pt x="317500" y="967740"/>
                </a:lnTo>
                <a:lnTo>
                  <a:pt x="279400" y="918972"/>
                </a:lnTo>
                <a:lnTo>
                  <a:pt x="279400" y="920496"/>
                </a:lnTo>
                <a:lnTo>
                  <a:pt x="228600" y="862584"/>
                </a:lnTo>
                <a:lnTo>
                  <a:pt x="215900" y="830580"/>
                </a:lnTo>
                <a:lnTo>
                  <a:pt x="190500" y="797052"/>
                </a:lnTo>
                <a:lnTo>
                  <a:pt x="190500" y="798576"/>
                </a:lnTo>
                <a:lnTo>
                  <a:pt x="165100" y="762000"/>
                </a:lnTo>
                <a:lnTo>
                  <a:pt x="165100" y="763524"/>
                </a:lnTo>
                <a:lnTo>
                  <a:pt x="139700" y="687324"/>
                </a:lnTo>
                <a:lnTo>
                  <a:pt x="114300" y="647700"/>
                </a:lnTo>
                <a:lnTo>
                  <a:pt x="101600" y="605028"/>
                </a:lnTo>
                <a:lnTo>
                  <a:pt x="101600" y="606552"/>
                </a:lnTo>
                <a:lnTo>
                  <a:pt x="63500" y="472440"/>
                </a:lnTo>
                <a:lnTo>
                  <a:pt x="25400" y="327660"/>
                </a:lnTo>
                <a:lnTo>
                  <a:pt x="25400" y="379476"/>
                </a:lnTo>
                <a:lnTo>
                  <a:pt x="50800" y="475488"/>
                </a:lnTo>
                <a:lnTo>
                  <a:pt x="76200" y="566928"/>
                </a:lnTo>
                <a:lnTo>
                  <a:pt x="101600" y="652272"/>
                </a:lnTo>
                <a:lnTo>
                  <a:pt x="139700" y="731520"/>
                </a:lnTo>
                <a:lnTo>
                  <a:pt x="177800" y="804672"/>
                </a:lnTo>
                <a:lnTo>
                  <a:pt x="203200" y="838200"/>
                </a:lnTo>
                <a:lnTo>
                  <a:pt x="215900" y="870204"/>
                </a:lnTo>
                <a:lnTo>
                  <a:pt x="266700" y="928116"/>
                </a:lnTo>
                <a:lnTo>
                  <a:pt x="317500" y="978408"/>
                </a:lnTo>
                <a:lnTo>
                  <a:pt x="393700" y="1036320"/>
                </a:lnTo>
                <a:lnTo>
                  <a:pt x="431800" y="1056132"/>
                </a:lnTo>
                <a:lnTo>
                  <a:pt x="431800" y="1045464"/>
                </a:lnTo>
                <a:lnTo>
                  <a:pt x="444500" y="1045464"/>
                </a:lnTo>
                <a:close/>
              </a:path>
              <a:path w="1295400" h="1085214">
                <a:moveTo>
                  <a:pt x="582385" y="1070501"/>
                </a:moveTo>
                <a:lnTo>
                  <a:pt x="571500" y="1069848"/>
                </a:lnTo>
                <a:lnTo>
                  <a:pt x="546100" y="1066800"/>
                </a:lnTo>
                <a:lnTo>
                  <a:pt x="533400" y="1063752"/>
                </a:lnTo>
                <a:lnTo>
                  <a:pt x="520700" y="1059180"/>
                </a:lnTo>
                <a:lnTo>
                  <a:pt x="508000" y="1056132"/>
                </a:lnTo>
                <a:lnTo>
                  <a:pt x="495300" y="1050036"/>
                </a:lnTo>
                <a:lnTo>
                  <a:pt x="482600" y="1045464"/>
                </a:lnTo>
                <a:lnTo>
                  <a:pt x="469900" y="1039368"/>
                </a:lnTo>
                <a:lnTo>
                  <a:pt x="419100" y="1008888"/>
                </a:lnTo>
                <a:lnTo>
                  <a:pt x="368300" y="967740"/>
                </a:lnTo>
                <a:lnTo>
                  <a:pt x="317500" y="918972"/>
                </a:lnTo>
                <a:lnTo>
                  <a:pt x="317500" y="920496"/>
                </a:lnTo>
                <a:lnTo>
                  <a:pt x="292100" y="891540"/>
                </a:lnTo>
                <a:lnTo>
                  <a:pt x="279400" y="862584"/>
                </a:lnTo>
                <a:lnTo>
                  <a:pt x="254000" y="830580"/>
                </a:lnTo>
                <a:lnTo>
                  <a:pt x="228600" y="797052"/>
                </a:lnTo>
                <a:lnTo>
                  <a:pt x="228600" y="798576"/>
                </a:lnTo>
                <a:lnTo>
                  <a:pt x="215900" y="762000"/>
                </a:lnTo>
                <a:lnTo>
                  <a:pt x="215900" y="763524"/>
                </a:lnTo>
                <a:lnTo>
                  <a:pt x="177800" y="687324"/>
                </a:lnTo>
                <a:lnTo>
                  <a:pt x="165100" y="647700"/>
                </a:lnTo>
                <a:lnTo>
                  <a:pt x="139700" y="605028"/>
                </a:lnTo>
                <a:lnTo>
                  <a:pt x="139700" y="606552"/>
                </a:lnTo>
                <a:lnTo>
                  <a:pt x="114300" y="518160"/>
                </a:lnTo>
                <a:lnTo>
                  <a:pt x="88900" y="425196"/>
                </a:lnTo>
                <a:lnTo>
                  <a:pt x="76200" y="327660"/>
                </a:lnTo>
                <a:lnTo>
                  <a:pt x="63500" y="277368"/>
                </a:lnTo>
                <a:lnTo>
                  <a:pt x="63500" y="225552"/>
                </a:lnTo>
                <a:lnTo>
                  <a:pt x="50800" y="173736"/>
                </a:lnTo>
                <a:lnTo>
                  <a:pt x="50800" y="278892"/>
                </a:lnTo>
                <a:lnTo>
                  <a:pt x="76200" y="379476"/>
                </a:lnTo>
                <a:lnTo>
                  <a:pt x="76200" y="428244"/>
                </a:lnTo>
                <a:lnTo>
                  <a:pt x="114300" y="566928"/>
                </a:lnTo>
                <a:lnTo>
                  <a:pt x="127000" y="609600"/>
                </a:lnTo>
                <a:lnTo>
                  <a:pt x="152400" y="652272"/>
                </a:lnTo>
                <a:lnTo>
                  <a:pt x="177800" y="731520"/>
                </a:lnTo>
                <a:lnTo>
                  <a:pt x="215900" y="804672"/>
                </a:lnTo>
                <a:lnTo>
                  <a:pt x="241300" y="838200"/>
                </a:lnTo>
                <a:lnTo>
                  <a:pt x="266700" y="870204"/>
                </a:lnTo>
                <a:lnTo>
                  <a:pt x="304800" y="928116"/>
                </a:lnTo>
                <a:lnTo>
                  <a:pt x="355600" y="978408"/>
                </a:lnTo>
                <a:lnTo>
                  <a:pt x="431800" y="1036320"/>
                </a:lnTo>
                <a:lnTo>
                  <a:pt x="469900" y="1056132"/>
                </a:lnTo>
                <a:lnTo>
                  <a:pt x="482600" y="1059180"/>
                </a:lnTo>
                <a:lnTo>
                  <a:pt x="495300" y="1063752"/>
                </a:lnTo>
                <a:lnTo>
                  <a:pt x="508000" y="1066800"/>
                </a:lnTo>
                <a:lnTo>
                  <a:pt x="546100" y="1071372"/>
                </a:lnTo>
                <a:lnTo>
                  <a:pt x="571500" y="1071372"/>
                </a:lnTo>
                <a:lnTo>
                  <a:pt x="582385" y="1070501"/>
                </a:lnTo>
                <a:close/>
              </a:path>
              <a:path w="1295400" h="1085214">
                <a:moveTo>
                  <a:pt x="584200" y="1083564"/>
                </a:moveTo>
                <a:lnTo>
                  <a:pt x="571500" y="1083564"/>
                </a:lnTo>
                <a:lnTo>
                  <a:pt x="558800" y="1082040"/>
                </a:lnTo>
                <a:lnTo>
                  <a:pt x="533400" y="1075944"/>
                </a:lnTo>
                <a:lnTo>
                  <a:pt x="508000" y="1066800"/>
                </a:lnTo>
                <a:lnTo>
                  <a:pt x="482600" y="1062228"/>
                </a:lnTo>
                <a:lnTo>
                  <a:pt x="469900" y="1056132"/>
                </a:lnTo>
                <a:lnTo>
                  <a:pt x="444500" y="1050036"/>
                </a:lnTo>
                <a:lnTo>
                  <a:pt x="431800" y="1045464"/>
                </a:lnTo>
                <a:lnTo>
                  <a:pt x="431800" y="1056132"/>
                </a:lnTo>
                <a:lnTo>
                  <a:pt x="444500" y="1062228"/>
                </a:lnTo>
                <a:lnTo>
                  <a:pt x="482600" y="1075944"/>
                </a:lnTo>
                <a:lnTo>
                  <a:pt x="508000" y="1078992"/>
                </a:lnTo>
                <a:lnTo>
                  <a:pt x="520700" y="1082040"/>
                </a:lnTo>
                <a:lnTo>
                  <a:pt x="533400" y="1083564"/>
                </a:lnTo>
                <a:lnTo>
                  <a:pt x="546100" y="1083564"/>
                </a:lnTo>
                <a:lnTo>
                  <a:pt x="558800" y="1085088"/>
                </a:lnTo>
                <a:lnTo>
                  <a:pt x="571500" y="1085088"/>
                </a:lnTo>
                <a:lnTo>
                  <a:pt x="584200" y="1083564"/>
                </a:lnTo>
                <a:close/>
              </a:path>
              <a:path w="1295400" h="1085214">
                <a:moveTo>
                  <a:pt x="508000" y="1066800"/>
                </a:moveTo>
                <a:lnTo>
                  <a:pt x="495300" y="1063752"/>
                </a:lnTo>
                <a:lnTo>
                  <a:pt x="482600" y="1059180"/>
                </a:lnTo>
                <a:lnTo>
                  <a:pt x="469900" y="1056132"/>
                </a:lnTo>
                <a:lnTo>
                  <a:pt x="482600" y="1062228"/>
                </a:lnTo>
                <a:lnTo>
                  <a:pt x="508000" y="1066800"/>
                </a:lnTo>
                <a:close/>
              </a:path>
              <a:path w="1295400" h="1085214">
                <a:moveTo>
                  <a:pt x="688975" y="1058418"/>
                </a:moveTo>
                <a:lnTo>
                  <a:pt x="635000" y="1071372"/>
                </a:lnTo>
                <a:lnTo>
                  <a:pt x="546100" y="1071372"/>
                </a:lnTo>
                <a:lnTo>
                  <a:pt x="508000" y="1066800"/>
                </a:lnTo>
                <a:lnTo>
                  <a:pt x="533400" y="1075944"/>
                </a:lnTo>
                <a:lnTo>
                  <a:pt x="558800" y="1082040"/>
                </a:lnTo>
                <a:lnTo>
                  <a:pt x="571500" y="1083564"/>
                </a:lnTo>
                <a:lnTo>
                  <a:pt x="584200" y="1083564"/>
                </a:lnTo>
                <a:lnTo>
                  <a:pt x="609600" y="1080516"/>
                </a:lnTo>
                <a:lnTo>
                  <a:pt x="635000" y="1075944"/>
                </a:lnTo>
                <a:lnTo>
                  <a:pt x="660400" y="1069848"/>
                </a:lnTo>
                <a:lnTo>
                  <a:pt x="685800" y="1060704"/>
                </a:lnTo>
                <a:lnTo>
                  <a:pt x="688975" y="1058418"/>
                </a:lnTo>
                <a:close/>
              </a:path>
              <a:path w="1295400" h="1085214">
                <a:moveTo>
                  <a:pt x="596900" y="1071372"/>
                </a:moveTo>
                <a:lnTo>
                  <a:pt x="582385" y="1070501"/>
                </a:lnTo>
                <a:lnTo>
                  <a:pt x="571500" y="1071372"/>
                </a:lnTo>
                <a:lnTo>
                  <a:pt x="596900" y="1071372"/>
                </a:lnTo>
                <a:close/>
              </a:path>
              <a:path w="1295400" h="1085214">
                <a:moveTo>
                  <a:pt x="609600" y="1085088"/>
                </a:moveTo>
                <a:lnTo>
                  <a:pt x="584200" y="1083564"/>
                </a:lnTo>
                <a:lnTo>
                  <a:pt x="571500" y="1085088"/>
                </a:lnTo>
                <a:lnTo>
                  <a:pt x="609600" y="1085088"/>
                </a:lnTo>
                <a:close/>
              </a:path>
              <a:path w="1295400" h="1085214">
                <a:moveTo>
                  <a:pt x="1117600" y="272796"/>
                </a:moveTo>
                <a:lnTo>
                  <a:pt x="1117600" y="233172"/>
                </a:lnTo>
                <a:lnTo>
                  <a:pt x="1104024" y="233172"/>
                </a:lnTo>
                <a:lnTo>
                  <a:pt x="1092200" y="315468"/>
                </a:lnTo>
                <a:lnTo>
                  <a:pt x="1092200" y="358140"/>
                </a:lnTo>
                <a:lnTo>
                  <a:pt x="1054100" y="481584"/>
                </a:lnTo>
                <a:lnTo>
                  <a:pt x="1054100" y="519684"/>
                </a:lnTo>
                <a:lnTo>
                  <a:pt x="1028700" y="595884"/>
                </a:lnTo>
                <a:lnTo>
                  <a:pt x="1003300" y="665988"/>
                </a:lnTo>
                <a:lnTo>
                  <a:pt x="965200" y="733044"/>
                </a:lnTo>
                <a:lnTo>
                  <a:pt x="939800" y="794004"/>
                </a:lnTo>
                <a:lnTo>
                  <a:pt x="914400" y="822960"/>
                </a:lnTo>
                <a:lnTo>
                  <a:pt x="901700" y="850392"/>
                </a:lnTo>
                <a:lnTo>
                  <a:pt x="901700" y="848868"/>
                </a:lnTo>
                <a:lnTo>
                  <a:pt x="889000" y="876300"/>
                </a:lnTo>
                <a:lnTo>
                  <a:pt x="889000" y="874776"/>
                </a:lnTo>
                <a:lnTo>
                  <a:pt x="863600" y="900684"/>
                </a:lnTo>
                <a:lnTo>
                  <a:pt x="863600" y="899160"/>
                </a:lnTo>
                <a:lnTo>
                  <a:pt x="850900" y="923544"/>
                </a:lnTo>
                <a:lnTo>
                  <a:pt x="850900" y="922020"/>
                </a:lnTo>
                <a:lnTo>
                  <a:pt x="825500" y="944880"/>
                </a:lnTo>
                <a:lnTo>
                  <a:pt x="800100" y="964692"/>
                </a:lnTo>
                <a:lnTo>
                  <a:pt x="787400" y="982980"/>
                </a:lnTo>
                <a:lnTo>
                  <a:pt x="762000" y="999744"/>
                </a:lnTo>
                <a:lnTo>
                  <a:pt x="736600" y="1014984"/>
                </a:lnTo>
                <a:lnTo>
                  <a:pt x="723900" y="1027176"/>
                </a:lnTo>
                <a:lnTo>
                  <a:pt x="698500" y="1039368"/>
                </a:lnTo>
                <a:lnTo>
                  <a:pt x="673100" y="1050036"/>
                </a:lnTo>
                <a:lnTo>
                  <a:pt x="647700" y="1057656"/>
                </a:lnTo>
                <a:lnTo>
                  <a:pt x="635000" y="1063752"/>
                </a:lnTo>
                <a:lnTo>
                  <a:pt x="609600" y="1068324"/>
                </a:lnTo>
                <a:lnTo>
                  <a:pt x="582385" y="1070501"/>
                </a:lnTo>
                <a:lnTo>
                  <a:pt x="596900" y="1071372"/>
                </a:lnTo>
                <a:lnTo>
                  <a:pt x="635000" y="1071372"/>
                </a:lnTo>
                <a:lnTo>
                  <a:pt x="688975" y="1058418"/>
                </a:lnTo>
                <a:lnTo>
                  <a:pt x="698500" y="1051560"/>
                </a:lnTo>
                <a:lnTo>
                  <a:pt x="723900" y="1039368"/>
                </a:lnTo>
                <a:lnTo>
                  <a:pt x="749300" y="1025652"/>
                </a:lnTo>
                <a:lnTo>
                  <a:pt x="774700" y="1008888"/>
                </a:lnTo>
                <a:lnTo>
                  <a:pt x="787400" y="992124"/>
                </a:lnTo>
                <a:lnTo>
                  <a:pt x="812800" y="973836"/>
                </a:lnTo>
                <a:lnTo>
                  <a:pt x="838200" y="952500"/>
                </a:lnTo>
                <a:lnTo>
                  <a:pt x="850900" y="931164"/>
                </a:lnTo>
                <a:lnTo>
                  <a:pt x="876300" y="908304"/>
                </a:lnTo>
                <a:lnTo>
                  <a:pt x="889000" y="882396"/>
                </a:lnTo>
                <a:lnTo>
                  <a:pt x="914400" y="856488"/>
                </a:lnTo>
                <a:lnTo>
                  <a:pt x="927100" y="829056"/>
                </a:lnTo>
                <a:lnTo>
                  <a:pt x="952500" y="800100"/>
                </a:lnTo>
                <a:lnTo>
                  <a:pt x="965200" y="769620"/>
                </a:lnTo>
                <a:lnTo>
                  <a:pt x="990600" y="705612"/>
                </a:lnTo>
                <a:lnTo>
                  <a:pt x="1028700" y="635508"/>
                </a:lnTo>
                <a:lnTo>
                  <a:pt x="1054100" y="562356"/>
                </a:lnTo>
                <a:lnTo>
                  <a:pt x="1066800" y="524256"/>
                </a:lnTo>
                <a:lnTo>
                  <a:pt x="1066800" y="484632"/>
                </a:lnTo>
                <a:lnTo>
                  <a:pt x="1092200" y="402336"/>
                </a:lnTo>
                <a:lnTo>
                  <a:pt x="1104900" y="359664"/>
                </a:lnTo>
                <a:lnTo>
                  <a:pt x="1104900" y="316992"/>
                </a:lnTo>
                <a:lnTo>
                  <a:pt x="1117600" y="272796"/>
                </a:lnTo>
                <a:close/>
              </a:path>
              <a:path w="1295400" h="1085214">
                <a:moveTo>
                  <a:pt x="1143000" y="364236"/>
                </a:moveTo>
                <a:lnTo>
                  <a:pt x="1143000" y="272796"/>
                </a:lnTo>
                <a:lnTo>
                  <a:pt x="1130300" y="316992"/>
                </a:lnTo>
                <a:lnTo>
                  <a:pt x="1130300" y="361188"/>
                </a:lnTo>
                <a:lnTo>
                  <a:pt x="1117600" y="405384"/>
                </a:lnTo>
                <a:lnTo>
                  <a:pt x="1104900" y="446532"/>
                </a:lnTo>
                <a:lnTo>
                  <a:pt x="1092200" y="528828"/>
                </a:lnTo>
                <a:lnTo>
                  <a:pt x="1066800" y="605028"/>
                </a:lnTo>
                <a:lnTo>
                  <a:pt x="1041400" y="678180"/>
                </a:lnTo>
                <a:lnTo>
                  <a:pt x="1041400" y="676656"/>
                </a:lnTo>
                <a:lnTo>
                  <a:pt x="1016000" y="711708"/>
                </a:lnTo>
                <a:lnTo>
                  <a:pt x="1003300" y="745236"/>
                </a:lnTo>
                <a:lnTo>
                  <a:pt x="1003300" y="743712"/>
                </a:lnTo>
                <a:lnTo>
                  <a:pt x="990600" y="775716"/>
                </a:lnTo>
                <a:lnTo>
                  <a:pt x="977900" y="806196"/>
                </a:lnTo>
                <a:lnTo>
                  <a:pt x="952500" y="835152"/>
                </a:lnTo>
                <a:lnTo>
                  <a:pt x="939800" y="862584"/>
                </a:lnTo>
                <a:lnTo>
                  <a:pt x="914400" y="888492"/>
                </a:lnTo>
                <a:lnTo>
                  <a:pt x="901700" y="912876"/>
                </a:lnTo>
                <a:lnTo>
                  <a:pt x="876300" y="935736"/>
                </a:lnTo>
                <a:lnTo>
                  <a:pt x="850900" y="957072"/>
                </a:lnTo>
                <a:lnTo>
                  <a:pt x="850900" y="955548"/>
                </a:lnTo>
                <a:lnTo>
                  <a:pt x="838200" y="975360"/>
                </a:lnTo>
                <a:lnTo>
                  <a:pt x="812800" y="993648"/>
                </a:lnTo>
                <a:lnTo>
                  <a:pt x="787400" y="1010412"/>
                </a:lnTo>
                <a:lnTo>
                  <a:pt x="787400" y="1008888"/>
                </a:lnTo>
                <a:lnTo>
                  <a:pt x="774700" y="1024128"/>
                </a:lnTo>
                <a:lnTo>
                  <a:pt x="749300" y="1036320"/>
                </a:lnTo>
                <a:lnTo>
                  <a:pt x="723900" y="1046988"/>
                </a:lnTo>
                <a:lnTo>
                  <a:pt x="698500" y="1056132"/>
                </a:lnTo>
                <a:lnTo>
                  <a:pt x="688975" y="1058418"/>
                </a:lnTo>
                <a:lnTo>
                  <a:pt x="685800" y="1060704"/>
                </a:lnTo>
                <a:lnTo>
                  <a:pt x="660400" y="1069848"/>
                </a:lnTo>
                <a:lnTo>
                  <a:pt x="635000" y="1075944"/>
                </a:lnTo>
                <a:lnTo>
                  <a:pt x="609600" y="1080516"/>
                </a:lnTo>
                <a:lnTo>
                  <a:pt x="584200" y="1083564"/>
                </a:lnTo>
                <a:lnTo>
                  <a:pt x="609600" y="1085088"/>
                </a:lnTo>
                <a:lnTo>
                  <a:pt x="635000" y="1083564"/>
                </a:lnTo>
                <a:lnTo>
                  <a:pt x="660400" y="1080516"/>
                </a:lnTo>
                <a:lnTo>
                  <a:pt x="673100" y="1074420"/>
                </a:lnTo>
                <a:lnTo>
                  <a:pt x="711200" y="1068324"/>
                </a:lnTo>
                <a:lnTo>
                  <a:pt x="723900" y="1059180"/>
                </a:lnTo>
                <a:lnTo>
                  <a:pt x="749300" y="1048512"/>
                </a:lnTo>
                <a:lnTo>
                  <a:pt x="774700" y="1034796"/>
                </a:lnTo>
                <a:lnTo>
                  <a:pt x="825500" y="1004316"/>
                </a:lnTo>
                <a:lnTo>
                  <a:pt x="838200" y="986028"/>
                </a:lnTo>
                <a:lnTo>
                  <a:pt x="863600" y="966216"/>
                </a:lnTo>
                <a:lnTo>
                  <a:pt x="889000" y="943356"/>
                </a:lnTo>
                <a:lnTo>
                  <a:pt x="901700" y="920496"/>
                </a:lnTo>
                <a:lnTo>
                  <a:pt x="927100" y="896112"/>
                </a:lnTo>
                <a:lnTo>
                  <a:pt x="939800" y="870204"/>
                </a:lnTo>
                <a:lnTo>
                  <a:pt x="977900" y="812292"/>
                </a:lnTo>
                <a:lnTo>
                  <a:pt x="1003300" y="781812"/>
                </a:lnTo>
                <a:lnTo>
                  <a:pt x="1016000" y="749808"/>
                </a:lnTo>
                <a:lnTo>
                  <a:pt x="1054100" y="682752"/>
                </a:lnTo>
                <a:lnTo>
                  <a:pt x="1079500" y="609600"/>
                </a:lnTo>
                <a:lnTo>
                  <a:pt x="1092200" y="571500"/>
                </a:lnTo>
                <a:lnTo>
                  <a:pt x="1104900" y="531876"/>
                </a:lnTo>
                <a:lnTo>
                  <a:pt x="1117600" y="449580"/>
                </a:lnTo>
                <a:lnTo>
                  <a:pt x="1143000" y="364236"/>
                </a:lnTo>
                <a:close/>
              </a:path>
              <a:path w="1295400" h="1085214">
                <a:moveTo>
                  <a:pt x="1152960" y="15240"/>
                </a:moveTo>
                <a:lnTo>
                  <a:pt x="1143000" y="0"/>
                </a:lnTo>
                <a:lnTo>
                  <a:pt x="965200" y="233172"/>
                </a:lnTo>
                <a:lnTo>
                  <a:pt x="977900" y="233172"/>
                </a:lnTo>
                <a:lnTo>
                  <a:pt x="977900" y="220980"/>
                </a:lnTo>
                <a:lnTo>
                  <a:pt x="998738" y="220980"/>
                </a:lnTo>
                <a:lnTo>
                  <a:pt x="1143000" y="31886"/>
                </a:lnTo>
                <a:lnTo>
                  <a:pt x="1143000" y="15240"/>
                </a:lnTo>
                <a:lnTo>
                  <a:pt x="1152960" y="15240"/>
                </a:lnTo>
                <a:close/>
              </a:path>
              <a:path w="1295400" h="1085214">
                <a:moveTo>
                  <a:pt x="998738" y="220980"/>
                </a:moveTo>
                <a:lnTo>
                  <a:pt x="977900" y="220980"/>
                </a:lnTo>
                <a:lnTo>
                  <a:pt x="990600" y="231648"/>
                </a:lnTo>
                <a:lnTo>
                  <a:pt x="998738" y="220980"/>
                </a:lnTo>
                <a:close/>
              </a:path>
              <a:path w="1295400" h="1085214">
                <a:moveTo>
                  <a:pt x="1117600" y="233172"/>
                </a:moveTo>
                <a:lnTo>
                  <a:pt x="1117600" y="220980"/>
                </a:lnTo>
                <a:lnTo>
                  <a:pt x="998738" y="220980"/>
                </a:lnTo>
                <a:lnTo>
                  <a:pt x="990600" y="231648"/>
                </a:lnTo>
                <a:lnTo>
                  <a:pt x="977900" y="220980"/>
                </a:lnTo>
                <a:lnTo>
                  <a:pt x="977900" y="233172"/>
                </a:lnTo>
                <a:lnTo>
                  <a:pt x="1104024" y="233172"/>
                </a:lnTo>
                <a:lnTo>
                  <a:pt x="1104900" y="227076"/>
                </a:lnTo>
                <a:lnTo>
                  <a:pt x="1117600" y="233172"/>
                </a:lnTo>
                <a:close/>
              </a:path>
              <a:path w="1295400" h="1085214">
                <a:moveTo>
                  <a:pt x="1117600" y="233172"/>
                </a:moveTo>
                <a:lnTo>
                  <a:pt x="1104900" y="227076"/>
                </a:lnTo>
                <a:lnTo>
                  <a:pt x="1104024" y="233172"/>
                </a:lnTo>
                <a:lnTo>
                  <a:pt x="1117600" y="233172"/>
                </a:lnTo>
                <a:close/>
              </a:path>
              <a:path w="1295400" h="1085214">
                <a:moveTo>
                  <a:pt x="1154224" y="17173"/>
                </a:moveTo>
                <a:lnTo>
                  <a:pt x="1152960" y="15240"/>
                </a:lnTo>
                <a:lnTo>
                  <a:pt x="1143000" y="15240"/>
                </a:lnTo>
                <a:lnTo>
                  <a:pt x="1148843" y="24227"/>
                </a:lnTo>
                <a:lnTo>
                  <a:pt x="1154224" y="17173"/>
                </a:lnTo>
                <a:close/>
              </a:path>
              <a:path w="1295400" h="1085214">
                <a:moveTo>
                  <a:pt x="1148843" y="24227"/>
                </a:moveTo>
                <a:lnTo>
                  <a:pt x="1143000" y="15240"/>
                </a:lnTo>
                <a:lnTo>
                  <a:pt x="1143000" y="31886"/>
                </a:lnTo>
                <a:lnTo>
                  <a:pt x="1148843" y="24227"/>
                </a:lnTo>
                <a:close/>
              </a:path>
              <a:path w="1295400" h="1085214">
                <a:moveTo>
                  <a:pt x="1282700" y="233172"/>
                </a:moveTo>
                <a:lnTo>
                  <a:pt x="1282700" y="230124"/>
                </a:lnTo>
                <a:lnTo>
                  <a:pt x="1276755" y="220980"/>
                </a:lnTo>
                <a:lnTo>
                  <a:pt x="1143000" y="220980"/>
                </a:lnTo>
                <a:lnTo>
                  <a:pt x="1143000" y="320040"/>
                </a:lnTo>
                <a:lnTo>
                  <a:pt x="1155700" y="228600"/>
                </a:lnTo>
                <a:lnTo>
                  <a:pt x="1155700" y="233172"/>
                </a:lnTo>
                <a:lnTo>
                  <a:pt x="1282700" y="233172"/>
                </a:lnTo>
                <a:close/>
              </a:path>
              <a:path w="1295400" h="1085214">
                <a:moveTo>
                  <a:pt x="1295400" y="233172"/>
                </a:moveTo>
                <a:lnTo>
                  <a:pt x="1154224" y="17173"/>
                </a:lnTo>
                <a:lnTo>
                  <a:pt x="1148843" y="24227"/>
                </a:lnTo>
                <a:lnTo>
                  <a:pt x="1276755" y="220980"/>
                </a:lnTo>
                <a:lnTo>
                  <a:pt x="1282700" y="220980"/>
                </a:lnTo>
                <a:lnTo>
                  <a:pt x="1282700" y="233172"/>
                </a:lnTo>
                <a:lnTo>
                  <a:pt x="1295400" y="233172"/>
                </a:lnTo>
                <a:close/>
              </a:path>
              <a:path w="1295400" h="1085214">
                <a:moveTo>
                  <a:pt x="1155700" y="15240"/>
                </a:moveTo>
                <a:lnTo>
                  <a:pt x="1152960" y="15240"/>
                </a:lnTo>
                <a:lnTo>
                  <a:pt x="1154224" y="17173"/>
                </a:lnTo>
                <a:lnTo>
                  <a:pt x="1155700" y="15240"/>
                </a:lnTo>
                <a:close/>
              </a:path>
              <a:path w="1295400" h="1085214">
                <a:moveTo>
                  <a:pt x="1282700" y="230124"/>
                </a:moveTo>
                <a:lnTo>
                  <a:pt x="1282700" y="220980"/>
                </a:lnTo>
                <a:lnTo>
                  <a:pt x="1276755" y="220980"/>
                </a:lnTo>
                <a:lnTo>
                  <a:pt x="12827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4" name="object 84"/>
          <p:cNvSpPr txBox="1"/>
          <p:nvPr/>
        </p:nvSpPr>
        <p:spPr>
          <a:xfrm>
            <a:off x="5458499" y="4215469"/>
            <a:ext cx="8953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56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6" name="object 86"/>
          <p:cNvSpPr txBox="1"/>
          <p:nvPr/>
        </p:nvSpPr>
        <p:spPr>
          <a:xfrm>
            <a:off x="5016720" y="4130763"/>
            <a:ext cx="21719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622" y="857168"/>
            <a:ext cx="2875147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Instruction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Cycles</a:t>
            </a:r>
          </a:p>
        </p:txBody>
      </p:sp>
      <p:sp>
        <p:nvSpPr>
          <p:cNvPr id="3" name="object 3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98974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8725" y="2223339"/>
            <a:ext cx="2249619" cy="12054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9345" y="2223339"/>
            <a:ext cx="1191326" cy="12054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347314" y="2702910"/>
            <a:ext cx="2018848" cy="725981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 txBox="1"/>
          <p:nvPr/>
        </p:nvSpPr>
        <p:spPr>
          <a:xfrm>
            <a:off x="5076666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6479321" y="3186391"/>
            <a:ext cx="468060" cy="65159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882005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6484103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879112" y="1976602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100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7878" y="2173381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27791" y="2173382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249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156892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2155360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741793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328225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 txBox="1"/>
          <p:nvPr/>
        </p:nvSpPr>
        <p:spPr>
          <a:xfrm>
            <a:off x="923420" y="2716809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81468" y="2777192"/>
            <a:ext cx="264981" cy="651591"/>
          </a:xfrm>
          <a:custGeom>
            <a:avLst/>
            <a:gdLst/>
            <a:ahLst/>
            <a:cxnLst/>
            <a:rect l="l" t="t" r="r" b="b"/>
            <a:pathLst>
              <a:path w="309879" h="762000">
                <a:moveTo>
                  <a:pt x="309713" y="762000"/>
                </a:moveTo>
                <a:lnTo>
                  <a:pt x="304580" y="712220"/>
                </a:lnTo>
                <a:lnTo>
                  <a:pt x="296703" y="645509"/>
                </a:lnTo>
                <a:lnTo>
                  <a:pt x="288112" y="581385"/>
                </a:lnTo>
                <a:lnTo>
                  <a:pt x="278835" y="519966"/>
                </a:lnTo>
                <a:lnTo>
                  <a:pt x="268902" y="461367"/>
                </a:lnTo>
                <a:lnTo>
                  <a:pt x="258342" y="405705"/>
                </a:lnTo>
                <a:lnTo>
                  <a:pt x="247184" y="353096"/>
                </a:lnTo>
                <a:lnTo>
                  <a:pt x="235458" y="303657"/>
                </a:lnTo>
                <a:lnTo>
                  <a:pt x="223191" y="257503"/>
                </a:lnTo>
                <a:lnTo>
                  <a:pt x="210414" y="214753"/>
                </a:lnTo>
                <a:lnTo>
                  <a:pt x="197155" y="175521"/>
                </a:lnTo>
                <a:lnTo>
                  <a:pt x="183444" y="139925"/>
                </a:lnTo>
                <a:lnTo>
                  <a:pt x="154781" y="80105"/>
                </a:lnTo>
                <a:lnTo>
                  <a:pt x="124657" y="36223"/>
                </a:lnTo>
                <a:lnTo>
                  <a:pt x="93306" y="9211"/>
                </a:lnTo>
                <a:lnTo>
                  <a:pt x="60960" y="0"/>
                </a:lnTo>
                <a:lnTo>
                  <a:pt x="0" y="0"/>
                </a:lnTo>
                <a:lnTo>
                  <a:pt x="16282" y="2322"/>
                </a:lnTo>
                <a:lnTo>
                  <a:pt x="32346" y="9211"/>
                </a:lnTo>
                <a:lnTo>
                  <a:pt x="63697" y="36223"/>
                </a:lnTo>
                <a:lnTo>
                  <a:pt x="93821" y="80105"/>
                </a:lnTo>
                <a:lnTo>
                  <a:pt x="122484" y="139925"/>
                </a:lnTo>
                <a:lnTo>
                  <a:pt x="136195" y="175521"/>
                </a:lnTo>
                <a:lnTo>
                  <a:pt x="149454" y="214753"/>
                </a:lnTo>
                <a:lnTo>
                  <a:pt x="162231" y="257503"/>
                </a:lnTo>
                <a:lnTo>
                  <a:pt x="174498" y="303657"/>
                </a:lnTo>
                <a:lnTo>
                  <a:pt x="186224" y="353096"/>
                </a:lnTo>
                <a:lnTo>
                  <a:pt x="197382" y="405705"/>
                </a:lnTo>
                <a:lnTo>
                  <a:pt x="207942" y="461367"/>
                </a:lnTo>
                <a:lnTo>
                  <a:pt x="217875" y="519966"/>
                </a:lnTo>
                <a:lnTo>
                  <a:pt x="227152" y="581385"/>
                </a:lnTo>
                <a:lnTo>
                  <a:pt x="235743" y="645509"/>
                </a:lnTo>
                <a:lnTo>
                  <a:pt x="243620" y="712220"/>
                </a:lnTo>
                <a:lnTo>
                  <a:pt x="248753" y="762000"/>
                </a:lnTo>
                <a:lnTo>
                  <a:pt x="309713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7267873" y="2777192"/>
            <a:ext cx="240003" cy="651591"/>
          </a:xfrm>
          <a:custGeom>
            <a:avLst/>
            <a:gdLst/>
            <a:ahLst/>
            <a:cxnLst/>
            <a:rect l="l" t="t" r="r" b="b"/>
            <a:pathLst>
              <a:path w="280670" h="762000">
                <a:moveTo>
                  <a:pt x="280268" y="9144"/>
                </a:moveTo>
                <a:lnTo>
                  <a:pt x="272505" y="5143"/>
                </a:lnTo>
                <a:lnTo>
                  <a:pt x="265028" y="2286"/>
                </a:lnTo>
                <a:lnTo>
                  <a:pt x="257550" y="571"/>
                </a:lnTo>
                <a:lnTo>
                  <a:pt x="249788" y="0"/>
                </a:lnTo>
                <a:lnTo>
                  <a:pt x="234495" y="2029"/>
                </a:lnTo>
                <a:lnTo>
                  <a:pt x="189990" y="31639"/>
                </a:lnTo>
                <a:lnTo>
                  <a:pt x="161676" y="69933"/>
                </a:lnTo>
                <a:lnTo>
                  <a:pt x="134646" y="122093"/>
                </a:lnTo>
                <a:lnTo>
                  <a:pt x="109072" y="187282"/>
                </a:lnTo>
                <a:lnTo>
                  <a:pt x="96883" y="224501"/>
                </a:lnTo>
                <a:lnTo>
                  <a:pt x="85122" y="264663"/>
                </a:lnTo>
                <a:lnTo>
                  <a:pt x="73811" y="307664"/>
                </a:lnTo>
                <a:lnTo>
                  <a:pt x="62970" y="353400"/>
                </a:lnTo>
                <a:lnTo>
                  <a:pt x="52620" y="401764"/>
                </a:lnTo>
                <a:lnTo>
                  <a:pt x="42784" y="452653"/>
                </a:lnTo>
                <a:lnTo>
                  <a:pt x="33482" y="505963"/>
                </a:lnTo>
                <a:lnTo>
                  <a:pt x="24735" y="561587"/>
                </a:lnTo>
                <a:lnTo>
                  <a:pt x="16566" y="619423"/>
                </a:lnTo>
                <a:lnTo>
                  <a:pt x="8996" y="679365"/>
                </a:lnTo>
                <a:lnTo>
                  <a:pt x="2045" y="741308"/>
                </a:lnTo>
                <a:lnTo>
                  <a:pt x="0" y="762000"/>
                </a:lnTo>
                <a:lnTo>
                  <a:pt x="62420" y="762000"/>
                </a:lnTo>
                <a:lnTo>
                  <a:pt x="68435" y="705534"/>
                </a:lnTo>
                <a:lnTo>
                  <a:pt x="75434" y="647060"/>
                </a:lnTo>
                <a:lnTo>
                  <a:pt x="82995" y="590456"/>
                </a:lnTo>
                <a:lnTo>
                  <a:pt x="91102" y="535821"/>
                </a:lnTo>
                <a:lnTo>
                  <a:pt x="99736" y="483251"/>
                </a:lnTo>
                <a:lnTo>
                  <a:pt x="108880" y="432845"/>
                </a:lnTo>
                <a:lnTo>
                  <a:pt x="118514" y="384700"/>
                </a:lnTo>
                <a:lnTo>
                  <a:pt x="128622" y="338915"/>
                </a:lnTo>
                <a:lnTo>
                  <a:pt x="139184" y="295587"/>
                </a:lnTo>
                <a:lnTo>
                  <a:pt x="150184" y="254814"/>
                </a:lnTo>
                <a:lnTo>
                  <a:pt x="161603" y="216694"/>
                </a:lnTo>
                <a:lnTo>
                  <a:pt x="185627" y="148804"/>
                </a:lnTo>
                <a:lnTo>
                  <a:pt x="211111" y="92701"/>
                </a:lnTo>
                <a:lnTo>
                  <a:pt x="237912" y="49166"/>
                </a:lnTo>
                <a:lnTo>
                  <a:pt x="265886" y="18983"/>
                </a:lnTo>
                <a:lnTo>
                  <a:pt x="280268" y="91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7262567" y="2771979"/>
            <a:ext cx="489780" cy="657021"/>
          </a:xfrm>
          <a:custGeom>
            <a:avLst/>
            <a:gdLst/>
            <a:ahLst/>
            <a:cxnLst/>
            <a:rect l="l" t="t" r="r" b="b"/>
            <a:pathLst>
              <a:path w="572770" h="768350">
                <a:moveTo>
                  <a:pt x="284638" y="7683"/>
                </a:moveTo>
                <a:lnTo>
                  <a:pt x="280670" y="6096"/>
                </a:lnTo>
                <a:lnTo>
                  <a:pt x="275590" y="3048"/>
                </a:lnTo>
                <a:lnTo>
                  <a:pt x="269240" y="1524"/>
                </a:lnTo>
                <a:lnTo>
                  <a:pt x="261620" y="1524"/>
                </a:lnTo>
                <a:lnTo>
                  <a:pt x="252888" y="476"/>
                </a:lnTo>
                <a:lnTo>
                  <a:pt x="240030" y="3048"/>
                </a:lnTo>
                <a:lnTo>
                  <a:pt x="231140" y="4572"/>
                </a:lnTo>
                <a:lnTo>
                  <a:pt x="223520" y="7620"/>
                </a:lnTo>
                <a:lnTo>
                  <a:pt x="215900" y="12192"/>
                </a:lnTo>
                <a:lnTo>
                  <a:pt x="209550" y="18288"/>
                </a:lnTo>
                <a:lnTo>
                  <a:pt x="201930" y="22860"/>
                </a:lnTo>
                <a:lnTo>
                  <a:pt x="194310" y="30480"/>
                </a:lnTo>
                <a:lnTo>
                  <a:pt x="187960" y="38100"/>
                </a:lnTo>
                <a:lnTo>
                  <a:pt x="180340" y="45720"/>
                </a:lnTo>
                <a:lnTo>
                  <a:pt x="173990" y="54864"/>
                </a:lnTo>
                <a:lnTo>
                  <a:pt x="166370" y="65532"/>
                </a:lnTo>
                <a:lnTo>
                  <a:pt x="154940" y="86868"/>
                </a:lnTo>
                <a:lnTo>
                  <a:pt x="134620" y="124968"/>
                </a:lnTo>
                <a:lnTo>
                  <a:pt x="116840" y="170688"/>
                </a:lnTo>
                <a:lnTo>
                  <a:pt x="110490" y="185928"/>
                </a:lnTo>
                <a:lnTo>
                  <a:pt x="104140" y="202692"/>
                </a:lnTo>
                <a:lnTo>
                  <a:pt x="100330" y="220980"/>
                </a:lnTo>
                <a:lnTo>
                  <a:pt x="87630" y="257556"/>
                </a:lnTo>
                <a:lnTo>
                  <a:pt x="77470" y="297180"/>
                </a:lnTo>
                <a:lnTo>
                  <a:pt x="72390" y="318516"/>
                </a:lnTo>
                <a:lnTo>
                  <a:pt x="66040" y="339852"/>
                </a:lnTo>
                <a:lnTo>
                  <a:pt x="62230" y="361188"/>
                </a:lnTo>
                <a:lnTo>
                  <a:pt x="52070" y="406908"/>
                </a:lnTo>
                <a:lnTo>
                  <a:pt x="34290" y="504444"/>
                </a:lnTo>
                <a:lnTo>
                  <a:pt x="26670" y="556260"/>
                </a:lnTo>
                <a:lnTo>
                  <a:pt x="3810" y="723900"/>
                </a:lnTo>
                <a:lnTo>
                  <a:pt x="0" y="768096"/>
                </a:lnTo>
                <a:lnTo>
                  <a:pt x="12700" y="768096"/>
                </a:lnTo>
                <a:lnTo>
                  <a:pt x="24130" y="667512"/>
                </a:lnTo>
                <a:lnTo>
                  <a:pt x="46990" y="507492"/>
                </a:lnTo>
                <a:lnTo>
                  <a:pt x="55880" y="457200"/>
                </a:lnTo>
                <a:lnTo>
                  <a:pt x="73660" y="364236"/>
                </a:lnTo>
                <a:lnTo>
                  <a:pt x="80010" y="342900"/>
                </a:lnTo>
                <a:lnTo>
                  <a:pt x="88900" y="300228"/>
                </a:lnTo>
                <a:lnTo>
                  <a:pt x="88900" y="301752"/>
                </a:lnTo>
                <a:lnTo>
                  <a:pt x="95250" y="280416"/>
                </a:lnTo>
                <a:lnTo>
                  <a:pt x="100330" y="262128"/>
                </a:lnTo>
                <a:lnTo>
                  <a:pt x="105410" y="242316"/>
                </a:lnTo>
                <a:lnTo>
                  <a:pt x="111760" y="225552"/>
                </a:lnTo>
                <a:lnTo>
                  <a:pt x="116840" y="207264"/>
                </a:lnTo>
                <a:lnTo>
                  <a:pt x="123190" y="190500"/>
                </a:lnTo>
                <a:lnTo>
                  <a:pt x="128270" y="175260"/>
                </a:lnTo>
                <a:lnTo>
                  <a:pt x="134620" y="158496"/>
                </a:lnTo>
                <a:lnTo>
                  <a:pt x="134620" y="160020"/>
                </a:lnTo>
                <a:lnTo>
                  <a:pt x="140970" y="144780"/>
                </a:lnTo>
                <a:lnTo>
                  <a:pt x="165100" y="92964"/>
                </a:lnTo>
                <a:lnTo>
                  <a:pt x="177800" y="71628"/>
                </a:lnTo>
                <a:lnTo>
                  <a:pt x="184150" y="62484"/>
                </a:lnTo>
                <a:lnTo>
                  <a:pt x="189230" y="56388"/>
                </a:lnTo>
                <a:lnTo>
                  <a:pt x="189230" y="53340"/>
                </a:lnTo>
                <a:lnTo>
                  <a:pt x="209550" y="33528"/>
                </a:lnTo>
                <a:lnTo>
                  <a:pt x="215900" y="28448"/>
                </a:lnTo>
                <a:lnTo>
                  <a:pt x="215900" y="27432"/>
                </a:lnTo>
                <a:lnTo>
                  <a:pt x="223520" y="22860"/>
                </a:lnTo>
                <a:lnTo>
                  <a:pt x="234950" y="16764"/>
                </a:lnTo>
                <a:lnTo>
                  <a:pt x="241300" y="15494"/>
                </a:lnTo>
                <a:lnTo>
                  <a:pt x="241300" y="15240"/>
                </a:lnTo>
                <a:lnTo>
                  <a:pt x="247650" y="13970"/>
                </a:lnTo>
                <a:lnTo>
                  <a:pt x="247650" y="13716"/>
                </a:lnTo>
                <a:lnTo>
                  <a:pt x="248920" y="13716"/>
                </a:lnTo>
                <a:lnTo>
                  <a:pt x="248920" y="12192"/>
                </a:lnTo>
                <a:lnTo>
                  <a:pt x="261620" y="13716"/>
                </a:lnTo>
                <a:lnTo>
                  <a:pt x="275590" y="13716"/>
                </a:lnTo>
                <a:lnTo>
                  <a:pt x="284638" y="7683"/>
                </a:lnTo>
                <a:close/>
              </a:path>
              <a:path w="572770" h="768350">
                <a:moveTo>
                  <a:pt x="286128" y="22438"/>
                </a:moveTo>
                <a:lnTo>
                  <a:pt x="283210" y="19812"/>
                </a:lnTo>
                <a:lnTo>
                  <a:pt x="283210" y="21336"/>
                </a:lnTo>
                <a:lnTo>
                  <a:pt x="272288" y="16093"/>
                </a:lnTo>
                <a:lnTo>
                  <a:pt x="269240" y="18288"/>
                </a:lnTo>
                <a:lnTo>
                  <a:pt x="261620" y="24384"/>
                </a:lnTo>
                <a:lnTo>
                  <a:pt x="255270" y="30480"/>
                </a:lnTo>
                <a:lnTo>
                  <a:pt x="248920" y="38100"/>
                </a:lnTo>
                <a:lnTo>
                  <a:pt x="241300" y="45720"/>
                </a:lnTo>
                <a:lnTo>
                  <a:pt x="210820" y="94488"/>
                </a:lnTo>
                <a:lnTo>
                  <a:pt x="186690" y="146304"/>
                </a:lnTo>
                <a:lnTo>
                  <a:pt x="170180" y="190500"/>
                </a:lnTo>
                <a:lnTo>
                  <a:pt x="165100" y="205740"/>
                </a:lnTo>
                <a:lnTo>
                  <a:pt x="158750" y="222504"/>
                </a:lnTo>
                <a:lnTo>
                  <a:pt x="149860" y="257556"/>
                </a:lnTo>
                <a:lnTo>
                  <a:pt x="139700" y="294132"/>
                </a:lnTo>
                <a:lnTo>
                  <a:pt x="130810" y="333756"/>
                </a:lnTo>
                <a:lnTo>
                  <a:pt x="120650" y="374904"/>
                </a:lnTo>
                <a:lnTo>
                  <a:pt x="102870" y="461772"/>
                </a:lnTo>
                <a:lnTo>
                  <a:pt x="80010" y="608076"/>
                </a:lnTo>
                <a:lnTo>
                  <a:pt x="73660" y="659892"/>
                </a:lnTo>
                <a:lnTo>
                  <a:pt x="66040" y="713232"/>
                </a:lnTo>
                <a:lnTo>
                  <a:pt x="62230" y="766572"/>
                </a:lnTo>
                <a:lnTo>
                  <a:pt x="62230" y="768096"/>
                </a:lnTo>
                <a:lnTo>
                  <a:pt x="73660" y="768096"/>
                </a:lnTo>
                <a:lnTo>
                  <a:pt x="80010" y="713232"/>
                </a:lnTo>
                <a:lnTo>
                  <a:pt x="80010" y="714756"/>
                </a:lnTo>
                <a:lnTo>
                  <a:pt x="92710" y="609600"/>
                </a:lnTo>
                <a:lnTo>
                  <a:pt x="107950" y="510540"/>
                </a:lnTo>
                <a:lnTo>
                  <a:pt x="115570" y="464820"/>
                </a:lnTo>
                <a:lnTo>
                  <a:pt x="133350" y="376428"/>
                </a:lnTo>
                <a:lnTo>
                  <a:pt x="133350" y="377952"/>
                </a:lnTo>
                <a:lnTo>
                  <a:pt x="151130" y="297180"/>
                </a:lnTo>
                <a:lnTo>
                  <a:pt x="162560" y="260604"/>
                </a:lnTo>
                <a:lnTo>
                  <a:pt x="171450" y="227076"/>
                </a:lnTo>
                <a:lnTo>
                  <a:pt x="177800" y="210312"/>
                </a:lnTo>
                <a:lnTo>
                  <a:pt x="181610" y="195072"/>
                </a:lnTo>
                <a:lnTo>
                  <a:pt x="194310" y="164592"/>
                </a:lnTo>
                <a:lnTo>
                  <a:pt x="204470" y="137160"/>
                </a:lnTo>
                <a:lnTo>
                  <a:pt x="210820" y="124968"/>
                </a:lnTo>
                <a:lnTo>
                  <a:pt x="215900" y="112776"/>
                </a:lnTo>
                <a:lnTo>
                  <a:pt x="222250" y="100584"/>
                </a:lnTo>
                <a:lnTo>
                  <a:pt x="227330" y="89916"/>
                </a:lnTo>
                <a:lnTo>
                  <a:pt x="233680" y="80772"/>
                </a:lnTo>
                <a:lnTo>
                  <a:pt x="240030" y="70104"/>
                </a:lnTo>
                <a:lnTo>
                  <a:pt x="246380" y="62484"/>
                </a:lnTo>
                <a:lnTo>
                  <a:pt x="252730" y="53340"/>
                </a:lnTo>
                <a:lnTo>
                  <a:pt x="264160" y="39624"/>
                </a:lnTo>
                <a:lnTo>
                  <a:pt x="270510" y="33528"/>
                </a:lnTo>
                <a:lnTo>
                  <a:pt x="283210" y="24384"/>
                </a:lnTo>
                <a:lnTo>
                  <a:pt x="286128" y="22438"/>
                </a:lnTo>
                <a:close/>
              </a:path>
              <a:path w="572770" h="768350">
                <a:moveTo>
                  <a:pt x="191770" y="53340"/>
                </a:moveTo>
                <a:lnTo>
                  <a:pt x="189230" y="53340"/>
                </a:lnTo>
                <a:lnTo>
                  <a:pt x="189230" y="56388"/>
                </a:lnTo>
                <a:lnTo>
                  <a:pt x="191770" y="53340"/>
                </a:lnTo>
                <a:close/>
              </a:path>
              <a:path w="572770" h="768350">
                <a:moveTo>
                  <a:pt x="217170" y="27432"/>
                </a:moveTo>
                <a:lnTo>
                  <a:pt x="215900" y="27432"/>
                </a:lnTo>
                <a:lnTo>
                  <a:pt x="215900" y="28448"/>
                </a:lnTo>
                <a:lnTo>
                  <a:pt x="217170" y="27432"/>
                </a:lnTo>
                <a:close/>
              </a:path>
              <a:path w="572770" h="768350">
                <a:moveTo>
                  <a:pt x="242570" y="15240"/>
                </a:moveTo>
                <a:lnTo>
                  <a:pt x="241300" y="15240"/>
                </a:lnTo>
                <a:lnTo>
                  <a:pt x="241300" y="15494"/>
                </a:lnTo>
                <a:lnTo>
                  <a:pt x="242570" y="15240"/>
                </a:lnTo>
                <a:close/>
              </a:path>
              <a:path w="572770" h="768350">
                <a:moveTo>
                  <a:pt x="248920" y="13716"/>
                </a:moveTo>
                <a:lnTo>
                  <a:pt x="247650" y="13716"/>
                </a:lnTo>
                <a:lnTo>
                  <a:pt x="247650" y="13970"/>
                </a:lnTo>
                <a:lnTo>
                  <a:pt x="248920" y="13716"/>
                </a:lnTo>
                <a:close/>
              </a:path>
              <a:path w="572770" h="768350">
                <a:moveTo>
                  <a:pt x="252888" y="476"/>
                </a:moveTo>
                <a:lnTo>
                  <a:pt x="248920" y="0"/>
                </a:lnTo>
                <a:lnTo>
                  <a:pt x="248920" y="1270"/>
                </a:lnTo>
                <a:lnTo>
                  <a:pt x="252888" y="476"/>
                </a:lnTo>
                <a:close/>
              </a:path>
              <a:path w="572770" h="768350">
                <a:moveTo>
                  <a:pt x="261620" y="13716"/>
                </a:moveTo>
                <a:lnTo>
                  <a:pt x="248920" y="12192"/>
                </a:lnTo>
                <a:lnTo>
                  <a:pt x="248920" y="13716"/>
                </a:lnTo>
                <a:lnTo>
                  <a:pt x="261620" y="13716"/>
                </a:lnTo>
                <a:close/>
              </a:path>
              <a:path w="572770" h="768350">
                <a:moveTo>
                  <a:pt x="572770" y="768096"/>
                </a:moveTo>
                <a:lnTo>
                  <a:pt x="570230" y="751332"/>
                </a:lnTo>
                <a:lnTo>
                  <a:pt x="558800" y="650748"/>
                </a:lnTo>
                <a:lnTo>
                  <a:pt x="552450" y="601980"/>
                </a:lnTo>
                <a:lnTo>
                  <a:pt x="544830" y="556260"/>
                </a:lnTo>
                <a:lnTo>
                  <a:pt x="538480" y="510540"/>
                </a:lnTo>
                <a:lnTo>
                  <a:pt x="530860" y="466344"/>
                </a:lnTo>
                <a:lnTo>
                  <a:pt x="521970" y="425196"/>
                </a:lnTo>
                <a:lnTo>
                  <a:pt x="514350" y="384048"/>
                </a:lnTo>
                <a:lnTo>
                  <a:pt x="505460" y="345948"/>
                </a:lnTo>
                <a:lnTo>
                  <a:pt x="497840" y="309372"/>
                </a:lnTo>
                <a:lnTo>
                  <a:pt x="486410" y="274320"/>
                </a:lnTo>
                <a:lnTo>
                  <a:pt x="477520" y="240792"/>
                </a:lnTo>
                <a:lnTo>
                  <a:pt x="468630" y="208788"/>
                </a:lnTo>
                <a:lnTo>
                  <a:pt x="458470" y="179832"/>
                </a:lnTo>
                <a:lnTo>
                  <a:pt x="447040" y="152400"/>
                </a:lnTo>
                <a:lnTo>
                  <a:pt x="438150" y="128016"/>
                </a:lnTo>
                <a:lnTo>
                  <a:pt x="425450" y="105156"/>
                </a:lnTo>
                <a:lnTo>
                  <a:pt x="415290" y="83820"/>
                </a:lnTo>
                <a:lnTo>
                  <a:pt x="408940" y="74676"/>
                </a:lnTo>
                <a:lnTo>
                  <a:pt x="405130" y="65532"/>
                </a:lnTo>
                <a:lnTo>
                  <a:pt x="398780" y="56388"/>
                </a:lnTo>
                <a:lnTo>
                  <a:pt x="386080" y="41148"/>
                </a:lnTo>
                <a:lnTo>
                  <a:pt x="379730" y="35052"/>
                </a:lnTo>
                <a:lnTo>
                  <a:pt x="374650" y="27432"/>
                </a:lnTo>
                <a:lnTo>
                  <a:pt x="349250" y="9144"/>
                </a:lnTo>
                <a:lnTo>
                  <a:pt x="344170" y="6096"/>
                </a:lnTo>
                <a:lnTo>
                  <a:pt x="336550" y="3048"/>
                </a:lnTo>
                <a:lnTo>
                  <a:pt x="330200" y="1524"/>
                </a:lnTo>
                <a:lnTo>
                  <a:pt x="323850" y="1524"/>
                </a:lnTo>
                <a:lnTo>
                  <a:pt x="316230" y="0"/>
                </a:lnTo>
                <a:lnTo>
                  <a:pt x="255270" y="0"/>
                </a:lnTo>
                <a:lnTo>
                  <a:pt x="252888" y="476"/>
                </a:lnTo>
                <a:lnTo>
                  <a:pt x="261620" y="1524"/>
                </a:lnTo>
                <a:lnTo>
                  <a:pt x="269240" y="1524"/>
                </a:lnTo>
                <a:lnTo>
                  <a:pt x="275590" y="3048"/>
                </a:lnTo>
                <a:lnTo>
                  <a:pt x="280670" y="6096"/>
                </a:lnTo>
                <a:lnTo>
                  <a:pt x="284638" y="7683"/>
                </a:lnTo>
                <a:lnTo>
                  <a:pt x="287020" y="6096"/>
                </a:lnTo>
                <a:lnTo>
                  <a:pt x="290157" y="10488"/>
                </a:lnTo>
                <a:lnTo>
                  <a:pt x="294640" y="13716"/>
                </a:lnTo>
                <a:lnTo>
                  <a:pt x="326390" y="13716"/>
                </a:lnTo>
                <a:lnTo>
                  <a:pt x="332740" y="15240"/>
                </a:lnTo>
                <a:lnTo>
                  <a:pt x="339090" y="18288"/>
                </a:lnTo>
                <a:lnTo>
                  <a:pt x="339090" y="18897"/>
                </a:lnTo>
                <a:lnTo>
                  <a:pt x="344170" y="21336"/>
                </a:lnTo>
                <a:lnTo>
                  <a:pt x="344170" y="19812"/>
                </a:lnTo>
                <a:lnTo>
                  <a:pt x="349250" y="24384"/>
                </a:lnTo>
                <a:lnTo>
                  <a:pt x="349250" y="24993"/>
                </a:lnTo>
                <a:lnTo>
                  <a:pt x="354330" y="27432"/>
                </a:lnTo>
                <a:lnTo>
                  <a:pt x="360680" y="32004"/>
                </a:lnTo>
                <a:lnTo>
                  <a:pt x="367030" y="38100"/>
                </a:lnTo>
                <a:lnTo>
                  <a:pt x="367030" y="39014"/>
                </a:lnTo>
                <a:lnTo>
                  <a:pt x="377190" y="48768"/>
                </a:lnTo>
                <a:lnTo>
                  <a:pt x="383540" y="56388"/>
                </a:lnTo>
                <a:lnTo>
                  <a:pt x="383540" y="58081"/>
                </a:lnTo>
                <a:lnTo>
                  <a:pt x="393700" y="71628"/>
                </a:lnTo>
                <a:lnTo>
                  <a:pt x="398780" y="80772"/>
                </a:lnTo>
                <a:lnTo>
                  <a:pt x="405130" y="89916"/>
                </a:lnTo>
                <a:lnTo>
                  <a:pt x="415290" y="109728"/>
                </a:lnTo>
                <a:lnTo>
                  <a:pt x="425450" y="132588"/>
                </a:lnTo>
                <a:lnTo>
                  <a:pt x="436880" y="156972"/>
                </a:lnTo>
                <a:lnTo>
                  <a:pt x="445770" y="184404"/>
                </a:lnTo>
                <a:lnTo>
                  <a:pt x="455930" y="213360"/>
                </a:lnTo>
                <a:lnTo>
                  <a:pt x="466090" y="243840"/>
                </a:lnTo>
                <a:lnTo>
                  <a:pt x="474980" y="277368"/>
                </a:lnTo>
                <a:lnTo>
                  <a:pt x="485140" y="312420"/>
                </a:lnTo>
                <a:lnTo>
                  <a:pt x="485140" y="317645"/>
                </a:lnTo>
                <a:lnTo>
                  <a:pt x="501650" y="387096"/>
                </a:lnTo>
                <a:lnTo>
                  <a:pt x="509270" y="426720"/>
                </a:lnTo>
                <a:lnTo>
                  <a:pt x="524510" y="512064"/>
                </a:lnTo>
                <a:lnTo>
                  <a:pt x="532130" y="557784"/>
                </a:lnTo>
                <a:lnTo>
                  <a:pt x="538480" y="605028"/>
                </a:lnTo>
                <a:lnTo>
                  <a:pt x="538480" y="603504"/>
                </a:lnTo>
                <a:lnTo>
                  <a:pt x="546100" y="652272"/>
                </a:lnTo>
                <a:lnTo>
                  <a:pt x="552450" y="702564"/>
                </a:lnTo>
                <a:lnTo>
                  <a:pt x="557530" y="752856"/>
                </a:lnTo>
                <a:lnTo>
                  <a:pt x="558800" y="768096"/>
                </a:lnTo>
                <a:lnTo>
                  <a:pt x="572770" y="768096"/>
                </a:lnTo>
                <a:close/>
              </a:path>
              <a:path w="572770" h="768350">
                <a:moveTo>
                  <a:pt x="275590" y="13716"/>
                </a:moveTo>
                <a:lnTo>
                  <a:pt x="265430" y="13716"/>
                </a:lnTo>
                <a:lnTo>
                  <a:pt x="271780" y="15240"/>
                </a:lnTo>
                <a:lnTo>
                  <a:pt x="271780" y="15849"/>
                </a:lnTo>
                <a:lnTo>
                  <a:pt x="272288" y="16093"/>
                </a:lnTo>
                <a:lnTo>
                  <a:pt x="275590" y="13716"/>
                </a:lnTo>
                <a:close/>
              </a:path>
              <a:path w="572770" h="768350">
                <a:moveTo>
                  <a:pt x="271780" y="15849"/>
                </a:moveTo>
                <a:lnTo>
                  <a:pt x="271780" y="15240"/>
                </a:lnTo>
                <a:lnTo>
                  <a:pt x="270510" y="15240"/>
                </a:lnTo>
                <a:lnTo>
                  <a:pt x="271780" y="15849"/>
                </a:lnTo>
                <a:close/>
              </a:path>
              <a:path w="572770" h="768350">
                <a:moveTo>
                  <a:pt x="294640" y="16764"/>
                </a:moveTo>
                <a:lnTo>
                  <a:pt x="292462" y="13716"/>
                </a:lnTo>
                <a:lnTo>
                  <a:pt x="275590" y="13716"/>
                </a:lnTo>
                <a:lnTo>
                  <a:pt x="272288" y="16093"/>
                </a:lnTo>
                <a:lnTo>
                  <a:pt x="283210" y="21336"/>
                </a:lnTo>
                <a:lnTo>
                  <a:pt x="283210" y="19812"/>
                </a:lnTo>
                <a:lnTo>
                  <a:pt x="286128" y="22438"/>
                </a:lnTo>
                <a:lnTo>
                  <a:pt x="294640" y="16764"/>
                </a:lnTo>
                <a:close/>
              </a:path>
              <a:path w="572770" h="768350">
                <a:moveTo>
                  <a:pt x="292462" y="13716"/>
                </a:moveTo>
                <a:lnTo>
                  <a:pt x="290157" y="10488"/>
                </a:lnTo>
                <a:lnTo>
                  <a:pt x="288290" y="9144"/>
                </a:lnTo>
                <a:lnTo>
                  <a:pt x="284638" y="7683"/>
                </a:lnTo>
                <a:lnTo>
                  <a:pt x="275590" y="13716"/>
                </a:lnTo>
                <a:lnTo>
                  <a:pt x="292462" y="13716"/>
                </a:lnTo>
                <a:close/>
              </a:path>
              <a:path w="572770" h="768350">
                <a:moveTo>
                  <a:pt x="290157" y="10488"/>
                </a:moveTo>
                <a:lnTo>
                  <a:pt x="287020" y="6096"/>
                </a:lnTo>
                <a:lnTo>
                  <a:pt x="284638" y="7683"/>
                </a:lnTo>
                <a:lnTo>
                  <a:pt x="288290" y="9144"/>
                </a:lnTo>
                <a:lnTo>
                  <a:pt x="290157" y="10488"/>
                </a:lnTo>
                <a:close/>
              </a:path>
              <a:path w="572770" h="768350">
                <a:moveTo>
                  <a:pt x="294640" y="28346"/>
                </a:moveTo>
                <a:lnTo>
                  <a:pt x="294640" y="16764"/>
                </a:lnTo>
                <a:lnTo>
                  <a:pt x="286128" y="22438"/>
                </a:lnTo>
                <a:lnTo>
                  <a:pt x="288290" y="24384"/>
                </a:lnTo>
                <a:lnTo>
                  <a:pt x="288290" y="24993"/>
                </a:lnTo>
                <a:lnTo>
                  <a:pt x="293370" y="27432"/>
                </a:lnTo>
                <a:lnTo>
                  <a:pt x="294640" y="28346"/>
                </a:lnTo>
                <a:close/>
              </a:path>
              <a:path w="572770" h="768350">
                <a:moveTo>
                  <a:pt x="288290" y="24993"/>
                </a:moveTo>
                <a:lnTo>
                  <a:pt x="288290" y="24384"/>
                </a:lnTo>
                <a:lnTo>
                  <a:pt x="287020" y="24384"/>
                </a:lnTo>
                <a:lnTo>
                  <a:pt x="288290" y="24993"/>
                </a:lnTo>
                <a:close/>
              </a:path>
              <a:path w="572770" h="768350">
                <a:moveTo>
                  <a:pt x="294640" y="13716"/>
                </a:moveTo>
                <a:lnTo>
                  <a:pt x="290157" y="10488"/>
                </a:lnTo>
                <a:lnTo>
                  <a:pt x="292462" y="13716"/>
                </a:lnTo>
                <a:lnTo>
                  <a:pt x="294640" y="13716"/>
                </a:lnTo>
                <a:close/>
              </a:path>
              <a:path w="572770" h="768350">
                <a:moveTo>
                  <a:pt x="510540" y="768096"/>
                </a:moveTo>
                <a:lnTo>
                  <a:pt x="508000" y="751332"/>
                </a:lnTo>
                <a:lnTo>
                  <a:pt x="504190" y="701040"/>
                </a:lnTo>
                <a:lnTo>
                  <a:pt x="491490" y="601980"/>
                </a:lnTo>
                <a:lnTo>
                  <a:pt x="468630" y="466344"/>
                </a:lnTo>
                <a:lnTo>
                  <a:pt x="453390" y="384048"/>
                </a:lnTo>
                <a:lnTo>
                  <a:pt x="435610" y="309372"/>
                </a:lnTo>
                <a:lnTo>
                  <a:pt x="425450" y="274320"/>
                </a:lnTo>
                <a:lnTo>
                  <a:pt x="416560" y="240792"/>
                </a:lnTo>
                <a:lnTo>
                  <a:pt x="407670" y="208788"/>
                </a:lnTo>
                <a:lnTo>
                  <a:pt x="397510" y="179832"/>
                </a:lnTo>
                <a:lnTo>
                  <a:pt x="375920" y="128016"/>
                </a:lnTo>
                <a:lnTo>
                  <a:pt x="364490" y="105156"/>
                </a:lnTo>
                <a:lnTo>
                  <a:pt x="354330" y="83820"/>
                </a:lnTo>
                <a:lnTo>
                  <a:pt x="347980" y="74676"/>
                </a:lnTo>
                <a:lnTo>
                  <a:pt x="344170" y="65532"/>
                </a:lnTo>
                <a:lnTo>
                  <a:pt x="337820" y="56388"/>
                </a:lnTo>
                <a:lnTo>
                  <a:pt x="325120" y="41148"/>
                </a:lnTo>
                <a:lnTo>
                  <a:pt x="318770" y="35052"/>
                </a:lnTo>
                <a:lnTo>
                  <a:pt x="313690" y="27432"/>
                </a:lnTo>
                <a:lnTo>
                  <a:pt x="294640" y="13716"/>
                </a:lnTo>
                <a:lnTo>
                  <a:pt x="292462" y="13716"/>
                </a:lnTo>
                <a:lnTo>
                  <a:pt x="294640" y="16764"/>
                </a:lnTo>
                <a:lnTo>
                  <a:pt x="294640" y="28346"/>
                </a:lnTo>
                <a:lnTo>
                  <a:pt x="299720" y="32004"/>
                </a:lnTo>
                <a:lnTo>
                  <a:pt x="303530" y="38100"/>
                </a:lnTo>
                <a:lnTo>
                  <a:pt x="303530" y="36576"/>
                </a:lnTo>
                <a:lnTo>
                  <a:pt x="316230" y="48768"/>
                </a:lnTo>
                <a:lnTo>
                  <a:pt x="321310" y="56388"/>
                </a:lnTo>
                <a:lnTo>
                  <a:pt x="332740" y="71628"/>
                </a:lnTo>
                <a:lnTo>
                  <a:pt x="337820" y="80772"/>
                </a:lnTo>
                <a:lnTo>
                  <a:pt x="344170" y="89916"/>
                </a:lnTo>
                <a:lnTo>
                  <a:pt x="354330" y="109728"/>
                </a:lnTo>
                <a:lnTo>
                  <a:pt x="364490" y="132588"/>
                </a:lnTo>
                <a:lnTo>
                  <a:pt x="375920" y="156972"/>
                </a:lnTo>
                <a:lnTo>
                  <a:pt x="384810" y="184404"/>
                </a:lnTo>
                <a:lnTo>
                  <a:pt x="405130" y="243840"/>
                </a:lnTo>
                <a:lnTo>
                  <a:pt x="422910" y="312420"/>
                </a:lnTo>
                <a:lnTo>
                  <a:pt x="440690" y="387096"/>
                </a:lnTo>
                <a:lnTo>
                  <a:pt x="448310" y="426720"/>
                </a:lnTo>
                <a:lnTo>
                  <a:pt x="463550" y="512064"/>
                </a:lnTo>
                <a:lnTo>
                  <a:pt x="471170" y="557784"/>
                </a:lnTo>
                <a:lnTo>
                  <a:pt x="496570" y="752856"/>
                </a:lnTo>
                <a:lnTo>
                  <a:pt x="497840" y="768096"/>
                </a:lnTo>
                <a:lnTo>
                  <a:pt x="510540" y="768096"/>
                </a:lnTo>
                <a:close/>
              </a:path>
              <a:path w="572770" h="768350">
                <a:moveTo>
                  <a:pt x="339090" y="18897"/>
                </a:moveTo>
                <a:lnTo>
                  <a:pt x="339090" y="18288"/>
                </a:lnTo>
                <a:lnTo>
                  <a:pt x="337820" y="18288"/>
                </a:lnTo>
                <a:lnTo>
                  <a:pt x="339090" y="18897"/>
                </a:lnTo>
                <a:close/>
              </a:path>
              <a:path w="572770" h="768350">
                <a:moveTo>
                  <a:pt x="349250" y="24993"/>
                </a:moveTo>
                <a:lnTo>
                  <a:pt x="349250" y="24384"/>
                </a:lnTo>
                <a:lnTo>
                  <a:pt x="347980" y="24384"/>
                </a:lnTo>
                <a:lnTo>
                  <a:pt x="349250" y="24993"/>
                </a:lnTo>
                <a:close/>
              </a:path>
              <a:path w="572770" h="768350">
                <a:moveTo>
                  <a:pt x="367030" y="39014"/>
                </a:moveTo>
                <a:lnTo>
                  <a:pt x="367030" y="38100"/>
                </a:lnTo>
                <a:lnTo>
                  <a:pt x="364490" y="36576"/>
                </a:lnTo>
                <a:lnTo>
                  <a:pt x="367030" y="39014"/>
                </a:lnTo>
                <a:close/>
              </a:path>
              <a:path w="572770" h="768350">
                <a:moveTo>
                  <a:pt x="383540" y="58081"/>
                </a:moveTo>
                <a:lnTo>
                  <a:pt x="383540" y="56388"/>
                </a:lnTo>
                <a:lnTo>
                  <a:pt x="382270" y="56388"/>
                </a:lnTo>
                <a:lnTo>
                  <a:pt x="383540" y="58081"/>
                </a:lnTo>
                <a:close/>
              </a:path>
              <a:path w="572770" h="768350">
                <a:moveTo>
                  <a:pt x="485140" y="317645"/>
                </a:moveTo>
                <a:lnTo>
                  <a:pt x="485140" y="312420"/>
                </a:lnTo>
                <a:lnTo>
                  <a:pt x="483870" y="312420"/>
                </a:lnTo>
                <a:lnTo>
                  <a:pt x="485140" y="31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7391118" y="2553912"/>
            <a:ext cx="431679" cy="34439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1201"/>
              </a:lnSpc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  <a:p>
            <a:pPr marL="257920">
              <a:lnSpc>
                <a:spcPts val="1407"/>
              </a:lnSpc>
            </a:pPr>
            <a:r>
              <a:rPr sz="1197" dirty="0">
                <a:latin typeface="Times New Roman"/>
                <a:cs typeface="Times New Roman"/>
              </a:rPr>
              <a:t>+1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4228725" y="3428783"/>
            <a:ext cx="2249619" cy="1093588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6939345" y="3428783"/>
            <a:ext cx="1191326" cy="1093588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49194" y="4099921"/>
            <a:ext cx="470775" cy="271496"/>
          </a:xfrm>
          <a:custGeom>
            <a:avLst/>
            <a:gdLst/>
            <a:ahLst/>
            <a:cxnLst/>
            <a:rect l="l" t="t" r="r" b="b"/>
            <a:pathLst>
              <a:path w="550545" h="317500">
                <a:moveTo>
                  <a:pt x="0" y="0"/>
                </a:moveTo>
                <a:lnTo>
                  <a:pt x="0" y="316992"/>
                </a:lnTo>
                <a:lnTo>
                  <a:pt x="550164" y="316992"/>
                </a:lnTo>
                <a:lnTo>
                  <a:pt x="550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87100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/>
          <p:nvPr/>
        </p:nvSpPr>
        <p:spPr>
          <a:xfrm>
            <a:off x="4731323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347314" y="3428783"/>
            <a:ext cx="2018848" cy="494124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 txBox="1"/>
          <p:nvPr/>
        </p:nvSpPr>
        <p:spPr>
          <a:xfrm>
            <a:off x="6160915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5856400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6712591" y="3428783"/>
            <a:ext cx="234573" cy="40724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4580584" y="4202873"/>
            <a:ext cx="109467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5643980" y="4211996"/>
            <a:ext cx="10816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605271" y="3619048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7605271" y="3944843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7176524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7176524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7605271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7605271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/>
          <p:nvPr/>
        </p:nvSpPr>
        <p:spPr>
          <a:xfrm>
            <a:off x="7112668" y="511770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/>
          <p:nvPr/>
        </p:nvSpPr>
        <p:spPr>
          <a:xfrm>
            <a:off x="7112668" y="5313185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 txBox="1"/>
          <p:nvPr/>
        </p:nvSpPr>
        <p:spPr>
          <a:xfrm>
            <a:off x="7169577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23349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090128" y="5052549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5" name="object 75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90128" y="5248026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7" name="object 77"/>
          <p:cNvSpPr/>
          <p:nvPr/>
        </p:nvSpPr>
        <p:spPr>
          <a:xfrm>
            <a:off x="5090128" y="5443504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8" name="object 78"/>
          <p:cNvSpPr txBox="1"/>
          <p:nvPr/>
        </p:nvSpPr>
        <p:spPr>
          <a:xfrm>
            <a:off x="4834274" y="5023442"/>
            <a:ext cx="1181552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34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39278" indent="-428418">
              <a:spcBef>
                <a:spcPts val="307"/>
              </a:spcBef>
              <a:buFont typeface="Times New Roman"/>
              <a:buAutoNum type="arabicPlain" startAt="101"/>
              <a:tabLst>
                <a:tab pos="439278" algn="l"/>
                <a:tab pos="439821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269865" indent="-259006">
              <a:spcBef>
                <a:spcPts val="307"/>
              </a:spcBef>
              <a:buFont typeface="Times New Roman"/>
              <a:buAutoNum type="arabicPlain" startAt="101"/>
              <a:tabLst>
                <a:tab pos="270408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65323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396376" y="4275852"/>
            <a:ext cx="599464" cy="1108791"/>
          </a:xfrm>
          <a:custGeom>
            <a:avLst/>
            <a:gdLst/>
            <a:ahLst/>
            <a:cxnLst/>
            <a:rect l="l" t="t" r="r" b="b"/>
            <a:pathLst>
              <a:path w="701040" h="1296670">
                <a:moveTo>
                  <a:pt x="528828" y="553917"/>
                </a:moveTo>
                <a:lnTo>
                  <a:pt x="528828" y="262128"/>
                </a:lnTo>
                <a:lnTo>
                  <a:pt x="522112" y="328766"/>
                </a:lnTo>
                <a:lnTo>
                  <a:pt x="513953" y="393927"/>
                </a:lnTo>
                <a:lnTo>
                  <a:pt x="504395" y="457526"/>
                </a:lnTo>
                <a:lnTo>
                  <a:pt x="493481" y="519479"/>
                </a:lnTo>
                <a:lnTo>
                  <a:pt x="481256" y="579702"/>
                </a:lnTo>
                <a:lnTo>
                  <a:pt x="467764" y="638109"/>
                </a:lnTo>
                <a:lnTo>
                  <a:pt x="453050" y="694619"/>
                </a:lnTo>
                <a:lnTo>
                  <a:pt x="437157" y="749144"/>
                </a:lnTo>
                <a:lnTo>
                  <a:pt x="420130" y="801603"/>
                </a:lnTo>
                <a:lnTo>
                  <a:pt x="402014" y="851909"/>
                </a:lnTo>
                <a:lnTo>
                  <a:pt x="382851" y="899980"/>
                </a:lnTo>
                <a:lnTo>
                  <a:pt x="362687" y="945730"/>
                </a:lnTo>
                <a:lnTo>
                  <a:pt x="341566" y="989076"/>
                </a:lnTo>
                <a:lnTo>
                  <a:pt x="319532" y="1029932"/>
                </a:lnTo>
                <a:lnTo>
                  <a:pt x="296629" y="1068216"/>
                </a:lnTo>
                <a:lnTo>
                  <a:pt x="272901" y="1103842"/>
                </a:lnTo>
                <a:lnTo>
                  <a:pt x="248393" y="1136726"/>
                </a:lnTo>
                <a:lnTo>
                  <a:pt x="223149" y="1166784"/>
                </a:lnTo>
                <a:lnTo>
                  <a:pt x="170629" y="1218085"/>
                </a:lnTo>
                <a:lnTo>
                  <a:pt x="115694" y="1257071"/>
                </a:lnTo>
                <a:lnTo>
                  <a:pt x="58700" y="1283067"/>
                </a:lnTo>
                <a:lnTo>
                  <a:pt x="0" y="1295400"/>
                </a:lnTo>
                <a:lnTo>
                  <a:pt x="29256" y="1296258"/>
                </a:lnTo>
                <a:lnTo>
                  <a:pt x="86834" y="1287677"/>
                </a:lnTo>
                <a:lnTo>
                  <a:pt x="142890" y="1265876"/>
                </a:lnTo>
                <a:lnTo>
                  <a:pt x="197212" y="1231366"/>
                </a:lnTo>
                <a:lnTo>
                  <a:pt x="249120" y="1185049"/>
                </a:lnTo>
                <a:lnTo>
                  <a:pt x="298633" y="1127243"/>
                </a:lnTo>
                <a:lnTo>
                  <a:pt x="322346" y="1094258"/>
                </a:lnTo>
                <a:lnTo>
                  <a:pt x="345306" y="1058655"/>
                </a:lnTo>
                <a:lnTo>
                  <a:pt x="367474" y="1020508"/>
                </a:lnTo>
                <a:lnTo>
                  <a:pt x="388808" y="979895"/>
                </a:lnTo>
                <a:lnTo>
                  <a:pt x="409267" y="936891"/>
                </a:lnTo>
                <a:lnTo>
                  <a:pt x="428809" y="891573"/>
                </a:lnTo>
                <a:lnTo>
                  <a:pt x="447394" y="844016"/>
                </a:lnTo>
                <a:lnTo>
                  <a:pt x="464980" y="794298"/>
                </a:lnTo>
                <a:lnTo>
                  <a:pt x="481526" y="742494"/>
                </a:lnTo>
                <a:lnTo>
                  <a:pt x="496990" y="688681"/>
                </a:lnTo>
                <a:lnTo>
                  <a:pt x="511332" y="632934"/>
                </a:lnTo>
                <a:lnTo>
                  <a:pt x="524510" y="575331"/>
                </a:lnTo>
                <a:lnTo>
                  <a:pt x="528828" y="553917"/>
                </a:lnTo>
                <a:close/>
              </a:path>
              <a:path w="701040" h="1296670">
                <a:moveTo>
                  <a:pt x="701040" y="262128"/>
                </a:moveTo>
                <a:lnTo>
                  <a:pt x="562356" y="0"/>
                </a:lnTo>
                <a:lnTo>
                  <a:pt x="399288" y="262128"/>
                </a:lnTo>
                <a:lnTo>
                  <a:pt x="528828" y="262128"/>
                </a:lnTo>
                <a:lnTo>
                  <a:pt x="528828" y="553917"/>
                </a:lnTo>
                <a:lnTo>
                  <a:pt x="536483" y="515947"/>
                </a:lnTo>
                <a:lnTo>
                  <a:pt x="547210" y="454858"/>
                </a:lnTo>
                <a:lnTo>
                  <a:pt x="556649" y="392141"/>
                </a:lnTo>
                <a:lnTo>
                  <a:pt x="564759" y="327872"/>
                </a:lnTo>
                <a:lnTo>
                  <a:pt x="571500" y="262128"/>
                </a:lnTo>
                <a:lnTo>
                  <a:pt x="701040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1" name="object 81"/>
          <p:cNvSpPr/>
          <p:nvPr/>
        </p:nvSpPr>
        <p:spPr>
          <a:xfrm>
            <a:off x="4897258" y="4275852"/>
            <a:ext cx="517472" cy="1107705"/>
          </a:xfrm>
          <a:custGeom>
            <a:avLst/>
            <a:gdLst/>
            <a:ahLst/>
            <a:cxnLst/>
            <a:rect l="l" t="t" r="r" b="b"/>
            <a:pathLst>
              <a:path w="605154" h="1295400">
                <a:moveTo>
                  <a:pt x="605028" y="1295400"/>
                </a:moveTo>
                <a:lnTo>
                  <a:pt x="549199" y="1289116"/>
                </a:lnTo>
                <a:lnTo>
                  <a:pt x="494936" y="1270661"/>
                </a:lnTo>
                <a:lnTo>
                  <a:pt x="442497" y="1240623"/>
                </a:lnTo>
                <a:lnTo>
                  <a:pt x="392136" y="1199592"/>
                </a:lnTo>
                <a:lnTo>
                  <a:pt x="344112" y="1148161"/>
                </a:lnTo>
                <a:lnTo>
                  <a:pt x="298679" y="1086917"/>
                </a:lnTo>
                <a:lnTo>
                  <a:pt x="277016" y="1052801"/>
                </a:lnTo>
                <a:lnTo>
                  <a:pt x="256096" y="1016453"/>
                </a:lnTo>
                <a:lnTo>
                  <a:pt x="235953" y="977947"/>
                </a:lnTo>
                <a:lnTo>
                  <a:pt x="216618" y="937358"/>
                </a:lnTo>
                <a:lnTo>
                  <a:pt x="198123" y="894758"/>
                </a:lnTo>
                <a:lnTo>
                  <a:pt x="180501" y="850222"/>
                </a:lnTo>
                <a:lnTo>
                  <a:pt x="163784" y="803824"/>
                </a:lnTo>
                <a:lnTo>
                  <a:pt x="148003" y="755636"/>
                </a:lnTo>
                <a:lnTo>
                  <a:pt x="133191" y="705734"/>
                </a:lnTo>
                <a:lnTo>
                  <a:pt x="119380" y="654191"/>
                </a:lnTo>
                <a:lnTo>
                  <a:pt x="106601" y="601080"/>
                </a:lnTo>
                <a:lnTo>
                  <a:pt x="94887" y="546475"/>
                </a:lnTo>
                <a:lnTo>
                  <a:pt x="84270" y="490451"/>
                </a:lnTo>
                <a:lnTo>
                  <a:pt x="74782" y="433081"/>
                </a:lnTo>
                <a:lnTo>
                  <a:pt x="66456" y="374439"/>
                </a:lnTo>
                <a:lnTo>
                  <a:pt x="59322" y="314598"/>
                </a:lnTo>
                <a:lnTo>
                  <a:pt x="53413" y="253632"/>
                </a:lnTo>
                <a:lnTo>
                  <a:pt x="48762" y="191616"/>
                </a:lnTo>
                <a:lnTo>
                  <a:pt x="45400" y="128622"/>
                </a:lnTo>
                <a:lnTo>
                  <a:pt x="43359" y="64726"/>
                </a:lnTo>
                <a:lnTo>
                  <a:pt x="42672" y="0"/>
                </a:lnTo>
                <a:lnTo>
                  <a:pt x="0" y="0"/>
                </a:lnTo>
                <a:lnTo>
                  <a:pt x="687" y="64726"/>
                </a:lnTo>
                <a:lnTo>
                  <a:pt x="2728" y="128622"/>
                </a:lnTo>
                <a:lnTo>
                  <a:pt x="6090" y="191616"/>
                </a:lnTo>
                <a:lnTo>
                  <a:pt x="10741" y="253632"/>
                </a:lnTo>
                <a:lnTo>
                  <a:pt x="16650" y="314598"/>
                </a:lnTo>
                <a:lnTo>
                  <a:pt x="23784" y="374439"/>
                </a:lnTo>
                <a:lnTo>
                  <a:pt x="32110" y="433081"/>
                </a:lnTo>
                <a:lnTo>
                  <a:pt x="41598" y="490451"/>
                </a:lnTo>
                <a:lnTo>
                  <a:pt x="52215" y="546475"/>
                </a:lnTo>
                <a:lnTo>
                  <a:pt x="63929" y="601080"/>
                </a:lnTo>
                <a:lnTo>
                  <a:pt x="76708" y="654191"/>
                </a:lnTo>
                <a:lnTo>
                  <a:pt x="90519" y="705734"/>
                </a:lnTo>
                <a:lnTo>
                  <a:pt x="105331" y="755636"/>
                </a:lnTo>
                <a:lnTo>
                  <a:pt x="121112" y="803824"/>
                </a:lnTo>
                <a:lnTo>
                  <a:pt x="137829" y="850222"/>
                </a:lnTo>
                <a:lnTo>
                  <a:pt x="155451" y="894758"/>
                </a:lnTo>
                <a:lnTo>
                  <a:pt x="173946" y="937358"/>
                </a:lnTo>
                <a:lnTo>
                  <a:pt x="193281" y="977947"/>
                </a:lnTo>
                <a:lnTo>
                  <a:pt x="213424" y="1016453"/>
                </a:lnTo>
                <a:lnTo>
                  <a:pt x="234344" y="1052801"/>
                </a:lnTo>
                <a:lnTo>
                  <a:pt x="256096" y="1087043"/>
                </a:lnTo>
                <a:lnTo>
                  <a:pt x="278384" y="1118728"/>
                </a:lnTo>
                <a:lnTo>
                  <a:pt x="325144" y="1175140"/>
                </a:lnTo>
                <a:lnTo>
                  <a:pt x="374368" y="1221445"/>
                </a:lnTo>
                <a:lnTo>
                  <a:pt x="425800" y="1257053"/>
                </a:lnTo>
                <a:lnTo>
                  <a:pt x="479184" y="1281373"/>
                </a:lnTo>
                <a:lnTo>
                  <a:pt x="534261" y="1293816"/>
                </a:lnTo>
                <a:lnTo>
                  <a:pt x="562356" y="1295400"/>
                </a:lnTo>
                <a:lnTo>
                  <a:pt x="605028" y="12954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4892045" y="4265426"/>
            <a:ext cx="1107705" cy="1125081"/>
          </a:xfrm>
          <a:custGeom>
            <a:avLst/>
            <a:gdLst/>
            <a:ahLst/>
            <a:cxnLst/>
            <a:rect l="l" t="t" r="r" b="b"/>
            <a:pathLst>
              <a:path w="1295400" h="1315720">
                <a:moveTo>
                  <a:pt x="50800" y="274320"/>
                </a:moveTo>
                <a:lnTo>
                  <a:pt x="50800" y="6096"/>
                </a:lnTo>
                <a:lnTo>
                  <a:pt x="0" y="6096"/>
                </a:lnTo>
                <a:lnTo>
                  <a:pt x="0" y="12192"/>
                </a:lnTo>
                <a:lnTo>
                  <a:pt x="1443" y="19812"/>
                </a:lnTo>
                <a:lnTo>
                  <a:pt x="38100" y="19812"/>
                </a:lnTo>
                <a:lnTo>
                  <a:pt x="38100" y="210312"/>
                </a:lnTo>
                <a:lnTo>
                  <a:pt x="50800" y="274320"/>
                </a:lnTo>
                <a:close/>
              </a:path>
              <a:path w="1295400" h="1315720">
                <a:moveTo>
                  <a:pt x="1443" y="19812"/>
                </a:moveTo>
                <a:lnTo>
                  <a:pt x="0" y="12192"/>
                </a:lnTo>
                <a:lnTo>
                  <a:pt x="0" y="19812"/>
                </a:lnTo>
                <a:lnTo>
                  <a:pt x="1443" y="19812"/>
                </a:lnTo>
                <a:close/>
              </a:path>
              <a:path w="1295400" h="1315720">
                <a:moveTo>
                  <a:pt x="584200" y="1313688"/>
                </a:moveTo>
                <a:lnTo>
                  <a:pt x="558800" y="1310640"/>
                </a:lnTo>
                <a:lnTo>
                  <a:pt x="533400" y="1304544"/>
                </a:lnTo>
                <a:lnTo>
                  <a:pt x="520700" y="1299972"/>
                </a:lnTo>
                <a:lnTo>
                  <a:pt x="501650" y="1293876"/>
                </a:lnTo>
                <a:lnTo>
                  <a:pt x="495300" y="1292352"/>
                </a:lnTo>
                <a:lnTo>
                  <a:pt x="482600" y="1287780"/>
                </a:lnTo>
                <a:lnTo>
                  <a:pt x="444500" y="1275588"/>
                </a:lnTo>
                <a:lnTo>
                  <a:pt x="444500" y="1269492"/>
                </a:lnTo>
                <a:lnTo>
                  <a:pt x="406400" y="1254252"/>
                </a:lnTo>
                <a:lnTo>
                  <a:pt x="393700" y="1245108"/>
                </a:lnTo>
                <a:lnTo>
                  <a:pt x="381000" y="1234440"/>
                </a:lnTo>
                <a:lnTo>
                  <a:pt x="381000" y="1235964"/>
                </a:lnTo>
                <a:lnTo>
                  <a:pt x="368300" y="1225296"/>
                </a:lnTo>
                <a:lnTo>
                  <a:pt x="355600" y="1213104"/>
                </a:lnTo>
                <a:lnTo>
                  <a:pt x="355600" y="1214628"/>
                </a:lnTo>
                <a:lnTo>
                  <a:pt x="342900" y="1202436"/>
                </a:lnTo>
                <a:lnTo>
                  <a:pt x="330200" y="1188720"/>
                </a:lnTo>
                <a:lnTo>
                  <a:pt x="330200" y="1190244"/>
                </a:lnTo>
                <a:lnTo>
                  <a:pt x="304800" y="1162812"/>
                </a:lnTo>
                <a:lnTo>
                  <a:pt x="304800" y="1147572"/>
                </a:lnTo>
                <a:lnTo>
                  <a:pt x="279400" y="1117092"/>
                </a:lnTo>
                <a:lnTo>
                  <a:pt x="254000" y="1083564"/>
                </a:lnTo>
                <a:lnTo>
                  <a:pt x="241300" y="1065276"/>
                </a:lnTo>
                <a:lnTo>
                  <a:pt x="241300" y="1066800"/>
                </a:lnTo>
                <a:lnTo>
                  <a:pt x="228600" y="1046988"/>
                </a:lnTo>
                <a:lnTo>
                  <a:pt x="228600" y="1048512"/>
                </a:lnTo>
                <a:lnTo>
                  <a:pt x="215900" y="1008888"/>
                </a:lnTo>
                <a:lnTo>
                  <a:pt x="190500" y="969264"/>
                </a:lnTo>
                <a:lnTo>
                  <a:pt x="165100" y="926592"/>
                </a:lnTo>
                <a:lnTo>
                  <a:pt x="139700" y="835152"/>
                </a:lnTo>
                <a:lnTo>
                  <a:pt x="114300" y="786384"/>
                </a:lnTo>
                <a:lnTo>
                  <a:pt x="101600" y="734568"/>
                </a:lnTo>
                <a:lnTo>
                  <a:pt x="101600" y="736092"/>
                </a:lnTo>
                <a:lnTo>
                  <a:pt x="76200" y="629412"/>
                </a:lnTo>
                <a:lnTo>
                  <a:pt x="50800" y="515112"/>
                </a:lnTo>
                <a:lnTo>
                  <a:pt x="50800" y="516636"/>
                </a:lnTo>
                <a:lnTo>
                  <a:pt x="25400" y="397764"/>
                </a:lnTo>
                <a:lnTo>
                  <a:pt x="25400" y="335280"/>
                </a:lnTo>
                <a:lnTo>
                  <a:pt x="12700" y="272796"/>
                </a:lnTo>
                <a:lnTo>
                  <a:pt x="12700" y="79248"/>
                </a:lnTo>
                <a:lnTo>
                  <a:pt x="1443" y="19812"/>
                </a:lnTo>
                <a:lnTo>
                  <a:pt x="0" y="19812"/>
                </a:lnTo>
                <a:lnTo>
                  <a:pt x="0" y="274320"/>
                </a:lnTo>
                <a:lnTo>
                  <a:pt x="25400" y="399288"/>
                </a:lnTo>
                <a:lnTo>
                  <a:pt x="38100" y="518160"/>
                </a:lnTo>
                <a:lnTo>
                  <a:pt x="63500" y="632460"/>
                </a:lnTo>
                <a:lnTo>
                  <a:pt x="88900" y="739140"/>
                </a:lnTo>
                <a:lnTo>
                  <a:pt x="127000" y="839724"/>
                </a:lnTo>
                <a:lnTo>
                  <a:pt x="139700" y="885444"/>
                </a:lnTo>
                <a:lnTo>
                  <a:pt x="165100" y="931164"/>
                </a:lnTo>
                <a:lnTo>
                  <a:pt x="177800" y="973836"/>
                </a:lnTo>
                <a:lnTo>
                  <a:pt x="203200" y="1014984"/>
                </a:lnTo>
                <a:lnTo>
                  <a:pt x="215900" y="1054608"/>
                </a:lnTo>
                <a:lnTo>
                  <a:pt x="241300" y="1091184"/>
                </a:lnTo>
                <a:lnTo>
                  <a:pt x="266700" y="1124712"/>
                </a:lnTo>
                <a:lnTo>
                  <a:pt x="279400" y="1139952"/>
                </a:lnTo>
                <a:lnTo>
                  <a:pt x="292100" y="1156716"/>
                </a:lnTo>
                <a:lnTo>
                  <a:pt x="330200" y="1197864"/>
                </a:lnTo>
                <a:lnTo>
                  <a:pt x="393700" y="1255776"/>
                </a:lnTo>
                <a:lnTo>
                  <a:pt x="444500" y="1287780"/>
                </a:lnTo>
                <a:lnTo>
                  <a:pt x="444500" y="1275588"/>
                </a:lnTo>
                <a:lnTo>
                  <a:pt x="457200" y="1275588"/>
                </a:lnTo>
                <a:lnTo>
                  <a:pt x="457200" y="1293876"/>
                </a:lnTo>
                <a:lnTo>
                  <a:pt x="469900" y="1299972"/>
                </a:lnTo>
                <a:lnTo>
                  <a:pt x="482600" y="1304544"/>
                </a:lnTo>
                <a:lnTo>
                  <a:pt x="508000" y="1307592"/>
                </a:lnTo>
                <a:lnTo>
                  <a:pt x="520700" y="1310640"/>
                </a:lnTo>
                <a:lnTo>
                  <a:pt x="558800" y="1315212"/>
                </a:lnTo>
                <a:lnTo>
                  <a:pt x="571500" y="1315212"/>
                </a:lnTo>
                <a:lnTo>
                  <a:pt x="584200" y="1313688"/>
                </a:lnTo>
                <a:close/>
              </a:path>
              <a:path w="1295400" h="1315720">
                <a:moveTo>
                  <a:pt x="584200" y="1300734"/>
                </a:moveTo>
                <a:lnTo>
                  <a:pt x="533400" y="1292352"/>
                </a:lnTo>
                <a:lnTo>
                  <a:pt x="482600" y="1269492"/>
                </a:lnTo>
                <a:lnTo>
                  <a:pt x="444500" y="1245108"/>
                </a:lnTo>
                <a:lnTo>
                  <a:pt x="431800" y="1234440"/>
                </a:lnTo>
                <a:lnTo>
                  <a:pt x="431800" y="1235964"/>
                </a:lnTo>
                <a:lnTo>
                  <a:pt x="419100" y="1225296"/>
                </a:lnTo>
                <a:lnTo>
                  <a:pt x="406400" y="1213104"/>
                </a:lnTo>
                <a:lnTo>
                  <a:pt x="393700" y="1202436"/>
                </a:lnTo>
                <a:lnTo>
                  <a:pt x="381000" y="1188720"/>
                </a:lnTo>
                <a:lnTo>
                  <a:pt x="381000" y="1190244"/>
                </a:lnTo>
                <a:lnTo>
                  <a:pt x="355600" y="1162812"/>
                </a:lnTo>
                <a:lnTo>
                  <a:pt x="317500" y="1117092"/>
                </a:lnTo>
                <a:lnTo>
                  <a:pt x="292100" y="1083564"/>
                </a:lnTo>
                <a:lnTo>
                  <a:pt x="279400" y="1065276"/>
                </a:lnTo>
                <a:lnTo>
                  <a:pt x="279400" y="1048512"/>
                </a:lnTo>
                <a:lnTo>
                  <a:pt x="254000" y="1008888"/>
                </a:lnTo>
                <a:lnTo>
                  <a:pt x="254000" y="1010412"/>
                </a:lnTo>
                <a:lnTo>
                  <a:pt x="228600" y="969264"/>
                </a:lnTo>
                <a:lnTo>
                  <a:pt x="215900" y="926592"/>
                </a:lnTo>
                <a:lnTo>
                  <a:pt x="190500" y="880872"/>
                </a:lnTo>
                <a:lnTo>
                  <a:pt x="190500" y="882396"/>
                </a:lnTo>
                <a:lnTo>
                  <a:pt x="165100" y="786384"/>
                </a:lnTo>
                <a:lnTo>
                  <a:pt x="139700" y="734568"/>
                </a:lnTo>
                <a:lnTo>
                  <a:pt x="139700" y="736092"/>
                </a:lnTo>
                <a:lnTo>
                  <a:pt x="114300" y="629412"/>
                </a:lnTo>
                <a:lnTo>
                  <a:pt x="88900" y="516636"/>
                </a:lnTo>
                <a:lnTo>
                  <a:pt x="76200" y="397764"/>
                </a:lnTo>
                <a:lnTo>
                  <a:pt x="63500" y="335280"/>
                </a:lnTo>
                <a:lnTo>
                  <a:pt x="63500" y="272796"/>
                </a:lnTo>
                <a:lnTo>
                  <a:pt x="50800" y="210312"/>
                </a:lnTo>
                <a:lnTo>
                  <a:pt x="50800" y="336804"/>
                </a:lnTo>
                <a:lnTo>
                  <a:pt x="63500" y="399288"/>
                </a:lnTo>
                <a:lnTo>
                  <a:pt x="76200" y="518160"/>
                </a:lnTo>
                <a:lnTo>
                  <a:pt x="101600" y="632460"/>
                </a:lnTo>
                <a:lnTo>
                  <a:pt x="127000" y="739140"/>
                </a:lnTo>
                <a:lnTo>
                  <a:pt x="165100" y="839724"/>
                </a:lnTo>
                <a:lnTo>
                  <a:pt x="177800" y="886968"/>
                </a:lnTo>
                <a:lnTo>
                  <a:pt x="203200" y="931164"/>
                </a:lnTo>
                <a:lnTo>
                  <a:pt x="215900" y="973836"/>
                </a:lnTo>
                <a:lnTo>
                  <a:pt x="241300" y="1014984"/>
                </a:lnTo>
                <a:lnTo>
                  <a:pt x="266700" y="1054608"/>
                </a:lnTo>
                <a:lnTo>
                  <a:pt x="279400" y="1091184"/>
                </a:lnTo>
                <a:lnTo>
                  <a:pt x="304800" y="1124712"/>
                </a:lnTo>
                <a:lnTo>
                  <a:pt x="317500" y="1139952"/>
                </a:lnTo>
                <a:lnTo>
                  <a:pt x="330200" y="1156716"/>
                </a:lnTo>
                <a:lnTo>
                  <a:pt x="368300" y="1197864"/>
                </a:lnTo>
                <a:lnTo>
                  <a:pt x="431800" y="1255776"/>
                </a:lnTo>
                <a:lnTo>
                  <a:pt x="482600" y="1287780"/>
                </a:lnTo>
                <a:lnTo>
                  <a:pt x="520700" y="1298448"/>
                </a:lnTo>
                <a:lnTo>
                  <a:pt x="546100" y="1301496"/>
                </a:lnTo>
                <a:lnTo>
                  <a:pt x="571500" y="1301496"/>
                </a:lnTo>
                <a:lnTo>
                  <a:pt x="584200" y="1300734"/>
                </a:lnTo>
                <a:close/>
              </a:path>
              <a:path w="1295400" h="1315720">
                <a:moveTo>
                  <a:pt x="677333" y="1289812"/>
                </a:moveTo>
                <a:lnTo>
                  <a:pt x="647700" y="1296924"/>
                </a:lnTo>
                <a:lnTo>
                  <a:pt x="635000" y="1298448"/>
                </a:lnTo>
                <a:lnTo>
                  <a:pt x="635000" y="1301496"/>
                </a:lnTo>
                <a:lnTo>
                  <a:pt x="546100" y="1301496"/>
                </a:lnTo>
                <a:lnTo>
                  <a:pt x="520700" y="1298448"/>
                </a:lnTo>
                <a:lnTo>
                  <a:pt x="501650" y="1293876"/>
                </a:lnTo>
                <a:lnTo>
                  <a:pt x="520700" y="1299972"/>
                </a:lnTo>
                <a:lnTo>
                  <a:pt x="533400" y="1304544"/>
                </a:lnTo>
                <a:lnTo>
                  <a:pt x="558800" y="1310640"/>
                </a:lnTo>
                <a:lnTo>
                  <a:pt x="584200" y="1313688"/>
                </a:lnTo>
                <a:lnTo>
                  <a:pt x="609600" y="1310640"/>
                </a:lnTo>
                <a:lnTo>
                  <a:pt x="635000" y="1304544"/>
                </a:lnTo>
                <a:lnTo>
                  <a:pt x="660400" y="1296924"/>
                </a:lnTo>
                <a:lnTo>
                  <a:pt x="677333" y="1289812"/>
                </a:lnTo>
                <a:close/>
              </a:path>
              <a:path w="1295400" h="1315720">
                <a:moveTo>
                  <a:pt x="596900" y="1301496"/>
                </a:moveTo>
                <a:lnTo>
                  <a:pt x="584200" y="1300734"/>
                </a:lnTo>
                <a:lnTo>
                  <a:pt x="571500" y="1301496"/>
                </a:lnTo>
                <a:lnTo>
                  <a:pt x="596900" y="1301496"/>
                </a:lnTo>
                <a:close/>
              </a:path>
              <a:path w="1295400" h="1315720">
                <a:moveTo>
                  <a:pt x="609600" y="1315212"/>
                </a:moveTo>
                <a:lnTo>
                  <a:pt x="584200" y="1313688"/>
                </a:lnTo>
                <a:lnTo>
                  <a:pt x="571500" y="1315212"/>
                </a:lnTo>
                <a:lnTo>
                  <a:pt x="609600" y="1315212"/>
                </a:lnTo>
                <a:close/>
              </a:path>
              <a:path w="1295400" h="1315720">
                <a:moveTo>
                  <a:pt x="1117116" y="281940"/>
                </a:moveTo>
                <a:lnTo>
                  <a:pt x="1104900" y="281940"/>
                </a:lnTo>
                <a:lnTo>
                  <a:pt x="1104900" y="327660"/>
                </a:lnTo>
                <a:lnTo>
                  <a:pt x="1092200" y="381000"/>
                </a:lnTo>
                <a:lnTo>
                  <a:pt x="1092200" y="432816"/>
                </a:lnTo>
                <a:lnTo>
                  <a:pt x="1079500" y="484632"/>
                </a:lnTo>
                <a:lnTo>
                  <a:pt x="1054100" y="583692"/>
                </a:lnTo>
                <a:lnTo>
                  <a:pt x="1054100" y="630936"/>
                </a:lnTo>
                <a:lnTo>
                  <a:pt x="1041400" y="678180"/>
                </a:lnTo>
                <a:lnTo>
                  <a:pt x="1016000" y="766572"/>
                </a:lnTo>
                <a:lnTo>
                  <a:pt x="1003300" y="809244"/>
                </a:lnTo>
                <a:lnTo>
                  <a:pt x="977900" y="850392"/>
                </a:lnTo>
                <a:lnTo>
                  <a:pt x="965200" y="890016"/>
                </a:lnTo>
                <a:lnTo>
                  <a:pt x="952500" y="928116"/>
                </a:lnTo>
                <a:lnTo>
                  <a:pt x="939800" y="964692"/>
                </a:lnTo>
                <a:lnTo>
                  <a:pt x="939800" y="963168"/>
                </a:lnTo>
                <a:lnTo>
                  <a:pt x="914400" y="998220"/>
                </a:lnTo>
                <a:lnTo>
                  <a:pt x="901700" y="1031748"/>
                </a:lnTo>
                <a:lnTo>
                  <a:pt x="889000" y="1063752"/>
                </a:lnTo>
                <a:lnTo>
                  <a:pt x="863600" y="1092708"/>
                </a:lnTo>
                <a:lnTo>
                  <a:pt x="850900" y="1121664"/>
                </a:lnTo>
                <a:lnTo>
                  <a:pt x="825500" y="1147572"/>
                </a:lnTo>
                <a:lnTo>
                  <a:pt x="800100" y="1171956"/>
                </a:lnTo>
                <a:lnTo>
                  <a:pt x="762000" y="1214628"/>
                </a:lnTo>
                <a:lnTo>
                  <a:pt x="762000" y="1213104"/>
                </a:lnTo>
                <a:lnTo>
                  <a:pt x="736600" y="1232916"/>
                </a:lnTo>
                <a:lnTo>
                  <a:pt x="723900" y="1248156"/>
                </a:lnTo>
                <a:lnTo>
                  <a:pt x="698500" y="1263396"/>
                </a:lnTo>
                <a:lnTo>
                  <a:pt x="698500" y="1261872"/>
                </a:lnTo>
                <a:lnTo>
                  <a:pt x="673100" y="1275588"/>
                </a:lnTo>
                <a:lnTo>
                  <a:pt x="673100" y="1274064"/>
                </a:lnTo>
                <a:lnTo>
                  <a:pt x="647700" y="1284732"/>
                </a:lnTo>
                <a:lnTo>
                  <a:pt x="635000" y="1292352"/>
                </a:lnTo>
                <a:lnTo>
                  <a:pt x="609600" y="1298448"/>
                </a:lnTo>
                <a:lnTo>
                  <a:pt x="596900" y="1299972"/>
                </a:lnTo>
                <a:lnTo>
                  <a:pt x="584200" y="1300734"/>
                </a:lnTo>
                <a:lnTo>
                  <a:pt x="596900" y="1301496"/>
                </a:lnTo>
                <a:lnTo>
                  <a:pt x="635000" y="1301496"/>
                </a:lnTo>
                <a:lnTo>
                  <a:pt x="635000" y="1298448"/>
                </a:lnTo>
                <a:lnTo>
                  <a:pt x="647700" y="1296924"/>
                </a:lnTo>
                <a:lnTo>
                  <a:pt x="677333" y="1289812"/>
                </a:lnTo>
                <a:lnTo>
                  <a:pt x="685800" y="1286256"/>
                </a:lnTo>
                <a:lnTo>
                  <a:pt x="698500" y="1274064"/>
                </a:lnTo>
                <a:lnTo>
                  <a:pt x="723900" y="1258824"/>
                </a:lnTo>
                <a:lnTo>
                  <a:pt x="749300" y="1242060"/>
                </a:lnTo>
                <a:lnTo>
                  <a:pt x="774700" y="1223772"/>
                </a:lnTo>
                <a:lnTo>
                  <a:pt x="787400" y="1202436"/>
                </a:lnTo>
                <a:lnTo>
                  <a:pt x="812800" y="1179576"/>
                </a:lnTo>
                <a:lnTo>
                  <a:pt x="838200" y="1155192"/>
                </a:lnTo>
                <a:lnTo>
                  <a:pt x="850900" y="1127760"/>
                </a:lnTo>
                <a:lnTo>
                  <a:pt x="876300" y="1100328"/>
                </a:lnTo>
                <a:lnTo>
                  <a:pt x="889000" y="1069848"/>
                </a:lnTo>
                <a:lnTo>
                  <a:pt x="914400" y="1037844"/>
                </a:lnTo>
                <a:lnTo>
                  <a:pt x="927100" y="1004316"/>
                </a:lnTo>
                <a:lnTo>
                  <a:pt x="952500" y="969264"/>
                </a:lnTo>
                <a:lnTo>
                  <a:pt x="965200" y="932688"/>
                </a:lnTo>
                <a:lnTo>
                  <a:pt x="977900" y="894588"/>
                </a:lnTo>
                <a:lnTo>
                  <a:pt x="990600" y="854964"/>
                </a:lnTo>
                <a:lnTo>
                  <a:pt x="1016000" y="813816"/>
                </a:lnTo>
                <a:lnTo>
                  <a:pt x="1028700" y="771144"/>
                </a:lnTo>
                <a:lnTo>
                  <a:pt x="1054100" y="681228"/>
                </a:lnTo>
                <a:lnTo>
                  <a:pt x="1066800" y="633984"/>
                </a:lnTo>
                <a:lnTo>
                  <a:pt x="1066800" y="586740"/>
                </a:lnTo>
                <a:lnTo>
                  <a:pt x="1104900" y="435864"/>
                </a:lnTo>
                <a:lnTo>
                  <a:pt x="1117116" y="281940"/>
                </a:lnTo>
                <a:close/>
              </a:path>
              <a:path w="1295400" h="1315720">
                <a:moveTo>
                  <a:pt x="1143000" y="440436"/>
                </a:moveTo>
                <a:lnTo>
                  <a:pt x="1143000" y="330708"/>
                </a:lnTo>
                <a:lnTo>
                  <a:pt x="1130300" y="385572"/>
                </a:lnTo>
                <a:lnTo>
                  <a:pt x="1130300" y="438912"/>
                </a:lnTo>
                <a:lnTo>
                  <a:pt x="1104900" y="542544"/>
                </a:lnTo>
                <a:lnTo>
                  <a:pt x="1104900" y="592836"/>
                </a:lnTo>
                <a:lnTo>
                  <a:pt x="1079500" y="688848"/>
                </a:lnTo>
                <a:lnTo>
                  <a:pt x="1041400" y="822960"/>
                </a:lnTo>
                <a:lnTo>
                  <a:pt x="1016000" y="864108"/>
                </a:lnTo>
                <a:lnTo>
                  <a:pt x="990600" y="943356"/>
                </a:lnTo>
                <a:lnTo>
                  <a:pt x="990600" y="941832"/>
                </a:lnTo>
                <a:lnTo>
                  <a:pt x="977900" y="979932"/>
                </a:lnTo>
                <a:lnTo>
                  <a:pt x="952500" y="1014984"/>
                </a:lnTo>
                <a:lnTo>
                  <a:pt x="952500" y="1013460"/>
                </a:lnTo>
                <a:lnTo>
                  <a:pt x="939800" y="1046988"/>
                </a:lnTo>
                <a:lnTo>
                  <a:pt x="914400" y="1078992"/>
                </a:lnTo>
                <a:lnTo>
                  <a:pt x="901700" y="1107948"/>
                </a:lnTo>
                <a:lnTo>
                  <a:pt x="876300" y="1136904"/>
                </a:lnTo>
                <a:lnTo>
                  <a:pt x="876300" y="1135380"/>
                </a:lnTo>
                <a:lnTo>
                  <a:pt x="850900" y="1161288"/>
                </a:lnTo>
                <a:lnTo>
                  <a:pt x="838200" y="1185672"/>
                </a:lnTo>
                <a:lnTo>
                  <a:pt x="812800" y="1207008"/>
                </a:lnTo>
                <a:lnTo>
                  <a:pt x="787400" y="1226820"/>
                </a:lnTo>
                <a:lnTo>
                  <a:pt x="774700" y="1243584"/>
                </a:lnTo>
                <a:lnTo>
                  <a:pt x="736600" y="1266444"/>
                </a:lnTo>
                <a:lnTo>
                  <a:pt x="723900" y="1272540"/>
                </a:lnTo>
                <a:lnTo>
                  <a:pt x="711200" y="1277112"/>
                </a:lnTo>
                <a:lnTo>
                  <a:pt x="698500" y="1283208"/>
                </a:lnTo>
                <a:lnTo>
                  <a:pt x="685800" y="1287780"/>
                </a:lnTo>
                <a:lnTo>
                  <a:pt x="677333" y="1289812"/>
                </a:lnTo>
                <a:lnTo>
                  <a:pt x="660400" y="1296924"/>
                </a:lnTo>
                <a:lnTo>
                  <a:pt x="635000" y="1304544"/>
                </a:lnTo>
                <a:lnTo>
                  <a:pt x="609600" y="1310640"/>
                </a:lnTo>
                <a:lnTo>
                  <a:pt x="584200" y="1313688"/>
                </a:lnTo>
                <a:lnTo>
                  <a:pt x="609600" y="1315212"/>
                </a:lnTo>
                <a:lnTo>
                  <a:pt x="622300" y="1313688"/>
                </a:lnTo>
                <a:lnTo>
                  <a:pt x="635000" y="1313688"/>
                </a:lnTo>
                <a:lnTo>
                  <a:pt x="647700" y="1312164"/>
                </a:lnTo>
                <a:lnTo>
                  <a:pt x="685800" y="1303020"/>
                </a:lnTo>
                <a:lnTo>
                  <a:pt x="711200" y="1289304"/>
                </a:lnTo>
                <a:lnTo>
                  <a:pt x="736600" y="1277112"/>
                </a:lnTo>
                <a:lnTo>
                  <a:pt x="774700" y="1254252"/>
                </a:lnTo>
                <a:lnTo>
                  <a:pt x="800100" y="1235964"/>
                </a:lnTo>
                <a:lnTo>
                  <a:pt x="825500" y="1216152"/>
                </a:lnTo>
                <a:lnTo>
                  <a:pt x="838200" y="1194816"/>
                </a:lnTo>
                <a:lnTo>
                  <a:pt x="863600" y="1170432"/>
                </a:lnTo>
                <a:lnTo>
                  <a:pt x="889000" y="1144524"/>
                </a:lnTo>
                <a:lnTo>
                  <a:pt x="901700" y="1115568"/>
                </a:lnTo>
                <a:lnTo>
                  <a:pt x="939800" y="1054608"/>
                </a:lnTo>
                <a:lnTo>
                  <a:pt x="977900" y="984504"/>
                </a:lnTo>
                <a:lnTo>
                  <a:pt x="1003300" y="947928"/>
                </a:lnTo>
                <a:lnTo>
                  <a:pt x="1028700" y="868680"/>
                </a:lnTo>
                <a:lnTo>
                  <a:pt x="1066800" y="783336"/>
                </a:lnTo>
                <a:lnTo>
                  <a:pt x="1104900" y="644652"/>
                </a:lnTo>
                <a:lnTo>
                  <a:pt x="1117600" y="595884"/>
                </a:lnTo>
                <a:lnTo>
                  <a:pt x="1117600" y="545592"/>
                </a:lnTo>
                <a:lnTo>
                  <a:pt x="1143000" y="440436"/>
                </a:lnTo>
                <a:close/>
              </a:path>
              <a:path w="1295400" h="1315720">
                <a:moveTo>
                  <a:pt x="1151809" y="16297"/>
                </a:moveTo>
                <a:lnTo>
                  <a:pt x="1143000" y="0"/>
                </a:lnTo>
                <a:lnTo>
                  <a:pt x="965200" y="281940"/>
                </a:lnTo>
                <a:lnTo>
                  <a:pt x="977900" y="281940"/>
                </a:lnTo>
                <a:lnTo>
                  <a:pt x="977900" y="268224"/>
                </a:lnTo>
                <a:lnTo>
                  <a:pt x="997319" y="268224"/>
                </a:lnTo>
                <a:lnTo>
                  <a:pt x="1143000" y="36927"/>
                </a:lnTo>
                <a:lnTo>
                  <a:pt x="1143000" y="15240"/>
                </a:lnTo>
                <a:lnTo>
                  <a:pt x="1151809" y="16297"/>
                </a:lnTo>
                <a:close/>
              </a:path>
              <a:path w="1295400" h="1315720">
                <a:moveTo>
                  <a:pt x="997319" y="268224"/>
                </a:moveTo>
                <a:lnTo>
                  <a:pt x="977900" y="268224"/>
                </a:lnTo>
                <a:lnTo>
                  <a:pt x="990600" y="278892"/>
                </a:lnTo>
                <a:lnTo>
                  <a:pt x="997319" y="268224"/>
                </a:lnTo>
                <a:close/>
              </a:path>
              <a:path w="1295400" h="1315720">
                <a:moveTo>
                  <a:pt x="1113517" y="271163"/>
                </a:moveTo>
                <a:lnTo>
                  <a:pt x="1112404" y="268224"/>
                </a:lnTo>
                <a:lnTo>
                  <a:pt x="997319" y="268224"/>
                </a:lnTo>
                <a:lnTo>
                  <a:pt x="990600" y="278892"/>
                </a:lnTo>
                <a:lnTo>
                  <a:pt x="977900" y="268224"/>
                </a:lnTo>
                <a:lnTo>
                  <a:pt x="977900" y="281940"/>
                </a:lnTo>
                <a:lnTo>
                  <a:pt x="1104900" y="281940"/>
                </a:lnTo>
                <a:lnTo>
                  <a:pt x="1104900" y="277368"/>
                </a:lnTo>
                <a:lnTo>
                  <a:pt x="1113517" y="271163"/>
                </a:lnTo>
                <a:close/>
              </a:path>
              <a:path w="1295400" h="1315720">
                <a:moveTo>
                  <a:pt x="1112404" y="268224"/>
                </a:moveTo>
                <a:lnTo>
                  <a:pt x="1104900" y="248412"/>
                </a:lnTo>
                <a:lnTo>
                  <a:pt x="1104900" y="268224"/>
                </a:lnTo>
                <a:lnTo>
                  <a:pt x="1112404" y="268224"/>
                </a:lnTo>
                <a:close/>
              </a:path>
              <a:path w="1295400" h="1315720">
                <a:moveTo>
                  <a:pt x="1115391" y="276109"/>
                </a:moveTo>
                <a:lnTo>
                  <a:pt x="1113517" y="271163"/>
                </a:lnTo>
                <a:lnTo>
                  <a:pt x="1104900" y="277368"/>
                </a:lnTo>
                <a:lnTo>
                  <a:pt x="1115391" y="276109"/>
                </a:lnTo>
                <a:close/>
              </a:path>
              <a:path w="1295400" h="1315720">
                <a:moveTo>
                  <a:pt x="1117200" y="280884"/>
                </a:moveTo>
                <a:lnTo>
                  <a:pt x="1115391" y="276109"/>
                </a:lnTo>
                <a:lnTo>
                  <a:pt x="1104900" y="277368"/>
                </a:lnTo>
                <a:lnTo>
                  <a:pt x="1104900" y="281940"/>
                </a:lnTo>
                <a:lnTo>
                  <a:pt x="1117116" y="281940"/>
                </a:lnTo>
                <a:lnTo>
                  <a:pt x="1117200" y="280884"/>
                </a:lnTo>
                <a:close/>
              </a:path>
              <a:path w="1295400" h="1315720">
                <a:moveTo>
                  <a:pt x="1117600" y="268224"/>
                </a:moveTo>
                <a:lnTo>
                  <a:pt x="1112404" y="268224"/>
                </a:lnTo>
                <a:lnTo>
                  <a:pt x="1113517" y="271163"/>
                </a:lnTo>
                <a:lnTo>
                  <a:pt x="1117600" y="268224"/>
                </a:lnTo>
                <a:close/>
              </a:path>
              <a:path w="1295400" h="1315720">
                <a:moveTo>
                  <a:pt x="1117600" y="275844"/>
                </a:moveTo>
                <a:lnTo>
                  <a:pt x="1115391" y="276109"/>
                </a:lnTo>
                <a:lnTo>
                  <a:pt x="1117200" y="280884"/>
                </a:lnTo>
                <a:lnTo>
                  <a:pt x="1117600" y="275844"/>
                </a:lnTo>
                <a:close/>
              </a:path>
              <a:path w="1295400" h="1315720">
                <a:moveTo>
                  <a:pt x="1117600" y="281940"/>
                </a:moveTo>
                <a:lnTo>
                  <a:pt x="1117200" y="280884"/>
                </a:lnTo>
                <a:lnTo>
                  <a:pt x="1117116" y="281940"/>
                </a:lnTo>
                <a:lnTo>
                  <a:pt x="1117600" y="281940"/>
                </a:lnTo>
                <a:close/>
              </a:path>
              <a:path w="1295400" h="1315720">
                <a:moveTo>
                  <a:pt x="1153742" y="19872"/>
                </a:moveTo>
                <a:lnTo>
                  <a:pt x="1151809" y="16297"/>
                </a:lnTo>
                <a:lnTo>
                  <a:pt x="1143000" y="15240"/>
                </a:lnTo>
                <a:lnTo>
                  <a:pt x="1149260" y="26987"/>
                </a:lnTo>
                <a:lnTo>
                  <a:pt x="1153742" y="19872"/>
                </a:lnTo>
                <a:close/>
              </a:path>
              <a:path w="1295400" h="1315720">
                <a:moveTo>
                  <a:pt x="1149260" y="26987"/>
                </a:moveTo>
                <a:lnTo>
                  <a:pt x="1143000" y="15240"/>
                </a:lnTo>
                <a:lnTo>
                  <a:pt x="1143000" y="36927"/>
                </a:lnTo>
                <a:lnTo>
                  <a:pt x="1149260" y="26987"/>
                </a:lnTo>
                <a:close/>
              </a:path>
              <a:path w="1295400" h="1315720">
                <a:moveTo>
                  <a:pt x="1282700" y="281940"/>
                </a:moveTo>
                <a:lnTo>
                  <a:pt x="1282700" y="277368"/>
                </a:lnTo>
                <a:lnTo>
                  <a:pt x="1277826" y="268224"/>
                </a:lnTo>
                <a:lnTo>
                  <a:pt x="1143000" y="268224"/>
                </a:lnTo>
                <a:lnTo>
                  <a:pt x="1143000" y="387096"/>
                </a:lnTo>
                <a:lnTo>
                  <a:pt x="1155700" y="332232"/>
                </a:lnTo>
                <a:lnTo>
                  <a:pt x="1155700" y="281940"/>
                </a:lnTo>
                <a:lnTo>
                  <a:pt x="1282700" y="281940"/>
                </a:lnTo>
                <a:close/>
              </a:path>
              <a:path w="1295400" h="1315720">
                <a:moveTo>
                  <a:pt x="1295400" y="281940"/>
                </a:moveTo>
                <a:lnTo>
                  <a:pt x="1153742" y="19872"/>
                </a:lnTo>
                <a:lnTo>
                  <a:pt x="1149260" y="26987"/>
                </a:lnTo>
                <a:lnTo>
                  <a:pt x="1277826" y="268224"/>
                </a:lnTo>
                <a:lnTo>
                  <a:pt x="1282700" y="268224"/>
                </a:lnTo>
                <a:lnTo>
                  <a:pt x="1282700" y="281940"/>
                </a:lnTo>
                <a:lnTo>
                  <a:pt x="1295400" y="281940"/>
                </a:lnTo>
                <a:close/>
              </a:path>
              <a:path w="1295400" h="1315720">
                <a:moveTo>
                  <a:pt x="1155700" y="16764"/>
                </a:moveTo>
                <a:lnTo>
                  <a:pt x="1151809" y="16297"/>
                </a:lnTo>
                <a:lnTo>
                  <a:pt x="1153742" y="19872"/>
                </a:lnTo>
                <a:lnTo>
                  <a:pt x="1155700" y="16764"/>
                </a:lnTo>
                <a:close/>
              </a:path>
              <a:path w="1295400" h="1315720">
                <a:moveTo>
                  <a:pt x="1282700" y="277368"/>
                </a:moveTo>
                <a:lnTo>
                  <a:pt x="1282700" y="268224"/>
                </a:lnTo>
                <a:lnTo>
                  <a:pt x="1277826" y="268224"/>
                </a:lnTo>
                <a:lnTo>
                  <a:pt x="1282700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 txBox="1"/>
          <p:nvPr/>
        </p:nvSpPr>
        <p:spPr>
          <a:xfrm>
            <a:off x="5614881" y="4215469"/>
            <a:ext cx="58371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7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8249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/>
          <p:nvPr/>
        </p:nvSpPr>
        <p:spPr>
          <a:xfrm>
            <a:off x="2155360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6" name="object 86"/>
          <p:cNvSpPr/>
          <p:nvPr/>
        </p:nvSpPr>
        <p:spPr>
          <a:xfrm>
            <a:off x="7654792" y="3428783"/>
            <a:ext cx="169414" cy="521273"/>
          </a:xfrm>
          <a:custGeom>
            <a:avLst/>
            <a:gdLst/>
            <a:ahLst/>
            <a:cxnLst/>
            <a:rect l="l" t="t" r="r" b="b"/>
            <a:pathLst>
              <a:path w="198120" h="609600">
                <a:moveTo>
                  <a:pt x="68580" y="508353"/>
                </a:moveTo>
                <a:lnTo>
                  <a:pt x="68580" y="318515"/>
                </a:lnTo>
                <a:lnTo>
                  <a:pt x="0" y="318515"/>
                </a:lnTo>
                <a:lnTo>
                  <a:pt x="68580" y="508353"/>
                </a:lnTo>
                <a:close/>
              </a:path>
              <a:path w="198120" h="609600">
                <a:moveTo>
                  <a:pt x="198120" y="318515"/>
                </a:moveTo>
                <a:lnTo>
                  <a:pt x="129540" y="318515"/>
                </a:lnTo>
                <a:lnTo>
                  <a:pt x="125671" y="240612"/>
                </a:lnTo>
                <a:lnTo>
                  <a:pt x="120942" y="164715"/>
                </a:lnTo>
                <a:lnTo>
                  <a:pt x="115383" y="90939"/>
                </a:lnTo>
                <a:lnTo>
                  <a:pt x="109022" y="19402"/>
                </a:lnTo>
                <a:lnTo>
                  <a:pt x="107021" y="0"/>
                </a:lnTo>
                <a:lnTo>
                  <a:pt x="46061" y="0"/>
                </a:lnTo>
                <a:lnTo>
                  <a:pt x="48062" y="19402"/>
                </a:lnTo>
                <a:lnTo>
                  <a:pt x="54423" y="90939"/>
                </a:lnTo>
                <a:lnTo>
                  <a:pt x="59982" y="164715"/>
                </a:lnTo>
                <a:lnTo>
                  <a:pt x="64711" y="240612"/>
                </a:lnTo>
                <a:lnTo>
                  <a:pt x="68580" y="318515"/>
                </a:lnTo>
                <a:lnTo>
                  <a:pt x="68580" y="508353"/>
                </a:lnTo>
                <a:lnTo>
                  <a:pt x="105156" y="609599"/>
                </a:lnTo>
                <a:lnTo>
                  <a:pt x="19812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7" name="object 87"/>
          <p:cNvSpPr/>
          <p:nvPr/>
        </p:nvSpPr>
        <p:spPr>
          <a:xfrm>
            <a:off x="7242987" y="3428783"/>
            <a:ext cx="78734" cy="521273"/>
          </a:xfrm>
          <a:custGeom>
            <a:avLst/>
            <a:gdLst/>
            <a:ahLst/>
            <a:cxnLst/>
            <a:rect l="l" t="t" r="r" b="b"/>
            <a:pathLst>
              <a:path w="92075" h="609600">
                <a:moveTo>
                  <a:pt x="91524" y="0"/>
                </a:moveTo>
                <a:lnTo>
                  <a:pt x="29103" y="0"/>
                </a:lnTo>
                <a:lnTo>
                  <a:pt x="24839" y="43148"/>
                </a:lnTo>
                <a:lnTo>
                  <a:pt x="19191" y="108780"/>
                </a:lnTo>
                <a:lnTo>
                  <a:pt x="14228" y="176100"/>
                </a:lnTo>
                <a:lnTo>
                  <a:pt x="9969" y="245003"/>
                </a:lnTo>
                <a:lnTo>
                  <a:pt x="6437" y="315385"/>
                </a:lnTo>
                <a:lnTo>
                  <a:pt x="3653" y="387139"/>
                </a:lnTo>
                <a:lnTo>
                  <a:pt x="1637" y="460163"/>
                </a:lnTo>
                <a:lnTo>
                  <a:pt x="413" y="534351"/>
                </a:lnTo>
                <a:lnTo>
                  <a:pt x="0" y="609599"/>
                </a:lnTo>
                <a:lnTo>
                  <a:pt x="62484" y="609599"/>
                </a:lnTo>
                <a:lnTo>
                  <a:pt x="62861" y="537806"/>
                </a:lnTo>
                <a:lnTo>
                  <a:pt x="63982" y="466905"/>
                </a:lnTo>
                <a:lnTo>
                  <a:pt x="65827" y="396993"/>
                </a:lnTo>
                <a:lnTo>
                  <a:pt x="68380" y="328168"/>
                </a:lnTo>
                <a:lnTo>
                  <a:pt x="71622" y="260529"/>
                </a:lnTo>
                <a:lnTo>
                  <a:pt x="75535" y="194172"/>
                </a:lnTo>
                <a:lnTo>
                  <a:pt x="80102" y="129197"/>
                </a:lnTo>
                <a:lnTo>
                  <a:pt x="85303" y="65700"/>
                </a:lnTo>
                <a:lnTo>
                  <a:pt x="91121" y="3779"/>
                </a:lnTo>
                <a:lnTo>
                  <a:pt x="915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8" name="object 88"/>
          <p:cNvSpPr/>
          <p:nvPr/>
        </p:nvSpPr>
        <p:spPr>
          <a:xfrm>
            <a:off x="7237774" y="3428783"/>
            <a:ext cx="594577" cy="538649"/>
          </a:xfrm>
          <a:custGeom>
            <a:avLst/>
            <a:gdLst/>
            <a:ahLst/>
            <a:cxnLst/>
            <a:rect l="l" t="t" r="r" b="b"/>
            <a:pathLst>
              <a:path w="695325" h="629920">
                <a:moveTo>
                  <a:pt x="42867" y="0"/>
                </a:moveTo>
                <a:lnTo>
                  <a:pt x="28995" y="0"/>
                </a:lnTo>
                <a:lnTo>
                  <a:pt x="27432" y="15239"/>
                </a:lnTo>
                <a:lnTo>
                  <a:pt x="22860" y="76199"/>
                </a:lnTo>
                <a:lnTo>
                  <a:pt x="16764" y="138683"/>
                </a:lnTo>
                <a:lnTo>
                  <a:pt x="12192" y="202691"/>
                </a:lnTo>
                <a:lnTo>
                  <a:pt x="3048" y="400811"/>
                </a:lnTo>
                <a:lnTo>
                  <a:pt x="1524" y="469391"/>
                </a:lnTo>
                <a:lnTo>
                  <a:pt x="1524" y="539495"/>
                </a:lnTo>
                <a:lnTo>
                  <a:pt x="0" y="617219"/>
                </a:lnTo>
                <a:lnTo>
                  <a:pt x="6096" y="617219"/>
                </a:lnTo>
                <a:lnTo>
                  <a:pt x="6096" y="603503"/>
                </a:lnTo>
                <a:lnTo>
                  <a:pt x="13716" y="603503"/>
                </a:lnTo>
                <a:lnTo>
                  <a:pt x="13716" y="539495"/>
                </a:lnTo>
                <a:lnTo>
                  <a:pt x="18288" y="333755"/>
                </a:lnTo>
                <a:lnTo>
                  <a:pt x="21336" y="268223"/>
                </a:lnTo>
                <a:lnTo>
                  <a:pt x="35052" y="76199"/>
                </a:lnTo>
                <a:lnTo>
                  <a:pt x="35052" y="77723"/>
                </a:lnTo>
                <a:lnTo>
                  <a:pt x="42867" y="0"/>
                </a:lnTo>
                <a:close/>
              </a:path>
              <a:path w="695325" h="629920">
                <a:moveTo>
                  <a:pt x="61133" y="603503"/>
                </a:moveTo>
                <a:lnTo>
                  <a:pt x="6096" y="603503"/>
                </a:lnTo>
                <a:lnTo>
                  <a:pt x="13716" y="609599"/>
                </a:lnTo>
                <a:lnTo>
                  <a:pt x="13716" y="617219"/>
                </a:lnTo>
                <a:lnTo>
                  <a:pt x="60960" y="617219"/>
                </a:lnTo>
                <a:lnTo>
                  <a:pt x="60960" y="611123"/>
                </a:lnTo>
                <a:lnTo>
                  <a:pt x="61133" y="603503"/>
                </a:lnTo>
                <a:close/>
              </a:path>
              <a:path w="695325" h="629920">
                <a:moveTo>
                  <a:pt x="13716" y="617219"/>
                </a:moveTo>
                <a:lnTo>
                  <a:pt x="13716" y="609599"/>
                </a:lnTo>
                <a:lnTo>
                  <a:pt x="6096" y="603503"/>
                </a:lnTo>
                <a:lnTo>
                  <a:pt x="6096" y="617219"/>
                </a:lnTo>
                <a:lnTo>
                  <a:pt x="13716" y="617219"/>
                </a:lnTo>
                <a:close/>
              </a:path>
              <a:path w="695325" h="629920">
                <a:moveTo>
                  <a:pt x="68580" y="603503"/>
                </a:moveTo>
                <a:lnTo>
                  <a:pt x="61133" y="603503"/>
                </a:lnTo>
                <a:lnTo>
                  <a:pt x="60960" y="611123"/>
                </a:lnTo>
                <a:lnTo>
                  <a:pt x="62484" y="611123"/>
                </a:lnTo>
                <a:lnTo>
                  <a:pt x="68580" y="603503"/>
                </a:lnTo>
                <a:close/>
              </a:path>
              <a:path w="695325" h="629920">
                <a:moveTo>
                  <a:pt x="68580" y="617219"/>
                </a:moveTo>
                <a:lnTo>
                  <a:pt x="68580" y="603503"/>
                </a:lnTo>
                <a:lnTo>
                  <a:pt x="62484" y="611123"/>
                </a:lnTo>
                <a:lnTo>
                  <a:pt x="60960" y="611123"/>
                </a:lnTo>
                <a:lnTo>
                  <a:pt x="60960" y="617219"/>
                </a:lnTo>
                <a:lnTo>
                  <a:pt x="68580" y="617219"/>
                </a:lnTo>
                <a:close/>
              </a:path>
              <a:path w="695325" h="629920">
                <a:moveTo>
                  <a:pt x="103631" y="0"/>
                </a:moveTo>
                <a:lnTo>
                  <a:pt x="91275" y="0"/>
                </a:lnTo>
                <a:lnTo>
                  <a:pt x="85344" y="54863"/>
                </a:lnTo>
                <a:lnTo>
                  <a:pt x="76200" y="170687"/>
                </a:lnTo>
                <a:lnTo>
                  <a:pt x="73152" y="231647"/>
                </a:lnTo>
                <a:lnTo>
                  <a:pt x="68580" y="292607"/>
                </a:lnTo>
                <a:lnTo>
                  <a:pt x="67056" y="353567"/>
                </a:lnTo>
                <a:lnTo>
                  <a:pt x="64008" y="416051"/>
                </a:lnTo>
                <a:lnTo>
                  <a:pt x="62484" y="480059"/>
                </a:lnTo>
                <a:lnTo>
                  <a:pt x="62484" y="544067"/>
                </a:lnTo>
                <a:lnTo>
                  <a:pt x="61133" y="603503"/>
                </a:lnTo>
                <a:lnTo>
                  <a:pt x="68580" y="603503"/>
                </a:lnTo>
                <a:lnTo>
                  <a:pt x="68580" y="617219"/>
                </a:lnTo>
                <a:lnTo>
                  <a:pt x="74676" y="617219"/>
                </a:lnTo>
                <a:lnTo>
                  <a:pt x="74676" y="545591"/>
                </a:lnTo>
                <a:lnTo>
                  <a:pt x="79248" y="353567"/>
                </a:lnTo>
                <a:lnTo>
                  <a:pt x="88392" y="172211"/>
                </a:lnTo>
                <a:lnTo>
                  <a:pt x="97536" y="56387"/>
                </a:lnTo>
                <a:lnTo>
                  <a:pt x="103631" y="0"/>
                </a:lnTo>
                <a:close/>
              </a:path>
              <a:path w="695325" h="629920">
                <a:moveTo>
                  <a:pt x="76200" y="617219"/>
                </a:moveTo>
                <a:lnTo>
                  <a:pt x="74676" y="608075"/>
                </a:lnTo>
                <a:lnTo>
                  <a:pt x="74676" y="617219"/>
                </a:lnTo>
                <a:lnTo>
                  <a:pt x="76200" y="617219"/>
                </a:lnTo>
                <a:close/>
              </a:path>
              <a:path w="695325" h="629920">
                <a:moveTo>
                  <a:pt x="556260" y="324611"/>
                </a:moveTo>
                <a:lnTo>
                  <a:pt x="556260" y="312419"/>
                </a:lnTo>
                <a:lnTo>
                  <a:pt x="550164" y="318515"/>
                </a:lnTo>
                <a:lnTo>
                  <a:pt x="549843" y="312419"/>
                </a:lnTo>
                <a:lnTo>
                  <a:pt x="478536" y="312419"/>
                </a:lnTo>
                <a:lnTo>
                  <a:pt x="487680" y="337445"/>
                </a:lnTo>
                <a:lnTo>
                  <a:pt x="487680" y="324611"/>
                </a:lnTo>
                <a:lnTo>
                  <a:pt x="493776" y="315467"/>
                </a:lnTo>
                <a:lnTo>
                  <a:pt x="497062" y="324611"/>
                </a:lnTo>
                <a:lnTo>
                  <a:pt x="556260" y="324611"/>
                </a:lnTo>
                <a:close/>
              </a:path>
              <a:path w="695325" h="629920">
                <a:moveTo>
                  <a:pt x="497062" y="324611"/>
                </a:moveTo>
                <a:lnTo>
                  <a:pt x="493776" y="315467"/>
                </a:lnTo>
                <a:lnTo>
                  <a:pt x="487680" y="324611"/>
                </a:lnTo>
                <a:lnTo>
                  <a:pt x="497062" y="324611"/>
                </a:lnTo>
                <a:close/>
              </a:path>
              <a:path w="695325" h="629920">
                <a:moveTo>
                  <a:pt x="592476" y="590113"/>
                </a:moveTo>
                <a:lnTo>
                  <a:pt x="497062" y="324611"/>
                </a:lnTo>
                <a:lnTo>
                  <a:pt x="487680" y="324611"/>
                </a:lnTo>
                <a:lnTo>
                  <a:pt x="487680" y="337445"/>
                </a:lnTo>
                <a:lnTo>
                  <a:pt x="586740" y="608556"/>
                </a:lnTo>
                <a:lnTo>
                  <a:pt x="586740" y="608075"/>
                </a:lnTo>
                <a:lnTo>
                  <a:pt x="592476" y="590113"/>
                </a:lnTo>
                <a:close/>
              </a:path>
              <a:path w="695325" h="629920">
                <a:moveTo>
                  <a:pt x="562356" y="324611"/>
                </a:moveTo>
                <a:lnTo>
                  <a:pt x="553212" y="146303"/>
                </a:lnTo>
                <a:lnTo>
                  <a:pt x="544068" y="36575"/>
                </a:lnTo>
                <a:lnTo>
                  <a:pt x="539887" y="0"/>
                </a:lnTo>
                <a:lnTo>
                  <a:pt x="527086" y="0"/>
                </a:lnTo>
                <a:lnTo>
                  <a:pt x="530352" y="38099"/>
                </a:lnTo>
                <a:lnTo>
                  <a:pt x="536448" y="91439"/>
                </a:lnTo>
                <a:lnTo>
                  <a:pt x="539496" y="146303"/>
                </a:lnTo>
                <a:lnTo>
                  <a:pt x="544068" y="202691"/>
                </a:lnTo>
                <a:lnTo>
                  <a:pt x="549843" y="312419"/>
                </a:lnTo>
                <a:lnTo>
                  <a:pt x="556260" y="312419"/>
                </a:lnTo>
                <a:lnTo>
                  <a:pt x="556260" y="324611"/>
                </a:lnTo>
                <a:lnTo>
                  <a:pt x="562356" y="324611"/>
                </a:lnTo>
                <a:close/>
              </a:path>
              <a:path w="695325" h="629920">
                <a:moveTo>
                  <a:pt x="556260" y="312419"/>
                </a:moveTo>
                <a:lnTo>
                  <a:pt x="549843" y="312419"/>
                </a:lnTo>
                <a:lnTo>
                  <a:pt x="550164" y="318515"/>
                </a:lnTo>
                <a:lnTo>
                  <a:pt x="556260" y="312419"/>
                </a:lnTo>
                <a:close/>
              </a:path>
              <a:path w="695325" h="629920">
                <a:moveTo>
                  <a:pt x="598932" y="608075"/>
                </a:moveTo>
                <a:lnTo>
                  <a:pt x="592476" y="590113"/>
                </a:lnTo>
                <a:lnTo>
                  <a:pt x="586740" y="608075"/>
                </a:lnTo>
                <a:lnTo>
                  <a:pt x="598932" y="608075"/>
                </a:lnTo>
                <a:close/>
              </a:path>
              <a:path w="695325" h="629920">
                <a:moveTo>
                  <a:pt x="598932" y="615002"/>
                </a:moveTo>
                <a:lnTo>
                  <a:pt x="598932" y="608075"/>
                </a:lnTo>
                <a:lnTo>
                  <a:pt x="586740" y="608075"/>
                </a:lnTo>
                <a:lnTo>
                  <a:pt x="586740" y="608556"/>
                </a:lnTo>
                <a:lnTo>
                  <a:pt x="594360" y="629411"/>
                </a:lnTo>
                <a:lnTo>
                  <a:pt x="598932" y="615002"/>
                </a:lnTo>
                <a:close/>
              </a:path>
              <a:path w="695325" h="629920">
                <a:moveTo>
                  <a:pt x="624599" y="312419"/>
                </a:moveTo>
                <a:lnTo>
                  <a:pt x="621792" y="259079"/>
                </a:lnTo>
                <a:lnTo>
                  <a:pt x="617220" y="201167"/>
                </a:lnTo>
                <a:lnTo>
                  <a:pt x="614172" y="144779"/>
                </a:lnTo>
                <a:lnTo>
                  <a:pt x="601892" y="0"/>
                </a:lnTo>
                <a:lnTo>
                  <a:pt x="588481" y="0"/>
                </a:lnTo>
                <a:lnTo>
                  <a:pt x="592836" y="38099"/>
                </a:lnTo>
                <a:lnTo>
                  <a:pt x="601980" y="146303"/>
                </a:lnTo>
                <a:lnTo>
                  <a:pt x="611124" y="318515"/>
                </a:lnTo>
                <a:lnTo>
                  <a:pt x="611124" y="324611"/>
                </a:lnTo>
                <a:lnTo>
                  <a:pt x="617220" y="324611"/>
                </a:lnTo>
                <a:lnTo>
                  <a:pt x="617220" y="312419"/>
                </a:lnTo>
                <a:lnTo>
                  <a:pt x="624599" y="312419"/>
                </a:lnTo>
                <a:close/>
              </a:path>
              <a:path w="695325" h="629920">
                <a:moveTo>
                  <a:pt x="685800" y="341237"/>
                </a:moveTo>
                <a:lnTo>
                  <a:pt x="685800" y="324611"/>
                </a:lnTo>
                <a:lnTo>
                  <a:pt x="677270" y="324611"/>
                </a:lnTo>
                <a:lnTo>
                  <a:pt x="592476" y="590113"/>
                </a:lnTo>
                <a:lnTo>
                  <a:pt x="598932" y="608075"/>
                </a:lnTo>
                <a:lnTo>
                  <a:pt x="598932" y="615002"/>
                </a:lnTo>
                <a:lnTo>
                  <a:pt x="685800" y="341237"/>
                </a:lnTo>
                <a:close/>
              </a:path>
              <a:path w="695325" h="629920">
                <a:moveTo>
                  <a:pt x="624840" y="318515"/>
                </a:moveTo>
                <a:lnTo>
                  <a:pt x="624840" y="316991"/>
                </a:lnTo>
                <a:lnTo>
                  <a:pt x="624599" y="312419"/>
                </a:lnTo>
                <a:lnTo>
                  <a:pt x="617220" y="312419"/>
                </a:lnTo>
                <a:lnTo>
                  <a:pt x="624840" y="318515"/>
                </a:lnTo>
                <a:close/>
              </a:path>
              <a:path w="695325" h="629920">
                <a:moveTo>
                  <a:pt x="624840" y="324611"/>
                </a:moveTo>
                <a:lnTo>
                  <a:pt x="624840" y="318515"/>
                </a:lnTo>
                <a:lnTo>
                  <a:pt x="617220" y="312419"/>
                </a:lnTo>
                <a:lnTo>
                  <a:pt x="617220" y="324611"/>
                </a:lnTo>
                <a:lnTo>
                  <a:pt x="624840" y="324611"/>
                </a:lnTo>
                <a:close/>
              </a:path>
              <a:path w="695325" h="629920">
                <a:moveTo>
                  <a:pt x="694944" y="312419"/>
                </a:moveTo>
                <a:lnTo>
                  <a:pt x="624599" y="312419"/>
                </a:lnTo>
                <a:lnTo>
                  <a:pt x="624840" y="316991"/>
                </a:lnTo>
                <a:lnTo>
                  <a:pt x="624840" y="324611"/>
                </a:lnTo>
                <a:lnTo>
                  <a:pt x="677270" y="324611"/>
                </a:lnTo>
                <a:lnTo>
                  <a:pt x="679704" y="316991"/>
                </a:lnTo>
                <a:lnTo>
                  <a:pt x="685800" y="324611"/>
                </a:lnTo>
                <a:lnTo>
                  <a:pt x="685800" y="341237"/>
                </a:lnTo>
                <a:lnTo>
                  <a:pt x="694944" y="312419"/>
                </a:lnTo>
                <a:close/>
              </a:path>
              <a:path w="695325" h="629920">
                <a:moveTo>
                  <a:pt x="685800" y="324611"/>
                </a:moveTo>
                <a:lnTo>
                  <a:pt x="679704" y="316991"/>
                </a:lnTo>
                <a:lnTo>
                  <a:pt x="677270" y="324611"/>
                </a:lnTo>
                <a:lnTo>
                  <a:pt x="685800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9" name="object 89"/>
          <p:cNvSpPr txBox="1"/>
          <p:nvPr/>
        </p:nvSpPr>
        <p:spPr>
          <a:xfrm>
            <a:off x="7252981" y="3909089"/>
            <a:ext cx="596206" cy="410496"/>
          </a:xfrm>
          <a:prstGeom prst="rect">
            <a:avLst/>
          </a:prstGeom>
        </p:spPr>
        <p:txBody>
          <a:bodyPr vert="horz" wrap="square" lIns="0" tIns="42353" rIns="0" bIns="0" rtlCol="0">
            <a:spAutoFit/>
          </a:bodyPr>
          <a:lstStyle/>
          <a:p>
            <a:pPr marL="10860">
              <a:spcBef>
                <a:spcPts val="333"/>
              </a:spcBef>
              <a:tabLst>
                <a:tab pos="436563" algn="l"/>
              </a:tabLst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	</a:t>
            </a:r>
            <a:r>
              <a:rPr sz="1197" spc="-38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1</a:t>
            </a:r>
            <a:endParaRPr sz="1197">
              <a:latin typeface="Times New Roman"/>
              <a:cs typeface="Times New Roman"/>
            </a:endParaRPr>
          </a:p>
          <a:p>
            <a:pPr marL="314390">
              <a:spcBef>
                <a:spcPts val="214"/>
              </a:spcBef>
            </a:pPr>
            <a:r>
              <a:rPr sz="1026" i="1" spc="-4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257882" y="3346246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741793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2" name="object 92"/>
          <p:cNvSpPr txBox="1"/>
          <p:nvPr/>
        </p:nvSpPr>
        <p:spPr>
          <a:xfrm>
            <a:off x="3327796" y="3346247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328225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4" name="object 94"/>
          <p:cNvSpPr txBox="1"/>
          <p:nvPr/>
        </p:nvSpPr>
        <p:spPr>
          <a:xfrm>
            <a:off x="923420" y="3889674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16716" y="4130763"/>
            <a:ext cx="21719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dirty="0">
                <a:latin typeface="Times New Roman"/>
                <a:cs typeface="Times New Roman"/>
              </a:rPr>
              <a:t>101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79112" y="3149466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368" dirty="0">
                <a:solidFill>
                  <a:srgbClr val="FF0000"/>
                </a:solidFill>
                <a:latin typeface="Times New Roman"/>
                <a:cs typeface="Times New Roman"/>
              </a:rPr>
              <a:t>101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56892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8" name="object 98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04353" y="2278413"/>
            <a:ext cx="3293569" cy="115058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" name="object 4"/>
          <p:cNvSpPr txBox="1"/>
          <p:nvPr/>
        </p:nvSpPr>
        <p:spPr>
          <a:xfrm>
            <a:off x="5628283" y="2301926"/>
            <a:ext cx="44519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Processor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8752" y="2469284"/>
            <a:ext cx="1790716" cy="9595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" name="object 6"/>
          <p:cNvSpPr txBox="1"/>
          <p:nvPr/>
        </p:nvSpPr>
        <p:spPr>
          <a:xfrm>
            <a:off x="4910443" y="2492797"/>
            <a:ext cx="566649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Control</a:t>
            </a:r>
            <a:r>
              <a:rPr sz="817" b="1" spc="-33" dirty="0">
                <a:latin typeface="Times New Roman"/>
                <a:cs typeface="Times New Roman"/>
              </a:rPr>
              <a:t> </a:t>
            </a:r>
            <a:r>
              <a:rPr sz="817" b="1" dirty="0">
                <a:latin typeface="Times New Roman"/>
                <a:cs typeface="Times New Roman"/>
              </a:rPr>
              <a:t>unit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6427" y="2469284"/>
            <a:ext cx="948306" cy="9595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" name="object 8"/>
          <p:cNvSpPr txBox="1"/>
          <p:nvPr/>
        </p:nvSpPr>
        <p:spPr>
          <a:xfrm>
            <a:off x="6713345" y="2492797"/>
            <a:ext cx="432227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3" dirty="0">
                <a:latin typeface="Times New Roman"/>
                <a:cs typeface="Times New Roman"/>
              </a:rPr>
              <a:t>Datapath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6012" y="2682977"/>
            <a:ext cx="750346" cy="463780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0" name="object 10"/>
          <p:cNvSpPr/>
          <p:nvPr/>
        </p:nvSpPr>
        <p:spPr>
          <a:xfrm>
            <a:off x="6551863" y="2678827"/>
            <a:ext cx="758558" cy="471992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1" name="object 11"/>
          <p:cNvSpPr/>
          <p:nvPr/>
        </p:nvSpPr>
        <p:spPr>
          <a:xfrm>
            <a:off x="6556012" y="3348953"/>
            <a:ext cx="750346" cy="79962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2" name="object 12"/>
          <p:cNvSpPr/>
          <p:nvPr/>
        </p:nvSpPr>
        <p:spPr>
          <a:xfrm>
            <a:off x="6551863" y="3344804"/>
            <a:ext cx="758558" cy="842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3" name="object 13"/>
          <p:cNvSpPr/>
          <p:nvPr/>
        </p:nvSpPr>
        <p:spPr>
          <a:xfrm>
            <a:off x="4397297" y="2855176"/>
            <a:ext cx="1597511" cy="573997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4" name="object 14"/>
          <p:cNvSpPr/>
          <p:nvPr/>
        </p:nvSpPr>
        <p:spPr>
          <a:xfrm>
            <a:off x="4393149" y="2851026"/>
            <a:ext cx="1607019" cy="577887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5" name="object 15"/>
          <p:cNvSpPr txBox="1"/>
          <p:nvPr/>
        </p:nvSpPr>
        <p:spPr>
          <a:xfrm>
            <a:off x="4973720" y="2874538"/>
            <a:ext cx="443897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spc="-3" dirty="0">
                <a:latin typeface="Times New Roman"/>
                <a:cs typeface="Times New Roman"/>
              </a:rPr>
              <a:t>Controller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04560" y="3146670"/>
            <a:ext cx="53164" cy="194070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7" name="object 17"/>
          <p:cNvSpPr/>
          <p:nvPr/>
        </p:nvSpPr>
        <p:spPr>
          <a:xfrm>
            <a:off x="6090245" y="3235882"/>
            <a:ext cx="372579" cy="51867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8" name="object 18"/>
          <p:cNvSpPr/>
          <p:nvPr/>
        </p:nvSpPr>
        <p:spPr>
          <a:xfrm>
            <a:off x="6410784" y="3409119"/>
            <a:ext cx="39764" cy="19882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9" name="object 19"/>
          <p:cNvSpPr txBox="1"/>
          <p:nvPr/>
        </p:nvSpPr>
        <p:spPr>
          <a:xfrm>
            <a:off x="6094050" y="2903584"/>
            <a:ext cx="360477" cy="26020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Control</a:t>
            </a:r>
            <a:endParaRPr sz="817">
              <a:latin typeface="Times New Roman"/>
              <a:cs typeface="Times New Roman"/>
            </a:endParaRPr>
          </a:p>
          <a:p>
            <a:pPr marL="27230"/>
            <a:r>
              <a:rPr sz="817" b="1" spc="-3" dirty="0">
                <a:latin typeface="Times New Roman"/>
                <a:cs typeface="Times New Roman"/>
              </a:rPr>
              <a:t>/Status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8916" y="3409119"/>
            <a:ext cx="39764" cy="19882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1" name="object 21"/>
          <p:cNvSpPr txBox="1"/>
          <p:nvPr/>
        </p:nvSpPr>
        <p:spPr>
          <a:xfrm>
            <a:off x="416110" y="2272880"/>
            <a:ext cx="1007521" cy="40665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1361" dirty="0">
                <a:latin typeface="Times New Roman"/>
                <a:cs typeface="Times New Roman"/>
              </a:rPr>
              <a:t>PC=</a:t>
            </a:r>
            <a:r>
              <a:rPr sz="1089" dirty="0">
                <a:latin typeface="Times New Roman"/>
                <a:cs typeface="Times New Roman"/>
              </a:rPr>
              <a:t>100</a:t>
            </a:r>
            <a:endParaRPr sz="1089">
              <a:latin typeface="Times New Roman"/>
              <a:cs typeface="Times New Roman"/>
            </a:endParaRPr>
          </a:p>
          <a:p>
            <a:pPr marL="172456">
              <a:spcBef>
                <a:spcPts val="7"/>
              </a:spcBef>
            </a:pPr>
            <a:r>
              <a:rPr sz="1225" dirty="0">
                <a:latin typeface="Times New Roman"/>
                <a:cs typeface="Times New Roman"/>
              </a:rPr>
              <a:t>FetchDecode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3621" y="2429517"/>
            <a:ext cx="780601" cy="385819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73910" marR="3457" indent="-65697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Fetch </a:t>
            </a:r>
            <a:r>
              <a:rPr sz="1838" baseline="-18518" dirty="0">
                <a:latin typeface="Times New Roman"/>
                <a:cs typeface="Times New Roman"/>
              </a:rPr>
              <a:t>Exec.  </a:t>
            </a:r>
            <a:r>
              <a:rPr sz="1225" dirty="0">
                <a:latin typeface="Times New Roman"/>
                <a:cs typeface="Times New Roman"/>
              </a:rPr>
              <a:t>ops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5280" y="2429518"/>
            <a:ext cx="424447" cy="385755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 marR="3457" indent="38035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Store  </a:t>
            </a:r>
            <a:r>
              <a:rPr sz="1225" dirty="0">
                <a:latin typeface="Times New Roman"/>
                <a:cs typeface="Times New Roman"/>
              </a:rPr>
              <a:t>re</a:t>
            </a:r>
            <a:r>
              <a:rPr sz="1225" spc="-3" dirty="0">
                <a:latin typeface="Times New Roman"/>
                <a:cs typeface="Times New Roman"/>
              </a:rPr>
              <a:t>s</a:t>
            </a:r>
            <a:r>
              <a:rPr sz="1225" dirty="0">
                <a:latin typeface="Times New Roman"/>
                <a:cs typeface="Times New Roman"/>
              </a:rPr>
              <a:t>ults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8407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5" name="object 25"/>
          <p:cNvSpPr/>
          <p:nvPr/>
        </p:nvSpPr>
        <p:spPr>
          <a:xfrm>
            <a:off x="965211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6" name="object 26"/>
          <p:cNvSpPr/>
          <p:nvPr/>
        </p:nvSpPr>
        <p:spPr>
          <a:xfrm>
            <a:off x="1432015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7" name="object 27"/>
          <p:cNvSpPr/>
          <p:nvPr/>
        </p:nvSpPr>
        <p:spPr>
          <a:xfrm>
            <a:off x="1898820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8" name="object 28"/>
          <p:cNvSpPr/>
          <p:nvPr/>
        </p:nvSpPr>
        <p:spPr>
          <a:xfrm>
            <a:off x="2365625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9" name="object 29"/>
          <p:cNvSpPr txBox="1"/>
          <p:nvPr/>
        </p:nvSpPr>
        <p:spPr>
          <a:xfrm>
            <a:off x="451380" y="2862091"/>
            <a:ext cx="13831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c</a:t>
            </a:r>
            <a:r>
              <a:rPr sz="817" i="1" dirty="0">
                <a:latin typeface="Times New Roman"/>
                <a:cs typeface="Times New Roman"/>
              </a:rPr>
              <a:t>lk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7962" y="2910156"/>
            <a:ext cx="210927" cy="518672"/>
          </a:xfrm>
          <a:custGeom>
            <a:avLst/>
            <a:gdLst/>
            <a:ahLst/>
            <a:cxnLst/>
            <a:rect l="l" t="t" r="r" b="b"/>
            <a:pathLst>
              <a:path w="309879" h="762000">
                <a:moveTo>
                  <a:pt x="309713" y="762000"/>
                </a:moveTo>
                <a:lnTo>
                  <a:pt x="304580" y="712220"/>
                </a:lnTo>
                <a:lnTo>
                  <a:pt x="296703" y="645509"/>
                </a:lnTo>
                <a:lnTo>
                  <a:pt x="288112" y="581385"/>
                </a:lnTo>
                <a:lnTo>
                  <a:pt x="278835" y="519966"/>
                </a:lnTo>
                <a:lnTo>
                  <a:pt x="268902" y="461367"/>
                </a:lnTo>
                <a:lnTo>
                  <a:pt x="258342" y="405705"/>
                </a:lnTo>
                <a:lnTo>
                  <a:pt x="247184" y="353096"/>
                </a:lnTo>
                <a:lnTo>
                  <a:pt x="235458" y="303657"/>
                </a:lnTo>
                <a:lnTo>
                  <a:pt x="223191" y="257503"/>
                </a:lnTo>
                <a:lnTo>
                  <a:pt x="210414" y="214753"/>
                </a:lnTo>
                <a:lnTo>
                  <a:pt x="197155" y="175521"/>
                </a:lnTo>
                <a:lnTo>
                  <a:pt x="183444" y="139925"/>
                </a:lnTo>
                <a:lnTo>
                  <a:pt x="154781" y="80105"/>
                </a:lnTo>
                <a:lnTo>
                  <a:pt x="124657" y="36223"/>
                </a:lnTo>
                <a:lnTo>
                  <a:pt x="93306" y="9211"/>
                </a:lnTo>
                <a:lnTo>
                  <a:pt x="60960" y="0"/>
                </a:lnTo>
                <a:lnTo>
                  <a:pt x="0" y="0"/>
                </a:lnTo>
                <a:lnTo>
                  <a:pt x="16282" y="2322"/>
                </a:lnTo>
                <a:lnTo>
                  <a:pt x="32346" y="9211"/>
                </a:lnTo>
                <a:lnTo>
                  <a:pt x="63697" y="36223"/>
                </a:lnTo>
                <a:lnTo>
                  <a:pt x="93821" y="80105"/>
                </a:lnTo>
                <a:lnTo>
                  <a:pt x="122484" y="139925"/>
                </a:lnTo>
                <a:lnTo>
                  <a:pt x="136195" y="175521"/>
                </a:lnTo>
                <a:lnTo>
                  <a:pt x="149454" y="214753"/>
                </a:lnTo>
                <a:lnTo>
                  <a:pt x="162231" y="257503"/>
                </a:lnTo>
                <a:lnTo>
                  <a:pt x="174498" y="303657"/>
                </a:lnTo>
                <a:lnTo>
                  <a:pt x="186224" y="353096"/>
                </a:lnTo>
                <a:lnTo>
                  <a:pt x="197382" y="405705"/>
                </a:lnTo>
                <a:lnTo>
                  <a:pt x="207942" y="461367"/>
                </a:lnTo>
                <a:lnTo>
                  <a:pt x="217875" y="519966"/>
                </a:lnTo>
                <a:lnTo>
                  <a:pt x="227152" y="581385"/>
                </a:lnTo>
                <a:lnTo>
                  <a:pt x="235743" y="645509"/>
                </a:lnTo>
                <a:lnTo>
                  <a:pt x="243620" y="712220"/>
                </a:lnTo>
                <a:lnTo>
                  <a:pt x="248753" y="762000"/>
                </a:lnTo>
                <a:lnTo>
                  <a:pt x="309713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1" name="object 31"/>
          <p:cNvSpPr/>
          <p:nvPr/>
        </p:nvSpPr>
        <p:spPr>
          <a:xfrm>
            <a:off x="6717938" y="2910156"/>
            <a:ext cx="191045" cy="518672"/>
          </a:xfrm>
          <a:custGeom>
            <a:avLst/>
            <a:gdLst/>
            <a:ahLst/>
            <a:cxnLst/>
            <a:rect l="l" t="t" r="r" b="b"/>
            <a:pathLst>
              <a:path w="280670" h="762000">
                <a:moveTo>
                  <a:pt x="280268" y="9144"/>
                </a:moveTo>
                <a:lnTo>
                  <a:pt x="272505" y="5143"/>
                </a:lnTo>
                <a:lnTo>
                  <a:pt x="265028" y="2286"/>
                </a:lnTo>
                <a:lnTo>
                  <a:pt x="257550" y="571"/>
                </a:lnTo>
                <a:lnTo>
                  <a:pt x="249788" y="0"/>
                </a:lnTo>
                <a:lnTo>
                  <a:pt x="234495" y="2029"/>
                </a:lnTo>
                <a:lnTo>
                  <a:pt x="189990" y="31639"/>
                </a:lnTo>
                <a:lnTo>
                  <a:pt x="161676" y="69933"/>
                </a:lnTo>
                <a:lnTo>
                  <a:pt x="134646" y="122093"/>
                </a:lnTo>
                <a:lnTo>
                  <a:pt x="109072" y="187282"/>
                </a:lnTo>
                <a:lnTo>
                  <a:pt x="96883" y="224501"/>
                </a:lnTo>
                <a:lnTo>
                  <a:pt x="85122" y="264663"/>
                </a:lnTo>
                <a:lnTo>
                  <a:pt x="73811" y="307664"/>
                </a:lnTo>
                <a:lnTo>
                  <a:pt x="62970" y="353400"/>
                </a:lnTo>
                <a:lnTo>
                  <a:pt x="52620" y="401764"/>
                </a:lnTo>
                <a:lnTo>
                  <a:pt x="42784" y="452653"/>
                </a:lnTo>
                <a:lnTo>
                  <a:pt x="33482" y="505963"/>
                </a:lnTo>
                <a:lnTo>
                  <a:pt x="24735" y="561587"/>
                </a:lnTo>
                <a:lnTo>
                  <a:pt x="16566" y="619423"/>
                </a:lnTo>
                <a:lnTo>
                  <a:pt x="8996" y="679365"/>
                </a:lnTo>
                <a:lnTo>
                  <a:pt x="2045" y="741308"/>
                </a:lnTo>
                <a:lnTo>
                  <a:pt x="0" y="762000"/>
                </a:lnTo>
                <a:lnTo>
                  <a:pt x="62420" y="762000"/>
                </a:lnTo>
                <a:lnTo>
                  <a:pt x="68435" y="705534"/>
                </a:lnTo>
                <a:lnTo>
                  <a:pt x="75434" y="647060"/>
                </a:lnTo>
                <a:lnTo>
                  <a:pt x="82995" y="590456"/>
                </a:lnTo>
                <a:lnTo>
                  <a:pt x="91102" y="535821"/>
                </a:lnTo>
                <a:lnTo>
                  <a:pt x="99736" y="483251"/>
                </a:lnTo>
                <a:lnTo>
                  <a:pt x="108880" y="432845"/>
                </a:lnTo>
                <a:lnTo>
                  <a:pt x="118514" y="384700"/>
                </a:lnTo>
                <a:lnTo>
                  <a:pt x="128622" y="338915"/>
                </a:lnTo>
                <a:lnTo>
                  <a:pt x="139184" y="295587"/>
                </a:lnTo>
                <a:lnTo>
                  <a:pt x="150184" y="254814"/>
                </a:lnTo>
                <a:lnTo>
                  <a:pt x="161603" y="216694"/>
                </a:lnTo>
                <a:lnTo>
                  <a:pt x="185627" y="148804"/>
                </a:lnTo>
                <a:lnTo>
                  <a:pt x="211111" y="92701"/>
                </a:lnTo>
                <a:lnTo>
                  <a:pt x="237912" y="49166"/>
                </a:lnTo>
                <a:lnTo>
                  <a:pt x="265886" y="18983"/>
                </a:lnTo>
                <a:lnTo>
                  <a:pt x="280268" y="91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2" name="object 32"/>
          <p:cNvSpPr/>
          <p:nvPr/>
        </p:nvSpPr>
        <p:spPr>
          <a:xfrm>
            <a:off x="6713714" y="2906006"/>
            <a:ext cx="389869" cy="522994"/>
          </a:xfrm>
          <a:custGeom>
            <a:avLst/>
            <a:gdLst/>
            <a:ahLst/>
            <a:cxnLst/>
            <a:rect l="l" t="t" r="r" b="b"/>
            <a:pathLst>
              <a:path w="572770" h="768350">
                <a:moveTo>
                  <a:pt x="284638" y="7683"/>
                </a:moveTo>
                <a:lnTo>
                  <a:pt x="280670" y="6096"/>
                </a:lnTo>
                <a:lnTo>
                  <a:pt x="275590" y="3048"/>
                </a:lnTo>
                <a:lnTo>
                  <a:pt x="269240" y="1524"/>
                </a:lnTo>
                <a:lnTo>
                  <a:pt x="261620" y="1524"/>
                </a:lnTo>
                <a:lnTo>
                  <a:pt x="252888" y="476"/>
                </a:lnTo>
                <a:lnTo>
                  <a:pt x="240030" y="3048"/>
                </a:lnTo>
                <a:lnTo>
                  <a:pt x="231140" y="4572"/>
                </a:lnTo>
                <a:lnTo>
                  <a:pt x="223520" y="7620"/>
                </a:lnTo>
                <a:lnTo>
                  <a:pt x="215900" y="12192"/>
                </a:lnTo>
                <a:lnTo>
                  <a:pt x="209550" y="18288"/>
                </a:lnTo>
                <a:lnTo>
                  <a:pt x="201930" y="22860"/>
                </a:lnTo>
                <a:lnTo>
                  <a:pt x="194310" y="30480"/>
                </a:lnTo>
                <a:lnTo>
                  <a:pt x="187960" y="38100"/>
                </a:lnTo>
                <a:lnTo>
                  <a:pt x="180340" y="45720"/>
                </a:lnTo>
                <a:lnTo>
                  <a:pt x="173990" y="54864"/>
                </a:lnTo>
                <a:lnTo>
                  <a:pt x="166370" y="65532"/>
                </a:lnTo>
                <a:lnTo>
                  <a:pt x="154940" y="86868"/>
                </a:lnTo>
                <a:lnTo>
                  <a:pt x="134620" y="124968"/>
                </a:lnTo>
                <a:lnTo>
                  <a:pt x="116840" y="170688"/>
                </a:lnTo>
                <a:lnTo>
                  <a:pt x="110490" y="185928"/>
                </a:lnTo>
                <a:lnTo>
                  <a:pt x="104140" y="202692"/>
                </a:lnTo>
                <a:lnTo>
                  <a:pt x="100330" y="220980"/>
                </a:lnTo>
                <a:lnTo>
                  <a:pt x="87630" y="257556"/>
                </a:lnTo>
                <a:lnTo>
                  <a:pt x="77470" y="297180"/>
                </a:lnTo>
                <a:lnTo>
                  <a:pt x="72390" y="318516"/>
                </a:lnTo>
                <a:lnTo>
                  <a:pt x="66040" y="339852"/>
                </a:lnTo>
                <a:lnTo>
                  <a:pt x="62230" y="361188"/>
                </a:lnTo>
                <a:lnTo>
                  <a:pt x="52070" y="406908"/>
                </a:lnTo>
                <a:lnTo>
                  <a:pt x="34290" y="504444"/>
                </a:lnTo>
                <a:lnTo>
                  <a:pt x="26670" y="556260"/>
                </a:lnTo>
                <a:lnTo>
                  <a:pt x="3810" y="723900"/>
                </a:lnTo>
                <a:lnTo>
                  <a:pt x="0" y="768096"/>
                </a:lnTo>
                <a:lnTo>
                  <a:pt x="12700" y="768096"/>
                </a:lnTo>
                <a:lnTo>
                  <a:pt x="24130" y="667512"/>
                </a:lnTo>
                <a:lnTo>
                  <a:pt x="46990" y="507492"/>
                </a:lnTo>
                <a:lnTo>
                  <a:pt x="55880" y="457200"/>
                </a:lnTo>
                <a:lnTo>
                  <a:pt x="73660" y="364236"/>
                </a:lnTo>
                <a:lnTo>
                  <a:pt x="80010" y="342900"/>
                </a:lnTo>
                <a:lnTo>
                  <a:pt x="88900" y="300228"/>
                </a:lnTo>
                <a:lnTo>
                  <a:pt x="88900" y="301752"/>
                </a:lnTo>
                <a:lnTo>
                  <a:pt x="95250" y="280416"/>
                </a:lnTo>
                <a:lnTo>
                  <a:pt x="100330" y="262128"/>
                </a:lnTo>
                <a:lnTo>
                  <a:pt x="105410" y="242316"/>
                </a:lnTo>
                <a:lnTo>
                  <a:pt x="111760" y="225552"/>
                </a:lnTo>
                <a:lnTo>
                  <a:pt x="116840" y="207264"/>
                </a:lnTo>
                <a:lnTo>
                  <a:pt x="123190" y="190500"/>
                </a:lnTo>
                <a:lnTo>
                  <a:pt x="128270" y="175260"/>
                </a:lnTo>
                <a:lnTo>
                  <a:pt x="134620" y="158496"/>
                </a:lnTo>
                <a:lnTo>
                  <a:pt x="134620" y="160020"/>
                </a:lnTo>
                <a:lnTo>
                  <a:pt x="140970" y="144780"/>
                </a:lnTo>
                <a:lnTo>
                  <a:pt x="165100" y="92964"/>
                </a:lnTo>
                <a:lnTo>
                  <a:pt x="177800" y="71628"/>
                </a:lnTo>
                <a:lnTo>
                  <a:pt x="184150" y="62484"/>
                </a:lnTo>
                <a:lnTo>
                  <a:pt x="189230" y="56388"/>
                </a:lnTo>
                <a:lnTo>
                  <a:pt x="189230" y="53340"/>
                </a:lnTo>
                <a:lnTo>
                  <a:pt x="209550" y="33528"/>
                </a:lnTo>
                <a:lnTo>
                  <a:pt x="215900" y="28448"/>
                </a:lnTo>
                <a:lnTo>
                  <a:pt x="215900" y="27432"/>
                </a:lnTo>
                <a:lnTo>
                  <a:pt x="223520" y="22860"/>
                </a:lnTo>
                <a:lnTo>
                  <a:pt x="234950" y="16764"/>
                </a:lnTo>
                <a:lnTo>
                  <a:pt x="241300" y="15494"/>
                </a:lnTo>
                <a:lnTo>
                  <a:pt x="241300" y="15240"/>
                </a:lnTo>
                <a:lnTo>
                  <a:pt x="247650" y="13970"/>
                </a:lnTo>
                <a:lnTo>
                  <a:pt x="247650" y="13716"/>
                </a:lnTo>
                <a:lnTo>
                  <a:pt x="248920" y="13716"/>
                </a:lnTo>
                <a:lnTo>
                  <a:pt x="248920" y="12192"/>
                </a:lnTo>
                <a:lnTo>
                  <a:pt x="261620" y="13716"/>
                </a:lnTo>
                <a:lnTo>
                  <a:pt x="275590" y="13716"/>
                </a:lnTo>
                <a:lnTo>
                  <a:pt x="284638" y="7683"/>
                </a:lnTo>
                <a:close/>
              </a:path>
              <a:path w="572770" h="768350">
                <a:moveTo>
                  <a:pt x="286128" y="22438"/>
                </a:moveTo>
                <a:lnTo>
                  <a:pt x="283210" y="19812"/>
                </a:lnTo>
                <a:lnTo>
                  <a:pt x="283210" y="21336"/>
                </a:lnTo>
                <a:lnTo>
                  <a:pt x="272288" y="16093"/>
                </a:lnTo>
                <a:lnTo>
                  <a:pt x="269240" y="18288"/>
                </a:lnTo>
                <a:lnTo>
                  <a:pt x="261620" y="24384"/>
                </a:lnTo>
                <a:lnTo>
                  <a:pt x="255270" y="30480"/>
                </a:lnTo>
                <a:lnTo>
                  <a:pt x="248920" y="38100"/>
                </a:lnTo>
                <a:lnTo>
                  <a:pt x="241300" y="45720"/>
                </a:lnTo>
                <a:lnTo>
                  <a:pt x="210820" y="94488"/>
                </a:lnTo>
                <a:lnTo>
                  <a:pt x="186690" y="146304"/>
                </a:lnTo>
                <a:lnTo>
                  <a:pt x="170180" y="190500"/>
                </a:lnTo>
                <a:lnTo>
                  <a:pt x="165100" y="205740"/>
                </a:lnTo>
                <a:lnTo>
                  <a:pt x="158750" y="222504"/>
                </a:lnTo>
                <a:lnTo>
                  <a:pt x="149860" y="257556"/>
                </a:lnTo>
                <a:lnTo>
                  <a:pt x="139700" y="294132"/>
                </a:lnTo>
                <a:lnTo>
                  <a:pt x="130810" y="333756"/>
                </a:lnTo>
                <a:lnTo>
                  <a:pt x="120650" y="374904"/>
                </a:lnTo>
                <a:lnTo>
                  <a:pt x="102870" y="461772"/>
                </a:lnTo>
                <a:lnTo>
                  <a:pt x="80010" y="608076"/>
                </a:lnTo>
                <a:lnTo>
                  <a:pt x="73660" y="659892"/>
                </a:lnTo>
                <a:lnTo>
                  <a:pt x="66040" y="713232"/>
                </a:lnTo>
                <a:lnTo>
                  <a:pt x="62230" y="766572"/>
                </a:lnTo>
                <a:lnTo>
                  <a:pt x="62230" y="768096"/>
                </a:lnTo>
                <a:lnTo>
                  <a:pt x="73660" y="768096"/>
                </a:lnTo>
                <a:lnTo>
                  <a:pt x="80010" y="713232"/>
                </a:lnTo>
                <a:lnTo>
                  <a:pt x="80010" y="714756"/>
                </a:lnTo>
                <a:lnTo>
                  <a:pt x="92710" y="609600"/>
                </a:lnTo>
                <a:lnTo>
                  <a:pt x="107950" y="510540"/>
                </a:lnTo>
                <a:lnTo>
                  <a:pt x="115570" y="464820"/>
                </a:lnTo>
                <a:lnTo>
                  <a:pt x="133350" y="376428"/>
                </a:lnTo>
                <a:lnTo>
                  <a:pt x="133350" y="377952"/>
                </a:lnTo>
                <a:lnTo>
                  <a:pt x="151130" y="297180"/>
                </a:lnTo>
                <a:lnTo>
                  <a:pt x="162560" y="260604"/>
                </a:lnTo>
                <a:lnTo>
                  <a:pt x="171450" y="227076"/>
                </a:lnTo>
                <a:lnTo>
                  <a:pt x="177800" y="210312"/>
                </a:lnTo>
                <a:lnTo>
                  <a:pt x="181610" y="195072"/>
                </a:lnTo>
                <a:lnTo>
                  <a:pt x="194310" y="164592"/>
                </a:lnTo>
                <a:lnTo>
                  <a:pt x="204470" y="137160"/>
                </a:lnTo>
                <a:lnTo>
                  <a:pt x="210820" y="124968"/>
                </a:lnTo>
                <a:lnTo>
                  <a:pt x="215900" y="112776"/>
                </a:lnTo>
                <a:lnTo>
                  <a:pt x="222250" y="100584"/>
                </a:lnTo>
                <a:lnTo>
                  <a:pt x="227330" y="89916"/>
                </a:lnTo>
                <a:lnTo>
                  <a:pt x="233680" y="80772"/>
                </a:lnTo>
                <a:lnTo>
                  <a:pt x="240030" y="70104"/>
                </a:lnTo>
                <a:lnTo>
                  <a:pt x="246380" y="62484"/>
                </a:lnTo>
                <a:lnTo>
                  <a:pt x="252730" y="53340"/>
                </a:lnTo>
                <a:lnTo>
                  <a:pt x="264160" y="39624"/>
                </a:lnTo>
                <a:lnTo>
                  <a:pt x="270510" y="33528"/>
                </a:lnTo>
                <a:lnTo>
                  <a:pt x="283210" y="24384"/>
                </a:lnTo>
                <a:lnTo>
                  <a:pt x="286128" y="22438"/>
                </a:lnTo>
                <a:close/>
              </a:path>
              <a:path w="572770" h="768350">
                <a:moveTo>
                  <a:pt x="191770" y="53340"/>
                </a:moveTo>
                <a:lnTo>
                  <a:pt x="189230" y="53340"/>
                </a:lnTo>
                <a:lnTo>
                  <a:pt x="189230" y="56388"/>
                </a:lnTo>
                <a:lnTo>
                  <a:pt x="191770" y="53340"/>
                </a:lnTo>
                <a:close/>
              </a:path>
              <a:path w="572770" h="768350">
                <a:moveTo>
                  <a:pt x="217170" y="27432"/>
                </a:moveTo>
                <a:lnTo>
                  <a:pt x="215900" y="27432"/>
                </a:lnTo>
                <a:lnTo>
                  <a:pt x="215900" y="28448"/>
                </a:lnTo>
                <a:lnTo>
                  <a:pt x="217170" y="27432"/>
                </a:lnTo>
                <a:close/>
              </a:path>
              <a:path w="572770" h="768350">
                <a:moveTo>
                  <a:pt x="242570" y="15240"/>
                </a:moveTo>
                <a:lnTo>
                  <a:pt x="241300" y="15240"/>
                </a:lnTo>
                <a:lnTo>
                  <a:pt x="241300" y="15494"/>
                </a:lnTo>
                <a:lnTo>
                  <a:pt x="242570" y="15240"/>
                </a:lnTo>
                <a:close/>
              </a:path>
              <a:path w="572770" h="768350">
                <a:moveTo>
                  <a:pt x="248920" y="13716"/>
                </a:moveTo>
                <a:lnTo>
                  <a:pt x="247650" y="13716"/>
                </a:lnTo>
                <a:lnTo>
                  <a:pt x="247650" y="13970"/>
                </a:lnTo>
                <a:lnTo>
                  <a:pt x="248920" y="13716"/>
                </a:lnTo>
                <a:close/>
              </a:path>
              <a:path w="572770" h="768350">
                <a:moveTo>
                  <a:pt x="252888" y="476"/>
                </a:moveTo>
                <a:lnTo>
                  <a:pt x="248920" y="0"/>
                </a:lnTo>
                <a:lnTo>
                  <a:pt x="248920" y="1270"/>
                </a:lnTo>
                <a:lnTo>
                  <a:pt x="252888" y="476"/>
                </a:lnTo>
                <a:close/>
              </a:path>
              <a:path w="572770" h="768350">
                <a:moveTo>
                  <a:pt x="261620" y="13716"/>
                </a:moveTo>
                <a:lnTo>
                  <a:pt x="248920" y="12192"/>
                </a:lnTo>
                <a:lnTo>
                  <a:pt x="248920" y="13716"/>
                </a:lnTo>
                <a:lnTo>
                  <a:pt x="261620" y="13716"/>
                </a:lnTo>
                <a:close/>
              </a:path>
              <a:path w="572770" h="768350">
                <a:moveTo>
                  <a:pt x="572770" y="768096"/>
                </a:moveTo>
                <a:lnTo>
                  <a:pt x="570230" y="751332"/>
                </a:lnTo>
                <a:lnTo>
                  <a:pt x="558800" y="650748"/>
                </a:lnTo>
                <a:lnTo>
                  <a:pt x="552450" y="601980"/>
                </a:lnTo>
                <a:lnTo>
                  <a:pt x="544830" y="556260"/>
                </a:lnTo>
                <a:lnTo>
                  <a:pt x="538480" y="510540"/>
                </a:lnTo>
                <a:lnTo>
                  <a:pt x="530860" y="466344"/>
                </a:lnTo>
                <a:lnTo>
                  <a:pt x="521970" y="425196"/>
                </a:lnTo>
                <a:lnTo>
                  <a:pt x="514350" y="384048"/>
                </a:lnTo>
                <a:lnTo>
                  <a:pt x="505460" y="345948"/>
                </a:lnTo>
                <a:lnTo>
                  <a:pt x="497840" y="309372"/>
                </a:lnTo>
                <a:lnTo>
                  <a:pt x="486410" y="274320"/>
                </a:lnTo>
                <a:lnTo>
                  <a:pt x="477520" y="240792"/>
                </a:lnTo>
                <a:lnTo>
                  <a:pt x="468630" y="208788"/>
                </a:lnTo>
                <a:lnTo>
                  <a:pt x="458470" y="179832"/>
                </a:lnTo>
                <a:lnTo>
                  <a:pt x="447040" y="152400"/>
                </a:lnTo>
                <a:lnTo>
                  <a:pt x="438150" y="128016"/>
                </a:lnTo>
                <a:lnTo>
                  <a:pt x="425450" y="105156"/>
                </a:lnTo>
                <a:lnTo>
                  <a:pt x="415290" y="83820"/>
                </a:lnTo>
                <a:lnTo>
                  <a:pt x="408940" y="74676"/>
                </a:lnTo>
                <a:lnTo>
                  <a:pt x="405130" y="65532"/>
                </a:lnTo>
                <a:lnTo>
                  <a:pt x="398780" y="56388"/>
                </a:lnTo>
                <a:lnTo>
                  <a:pt x="386080" y="41148"/>
                </a:lnTo>
                <a:lnTo>
                  <a:pt x="379730" y="35052"/>
                </a:lnTo>
                <a:lnTo>
                  <a:pt x="374650" y="27432"/>
                </a:lnTo>
                <a:lnTo>
                  <a:pt x="349250" y="9144"/>
                </a:lnTo>
                <a:lnTo>
                  <a:pt x="344170" y="6096"/>
                </a:lnTo>
                <a:lnTo>
                  <a:pt x="336550" y="3048"/>
                </a:lnTo>
                <a:lnTo>
                  <a:pt x="330200" y="1524"/>
                </a:lnTo>
                <a:lnTo>
                  <a:pt x="323850" y="1524"/>
                </a:lnTo>
                <a:lnTo>
                  <a:pt x="316230" y="0"/>
                </a:lnTo>
                <a:lnTo>
                  <a:pt x="255270" y="0"/>
                </a:lnTo>
                <a:lnTo>
                  <a:pt x="252888" y="476"/>
                </a:lnTo>
                <a:lnTo>
                  <a:pt x="261620" y="1524"/>
                </a:lnTo>
                <a:lnTo>
                  <a:pt x="269240" y="1524"/>
                </a:lnTo>
                <a:lnTo>
                  <a:pt x="275590" y="3048"/>
                </a:lnTo>
                <a:lnTo>
                  <a:pt x="280670" y="6096"/>
                </a:lnTo>
                <a:lnTo>
                  <a:pt x="284638" y="7683"/>
                </a:lnTo>
                <a:lnTo>
                  <a:pt x="287020" y="6096"/>
                </a:lnTo>
                <a:lnTo>
                  <a:pt x="290157" y="10488"/>
                </a:lnTo>
                <a:lnTo>
                  <a:pt x="294640" y="13716"/>
                </a:lnTo>
                <a:lnTo>
                  <a:pt x="326390" y="13716"/>
                </a:lnTo>
                <a:lnTo>
                  <a:pt x="332740" y="15240"/>
                </a:lnTo>
                <a:lnTo>
                  <a:pt x="339090" y="18288"/>
                </a:lnTo>
                <a:lnTo>
                  <a:pt x="339090" y="18897"/>
                </a:lnTo>
                <a:lnTo>
                  <a:pt x="344170" y="21336"/>
                </a:lnTo>
                <a:lnTo>
                  <a:pt x="344170" y="19812"/>
                </a:lnTo>
                <a:lnTo>
                  <a:pt x="349250" y="24384"/>
                </a:lnTo>
                <a:lnTo>
                  <a:pt x="349250" y="24993"/>
                </a:lnTo>
                <a:lnTo>
                  <a:pt x="354330" y="27432"/>
                </a:lnTo>
                <a:lnTo>
                  <a:pt x="360680" y="32004"/>
                </a:lnTo>
                <a:lnTo>
                  <a:pt x="367030" y="38100"/>
                </a:lnTo>
                <a:lnTo>
                  <a:pt x="367030" y="39014"/>
                </a:lnTo>
                <a:lnTo>
                  <a:pt x="377190" y="48768"/>
                </a:lnTo>
                <a:lnTo>
                  <a:pt x="383540" y="56388"/>
                </a:lnTo>
                <a:lnTo>
                  <a:pt x="383540" y="58081"/>
                </a:lnTo>
                <a:lnTo>
                  <a:pt x="393700" y="71628"/>
                </a:lnTo>
                <a:lnTo>
                  <a:pt x="398780" y="80772"/>
                </a:lnTo>
                <a:lnTo>
                  <a:pt x="405130" y="89916"/>
                </a:lnTo>
                <a:lnTo>
                  <a:pt x="415290" y="109728"/>
                </a:lnTo>
                <a:lnTo>
                  <a:pt x="425450" y="132588"/>
                </a:lnTo>
                <a:lnTo>
                  <a:pt x="436880" y="156972"/>
                </a:lnTo>
                <a:lnTo>
                  <a:pt x="445770" y="184404"/>
                </a:lnTo>
                <a:lnTo>
                  <a:pt x="455930" y="213360"/>
                </a:lnTo>
                <a:lnTo>
                  <a:pt x="466090" y="243840"/>
                </a:lnTo>
                <a:lnTo>
                  <a:pt x="474980" y="277368"/>
                </a:lnTo>
                <a:lnTo>
                  <a:pt x="485140" y="312420"/>
                </a:lnTo>
                <a:lnTo>
                  <a:pt x="485140" y="317645"/>
                </a:lnTo>
                <a:lnTo>
                  <a:pt x="501650" y="387096"/>
                </a:lnTo>
                <a:lnTo>
                  <a:pt x="509270" y="426720"/>
                </a:lnTo>
                <a:lnTo>
                  <a:pt x="524510" y="512064"/>
                </a:lnTo>
                <a:lnTo>
                  <a:pt x="532130" y="557784"/>
                </a:lnTo>
                <a:lnTo>
                  <a:pt x="538480" y="605028"/>
                </a:lnTo>
                <a:lnTo>
                  <a:pt x="538480" y="603504"/>
                </a:lnTo>
                <a:lnTo>
                  <a:pt x="546100" y="652272"/>
                </a:lnTo>
                <a:lnTo>
                  <a:pt x="552450" y="702564"/>
                </a:lnTo>
                <a:lnTo>
                  <a:pt x="557530" y="752856"/>
                </a:lnTo>
                <a:lnTo>
                  <a:pt x="558800" y="768096"/>
                </a:lnTo>
                <a:lnTo>
                  <a:pt x="572770" y="768096"/>
                </a:lnTo>
                <a:close/>
              </a:path>
              <a:path w="572770" h="768350">
                <a:moveTo>
                  <a:pt x="275590" y="13716"/>
                </a:moveTo>
                <a:lnTo>
                  <a:pt x="265430" y="13716"/>
                </a:lnTo>
                <a:lnTo>
                  <a:pt x="271780" y="15240"/>
                </a:lnTo>
                <a:lnTo>
                  <a:pt x="271780" y="15849"/>
                </a:lnTo>
                <a:lnTo>
                  <a:pt x="272288" y="16093"/>
                </a:lnTo>
                <a:lnTo>
                  <a:pt x="275590" y="13716"/>
                </a:lnTo>
                <a:close/>
              </a:path>
              <a:path w="572770" h="768350">
                <a:moveTo>
                  <a:pt x="271780" y="15849"/>
                </a:moveTo>
                <a:lnTo>
                  <a:pt x="271780" y="15240"/>
                </a:lnTo>
                <a:lnTo>
                  <a:pt x="270510" y="15240"/>
                </a:lnTo>
                <a:lnTo>
                  <a:pt x="271780" y="15849"/>
                </a:lnTo>
                <a:close/>
              </a:path>
              <a:path w="572770" h="768350">
                <a:moveTo>
                  <a:pt x="294640" y="16764"/>
                </a:moveTo>
                <a:lnTo>
                  <a:pt x="292462" y="13716"/>
                </a:lnTo>
                <a:lnTo>
                  <a:pt x="275590" y="13716"/>
                </a:lnTo>
                <a:lnTo>
                  <a:pt x="272288" y="16093"/>
                </a:lnTo>
                <a:lnTo>
                  <a:pt x="283210" y="21336"/>
                </a:lnTo>
                <a:lnTo>
                  <a:pt x="283210" y="19812"/>
                </a:lnTo>
                <a:lnTo>
                  <a:pt x="286128" y="22438"/>
                </a:lnTo>
                <a:lnTo>
                  <a:pt x="294640" y="16764"/>
                </a:lnTo>
                <a:close/>
              </a:path>
              <a:path w="572770" h="768350">
                <a:moveTo>
                  <a:pt x="292462" y="13716"/>
                </a:moveTo>
                <a:lnTo>
                  <a:pt x="290157" y="10488"/>
                </a:lnTo>
                <a:lnTo>
                  <a:pt x="288290" y="9144"/>
                </a:lnTo>
                <a:lnTo>
                  <a:pt x="284638" y="7683"/>
                </a:lnTo>
                <a:lnTo>
                  <a:pt x="275590" y="13716"/>
                </a:lnTo>
                <a:lnTo>
                  <a:pt x="292462" y="13716"/>
                </a:lnTo>
                <a:close/>
              </a:path>
              <a:path w="572770" h="768350">
                <a:moveTo>
                  <a:pt x="290157" y="10488"/>
                </a:moveTo>
                <a:lnTo>
                  <a:pt x="287020" y="6096"/>
                </a:lnTo>
                <a:lnTo>
                  <a:pt x="284638" y="7683"/>
                </a:lnTo>
                <a:lnTo>
                  <a:pt x="288290" y="9144"/>
                </a:lnTo>
                <a:lnTo>
                  <a:pt x="290157" y="10488"/>
                </a:lnTo>
                <a:close/>
              </a:path>
              <a:path w="572770" h="768350">
                <a:moveTo>
                  <a:pt x="294640" y="28346"/>
                </a:moveTo>
                <a:lnTo>
                  <a:pt x="294640" y="16764"/>
                </a:lnTo>
                <a:lnTo>
                  <a:pt x="286128" y="22438"/>
                </a:lnTo>
                <a:lnTo>
                  <a:pt x="288290" y="24384"/>
                </a:lnTo>
                <a:lnTo>
                  <a:pt x="288290" y="24993"/>
                </a:lnTo>
                <a:lnTo>
                  <a:pt x="293370" y="27432"/>
                </a:lnTo>
                <a:lnTo>
                  <a:pt x="294640" y="28346"/>
                </a:lnTo>
                <a:close/>
              </a:path>
              <a:path w="572770" h="768350">
                <a:moveTo>
                  <a:pt x="288290" y="24993"/>
                </a:moveTo>
                <a:lnTo>
                  <a:pt x="288290" y="24384"/>
                </a:lnTo>
                <a:lnTo>
                  <a:pt x="287020" y="24384"/>
                </a:lnTo>
                <a:lnTo>
                  <a:pt x="288290" y="24993"/>
                </a:lnTo>
                <a:close/>
              </a:path>
              <a:path w="572770" h="768350">
                <a:moveTo>
                  <a:pt x="294640" y="13716"/>
                </a:moveTo>
                <a:lnTo>
                  <a:pt x="290157" y="10488"/>
                </a:lnTo>
                <a:lnTo>
                  <a:pt x="292462" y="13716"/>
                </a:lnTo>
                <a:lnTo>
                  <a:pt x="294640" y="13716"/>
                </a:lnTo>
                <a:close/>
              </a:path>
              <a:path w="572770" h="768350">
                <a:moveTo>
                  <a:pt x="510540" y="768096"/>
                </a:moveTo>
                <a:lnTo>
                  <a:pt x="508000" y="751332"/>
                </a:lnTo>
                <a:lnTo>
                  <a:pt x="504190" y="701040"/>
                </a:lnTo>
                <a:lnTo>
                  <a:pt x="491490" y="601980"/>
                </a:lnTo>
                <a:lnTo>
                  <a:pt x="468630" y="466344"/>
                </a:lnTo>
                <a:lnTo>
                  <a:pt x="453390" y="384048"/>
                </a:lnTo>
                <a:lnTo>
                  <a:pt x="435610" y="309372"/>
                </a:lnTo>
                <a:lnTo>
                  <a:pt x="425450" y="274320"/>
                </a:lnTo>
                <a:lnTo>
                  <a:pt x="416560" y="240792"/>
                </a:lnTo>
                <a:lnTo>
                  <a:pt x="407670" y="208788"/>
                </a:lnTo>
                <a:lnTo>
                  <a:pt x="397510" y="179832"/>
                </a:lnTo>
                <a:lnTo>
                  <a:pt x="375920" y="128016"/>
                </a:lnTo>
                <a:lnTo>
                  <a:pt x="364490" y="105156"/>
                </a:lnTo>
                <a:lnTo>
                  <a:pt x="354330" y="83820"/>
                </a:lnTo>
                <a:lnTo>
                  <a:pt x="347980" y="74676"/>
                </a:lnTo>
                <a:lnTo>
                  <a:pt x="344170" y="65532"/>
                </a:lnTo>
                <a:lnTo>
                  <a:pt x="337820" y="56388"/>
                </a:lnTo>
                <a:lnTo>
                  <a:pt x="325120" y="41148"/>
                </a:lnTo>
                <a:lnTo>
                  <a:pt x="318770" y="35052"/>
                </a:lnTo>
                <a:lnTo>
                  <a:pt x="313690" y="27432"/>
                </a:lnTo>
                <a:lnTo>
                  <a:pt x="294640" y="13716"/>
                </a:lnTo>
                <a:lnTo>
                  <a:pt x="292462" y="13716"/>
                </a:lnTo>
                <a:lnTo>
                  <a:pt x="294640" y="16764"/>
                </a:lnTo>
                <a:lnTo>
                  <a:pt x="294640" y="28346"/>
                </a:lnTo>
                <a:lnTo>
                  <a:pt x="299720" y="32004"/>
                </a:lnTo>
                <a:lnTo>
                  <a:pt x="303530" y="38100"/>
                </a:lnTo>
                <a:lnTo>
                  <a:pt x="303530" y="36576"/>
                </a:lnTo>
                <a:lnTo>
                  <a:pt x="316230" y="48768"/>
                </a:lnTo>
                <a:lnTo>
                  <a:pt x="321310" y="56388"/>
                </a:lnTo>
                <a:lnTo>
                  <a:pt x="332740" y="71628"/>
                </a:lnTo>
                <a:lnTo>
                  <a:pt x="337820" y="80772"/>
                </a:lnTo>
                <a:lnTo>
                  <a:pt x="344170" y="89916"/>
                </a:lnTo>
                <a:lnTo>
                  <a:pt x="354330" y="109728"/>
                </a:lnTo>
                <a:lnTo>
                  <a:pt x="364490" y="132588"/>
                </a:lnTo>
                <a:lnTo>
                  <a:pt x="375920" y="156972"/>
                </a:lnTo>
                <a:lnTo>
                  <a:pt x="384810" y="184404"/>
                </a:lnTo>
                <a:lnTo>
                  <a:pt x="405130" y="243840"/>
                </a:lnTo>
                <a:lnTo>
                  <a:pt x="422910" y="312420"/>
                </a:lnTo>
                <a:lnTo>
                  <a:pt x="440690" y="387096"/>
                </a:lnTo>
                <a:lnTo>
                  <a:pt x="448310" y="426720"/>
                </a:lnTo>
                <a:lnTo>
                  <a:pt x="463550" y="512064"/>
                </a:lnTo>
                <a:lnTo>
                  <a:pt x="471170" y="557784"/>
                </a:lnTo>
                <a:lnTo>
                  <a:pt x="496570" y="752856"/>
                </a:lnTo>
                <a:lnTo>
                  <a:pt x="497840" y="768096"/>
                </a:lnTo>
                <a:lnTo>
                  <a:pt x="510540" y="768096"/>
                </a:lnTo>
                <a:close/>
              </a:path>
              <a:path w="572770" h="768350">
                <a:moveTo>
                  <a:pt x="339090" y="18897"/>
                </a:moveTo>
                <a:lnTo>
                  <a:pt x="339090" y="18288"/>
                </a:lnTo>
                <a:lnTo>
                  <a:pt x="337820" y="18288"/>
                </a:lnTo>
                <a:lnTo>
                  <a:pt x="339090" y="18897"/>
                </a:lnTo>
                <a:close/>
              </a:path>
              <a:path w="572770" h="768350">
                <a:moveTo>
                  <a:pt x="349250" y="24993"/>
                </a:moveTo>
                <a:lnTo>
                  <a:pt x="349250" y="24384"/>
                </a:lnTo>
                <a:lnTo>
                  <a:pt x="347980" y="24384"/>
                </a:lnTo>
                <a:lnTo>
                  <a:pt x="349250" y="24993"/>
                </a:lnTo>
                <a:close/>
              </a:path>
              <a:path w="572770" h="768350">
                <a:moveTo>
                  <a:pt x="367030" y="39014"/>
                </a:moveTo>
                <a:lnTo>
                  <a:pt x="367030" y="38100"/>
                </a:lnTo>
                <a:lnTo>
                  <a:pt x="364490" y="36576"/>
                </a:lnTo>
                <a:lnTo>
                  <a:pt x="367030" y="39014"/>
                </a:lnTo>
                <a:close/>
              </a:path>
              <a:path w="572770" h="768350">
                <a:moveTo>
                  <a:pt x="383540" y="58081"/>
                </a:moveTo>
                <a:lnTo>
                  <a:pt x="383540" y="56388"/>
                </a:lnTo>
                <a:lnTo>
                  <a:pt x="382270" y="56388"/>
                </a:lnTo>
                <a:lnTo>
                  <a:pt x="383540" y="58081"/>
                </a:lnTo>
                <a:close/>
              </a:path>
              <a:path w="572770" h="768350">
                <a:moveTo>
                  <a:pt x="485140" y="317645"/>
                </a:moveTo>
                <a:lnTo>
                  <a:pt x="485140" y="312420"/>
                </a:lnTo>
                <a:lnTo>
                  <a:pt x="483870" y="312420"/>
                </a:lnTo>
                <a:lnTo>
                  <a:pt x="485140" y="31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3" name="object 33"/>
          <p:cNvSpPr txBox="1"/>
          <p:nvPr/>
        </p:nvSpPr>
        <p:spPr>
          <a:xfrm>
            <a:off x="6816043" y="2732423"/>
            <a:ext cx="343620" cy="278033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lnSpc>
                <a:spcPts val="956"/>
              </a:lnSpc>
              <a:spcBef>
                <a:spcPts val="68"/>
              </a:spcBef>
            </a:pPr>
            <a:r>
              <a:rPr sz="817" spc="-10" dirty="0">
                <a:latin typeface="Times New Roman"/>
                <a:cs typeface="Times New Roman"/>
              </a:rPr>
              <a:t>ALU</a:t>
            </a:r>
            <a:endParaRPr sz="817">
              <a:latin typeface="Times New Roman"/>
              <a:cs typeface="Times New Roman"/>
            </a:endParaRPr>
          </a:p>
          <a:p>
            <a:pPr marL="205305">
              <a:lnSpc>
                <a:spcPts val="1120"/>
              </a:lnSpc>
            </a:pPr>
            <a:r>
              <a:rPr sz="953" dirty="0">
                <a:latin typeface="Times New Roman"/>
                <a:cs typeface="Times New Roman"/>
              </a:rPr>
              <a:t>+1</a:t>
            </a:r>
            <a:endParaRPr sz="95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04353" y="3428828"/>
            <a:ext cx="3293569" cy="1046853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7" name="object 37"/>
          <p:cNvSpPr/>
          <p:nvPr/>
        </p:nvSpPr>
        <p:spPr>
          <a:xfrm>
            <a:off x="4298752" y="3428829"/>
            <a:ext cx="1790716" cy="870505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8" name="object 38"/>
          <p:cNvSpPr/>
          <p:nvPr/>
        </p:nvSpPr>
        <p:spPr>
          <a:xfrm>
            <a:off x="6456427" y="3428829"/>
            <a:ext cx="948306" cy="870505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9" name="object 39"/>
          <p:cNvSpPr/>
          <p:nvPr/>
        </p:nvSpPr>
        <p:spPr>
          <a:xfrm>
            <a:off x="6556012" y="3428828"/>
            <a:ext cx="750346" cy="785357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0" name="object 40"/>
          <p:cNvSpPr/>
          <p:nvPr/>
        </p:nvSpPr>
        <p:spPr>
          <a:xfrm>
            <a:off x="6551863" y="3428830"/>
            <a:ext cx="758558" cy="78967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3" name="object 43"/>
          <p:cNvSpPr/>
          <p:nvPr/>
        </p:nvSpPr>
        <p:spPr>
          <a:xfrm>
            <a:off x="5251033" y="3857086"/>
            <a:ext cx="683873" cy="327015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4" name="object 44"/>
          <p:cNvSpPr txBox="1"/>
          <p:nvPr/>
        </p:nvSpPr>
        <p:spPr>
          <a:xfrm>
            <a:off x="5665793" y="3859107"/>
            <a:ext cx="118862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spc="-21" dirty="0">
                <a:latin typeface="Times New Roman"/>
                <a:cs typeface="Times New Roman"/>
              </a:rPr>
              <a:t>I</a:t>
            </a:r>
            <a:r>
              <a:rPr sz="817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object 45"/>
          <p:cNvSpPr/>
          <p:nvPr/>
        </p:nvSpPr>
        <p:spPr>
          <a:xfrm>
            <a:off x="4584021" y="3963060"/>
            <a:ext cx="375605" cy="216113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6" name="object 46"/>
          <p:cNvSpPr/>
          <p:nvPr/>
        </p:nvSpPr>
        <p:spPr>
          <a:xfrm>
            <a:off x="4579871" y="3958910"/>
            <a:ext cx="385114" cy="225191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7" name="object 47"/>
          <p:cNvSpPr txBox="1"/>
          <p:nvPr/>
        </p:nvSpPr>
        <p:spPr>
          <a:xfrm>
            <a:off x="4698824" y="3982422"/>
            <a:ext cx="144796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>
                <a:latin typeface="Times New Roman"/>
                <a:cs typeface="Times New Roman"/>
              </a:rPr>
              <a:t>PC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97297" y="3428826"/>
            <a:ext cx="1597511" cy="388140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9" name="object 49"/>
          <p:cNvSpPr/>
          <p:nvPr/>
        </p:nvSpPr>
        <p:spPr>
          <a:xfrm>
            <a:off x="4393149" y="3428829"/>
            <a:ext cx="1607019" cy="393326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0" name="object 50"/>
          <p:cNvSpPr/>
          <p:nvPr/>
        </p:nvSpPr>
        <p:spPr>
          <a:xfrm>
            <a:off x="5584811" y="3748440"/>
            <a:ext cx="51867" cy="162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1" name="object 51"/>
          <p:cNvSpPr/>
          <p:nvPr/>
        </p:nvSpPr>
        <p:spPr>
          <a:xfrm>
            <a:off x="4756220" y="3800198"/>
            <a:ext cx="34578" cy="162949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2" name="object 52"/>
          <p:cNvSpPr/>
          <p:nvPr/>
        </p:nvSpPr>
        <p:spPr>
          <a:xfrm>
            <a:off x="4206427" y="4697501"/>
            <a:ext cx="3293569" cy="703499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3" name="object 53"/>
          <p:cNvSpPr txBox="1"/>
          <p:nvPr/>
        </p:nvSpPr>
        <p:spPr>
          <a:xfrm>
            <a:off x="5903002" y="4727373"/>
            <a:ext cx="395056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3" dirty="0">
                <a:latin typeface="Times New Roman"/>
                <a:cs typeface="Times New Roman"/>
              </a:rPr>
              <a:t>Me</a:t>
            </a:r>
            <a:r>
              <a:rPr sz="817" b="1" spc="-14" dirty="0">
                <a:latin typeface="Times New Roman"/>
                <a:cs typeface="Times New Roman"/>
              </a:rPr>
              <a:t>m</a:t>
            </a:r>
            <a:r>
              <a:rPr sz="817" b="1" dirty="0">
                <a:latin typeface="Times New Roman"/>
                <a:cs typeface="Times New Roman"/>
              </a:rPr>
              <a:t>o</a:t>
            </a:r>
            <a:r>
              <a:rPr sz="817" b="1" spc="-3" dirty="0">
                <a:latin typeface="Times New Roman"/>
                <a:cs typeface="Times New Roman"/>
              </a:rPr>
              <a:t>r</a:t>
            </a:r>
            <a:r>
              <a:rPr sz="817" b="1" dirty="0">
                <a:latin typeface="Times New Roman"/>
                <a:cs typeface="Times New Roman"/>
              </a:rPr>
              <a:t>y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04560" y="4295009"/>
            <a:ext cx="53164" cy="408023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5" name="object 55"/>
          <p:cNvSpPr/>
          <p:nvPr/>
        </p:nvSpPr>
        <p:spPr>
          <a:xfrm>
            <a:off x="4748958" y="4178827"/>
            <a:ext cx="51867" cy="523859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6" name="object 56"/>
          <p:cNvSpPr/>
          <p:nvPr/>
        </p:nvSpPr>
        <p:spPr>
          <a:xfrm>
            <a:off x="5594393" y="4184015"/>
            <a:ext cx="51867" cy="518672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7" name="object 57"/>
          <p:cNvSpPr/>
          <p:nvPr/>
        </p:nvSpPr>
        <p:spPr>
          <a:xfrm>
            <a:off x="6275929" y="3428829"/>
            <a:ext cx="186722" cy="32417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8" name="object 58"/>
          <p:cNvSpPr/>
          <p:nvPr/>
        </p:nvSpPr>
        <p:spPr>
          <a:xfrm>
            <a:off x="6249994" y="3435051"/>
            <a:ext cx="51867" cy="109439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9" name="object 59"/>
          <p:cNvSpPr txBox="1"/>
          <p:nvPr/>
        </p:nvSpPr>
        <p:spPr>
          <a:xfrm>
            <a:off x="6191562" y="4516655"/>
            <a:ext cx="16770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dirty="0">
                <a:latin typeface="Times New Roman"/>
                <a:cs typeface="Times New Roman"/>
              </a:rPr>
              <a:t>I/O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96467" y="3428829"/>
            <a:ext cx="179807" cy="32417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1" name="object 61"/>
          <p:cNvSpPr/>
          <p:nvPr/>
        </p:nvSpPr>
        <p:spPr>
          <a:xfrm>
            <a:off x="4578833" y="4045010"/>
            <a:ext cx="87137" cy="91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2" name="object 62"/>
          <p:cNvSpPr/>
          <p:nvPr/>
        </p:nvSpPr>
        <p:spPr>
          <a:xfrm>
            <a:off x="5296911" y="4011859"/>
            <a:ext cx="86099" cy="92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3" name="object 63"/>
          <p:cNvSpPr/>
          <p:nvPr/>
        </p:nvSpPr>
        <p:spPr>
          <a:xfrm>
            <a:off x="6644186" y="3580279"/>
            <a:ext cx="252421" cy="165111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4" name="object 64"/>
          <p:cNvSpPr/>
          <p:nvPr/>
        </p:nvSpPr>
        <p:spPr>
          <a:xfrm>
            <a:off x="6644186" y="3839616"/>
            <a:ext cx="252421" cy="165111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5" name="object 65"/>
          <p:cNvSpPr/>
          <p:nvPr/>
        </p:nvSpPr>
        <p:spPr>
          <a:xfrm>
            <a:off x="6986510" y="3580279"/>
            <a:ext cx="251124" cy="165111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6" name="object 66"/>
          <p:cNvSpPr/>
          <p:nvPr/>
        </p:nvSpPr>
        <p:spPr>
          <a:xfrm>
            <a:off x="6986510" y="3839616"/>
            <a:ext cx="251124" cy="165111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7" name="object 67"/>
          <p:cNvSpPr/>
          <p:nvPr/>
        </p:nvSpPr>
        <p:spPr>
          <a:xfrm>
            <a:off x="6645223" y="3629037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8" name="object 68"/>
          <p:cNvSpPr/>
          <p:nvPr/>
        </p:nvSpPr>
        <p:spPr>
          <a:xfrm>
            <a:off x="6645223" y="3888371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9" name="object 69"/>
          <p:cNvSpPr/>
          <p:nvPr/>
        </p:nvSpPr>
        <p:spPr>
          <a:xfrm>
            <a:off x="6986510" y="3629037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0" name="object 70"/>
          <p:cNvSpPr/>
          <p:nvPr/>
        </p:nvSpPr>
        <p:spPr>
          <a:xfrm>
            <a:off x="6986510" y="3888371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1" name="object 71"/>
          <p:cNvSpPr/>
          <p:nvPr/>
        </p:nvSpPr>
        <p:spPr>
          <a:xfrm>
            <a:off x="6594394" y="4773225"/>
            <a:ext cx="253284" cy="165111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2" name="object 72"/>
          <p:cNvSpPr/>
          <p:nvPr/>
        </p:nvSpPr>
        <p:spPr>
          <a:xfrm>
            <a:off x="6594394" y="4928827"/>
            <a:ext cx="253284" cy="165111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3" name="object 73"/>
          <p:cNvSpPr txBox="1"/>
          <p:nvPr/>
        </p:nvSpPr>
        <p:spPr>
          <a:xfrm>
            <a:off x="6639694" y="4553999"/>
            <a:ext cx="172891" cy="61908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lnSpc>
                <a:spcPts val="1831"/>
              </a:lnSpc>
              <a:spcBef>
                <a:spcPts val="68"/>
              </a:spcBef>
            </a:pPr>
            <a:r>
              <a:rPr sz="1633" dirty="0">
                <a:latin typeface="Times New Roman"/>
                <a:cs typeface="Times New Roman"/>
              </a:rPr>
              <a:t>...</a:t>
            </a:r>
            <a:endParaRPr sz="1633">
              <a:latin typeface="Times New Roman"/>
              <a:cs typeface="Times New Roman"/>
            </a:endParaRPr>
          </a:p>
          <a:p>
            <a:pPr marL="18586">
              <a:lnSpc>
                <a:spcPts val="1014"/>
              </a:lnSpc>
            </a:pPr>
            <a:r>
              <a:rPr sz="953" dirty="0">
                <a:latin typeface="Times New Roman"/>
                <a:cs typeface="Times New Roman"/>
              </a:rPr>
              <a:t>10</a:t>
            </a:r>
            <a:endParaRPr sz="953">
              <a:latin typeface="Times New Roman"/>
              <a:cs typeface="Times New Roman"/>
            </a:endParaRPr>
          </a:p>
          <a:p>
            <a:pPr marL="8644">
              <a:spcBef>
                <a:spcPts val="14"/>
              </a:spcBef>
            </a:pPr>
            <a:r>
              <a:rPr sz="1633" dirty="0">
                <a:latin typeface="Times New Roman"/>
                <a:cs typeface="Times New Roman"/>
              </a:rPr>
              <a:t>...</a:t>
            </a:r>
            <a:endParaRPr sz="163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90731" y="4750057"/>
            <a:ext cx="172891" cy="317279"/>
          </a:xfrm>
          <a:prstGeom prst="rect">
            <a:avLst/>
          </a:prstGeom>
        </p:spPr>
        <p:txBody>
          <a:bodyPr vert="horz" wrap="square" lIns="0" tIns="39764" rIns="0" bIns="0" rtlCol="0">
            <a:spAutoFit/>
          </a:bodyPr>
          <a:lstStyle/>
          <a:p>
            <a:pPr marL="8644">
              <a:spcBef>
                <a:spcPts val="313"/>
              </a:spcBef>
            </a:pPr>
            <a:r>
              <a:rPr sz="817" i="1" dirty="0">
                <a:latin typeface="Times New Roman"/>
                <a:cs typeface="Times New Roman"/>
              </a:rPr>
              <a:t>500</a:t>
            </a:r>
            <a:endParaRPr sz="817">
              <a:latin typeface="Times New Roman"/>
              <a:cs typeface="Times New Roman"/>
            </a:endParaRPr>
          </a:p>
          <a:p>
            <a:pPr marL="8644">
              <a:spcBef>
                <a:spcPts val="245"/>
              </a:spcBef>
            </a:pPr>
            <a:r>
              <a:rPr sz="817" i="1" dirty="0">
                <a:latin typeface="Times New Roman"/>
                <a:cs typeface="Times New Roman"/>
              </a:rPr>
              <a:t>501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97691" y="4697101"/>
            <a:ext cx="1297118" cy="468668"/>
          </a:xfrm>
          <a:prstGeom prst="rect">
            <a:avLst/>
          </a:prstGeom>
        </p:spPr>
        <p:txBody>
          <a:bodyPr vert="horz" wrap="square" lIns="0" tIns="39764" rIns="0" bIns="0" rtlCol="0">
            <a:spAutoFit/>
          </a:bodyPr>
          <a:lstStyle/>
          <a:p>
            <a:pPr marL="8644">
              <a:spcBef>
                <a:spcPts val="313"/>
              </a:spcBef>
            </a:pPr>
            <a:r>
              <a:rPr sz="817" i="1" dirty="0">
                <a:latin typeface="Times New Roman"/>
                <a:cs typeface="Times New Roman"/>
              </a:rPr>
              <a:t>100 </a:t>
            </a:r>
            <a:r>
              <a:rPr lang="en-US" sz="817" i="1" dirty="0">
                <a:latin typeface="Times New Roman"/>
                <a:cs typeface="Times New Roman"/>
              </a:rPr>
              <a:t>      </a:t>
            </a:r>
            <a:r>
              <a:rPr sz="817" spc="-3" dirty="0">
                <a:latin typeface="Times New Roman"/>
                <a:cs typeface="Times New Roman"/>
              </a:rPr>
              <a:t>load </a:t>
            </a:r>
            <a:r>
              <a:rPr sz="817" dirty="0">
                <a:latin typeface="Times New Roman"/>
                <a:cs typeface="Times New Roman"/>
              </a:rPr>
              <a:t>R0,</a:t>
            </a:r>
            <a:r>
              <a:rPr sz="817" spc="27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M[500]</a:t>
            </a:r>
          </a:p>
          <a:p>
            <a:pPr marL="349667" indent="-341022">
              <a:spcBef>
                <a:spcPts val="245"/>
              </a:spcBef>
              <a:buFont typeface="Times New Roman"/>
              <a:buAutoNum type="arabicPlain" startAt="101"/>
              <a:tabLst>
                <a:tab pos="349667" algn="l"/>
                <a:tab pos="350098" algn="l"/>
              </a:tabLst>
            </a:pPr>
            <a:r>
              <a:rPr lang="en-US" sz="817" dirty="0">
                <a:latin typeface="Times New Roman"/>
                <a:cs typeface="Times New Roman"/>
              </a:rPr>
              <a:t>    </a:t>
            </a:r>
            <a:r>
              <a:rPr sz="817" dirty="0" err="1">
                <a:latin typeface="Times New Roman"/>
                <a:cs typeface="Times New Roman"/>
              </a:rPr>
              <a:t>inc</a:t>
            </a:r>
            <a:r>
              <a:rPr sz="817" dirty="0">
                <a:latin typeface="Times New Roman"/>
                <a:cs typeface="Times New Roman"/>
              </a:rPr>
              <a:t> R1,</a:t>
            </a:r>
            <a:r>
              <a:rPr sz="817" spc="-24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R0</a:t>
            </a:r>
          </a:p>
          <a:p>
            <a:pPr marL="214814" indent="-206170">
              <a:spcBef>
                <a:spcPts val="245"/>
              </a:spcBef>
              <a:buFont typeface="Times New Roman"/>
              <a:buAutoNum type="arabicPlain" startAt="101"/>
              <a:tabLst>
                <a:tab pos="215246" algn="l"/>
              </a:tabLst>
            </a:pPr>
            <a:r>
              <a:rPr lang="en-US" sz="817" spc="-3" dirty="0">
                <a:latin typeface="Times New Roman"/>
                <a:cs typeface="Times New Roman"/>
              </a:rPr>
              <a:t>     </a:t>
            </a:r>
            <a:r>
              <a:rPr sz="817" spc="-3" dirty="0">
                <a:latin typeface="Times New Roman"/>
                <a:cs typeface="Times New Roman"/>
              </a:rPr>
              <a:t>store </a:t>
            </a:r>
            <a:r>
              <a:rPr sz="817" dirty="0">
                <a:latin typeface="Times New Roman"/>
                <a:cs typeface="Times New Roman"/>
              </a:rPr>
              <a:t>M[501],</a:t>
            </a:r>
            <a:r>
              <a:rPr sz="817" spc="-58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R1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6608463" y="4003169"/>
            <a:ext cx="13269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R</a:t>
            </a:r>
            <a:r>
              <a:rPr sz="817" i="1" dirty="0">
                <a:latin typeface="Times New Roman"/>
                <a:cs typeface="Times New Roman"/>
              </a:rPr>
              <a:t>0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461123" y="4517167"/>
            <a:ext cx="477179" cy="882607"/>
          </a:xfrm>
          <a:custGeom>
            <a:avLst/>
            <a:gdLst/>
            <a:ahLst/>
            <a:cxnLst/>
            <a:rect l="l" t="t" r="r" b="b"/>
            <a:pathLst>
              <a:path w="701040" h="1296670">
                <a:moveTo>
                  <a:pt x="528828" y="553917"/>
                </a:moveTo>
                <a:lnTo>
                  <a:pt x="528828" y="262128"/>
                </a:lnTo>
                <a:lnTo>
                  <a:pt x="522112" y="328766"/>
                </a:lnTo>
                <a:lnTo>
                  <a:pt x="513953" y="393927"/>
                </a:lnTo>
                <a:lnTo>
                  <a:pt x="504395" y="457526"/>
                </a:lnTo>
                <a:lnTo>
                  <a:pt x="493481" y="519479"/>
                </a:lnTo>
                <a:lnTo>
                  <a:pt x="481256" y="579702"/>
                </a:lnTo>
                <a:lnTo>
                  <a:pt x="467764" y="638109"/>
                </a:lnTo>
                <a:lnTo>
                  <a:pt x="453050" y="694619"/>
                </a:lnTo>
                <a:lnTo>
                  <a:pt x="437157" y="749144"/>
                </a:lnTo>
                <a:lnTo>
                  <a:pt x="420130" y="801603"/>
                </a:lnTo>
                <a:lnTo>
                  <a:pt x="402014" y="851909"/>
                </a:lnTo>
                <a:lnTo>
                  <a:pt x="382851" y="899980"/>
                </a:lnTo>
                <a:lnTo>
                  <a:pt x="362687" y="945730"/>
                </a:lnTo>
                <a:lnTo>
                  <a:pt x="341566" y="989076"/>
                </a:lnTo>
                <a:lnTo>
                  <a:pt x="319532" y="1029932"/>
                </a:lnTo>
                <a:lnTo>
                  <a:pt x="296629" y="1068216"/>
                </a:lnTo>
                <a:lnTo>
                  <a:pt x="272901" y="1103842"/>
                </a:lnTo>
                <a:lnTo>
                  <a:pt x="248393" y="1136726"/>
                </a:lnTo>
                <a:lnTo>
                  <a:pt x="223149" y="1166784"/>
                </a:lnTo>
                <a:lnTo>
                  <a:pt x="170629" y="1218085"/>
                </a:lnTo>
                <a:lnTo>
                  <a:pt x="115694" y="1257071"/>
                </a:lnTo>
                <a:lnTo>
                  <a:pt x="58700" y="1283067"/>
                </a:lnTo>
                <a:lnTo>
                  <a:pt x="0" y="1295400"/>
                </a:lnTo>
                <a:lnTo>
                  <a:pt x="29256" y="1296258"/>
                </a:lnTo>
                <a:lnTo>
                  <a:pt x="86834" y="1287677"/>
                </a:lnTo>
                <a:lnTo>
                  <a:pt x="142890" y="1265876"/>
                </a:lnTo>
                <a:lnTo>
                  <a:pt x="197212" y="1231366"/>
                </a:lnTo>
                <a:lnTo>
                  <a:pt x="249120" y="1185049"/>
                </a:lnTo>
                <a:lnTo>
                  <a:pt x="298633" y="1127243"/>
                </a:lnTo>
                <a:lnTo>
                  <a:pt x="322346" y="1094258"/>
                </a:lnTo>
                <a:lnTo>
                  <a:pt x="345306" y="1058655"/>
                </a:lnTo>
                <a:lnTo>
                  <a:pt x="367474" y="1020508"/>
                </a:lnTo>
                <a:lnTo>
                  <a:pt x="388808" y="979895"/>
                </a:lnTo>
                <a:lnTo>
                  <a:pt x="409267" y="936891"/>
                </a:lnTo>
                <a:lnTo>
                  <a:pt x="428809" y="891573"/>
                </a:lnTo>
                <a:lnTo>
                  <a:pt x="447394" y="844016"/>
                </a:lnTo>
                <a:lnTo>
                  <a:pt x="464980" y="794298"/>
                </a:lnTo>
                <a:lnTo>
                  <a:pt x="481526" y="742494"/>
                </a:lnTo>
                <a:lnTo>
                  <a:pt x="496990" y="688681"/>
                </a:lnTo>
                <a:lnTo>
                  <a:pt x="511332" y="632934"/>
                </a:lnTo>
                <a:lnTo>
                  <a:pt x="524510" y="575331"/>
                </a:lnTo>
                <a:lnTo>
                  <a:pt x="528828" y="553917"/>
                </a:lnTo>
                <a:close/>
              </a:path>
              <a:path w="701040" h="1296670">
                <a:moveTo>
                  <a:pt x="701040" y="262128"/>
                </a:moveTo>
                <a:lnTo>
                  <a:pt x="562356" y="0"/>
                </a:lnTo>
                <a:lnTo>
                  <a:pt x="399288" y="262128"/>
                </a:lnTo>
                <a:lnTo>
                  <a:pt x="528828" y="262128"/>
                </a:lnTo>
                <a:lnTo>
                  <a:pt x="528828" y="553917"/>
                </a:lnTo>
                <a:lnTo>
                  <a:pt x="536483" y="515947"/>
                </a:lnTo>
                <a:lnTo>
                  <a:pt x="547210" y="454858"/>
                </a:lnTo>
                <a:lnTo>
                  <a:pt x="556649" y="392141"/>
                </a:lnTo>
                <a:lnTo>
                  <a:pt x="564759" y="327872"/>
                </a:lnTo>
                <a:lnTo>
                  <a:pt x="571500" y="262128"/>
                </a:lnTo>
                <a:lnTo>
                  <a:pt x="701040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1" name="object 81"/>
          <p:cNvSpPr/>
          <p:nvPr/>
        </p:nvSpPr>
        <p:spPr>
          <a:xfrm>
            <a:off x="4837378" y="4154860"/>
            <a:ext cx="411912" cy="881743"/>
          </a:xfrm>
          <a:custGeom>
            <a:avLst/>
            <a:gdLst/>
            <a:ahLst/>
            <a:cxnLst/>
            <a:rect l="l" t="t" r="r" b="b"/>
            <a:pathLst>
              <a:path w="605154" h="1295400">
                <a:moveTo>
                  <a:pt x="605028" y="1295400"/>
                </a:moveTo>
                <a:lnTo>
                  <a:pt x="549199" y="1289116"/>
                </a:lnTo>
                <a:lnTo>
                  <a:pt x="494936" y="1270661"/>
                </a:lnTo>
                <a:lnTo>
                  <a:pt x="442497" y="1240623"/>
                </a:lnTo>
                <a:lnTo>
                  <a:pt x="392136" y="1199592"/>
                </a:lnTo>
                <a:lnTo>
                  <a:pt x="344112" y="1148161"/>
                </a:lnTo>
                <a:lnTo>
                  <a:pt x="298679" y="1086917"/>
                </a:lnTo>
                <a:lnTo>
                  <a:pt x="277016" y="1052801"/>
                </a:lnTo>
                <a:lnTo>
                  <a:pt x="256096" y="1016453"/>
                </a:lnTo>
                <a:lnTo>
                  <a:pt x="235953" y="977947"/>
                </a:lnTo>
                <a:lnTo>
                  <a:pt x="216618" y="937358"/>
                </a:lnTo>
                <a:lnTo>
                  <a:pt x="198123" y="894758"/>
                </a:lnTo>
                <a:lnTo>
                  <a:pt x="180501" y="850222"/>
                </a:lnTo>
                <a:lnTo>
                  <a:pt x="163784" y="803824"/>
                </a:lnTo>
                <a:lnTo>
                  <a:pt x="148003" y="755636"/>
                </a:lnTo>
                <a:lnTo>
                  <a:pt x="133191" y="705734"/>
                </a:lnTo>
                <a:lnTo>
                  <a:pt x="119380" y="654191"/>
                </a:lnTo>
                <a:lnTo>
                  <a:pt x="106601" y="601080"/>
                </a:lnTo>
                <a:lnTo>
                  <a:pt x="94887" y="546475"/>
                </a:lnTo>
                <a:lnTo>
                  <a:pt x="84270" y="490451"/>
                </a:lnTo>
                <a:lnTo>
                  <a:pt x="74782" y="433081"/>
                </a:lnTo>
                <a:lnTo>
                  <a:pt x="66456" y="374439"/>
                </a:lnTo>
                <a:lnTo>
                  <a:pt x="59322" y="314598"/>
                </a:lnTo>
                <a:lnTo>
                  <a:pt x="53413" y="253632"/>
                </a:lnTo>
                <a:lnTo>
                  <a:pt x="48762" y="191616"/>
                </a:lnTo>
                <a:lnTo>
                  <a:pt x="45400" y="128622"/>
                </a:lnTo>
                <a:lnTo>
                  <a:pt x="43359" y="64726"/>
                </a:lnTo>
                <a:lnTo>
                  <a:pt x="42672" y="0"/>
                </a:lnTo>
                <a:lnTo>
                  <a:pt x="0" y="0"/>
                </a:lnTo>
                <a:lnTo>
                  <a:pt x="687" y="64726"/>
                </a:lnTo>
                <a:lnTo>
                  <a:pt x="2728" y="128622"/>
                </a:lnTo>
                <a:lnTo>
                  <a:pt x="6090" y="191616"/>
                </a:lnTo>
                <a:lnTo>
                  <a:pt x="10741" y="253632"/>
                </a:lnTo>
                <a:lnTo>
                  <a:pt x="16650" y="314598"/>
                </a:lnTo>
                <a:lnTo>
                  <a:pt x="23784" y="374439"/>
                </a:lnTo>
                <a:lnTo>
                  <a:pt x="32110" y="433081"/>
                </a:lnTo>
                <a:lnTo>
                  <a:pt x="41598" y="490451"/>
                </a:lnTo>
                <a:lnTo>
                  <a:pt x="52215" y="546475"/>
                </a:lnTo>
                <a:lnTo>
                  <a:pt x="63929" y="601080"/>
                </a:lnTo>
                <a:lnTo>
                  <a:pt x="76708" y="654191"/>
                </a:lnTo>
                <a:lnTo>
                  <a:pt x="90519" y="705734"/>
                </a:lnTo>
                <a:lnTo>
                  <a:pt x="105331" y="755636"/>
                </a:lnTo>
                <a:lnTo>
                  <a:pt x="121112" y="803824"/>
                </a:lnTo>
                <a:lnTo>
                  <a:pt x="137829" y="850222"/>
                </a:lnTo>
                <a:lnTo>
                  <a:pt x="155451" y="894758"/>
                </a:lnTo>
                <a:lnTo>
                  <a:pt x="173946" y="937358"/>
                </a:lnTo>
                <a:lnTo>
                  <a:pt x="193281" y="977947"/>
                </a:lnTo>
                <a:lnTo>
                  <a:pt x="213424" y="1016453"/>
                </a:lnTo>
                <a:lnTo>
                  <a:pt x="234344" y="1052801"/>
                </a:lnTo>
                <a:lnTo>
                  <a:pt x="256096" y="1087043"/>
                </a:lnTo>
                <a:lnTo>
                  <a:pt x="278384" y="1118728"/>
                </a:lnTo>
                <a:lnTo>
                  <a:pt x="325144" y="1175140"/>
                </a:lnTo>
                <a:lnTo>
                  <a:pt x="374368" y="1221445"/>
                </a:lnTo>
                <a:lnTo>
                  <a:pt x="425800" y="1257053"/>
                </a:lnTo>
                <a:lnTo>
                  <a:pt x="479184" y="1281373"/>
                </a:lnTo>
                <a:lnTo>
                  <a:pt x="534261" y="1293816"/>
                </a:lnTo>
                <a:lnTo>
                  <a:pt x="562356" y="1295400"/>
                </a:lnTo>
                <a:lnTo>
                  <a:pt x="605028" y="12954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2" name="object 82"/>
          <p:cNvSpPr/>
          <p:nvPr/>
        </p:nvSpPr>
        <p:spPr>
          <a:xfrm>
            <a:off x="4826758" y="4094803"/>
            <a:ext cx="1235736" cy="1008670"/>
          </a:xfrm>
          <a:custGeom>
            <a:avLst/>
            <a:gdLst/>
            <a:ahLst/>
            <a:cxnLst/>
            <a:rect l="l" t="t" r="r" b="b"/>
            <a:pathLst>
              <a:path w="1295400" h="1315720">
                <a:moveTo>
                  <a:pt x="50800" y="274320"/>
                </a:moveTo>
                <a:lnTo>
                  <a:pt x="50800" y="6096"/>
                </a:lnTo>
                <a:lnTo>
                  <a:pt x="0" y="6096"/>
                </a:lnTo>
                <a:lnTo>
                  <a:pt x="0" y="12192"/>
                </a:lnTo>
                <a:lnTo>
                  <a:pt x="1443" y="19812"/>
                </a:lnTo>
                <a:lnTo>
                  <a:pt x="38100" y="19812"/>
                </a:lnTo>
                <a:lnTo>
                  <a:pt x="38100" y="210312"/>
                </a:lnTo>
                <a:lnTo>
                  <a:pt x="50800" y="274320"/>
                </a:lnTo>
                <a:close/>
              </a:path>
              <a:path w="1295400" h="1315720">
                <a:moveTo>
                  <a:pt x="1443" y="19812"/>
                </a:moveTo>
                <a:lnTo>
                  <a:pt x="0" y="12192"/>
                </a:lnTo>
                <a:lnTo>
                  <a:pt x="0" y="19812"/>
                </a:lnTo>
                <a:lnTo>
                  <a:pt x="1443" y="19812"/>
                </a:lnTo>
                <a:close/>
              </a:path>
              <a:path w="1295400" h="1315720">
                <a:moveTo>
                  <a:pt x="584200" y="1313688"/>
                </a:moveTo>
                <a:lnTo>
                  <a:pt x="558800" y="1310640"/>
                </a:lnTo>
                <a:lnTo>
                  <a:pt x="533400" y="1304544"/>
                </a:lnTo>
                <a:lnTo>
                  <a:pt x="520700" y="1299972"/>
                </a:lnTo>
                <a:lnTo>
                  <a:pt x="501650" y="1293876"/>
                </a:lnTo>
                <a:lnTo>
                  <a:pt x="495300" y="1292352"/>
                </a:lnTo>
                <a:lnTo>
                  <a:pt x="482600" y="1287780"/>
                </a:lnTo>
                <a:lnTo>
                  <a:pt x="444500" y="1275588"/>
                </a:lnTo>
                <a:lnTo>
                  <a:pt x="444500" y="1269492"/>
                </a:lnTo>
                <a:lnTo>
                  <a:pt x="406400" y="1254252"/>
                </a:lnTo>
                <a:lnTo>
                  <a:pt x="393700" y="1245108"/>
                </a:lnTo>
                <a:lnTo>
                  <a:pt x="381000" y="1234440"/>
                </a:lnTo>
                <a:lnTo>
                  <a:pt x="381000" y="1235964"/>
                </a:lnTo>
                <a:lnTo>
                  <a:pt x="368300" y="1225296"/>
                </a:lnTo>
                <a:lnTo>
                  <a:pt x="355600" y="1213104"/>
                </a:lnTo>
                <a:lnTo>
                  <a:pt x="355600" y="1214628"/>
                </a:lnTo>
                <a:lnTo>
                  <a:pt x="342900" y="1202436"/>
                </a:lnTo>
                <a:lnTo>
                  <a:pt x="330200" y="1188720"/>
                </a:lnTo>
                <a:lnTo>
                  <a:pt x="330200" y="1190244"/>
                </a:lnTo>
                <a:lnTo>
                  <a:pt x="304800" y="1162812"/>
                </a:lnTo>
                <a:lnTo>
                  <a:pt x="304800" y="1147572"/>
                </a:lnTo>
                <a:lnTo>
                  <a:pt x="279400" y="1117092"/>
                </a:lnTo>
                <a:lnTo>
                  <a:pt x="254000" y="1083564"/>
                </a:lnTo>
                <a:lnTo>
                  <a:pt x="241300" y="1065276"/>
                </a:lnTo>
                <a:lnTo>
                  <a:pt x="241300" y="1066800"/>
                </a:lnTo>
                <a:lnTo>
                  <a:pt x="228600" y="1046988"/>
                </a:lnTo>
                <a:lnTo>
                  <a:pt x="228600" y="1048512"/>
                </a:lnTo>
                <a:lnTo>
                  <a:pt x="215900" y="1008888"/>
                </a:lnTo>
                <a:lnTo>
                  <a:pt x="190500" y="969264"/>
                </a:lnTo>
                <a:lnTo>
                  <a:pt x="165100" y="926592"/>
                </a:lnTo>
                <a:lnTo>
                  <a:pt x="139700" y="835152"/>
                </a:lnTo>
                <a:lnTo>
                  <a:pt x="114300" y="786384"/>
                </a:lnTo>
                <a:lnTo>
                  <a:pt x="101600" y="734568"/>
                </a:lnTo>
                <a:lnTo>
                  <a:pt x="101600" y="736092"/>
                </a:lnTo>
                <a:lnTo>
                  <a:pt x="76200" y="629412"/>
                </a:lnTo>
                <a:lnTo>
                  <a:pt x="50800" y="515112"/>
                </a:lnTo>
                <a:lnTo>
                  <a:pt x="50800" y="516636"/>
                </a:lnTo>
                <a:lnTo>
                  <a:pt x="25400" y="397764"/>
                </a:lnTo>
                <a:lnTo>
                  <a:pt x="25400" y="335280"/>
                </a:lnTo>
                <a:lnTo>
                  <a:pt x="12700" y="272796"/>
                </a:lnTo>
                <a:lnTo>
                  <a:pt x="12700" y="79248"/>
                </a:lnTo>
                <a:lnTo>
                  <a:pt x="1443" y="19812"/>
                </a:lnTo>
                <a:lnTo>
                  <a:pt x="0" y="19812"/>
                </a:lnTo>
                <a:lnTo>
                  <a:pt x="0" y="274320"/>
                </a:lnTo>
                <a:lnTo>
                  <a:pt x="25400" y="399288"/>
                </a:lnTo>
                <a:lnTo>
                  <a:pt x="38100" y="518160"/>
                </a:lnTo>
                <a:lnTo>
                  <a:pt x="63500" y="632460"/>
                </a:lnTo>
                <a:lnTo>
                  <a:pt x="88900" y="739140"/>
                </a:lnTo>
                <a:lnTo>
                  <a:pt x="127000" y="839724"/>
                </a:lnTo>
                <a:lnTo>
                  <a:pt x="139700" y="885444"/>
                </a:lnTo>
                <a:lnTo>
                  <a:pt x="165100" y="931164"/>
                </a:lnTo>
                <a:lnTo>
                  <a:pt x="177800" y="973836"/>
                </a:lnTo>
                <a:lnTo>
                  <a:pt x="203200" y="1014984"/>
                </a:lnTo>
                <a:lnTo>
                  <a:pt x="215900" y="1054608"/>
                </a:lnTo>
                <a:lnTo>
                  <a:pt x="241300" y="1091184"/>
                </a:lnTo>
                <a:lnTo>
                  <a:pt x="266700" y="1124712"/>
                </a:lnTo>
                <a:lnTo>
                  <a:pt x="279400" y="1139952"/>
                </a:lnTo>
                <a:lnTo>
                  <a:pt x="292100" y="1156716"/>
                </a:lnTo>
                <a:lnTo>
                  <a:pt x="330200" y="1197864"/>
                </a:lnTo>
                <a:lnTo>
                  <a:pt x="393700" y="1255776"/>
                </a:lnTo>
                <a:lnTo>
                  <a:pt x="444500" y="1287780"/>
                </a:lnTo>
                <a:lnTo>
                  <a:pt x="444500" y="1275588"/>
                </a:lnTo>
                <a:lnTo>
                  <a:pt x="457200" y="1275588"/>
                </a:lnTo>
                <a:lnTo>
                  <a:pt x="457200" y="1293876"/>
                </a:lnTo>
                <a:lnTo>
                  <a:pt x="469900" y="1299972"/>
                </a:lnTo>
                <a:lnTo>
                  <a:pt x="482600" y="1304544"/>
                </a:lnTo>
                <a:lnTo>
                  <a:pt x="508000" y="1307592"/>
                </a:lnTo>
                <a:lnTo>
                  <a:pt x="520700" y="1310640"/>
                </a:lnTo>
                <a:lnTo>
                  <a:pt x="558800" y="1315212"/>
                </a:lnTo>
                <a:lnTo>
                  <a:pt x="571500" y="1315212"/>
                </a:lnTo>
                <a:lnTo>
                  <a:pt x="584200" y="1313688"/>
                </a:lnTo>
                <a:close/>
              </a:path>
              <a:path w="1295400" h="1315720">
                <a:moveTo>
                  <a:pt x="584200" y="1300734"/>
                </a:moveTo>
                <a:lnTo>
                  <a:pt x="533400" y="1292352"/>
                </a:lnTo>
                <a:lnTo>
                  <a:pt x="482600" y="1269492"/>
                </a:lnTo>
                <a:lnTo>
                  <a:pt x="444500" y="1245108"/>
                </a:lnTo>
                <a:lnTo>
                  <a:pt x="431800" y="1234440"/>
                </a:lnTo>
                <a:lnTo>
                  <a:pt x="431800" y="1235964"/>
                </a:lnTo>
                <a:lnTo>
                  <a:pt x="419100" y="1225296"/>
                </a:lnTo>
                <a:lnTo>
                  <a:pt x="406400" y="1213104"/>
                </a:lnTo>
                <a:lnTo>
                  <a:pt x="393700" y="1202436"/>
                </a:lnTo>
                <a:lnTo>
                  <a:pt x="381000" y="1188720"/>
                </a:lnTo>
                <a:lnTo>
                  <a:pt x="381000" y="1190244"/>
                </a:lnTo>
                <a:lnTo>
                  <a:pt x="355600" y="1162812"/>
                </a:lnTo>
                <a:lnTo>
                  <a:pt x="317500" y="1117092"/>
                </a:lnTo>
                <a:lnTo>
                  <a:pt x="292100" y="1083564"/>
                </a:lnTo>
                <a:lnTo>
                  <a:pt x="279400" y="1065276"/>
                </a:lnTo>
                <a:lnTo>
                  <a:pt x="279400" y="1048512"/>
                </a:lnTo>
                <a:lnTo>
                  <a:pt x="254000" y="1008888"/>
                </a:lnTo>
                <a:lnTo>
                  <a:pt x="254000" y="1010412"/>
                </a:lnTo>
                <a:lnTo>
                  <a:pt x="228600" y="969264"/>
                </a:lnTo>
                <a:lnTo>
                  <a:pt x="215900" y="926592"/>
                </a:lnTo>
                <a:lnTo>
                  <a:pt x="190500" y="880872"/>
                </a:lnTo>
                <a:lnTo>
                  <a:pt x="190500" y="882396"/>
                </a:lnTo>
                <a:lnTo>
                  <a:pt x="165100" y="786384"/>
                </a:lnTo>
                <a:lnTo>
                  <a:pt x="139700" y="734568"/>
                </a:lnTo>
                <a:lnTo>
                  <a:pt x="139700" y="736092"/>
                </a:lnTo>
                <a:lnTo>
                  <a:pt x="114300" y="629412"/>
                </a:lnTo>
                <a:lnTo>
                  <a:pt x="88900" y="516636"/>
                </a:lnTo>
                <a:lnTo>
                  <a:pt x="76200" y="397764"/>
                </a:lnTo>
                <a:lnTo>
                  <a:pt x="63500" y="335280"/>
                </a:lnTo>
                <a:lnTo>
                  <a:pt x="63500" y="272796"/>
                </a:lnTo>
                <a:lnTo>
                  <a:pt x="50800" y="210312"/>
                </a:lnTo>
                <a:lnTo>
                  <a:pt x="50800" y="336804"/>
                </a:lnTo>
                <a:lnTo>
                  <a:pt x="63500" y="399288"/>
                </a:lnTo>
                <a:lnTo>
                  <a:pt x="76200" y="518160"/>
                </a:lnTo>
                <a:lnTo>
                  <a:pt x="101600" y="632460"/>
                </a:lnTo>
                <a:lnTo>
                  <a:pt x="127000" y="739140"/>
                </a:lnTo>
                <a:lnTo>
                  <a:pt x="165100" y="839724"/>
                </a:lnTo>
                <a:lnTo>
                  <a:pt x="177800" y="886968"/>
                </a:lnTo>
                <a:lnTo>
                  <a:pt x="203200" y="931164"/>
                </a:lnTo>
                <a:lnTo>
                  <a:pt x="215900" y="973836"/>
                </a:lnTo>
                <a:lnTo>
                  <a:pt x="241300" y="1014984"/>
                </a:lnTo>
                <a:lnTo>
                  <a:pt x="266700" y="1054608"/>
                </a:lnTo>
                <a:lnTo>
                  <a:pt x="279400" y="1091184"/>
                </a:lnTo>
                <a:lnTo>
                  <a:pt x="304800" y="1124712"/>
                </a:lnTo>
                <a:lnTo>
                  <a:pt x="317500" y="1139952"/>
                </a:lnTo>
                <a:lnTo>
                  <a:pt x="330200" y="1156716"/>
                </a:lnTo>
                <a:lnTo>
                  <a:pt x="368300" y="1197864"/>
                </a:lnTo>
                <a:lnTo>
                  <a:pt x="431800" y="1255776"/>
                </a:lnTo>
                <a:lnTo>
                  <a:pt x="482600" y="1287780"/>
                </a:lnTo>
                <a:lnTo>
                  <a:pt x="520700" y="1298448"/>
                </a:lnTo>
                <a:lnTo>
                  <a:pt x="546100" y="1301496"/>
                </a:lnTo>
                <a:lnTo>
                  <a:pt x="571500" y="1301496"/>
                </a:lnTo>
                <a:lnTo>
                  <a:pt x="584200" y="1300734"/>
                </a:lnTo>
                <a:close/>
              </a:path>
              <a:path w="1295400" h="1315720">
                <a:moveTo>
                  <a:pt x="677333" y="1289812"/>
                </a:moveTo>
                <a:lnTo>
                  <a:pt x="647700" y="1296924"/>
                </a:lnTo>
                <a:lnTo>
                  <a:pt x="635000" y="1298448"/>
                </a:lnTo>
                <a:lnTo>
                  <a:pt x="635000" y="1301496"/>
                </a:lnTo>
                <a:lnTo>
                  <a:pt x="546100" y="1301496"/>
                </a:lnTo>
                <a:lnTo>
                  <a:pt x="520700" y="1298448"/>
                </a:lnTo>
                <a:lnTo>
                  <a:pt x="501650" y="1293876"/>
                </a:lnTo>
                <a:lnTo>
                  <a:pt x="520700" y="1299972"/>
                </a:lnTo>
                <a:lnTo>
                  <a:pt x="533400" y="1304544"/>
                </a:lnTo>
                <a:lnTo>
                  <a:pt x="558800" y="1310640"/>
                </a:lnTo>
                <a:lnTo>
                  <a:pt x="584200" y="1313688"/>
                </a:lnTo>
                <a:lnTo>
                  <a:pt x="609600" y="1310640"/>
                </a:lnTo>
                <a:lnTo>
                  <a:pt x="635000" y="1304544"/>
                </a:lnTo>
                <a:lnTo>
                  <a:pt x="660400" y="1296924"/>
                </a:lnTo>
                <a:lnTo>
                  <a:pt x="677333" y="1289812"/>
                </a:lnTo>
                <a:close/>
              </a:path>
              <a:path w="1295400" h="1315720">
                <a:moveTo>
                  <a:pt x="596900" y="1301496"/>
                </a:moveTo>
                <a:lnTo>
                  <a:pt x="584200" y="1300734"/>
                </a:lnTo>
                <a:lnTo>
                  <a:pt x="571500" y="1301496"/>
                </a:lnTo>
                <a:lnTo>
                  <a:pt x="596900" y="1301496"/>
                </a:lnTo>
                <a:close/>
              </a:path>
              <a:path w="1295400" h="1315720">
                <a:moveTo>
                  <a:pt x="609600" y="1315212"/>
                </a:moveTo>
                <a:lnTo>
                  <a:pt x="584200" y="1313688"/>
                </a:lnTo>
                <a:lnTo>
                  <a:pt x="571500" y="1315212"/>
                </a:lnTo>
                <a:lnTo>
                  <a:pt x="609600" y="1315212"/>
                </a:lnTo>
                <a:close/>
              </a:path>
              <a:path w="1295400" h="1315720">
                <a:moveTo>
                  <a:pt x="1117116" y="281940"/>
                </a:moveTo>
                <a:lnTo>
                  <a:pt x="1104900" y="281940"/>
                </a:lnTo>
                <a:lnTo>
                  <a:pt x="1104900" y="327660"/>
                </a:lnTo>
                <a:lnTo>
                  <a:pt x="1092200" y="381000"/>
                </a:lnTo>
                <a:lnTo>
                  <a:pt x="1092200" y="432816"/>
                </a:lnTo>
                <a:lnTo>
                  <a:pt x="1079500" y="484632"/>
                </a:lnTo>
                <a:lnTo>
                  <a:pt x="1054100" y="583692"/>
                </a:lnTo>
                <a:lnTo>
                  <a:pt x="1054100" y="630936"/>
                </a:lnTo>
                <a:lnTo>
                  <a:pt x="1041400" y="678180"/>
                </a:lnTo>
                <a:lnTo>
                  <a:pt x="1016000" y="766572"/>
                </a:lnTo>
                <a:lnTo>
                  <a:pt x="1003300" y="809244"/>
                </a:lnTo>
                <a:lnTo>
                  <a:pt x="977900" y="850392"/>
                </a:lnTo>
                <a:lnTo>
                  <a:pt x="965200" y="890016"/>
                </a:lnTo>
                <a:lnTo>
                  <a:pt x="952500" y="928116"/>
                </a:lnTo>
                <a:lnTo>
                  <a:pt x="939800" y="964692"/>
                </a:lnTo>
                <a:lnTo>
                  <a:pt x="939800" y="963168"/>
                </a:lnTo>
                <a:lnTo>
                  <a:pt x="914400" y="998220"/>
                </a:lnTo>
                <a:lnTo>
                  <a:pt x="901700" y="1031748"/>
                </a:lnTo>
                <a:lnTo>
                  <a:pt x="889000" y="1063752"/>
                </a:lnTo>
                <a:lnTo>
                  <a:pt x="863600" y="1092708"/>
                </a:lnTo>
                <a:lnTo>
                  <a:pt x="850900" y="1121664"/>
                </a:lnTo>
                <a:lnTo>
                  <a:pt x="825500" y="1147572"/>
                </a:lnTo>
                <a:lnTo>
                  <a:pt x="800100" y="1171956"/>
                </a:lnTo>
                <a:lnTo>
                  <a:pt x="762000" y="1214628"/>
                </a:lnTo>
                <a:lnTo>
                  <a:pt x="762000" y="1213104"/>
                </a:lnTo>
                <a:lnTo>
                  <a:pt x="736600" y="1232916"/>
                </a:lnTo>
                <a:lnTo>
                  <a:pt x="723900" y="1248156"/>
                </a:lnTo>
                <a:lnTo>
                  <a:pt x="698500" y="1263396"/>
                </a:lnTo>
                <a:lnTo>
                  <a:pt x="698500" y="1261872"/>
                </a:lnTo>
                <a:lnTo>
                  <a:pt x="673100" y="1275588"/>
                </a:lnTo>
                <a:lnTo>
                  <a:pt x="673100" y="1274064"/>
                </a:lnTo>
                <a:lnTo>
                  <a:pt x="647700" y="1284732"/>
                </a:lnTo>
                <a:lnTo>
                  <a:pt x="635000" y="1292352"/>
                </a:lnTo>
                <a:lnTo>
                  <a:pt x="609600" y="1298448"/>
                </a:lnTo>
                <a:lnTo>
                  <a:pt x="596900" y="1299972"/>
                </a:lnTo>
                <a:lnTo>
                  <a:pt x="584200" y="1300734"/>
                </a:lnTo>
                <a:lnTo>
                  <a:pt x="596900" y="1301496"/>
                </a:lnTo>
                <a:lnTo>
                  <a:pt x="635000" y="1301496"/>
                </a:lnTo>
                <a:lnTo>
                  <a:pt x="635000" y="1298448"/>
                </a:lnTo>
                <a:lnTo>
                  <a:pt x="647700" y="1296924"/>
                </a:lnTo>
                <a:lnTo>
                  <a:pt x="677333" y="1289812"/>
                </a:lnTo>
                <a:lnTo>
                  <a:pt x="685800" y="1286256"/>
                </a:lnTo>
                <a:lnTo>
                  <a:pt x="698500" y="1274064"/>
                </a:lnTo>
                <a:lnTo>
                  <a:pt x="723900" y="1258824"/>
                </a:lnTo>
                <a:lnTo>
                  <a:pt x="749300" y="1242060"/>
                </a:lnTo>
                <a:lnTo>
                  <a:pt x="774700" y="1223772"/>
                </a:lnTo>
                <a:lnTo>
                  <a:pt x="787400" y="1202436"/>
                </a:lnTo>
                <a:lnTo>
                  <a:pt x="812800" y="1179576"/>
                </a:lnTo>
                <a:lnTo>
                  <a:pt x="838200" y="1155192"/>
                </a:lnTo>
                <a:lnTo>
                  <a:pt x="850900" y="1127760"/>
                </a:lnTo>
                <a:lnTo>
                  <a:pt x="876300" y="1100328"/>
                </a:lnTo>
                <a:lnTo>
                  <a:pt x="889000" y="1069848"/>
                </a:lnTo>
                <a:lnTo>
                  <a:pt x="914400" y="1037844"/>
                </a:lnTo>
                <a:lnTo>
                  <a:pt x="927100" y="1004316"/>
                </a:lnTo>
                <a:lnTo>
                  <a:pt x="952500" y="969264"/>
                </a:lnTo>
                <a:lnTo>
                  <a:pt x="965200" y="932688"/>
                </a:lnTo>
                <a:lnTo>
                  <a:pt x="977900" y="894588"/>
                </a:lnTo>
                <a:lnTo>
                  <a:pt x="990600" y="854964"/>
                </a:lnTo>
                <a:lnTo>
                  <a:pt x="1016000" y="813816"/>
                </a:lnTo>
                <a:lnTo>
                  <a:pt x="1028700" y="771144"/>
                </a:lnTo>
                <a:lnTo>
                  <a:pt x="1054100" y="681228"/>
                </a:lnTo>
                <a:lnTo>
                  <a:pt x="1066800" y="633984"/>
                </a:lnTo>
                <a:lnTo>
                  <a:pt x="1066800" y="586740"/>
                </a:lnTo>
                <a:lnTo>
                  <a:pt x="1104900" y="435864"/>
                </a:lnTo>
                <a:lnTo>
                  <a:pt x="1117116" y="281940"/>
                </a:lnTo>
                <a:close/>
              </a:path>
              <a:path w="1295400" h="1315720">
                <a:moveTo>
                  <a:pt x="1143000" y="440436"/>
                </a:moveTo>
                <a:lnTo>
                  <a:pt x="1143000" y="330708"/>
                </a:lnTo>
                <a:lnTo>
                  <a:pt x="1130300" y="385572"/>
                </a:lnTo>
                <a:lnTo>
                  <a:pt x="1130300" y="438912"/>
                </a:lnTo>
                <a:lnTo>
                  <a:pt x="1104900" y="542544"/>
                </a:lnTo>
                <a:lnTo>
                  <a:pt x="1104900" y="592836"/>
                </a:lnTo>
                <a:lnTo>
                  <a:pt x="1079500" y="688848"/>
                </a:lnTo>
                <a:lnTo>
                  <a:pt x="1041400" y="822960"/>
                </a:lnTo>
                <a:lnTo>
                  <a:pt x="1016000" y="864108"/>
                </a:lnTo>
                <a:lnTo>
                  <a:pt x="990600" y="943356"/>
                </a:lnTo>
                <a:lnTo>
                  <a:pt x="990600" y="941832"/>
                </a:lnTo>
                <a:lnTo>
                  <a:pt x="977900" y="979932"/>
                </a:lnTo>
                <a:lnTo>
                  <a:pt x="952500" y="1014984"/>
                </a:lnTo>
                <a:lnTo>
                  <a:pt x="952500" y="1013460"/>
                </a:lnTo>
                <a:lnTo>
                  <a:pt x="939800" y="1046988"/>
                </a:lnTo>
                <a:lnTo>
                  <a:pt x="914400" y="1078992"/>
                </a:lnTo>
                <a:lnTo>
                  <a:pt x="901700" y="1107948"/>
                </a:lnTo>
                <a:lnTo>
                  <a:pt x="876300" y="1136904"/>
                </a:lnTo>
                <a:lnTo>
                  <a:pt x="876300" y="1135380"/>
                </a:lnTo>
                <a:lnTo>
                  <a:pt x="850900" y="1161288"/>
                </a:lnTo>
                <a:lnTo>
                  <a:pt x="838200" y="1185672"/>
                </a:lnTo>
                <a:lnTo>
                  <a:pt x="812800" y="1207008"/>
                </a:lnTo>
                <a:lnTo>
                  <a:pt x="787400" y="1226820"/>
                </a:lnTo>
                <a:lnTo>
                  <a:pt x="774700" y="1243584"/>
                </a:lnTo>
                <a:lnTo>
                  <a:pt x="736600" y="1266444"/>
                </a:lnTo>
                <a:lnTo>
                  <a:pt x="723900" y="1272540"/>
                </a:lnTo>
                <a:lnTo>
                  <a:pt x="711200" y="1277112"/>
                </a:lnTo>
                <a:lnTo>
                  <a:pt x="698500" y="1283208"/>
                </a:lnTo>
                <a:lnTo>
                  <a:pt x="685800" y="1287780"/>
                </a:lnTo>
                <a:lnTo>
                  <a:pt x="677333" y="1289812"/>
                </a:lnTo>
                <a:lnTo>
                  <a:pt x="660400" y="1296924"/>
                </a:lnTo>
                <a:lnTo>
                  <a:pt x="635000" y="1304544"/>
                </a:lnTo>
                <a:lnTo>
                  <a:pt x="609600" y="1310640"/>
                </a:lnTo>
                <a:lnTo>
                  <a:pt x="584200" y="1313688"/>
                </a:lnTo>
                <a:lnTo>
                  <a:pt x="609600" y="1315212"/>
                </a:lnTo>
                <a:lnTo>
                  <a:pt x="622300" y="1313688"/>
                </a:lnTo>
                <a:lnTo>
                  <a:pt x="635000" y="1313688"/>
                </a:lnTo>
                <a:lnTo>
                  <a:pt x="647700" y="1312164"/>
                </a:lnTo>
                <a:lnTo>
                  <a:pt x="685800" y="1303020"/>
                </a:lnTo>
                <a:lnTo>
                  <a:pt x="711200" y="1289304"/>
                </a:lnTo>
                <a:lnTo>
                  <a:pt x="736600" y="1277112"/>
                </a:lnTo>
                <a:lnTo>
                  <a:pt x="774700" y="1254252"/>
                </a:lnTo>
                <a:lnTo>
                  <a:pt x="800100" y="1235964"/>
                </a:lnTo>
                <a:lnTo>
                  <a:pt x="825500" y="1216152"/>
                </a:lnTo>
                <a:lnTo>
                  <a:pt x="838200" y="1194816"/>
                </a:lnTo>
                <a:lnTo>
                  <a:pt x="863600" y="1170432"/>
                </a:lnTo>
                <a:lnTo>
                  <a:pt x="889000" y="1144524"/>
                </a:lnTo>
                <a:lnTo>
                  <a:pt x="901700" y="1115568"/>
                </a:lnTo>
                <a:lnTo>
                  <a:pt x="939800" y="1054608"/>
                </a:lnTo>
                <a:lnTo>
                  <a:pt x="977900" y="984504"/>
                </a:lnTo>
                <a:lnTo>
                  <a:pt x="1003300" y="947928"/>
                </a:lnTo>
                <a:lnTo>
                  <a:pt x="1028700" y="868680"/>
                </a:lnTo>
                <a:lnTo>
                  <a:pt x="1066800" y="783336"/>
                </a:lnTo>
                <a:lnTo>
                  <a:pt x="1104900" y="644652"/>
                </a:lnTo>
                <a:lnTo>
                  <a:pt x="1117600" y="595884"/>
                </a:lnTo>
                <a:lnTo>
                  <a:pt x="1117600" y="545592"/>
                </a:lnTo>
                <a:lnTo>
                  <a:pt x="1143000" y="440436"/>
                </a:lnTo>
                <a:close/>
              </a:path>
              <a:path w="1295400" h="1315720">
                <a:moveTo>
                  <a:pt x="1151809" y="16297"/>
                </a:moveTo>
                <a:lnTo>
                  <a:pt x="1143000" y="0"/>
                </a:lnTo>
                <a:lnTo>
                  <a:pt x="965200" y="281940"/>
                </a:lnTo>
                <a:lnTo>
                  <a:pt x="977900" y="281940"/>
                </a:lnTo>
                <a:lnTo>
                  <a:pt x="977900" y="268224"/>
                </a:lnTo>
                <a:lnTo>
                  <a:pt x="997319" y="268224"/>
                </a:lnTo>
                <a:lnTo>
                  <a:pt x="1143000" y="36927"/>
                </a:lnTo>
                <a:lnTo>
                  <a:pt x="1143000" y="15240"/>
                </a:lnTo>
                <a:lnTo>
                  <a:pt x="1151809" y="16297"/>
                </a:lnTo>
                <a:close/>
              </a:path>
              <a:path w="1295400" h="1315720">
                <a:moveTo>
                  <a:pt x="997319" y="268224"/>
                </a:moveTo>
                <a:lnTo>
                  <a:pt x="977900" y="268224"/>
                </a:lnTo>
                <a:lnTo>
                  <a:pt x="990600" y="278892"/>
                </a:lnTo>
                <a:lnTo>
                  <a:pt x="997319" y="268224"/>
                </a:lnTo>
                <a:close/>
              </a:path>
              <a:path w="1295400" h="1315720">
                <a:moveTo>
                  <a:pt x="1113517" y="271163"/>
                </a:moveTo>
                <a:lnTo>
                  <a:pt x="1112404" y="268224"/>
                </a:lnTo>
                <a:lnTo>
                  <a:pt x="997319" y="268224"/>
                </a:lnTo>
                <a:lnTo>
                  <a:pt x="990600" y="278892"/>
                </a:lnTo>
                <a:lnTo>
                  <a:pt x="977900" y="268224"/>
                </a:lnTo>
                <a:lnTo>
                  <a:pt x="977900" y="281940"/>
                </a:lnTo>
                <a:lnTo>
                  <a:pt x="1104900" y="281940"/>
                </a:lnTo>
                <a:lnTo>
                  <a:pt x="1104900" y="277368"/>
                </a:lnTo>
                <a:lnTo>
                  <a:pt x="1113517" y="271163"/>
                </a:lnTo>
                <a:close/>
              </a:path>
              <a:path w="1295400" h="1315720">
                <a:moveTo>
                  <a:pt x="1112404" y="268224"/>
                </a:moveTo>
                <a:lnTo>
                  <a:pt x="1104900" y="248412"/>
                </a:lnTo>
                <a:lnTo>
                  <a:pt x="1104900" y="268224"/>
                </a:lnTo>
                <a:lnTo>
                  <a:pt x="1112404" y="268224"/>
                </a:lnTo>
                <a:close/>
              </a:path>
              <a:path w="1295400" h="1315720">
                <a:moveTo>
                  <a:pt x="1115391" y="276109"/>
                </a:moveTo>
                <a:lnTo>
                  <a:pt x="1113517" y="271163"/>
                </a:lnTo>
                <a:lnTo>
                  <a:pt x="1104900" y="277368"/>
                </a:lnTo>
                <a:lnTo>
                  <a:pt x="1115391" y="276109"/>
                </a:lnTo>
                <a:close/>
              </a:path>
              <a:path w="1295400" h="1315720">
                <a:moveTo>
                  <a:pt x="1117200" y="280884"/>
                </a:moveTo>
                <a:lnTo>
                  <a:pt x="1115391" y="276109"/>
                </a:lnTo>
                <a:lnTo>
                  <a:pt x="1104900" y="277368"/>
                </a:lnTo>
                <a:lnTo>
                  <a:pt x="1104900" y="281940"/>
                </a:lnTo>
                <a:lnTo>
                  <a:pt x="1117116" y="281940"/>
                </a:lnTo>
                <a:lnTo>
                  <a:pt x="1117200" y="280884"/>
                </a:lnTo>
                <a:close/>
              </a:path>
              <a:path w="1295400" h="1315720">
                <a:moveTo>
                  <a:pt x="1117600" y="268224"/>
                </a:moveTo>
                <a:lnTo>
                  <a:pt x="1112404" y="268224"/>
                </a:lnTo>
                <a:lnTo>
                  <a:pt x="1113517" y="271163"/>
                </a:lnTo>
                <a:lnTo>
                  <a:pt x="1117600" y="268224"/>
                </a:lnTo>
                <a:close/>
              </a:path>
              <a:path w="1295400" h="1315720">
                <a:moveTo>
                  <a:pt x="1117600" y="275844"/>
                </a:moveTo>
                <a:lnTo>
                  <a:pt x="1115391" y="276109"/>
                </a:lnTo>
                <a:lnTo>
                  <a:pt x="1117200" y="280884"/>
                </a:lnTo>
                <a:lnTo>
                  <a:pt x="1117600" y="275844"/>
                </a:lnTo>
                <a:close/>
              </a:path>
              <a:path w="1295400" h="1315720">
                <a:moveTo>
                  <a:pt x="1117600" y="281940"/>
                </a:moveTo>
                <a:lnTo>
                  <a:pt x="1117200" y="280884"/>
                </a:lnTo>
                <a:lnTo>
                  <a:pt x="1117116" y="281940"/>
                </a:lnTo>
                <a:lnTo>
                  <a:pt x="1117600" y="281940"/>
                </a:lnTo>
                <a:close/>
              </a:path>
              <a:path w="1295400" h="1315720">
                <a:moveTo>
                  <a:pt x="1153742" y="19872"/>
                </a:moveTo>
                <a:lnTo>
                  <a:pt x="1151809" y="16297"/>
                </a:lnTo>
                <a:lnTo>
                  <a:pt x="1143000" y="15240"/>
                </a:lnTo>
                <a:lnTo>
                  <a:pt x="1149260" y="26987"/>
                </a:lnTo>
                <a:lnTo>
                  <a:pt x="1153742" y="19872"/>
                </a:lnTo>
                <a:close/>
              </a:path>
              <a:path w="1295400" h="1315720">
                <a:moveTo>
                  <a:pt x="1149260" y="26987"/>
                </a:moveTo>
                <a:lnTo>
                  <a:pt x="1143000" y="15240"/>
                </a:lnTo>
                <a:lnTo>
                  <a:pt x="1143000" y="36927"/>
                </a:lnTo>
                <a:lnTo>
                  <a:pt x="1149260" y="26987"/>
                </a:lnTo>
                <a:close/>
              </a:path>
              <a:path w="1295400" h="1315720">
                <a:moveTo>
                  <a:pt x="1282700" y="281940"/>
                </a:moveTo>
                <a:lnTo>
                  <a:pt x="1282700" y="277368"/>
                </a:lnTo>
                <a:lnTo>
                  <a:pt x="1277826" y="268224"/>
                </a:lnTo>
                <a:lnTo>
                  <a:pt x="1143000" y="268224"/>
                </a:lnTo>
                <a:lnTo>
                  <a:pt x="1143000" y="387096"/>
                </a:lnTo>
                <a:lnTo>
                  <a:pt x="1155700" y="332232"/>
                </a:lnTo>
                <a:lnTo>
                  <a:pt x="1155700" y="281940"/>
                </a:lnTo>
                <a:lnTo>
                  <a:pt x="1282700" y="281940"/>
                </a:lnTo>
                <a:close/>
              </a:path>
              <a:path w="1295400" h="1315720">
                <a:moveTo>
                  <a:pt x="1295400" y="281940"/>
                </a:moveTo>
                <a:lnTo>
                  <a:pt x="1153742" y="19872"/>
                </a:lnTo>
                <a:lnTo>
                  <a:pt x="1149260" y="26987"/>
                </a:lnTo>
                <a:lnTo>
                  <a:pt x="1277826" y="268224"/>
                </a:lnTo>
                <a:lnTo>
                  <a:pt x="1282700" y="268224"/>
                </a:lnTo>
                <a:lnTo>
                  <a:pt x="1282700" y="281940"/>
                </a:lnTo>
                <a:lnTo>
                  <a:pt x="1295400" y="281940"/>
                </a:lnTo>
                <a:close/>
              </a:path>
              <a:path w="1295400" h="1315720">
                <a:moveTo>
                  <a:pt x="1155700" y="16764"/>
                </a:moveTo>
                <a:lnTo>
                  <a:pt x="1151809" y="16297"/>
                </a:lnTo>
                <a:lnTo>
                  <a:pt x="1153742" y="19872"/>
                </a:lnTo>
                <a:lnTo>
                  <a:pt x="1155700" y="16764"/>
                </a:lnTo>
                <a:close/>
              </a:path>
              <a:path w="1295400" h="1315720">
                <a:moveTo>
                  <a:pt x="1282700" y="277368"/>
                </a:moveTo>
                <a:lnTo>
                  <a:pt x="1282700" y="268224"/>
                </a:lnTo>
                <a:lnTo>
                  <a:pt x="1277826" y="268224"/>
                </a:lnTo>
                <a:lnTo>
                  <a:pt x="1282700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3" name="object 83"/>
          <p:cNvSpPr txBox="1"/>
          <p:nvPr/>
        </p:nvSpPr>
        <p:spPr>
          <a:xfrm>
            <a:off x="5408476" y="3981320"/>
            <a:ext cx="46464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 err="1">
                <a:latin typeface="Times New Roman"/>
                <a:cs typeface="Times New Roman"/>
              </a:rPr>
              <a:t>inc</a:t>
            </a:r>
            <a:r>
              <a:rPr sz="817" dirty="0">
                <a:latin typeface="Times New Roman"/>
                <a:cs typeface="Times New Roman"/>
              </a:rPr>
              <a:t> R1,</a:t>
            </a:r>
            <a:r>
              <a:rPr sz="817" spc="-62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R0</a:t>
            </a:r>
          </a:p>
        </p:txBody>
      </p:sp>
      <p:sp>
        <p:nvSpPr>
          <p:cNvPr id="84" name="object 84"/>
          <p:cNvSpPr/>
          <p:nvPr/>
        </p:nvSpPr>
        <p:spPr>
          <a:xfrm>
            <a:off x="498407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5" name="object 85"/>
          <p:cNvSpPr/>
          <p:nvPr/>
        </p:nvSpPr>
        <p:spPr>
          <a:xfrm>
            <a:off x="1432015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6" name="object 86"/>
          <p:cNvSpPr/>
          <p:nvPr/>
        </p:nvSpPr>
        <p:spPr>
          <a:xfrm>
            <a:off x="7025929" y="3428827"/>
            <a:ext cx="134855" cy="414937"/>
          </a:xfrm>
          <a:custGeom>
            <a:avLst/>
            <a:gdLst/>
            <a:ahLst/>
            <a:cxnLst/>
            <a:rect l="l" t="t" r="r" b="b"/>
            <a:pathLst>
              <a:path w="198120" h="609600">
                <a:moveTo>
                  <a:pt x="68580" y="508353"/>
                </a:moveTo>
                <a:lnTo>
                  <a:pt x="68580" y="318515"/>
                </a:lnTo>
                <a:lnTo>
                  <a:pt x="0" y="318515"/>
                </a:lnTo>
                <a:lnTo>
                  <a:pt x="68580" y="508353"/>
                </a:lnTo>
                <a:close/>
              </a:path>
              <a:path w="198120" h="609600">
                <a:moveTo>
                  <a:pt x="198120" y="318515"/>
                </a:moveTo>
                <a:lnTo>
                  <a:pt x="129540" y="318515"/>
                </a:lnTo>
                <a:lnTo>
                  <a:pt x="125671" y="240612"/>
                </a:lnTo>
                <a:lnTo>
                  <a:pt x="120942" y="164715"/>
                </a:lnTo>
                <a:lnTo>
                  <a:pt x="115383" y="90939"/>
                </a:lnTo>
                <a:lnTo>
                  <a:pt x="109022" y="19402"/>
                </a:lnTo>
                <a:lnTo>
                  <a:pt x="107021" y="0"/>
                </a:lnTo>
                <a:lnTo>
                  <a:pt x="46061" y="0"/>
                </a:lnTo>
                <a:lnTo>
                  <a:pt x="48062" y="19402"/>
                </a:lnTo>
                <a:lnTo>
                  <a:pt x="54423" y="90939"/>
                </a:lnTo>
                <a:lnTo>
                  <a:pt x="59982" y="164715"/>
                </a:lnTo>
                <a:lnTo>
                  <a:pt x="64711" y="240612"/>
                </a:lnTo>
                <a:lnTo>
                  <a:pt x="68580" y="318515"/>
                </a:lnTo>
                <a:lnTo>
                  <a:pt x="68580" y="508353"/>
                </a:lnTo>
                <a:lnTo>
                  <a:pt x="105156" y="609599"/>
                </a:lnTo>
                <a:lnTo>
                  <a:pt x="19812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7" name="object 87"/>
          <p:cNvSpPr/>
          <p:nvPr/>
        </p:nvSpPr>
        <p:spPr>
          <a:xfrm>
            <a:off x="6698129" y="3428827"/>
            <a:ext cx="62673" cy="414937"/>
          </a:xfrm>
          <a:custGeom>
            <a:avLst/>
            <a:gdLst/>
            <a:ahLst/>
            <a:cxnLst/>
            <a:rect l="l" t="t" r="r" b="b"/>
            <a:pathLst>
              <a:path w="92075" h="609600">
                <a:moveTo>
                  <a:pt x="91524" y="0"/>
                </a:moveTo>
                <a:lnTo>
                  <a:pt x="29103" y="0"/>
                </a:lnTo>
                <a:lnTo>
                  <a:pt x="24839" y="43148"/>
                </a:lnTo>
                <a:lnTo>
                  <a:pt x="19191" y="108780"/>
                </a:lnTo>
                <a:lnTo>
                  <a:pt x="14228" y="176100"/>
                </a:lnTo>
                <a:lnTo>
                  <a:pt x="9969" y="245003"/>
                </a:lnTo>
                <a:lnTo>
                  <a:pt x="6437" y="315385"/>
                </a:lnTo>
                <a:lnTo>
                  <a:pt x="3653" y="387139"/>
                </a:lnTo>
                <a:lnTo>
                  <a:pt x="1637" y="460163"/>
                </a:lnTo>
                <a:lnTo>
                  <a:pt x="413" y="534351"/>
                </a:lnTo>
                <a:lnTo>
                  <a:pt x="0" y="609599"/>
                </a:lnTo>
                <a:lnTo>
                  <a:pt x="62484" y="609599"/>
                </a:lnTo>
                <a:lnTo>
                  <a:pt x="62861" y="537806"/>
                </a:lnTo>
                <a:lnTo>
                  <a:pt x="63982" y="466905"/>
                </a:lnTo>
                <a:lnTo>
                  <a:pt x="65827" y="396993"/>
                </a:lnTo>
                <a:lnTo>
                  <a:pt x="68380" y="328168"/>
                </a:lnTo>
                <a:lnTo>
                  <a:pt x="71622" y="260529"/>
                </a:lnTo>
                <a:lnTo>
                  <a:pt x="75535" y="194172"/>
                </a:lnTo>
                <a:lnTo>
                  <a:pt x="80102" y="129197"/>
                </a:lnTo>
                <a:lnTo>
                  <a:pt x="85303" y="65700"/>
                </a:lnTo>
                <a:lnTo>
                  <a:pt x="91121" y="3779"/>
                </a:lnTo>
                <a:lnTo>
                  <a:pt x="915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8" name="object 88"/>
          <p:cNvSpPr/>
          <p:nvPr/>
        </p:nvSpPr>
        <p:spPr>
          <a:xfrm>
            <a:off x="6693980" y="3428827"/>
            <a:ext cx="473288" cy="428769"/>
          </a:xfrm>
          <a:custGeom>
            <a:avLst/>
            <a:gdLst/>
            <a:ahLst/>
            <a:cxnLst/>
            <a:rect l="l" t="t" r="r" b="b"/>
            <a:pathLst>
              <a:path w="695325" h="629920">
                <a:moveTo>
                  <a:pt x="42867" y="0"/>
                </a:moveTo>
                <a:lnTo>
                  <a:pt x="28995" y="0"/>
                </a:lnTo>
                <a:lnTo>
                  <a:pt x="27432" y="15239"/>
                </a:lnTo>
                <a:lnTo>
                  <a:pt x="22860" y="76199"/>
                </a:lnTo>
                <a:lnTo>
                  <a:pt x="16764" y="138683"/>
                </a:lnTo>
                <a:lnTo>
                  <a:pt x="12192" y="202691"/>
                </a:lnTo>
                <a:lnTo>
                  <a:pt x="3048" y="400811"/>
                </a:lnTo>
                <a:lnTo>
                  <a:pt x="1524" y="469391"/>
                </a:lnTo>
                <a:lnTo>
                  <a:pt x="1524" y="539495"/>
                </a:lnTo>
                <a:lnTo>
                  <a:pt x="0" y="617219"/>
                </a:lnTo>
                <a:lnTo>
                  <a:pt x="6096" y="617219"/>
                </a:lnTo>
                <a:lnTo>
                  <a:pt x="6096" y="603503"/>
                </a:lnTo>
                <a:lnTo>
                  <a:pt x="13716" y="603503"/>
                </a:lnTo>
                <a:lnTo>
                  <a:pt x="13716" y="539495"/>
                </a:lnTo>
                <a:lnTo>
                  <a:pt x="18288" y="333755"/>
                </a:lnTo>
                <a:lnTo>
                  <a:pt x="21336" y="268223"/>
                </a:lnTo>
                <a:lnTo>
                  <a:pt x="35052" y="76199"/>
                </a:lnTo>
                <a:lnTo>
                  <a:pt x="35052" y="77723"/>
                </a:lnTo>
                <a:lnTo>
                  <a:pt x="42867" y="0"/>
                </a:lnTo>
                <a:close/>
              </a:path>
              <a:path w="695325" h="629920">
                <a:moveTo>
                  <a:pt x="61133" y="603503"/>
                </a:moveTo>
                <a:lnTo>
                  <a:pt x="6096" y="603503"/>
                </a:lnTo>
                <a:lnTo>
                  <a:pt x="13716" y="609599"/>
                </a:lnTo>
                <a:lnTo>
                  <a:pt x="13716" y="617219"/>
                </a:lnTo>
                <a:lnTo>
                  <a:pt x="60960" y="617219"/>
                </a:lnTo>
                <a:lnTo>
                  <a:pt x="60960" y="611123"/>
                </a:lnTo>
                <a:lnTo>
                  <a:pt x="61133" y="603503"/>
                </a:lnTo>
                <a:close/>
              </a:path>
              <a:path w="695325" h="629920">
                <a:moveTo>
                  <a:pt x="13716" y="617219"/>
                </a:moveTo>
                <a:lnTo>
                  <a:pt x="13716" y="609599"/>
                </a:lnTo>
                <a:lnTo>
                  <a:pt x="6096" y="603503"/>
                </a:lnTo>
                <a:lnTo>
                  <a:pt x="6096" y="617219"/>
                </a:lnTo>
                <a:lnTo>
                  <a:pt x="13716" y="617219"/>
                </a:lnTo>
                <a:close/>
              </a:path>
              <a:path w="695325" h="629920">
                <a:moveTo>
                  <a:pt x="68580" y="603503"/>
                </a:moveTo>
                <a:lnTo>
                  <a:pt x="61133" y="603503"/>
                </a:lnTo>
                <a:lnTo>
                  <a:pt x="60960" y="611123"/>
                </a:lnTo>
                <a:lnTo>
                  <a:pt x="62484" y="611123"/>
                </a:lnTo>
                <a:lnTo>
                  <a:pt x="68580" y="603503"/>
                </a:lnTo>
                <a:close/>
              </a:path>
              <a:path w="695325" h="629920">
                <a:moveTo>
                  <a:pt x="68580" y="617219"/>
                </a:moveTo>
                <a:lnTo>
                  <a:pt x="68580" y="603503"/>
                </a:lnTo>
                <a:lnTo>
                  <a:pt x="62484" y="611123"/>
                </a:lnTo>
                <a:lnTo>
                  <a:pt x="60960" y="611123"/>
                </a:lnTo>
                <a:lnTo>
                  <a:pt x="60960" y="617219"/>
                </a:lnTo>
                <a:lnTo>
                  <a:pt x="68580" y="617219"/>
                </a:lnTo>
                <a:close/>
              </a:path>
              <a:path w="695325" h="629920">
                <a:moveTo>
                  <a:pt x="103631" y="0"/>
                </a:moveTo>
                <a:lnTo>
                  <a:pt x="91275" y="0"/>
                </a:lnTo>
                <a:lnTo>
                  <a:pt x="85344" y="54863"/>
                </a:lnTo>
                <a:lnTo>
                  <a:pt x="76200" y="170687"/>
                </a:lnTo>
                <a:lnTo>
                  <a:pt x="73152" y="231647"/>
                </a:lnTo>
                <a:lnTo>
                  <a:pt x="68580" y="292607"/>
                </a:lnTo>
                <a:lnTo>
                  <a:pt x="67056" y="353567"/>
                </a:lnTo>
                <a:lnTo>
                  <a:pt x="64008" y="416051"/>
                </a:lnTo>
                <a:lnTo>
                  <a:pt x="62484" y="480059"/>
                </a:lnTo>
                <a:lnTo>
                  <a:pt x="62484" y="544067"/>
                </a:lnTo>
                <a:lnTo>
                  <a:pt x="61133" y="603503"/>
                </a:lnTo>
                <a:lnTo>
                  <a:pt x="68580" y="603503"/>
                </a:lnTo>
                <a:lnTo>
                  <a:pt x="68580" y="617219"/>
                </a:lnTo>
                <a:lnTo>
                  <a:pt x="74676" y="617219"/>
                </a:lnTo>
                <a:lnTo>
                  <a:pt x="74676" y="545591"/>
                </a:lnTo>
                <a:lnTo>
                  <a:pt x="79248" y="353567"/>
                </a:lnTo>
                <a:lnTo>
                  <a:pt x="88392" y="172211"/>
                </a:lnTo>
                <a:lnTo>
                  <a:pt x="97536" y="56387"/>
                </a:lnTo>
                <a:lnTo>
                  <a:pt x="103631" y="0"/>
                </a:lnTo>
                <a:close/>
              </a:path>
              <a:path w="695325" h="629920">
                <a:moveTo>
                  <a:pt x="76200" y="617219"/>
                </a:moveTo>
                <a:lnTo>
                  <a:pt x="74676" y="608075"/>
                </a:lnTo>
                <a:lnTo>
                  <a:pt x="74676" y="617219"/>
                </a:lnTo>
                <a:lnTo>
                  <a:pt x="76200" y="617219"/>
                </a:lnTo>
                <a:close/>
              </a:path>
              <a:path w="695325" h="629920">
                <a:moveTo>
                  <a:pt x="556260" y="324611"/>
                </a:moveTo>
                <a:lnTo>
                  <a:pt x="556260" y="312419"/>
                </a:lnTo>
                <a:lnTo>
                  <a:pt x="550164" y="318515"/>
                </a:lnTo>
                <a:lnTo>
                  <a:pt x="549843" y="312419"/>
                </a:lnTo>
                <a:lnTo>
                  <a:pt x="478536" y="312419"/>
                </a:lnTo>
                <a:lnTo>
                  <a:pt x="487680" y="337445"/>
                </a:lnTo>
                <a:lnTo>
                  <a:pt x="487680" y="324611"/>
                </a:lnTo>
                <a:lnTo>
                  <a:pt x="493776" y="315467"/>
                </a:lnTo>
                <a:lnTo>
                  <a:pt x="497062" y="324611"/>
                </a:lnTo>
                <a:lnTo>
                  <a:pt x="556260" y="324611"/>
                </a:lnTo>
                <a:close/>
              </a:path>
              <a:path w="695325" h="629920">
                <a:moveTo>
                  <a:pt x="497062" y="324611"/>
                </a:moveTo>
                <a:lnTo>
                  <a:pt x="493776" y="315467"/>
                </a:lnTo>
                <a:lnTo>
                  <a:pt x="487680" y="324611"/>
                </a:lnTo>
                <a:lnTo>
                  <a:pt x="497062" y="324611"/>
                </a:lnTo>
                <a:close/>
              </a:path>
              <a:path w="695325" h="629920">
                <a:moveTo>
                  <a:pt x="592476" y="590113"/>
                </a:moveTo>
                <a:lnTo>
                  <a:pt x="497062" y="324611"/>
                </a:lnTo>
                <a:lnTo>
                  <a:pt x="487680" y="324611"/>
                </a:lnTo>
                <a:lnTo>
                  <a:pt x="487680" y="337445"/>
                </a:lnTo>
                <a:lnTo>
                  <a:pt x="586740" y="608556"/>
                </a:lnTo>
                <a:lnTo>
                  <a:pt x="586740" y="608075"/>
                </a:lnTo>
                <a:lnTo>
                  <a:pt x="592476" y="590113"/>
                </a:lnTo>
                <a:close/>
              </a:path>
              <a:path w="695325" h="629920">
                <a:moveTo>
                  <a:pt x="562356" y="324611"/>
                </a:moveTo>
                <a:lnTo>
                  <a:pt x="553212" y="146303"/>
                </a:lnTo>
                <a:lnTo>
                  <a:pt x="544068" y="36575"/>
                </a:lnTo>
                <a:lnTo>
                  <a:pt x="539887" y="0"/>
                </a:lnTo>
                <a:lnTo>
                  <a:pt x="527086" y="0"/>
                </a:lnTo>
                <a:lnTo>
                  <a:pt x="530352" y="38099"/>
                </a:lnTo>
                <a:lnTo>
                  <a:pt x="536448" y="91439"/>
                </a:lnTo>
                <a:lnTo>
                  <a:pt x="539496" y="146303"/>
                </a:lnTo>
                <a:lnTo>
                  <a:pt x="544068" y="202691"/>
                </a:lnTo>
                <a:lnTo>
                  <a:pt x="549843" y="312419"/>
                </a:lnTo>
                <a:lnTo>
                  <a:pt x="556260" y="312419"/>
                </a:lnTo>
                <a:lnTo>
                  <a:pt x="556260" y="324611"/>
                </a:lnTo>
                <a:lnTo>
                  <a:pt x="562356" y="324611"/>
                </a:lnTo>
                <a:close/>
              </a:path>
              <a:path w="695325" h="629920">
                <a:moveTo>
                  <a:pt x="556260" y="312419"/>
                </a:moveTo>
                <a:lnTo>
                  <a:pt x="549843" y="312419"/>
                </a:lnTo>
                <a:lnTo>
                  <a:pt x="550164" y="318515"/>
                </a:lnTo>
                <a:lnTo>
                  <a:pt x="556260" y="312419"/>
                </a:lnTo>
                <a:close/>
              </a:path>
              <a:path w="695325" h="629920">
                <a:moveTo>
                  <a:pt x="598932" y="608075"/>
                </a:moveTo>
                <a:lnTo>
                  <a:pt x="592476" y="590113"/>
                </a:lnTo>
                <a:lnTo>
                  <a:pt x="586740" y="608075"/>
                </a:lnTo>
                <a:lnTo>
                  <a:pt x="598932" y="608075"/>
                </a:lnTo>
                <a:close/>
              </a:path>
              <a:path w="695325" h="629920">
                <a:moveTo>
                  <a:pt x="598932" y="615002"/>
                </a:moveTo>
                <a:lnTo>
                  <a:pt x="598932" y="608075"/>
                </a:lnTo>
                <a:lnTo>
                  <a:pt x="586740" y="608075"/>
                </a:lnTo>
                <a:lnTo>
                  <a:pt x="586740" y="608556"/>
                </a:lnTo>
                <a:lnTo>
                  <a:pt x="594360" y="629411"/>
                </a:lnTo>
                <a:lnTo>
                  <a:pt x="598932" y="615002"/>
                </a:lnTo>
                <a:close/>
              </a:path>
              <a:path w="695325" h="629920">
                <a:moveTo>
                  <a:pt x="624599" y="312419"/>
                </a:moveTo>
                <a:lnTo>
                  <a:pt x="621792" y="259079"/>
                </a:lnTo>
                <a:lnTo>
                  <a:pt x="617220" y="201167"/>
                </a:lnTo>
                <a:lnTo>
                  <a:pt x="614172" y="144779"/>
                </a:lnTo>
                <a:lnTo>
                  <a:pt x="601892" y="0"/>
                </a:lnTo>
                <a:lnTo>
                  <a:pt x="588481" y="0"/>
                </a:lnTo>
                <a:lnTo>
                  <a:pt x="592836" y="38099"/>
                </a:lnTo>
                <a:lnTo>
                  <a:pt x="601980" y="146303"/>
                </a:lnTo>
                <a:lnTo>
                  <a:pt x="611124" y="318515"/>
                </a:lnTo>
                <a:lnTo>
                  <a:pt x="611124" y="324611"/>
                </a:lnTo>
                <a:lnTo>
                  <a:pt x="617220" y="324611"/>
                </a:lnTo>
                <a:lnTo>
                  <a:pt x="617220" y="312419"/>
                </a:lnTo>
                <a:lnTo>
                  <a:pt x="624599" y="312419"/>
                </a:lnTo>
                <a:close/>
              </a:path>
              <a:path w="695325" h="629920">
                <a:moveTo>
                  <a:pt x="685800" y="341237"/>
                </a:moveTo>
                <a:lnTo>
                  <a:pt x="685800" y="324611"/>
                </a:lnTo>
                <a:lnTo>
                  <a:pt x="677270" y="324611"/>
                </a:lnTo>
                <a:lnTo>
                  <a:pt x="592476" y="590113"/>
                </a:lnTo>
                <a:lnTo>
                  <a:pt x="598932" y="608075"/>
                </a:lnTo>
                <a:lnTo>
                  <a:pt x="598932" y="615002"/>
                </a:lnTo>
                <a:lnTo>
                  <a:pt x="685800" y="341237"/>
                </a:lnTo>
                <a:close/>
              </a:path>
              <a:path w="695325" h="629920">
                <a:moveTo>
                  <a:pt x="624840" y="318515"/>
                </a:moveTo>
                <a:lnTo>
                  <a:pt x="624840" y="316991"/>
                </a:lnTo>
                <a:lnTo>
                  <a:pt x="624599" y="312419"/>
                </a:lnTo>
                <a:lnTo>
                  <a:pt x="617220" y="312419"/>
                </a:lnTo>
                <a:lnTo>
                  <a:pt x="624840" y="318515"/>
                </a:lnTo>
                <a:close/>
              </a:path>
              <a:path w="695325" h="629920">
                <a:moveTo>
                  <a:pt x="624840" y="324611"/>
                </a:moveTo>
                <a:lnTo>
                  <a:pt x="624840" y="318515"/>
                </a:lnTo>
                <a:lnTo>
                  <a:pt x="617220" y="312419"/>
                </a:lnTo>
                <a:lnTo>
                  <a:pt x="617220" y="324611"/>
                </a:lnTo>
                <a:lnTo>
                  <a:pt x="624840" y="324611"/>
                </a:lnTo>
                <a:close/>
              </a:path>
              <a:path w="695325" h="629920">
                <a:moveTo>
                  <a:pt x="694944" y="312419"/>
                </a:moveTo>
                <a:lnTo>
                  <a:pt x="624599" y="312419"/>
                </a:lnTo>
                <a:lnTo>
                  <a:pt x="624840" y="316991"/>
                </a:lnTo>
                <a:lnTo>
                  <a:pt x="624840" y="324611"/>
                </a:lnTo>
                <a:lnTo>
                  <a:pt x="677270" y="324611"/>
                </a:lnTo>
                <a:lnTo>
                  <a:pt x="679704" y="316991"/>
                </a:lnTo>
                <a:lnTo>
                  <a:pt x="685800" y="324611"/>
                </a:lnTo>
                <a:lnTo>
                  <a:pt x="685800" y="341237"/>
                </a:lnTo>
                <a:lnTo>
                  <a:pt x="694944" y="312419"/>
                </a:lnTo>
                <a:close/>
              </a:path>
              <a:path w="695325" h="629920">
                <a:moveTo>
                  <a:pt x="685800" y="324611"/>
                </a:moveTo>
                <a:lnTo>
                  <a:pt x="679704" y="316991"/>
                </a:lnTo>
                <a:lnTo>
                  <a:pt x="677270" y="324611"/>
                </a:lnTo>
                <a:lnTo>
                  <a:pt x="685800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9" name="object 89"/>
          <p:cNvSpPr txBox="1"/>
          <p:nvPr/>
        </p:nvSpPr>
        <p:spPr>
          <a:xfrm>
            <a:off x="6719023" y="3811155"/>
            <a:ext cx="474585" cy="332074"/>
          </a:xfrm>
          <a:prstGeom prst="rect">
            <a:avLst/>
          </a:prstGeom>
        </p:spPr>
        <p:txBody>
          <a:bodyPr vert="horz" wrap="square" lIns="0" tIns="33714" rIns="0" bIns="0" rtlCol="0">
            <a:spAutoFit/>
          </a:bodyPr>
          <a:lstStyle/>
          <a:p>
            <a:pPr marL="8644">
              <a:spcBef>
                <a:spcPts val="265"/>
              </a:spcBef>
              <a:tabLst>
                <a:tab pos="347506" algn="l"/>
              </a:tabLst>
            </a:pPr>
            <a:r>
              <a:rPr sz="953" spc="3" dirty="0">
                <a:latin typeface="Times New Roman"/>
                <a:cs typeface="Times New Roman"/>
              </a:rPr>
              <a:t>1</a:t>
            </a:r>
            <a:r>
              <a:rPr sz="953" dirty="0">
                <a:latin typeface="Times New Roman"/>
                <a:cs typeface="Times New Roman"/>
              </a:rPr>
              <a:t>0	</a:t>
            </a:r>
            <a:r>
              <a:rPr sz="953" spc="-31" dirty="0">
                <a:latin typeface="Times New Roman"/>
                <a:cs typeface="Times New Roman"/>
              </a:rPr>
              <a:t>1</a:t>
            </a:r>
            <a:r>
              <a:rPr sz="953" dirty="0">
                <a:latin typeface="Times New Roman"/>
                <a:cs typeface="Times New Roman"/>
              </a:rPr>
              <a:t>1</a:t>
            </a:r>
          </a:p>
          <a:p>
            <a:pPr marL="250256">
              <a:spcBef>
                <a:spcPts val="170"/>
              </a:spcBef>
            </a:pPr>
            <a:r>
              <a:rPr sz="817" i="1" spc="-3" dirty="0">
                <a:latin typeface="Times New Roman"/>
                <a:cs typeface="Times New Roman"/>
              </a:rPr>
              <a:t>R1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13623" y="3363127"/>
            <a:ext cx="780601" cy="385819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73910" marR="3457" indent="-65697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Fetch </a:t>
            </a:r>
            <a:r>
              <a:rPr sz="1838" baseline="-18518" dirty="0">
                <a:latin typeface="Times New Roman"/>
                <a:cs typeface="Times New Roman"/>
              </a:rPr>
              <a:t>Exec.  </a:t>
            </a:r>
            <a:r>
              <a:rPr sz="1225" dirty="0">
                <a:latin typeface="Times New Roman"/>
                <a:cs typeface="Times New Roman"/>
              </a:rPr>
              <a:t>ops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898820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2" name="object 92"/>
          <p:cNvSpPr txBox="1"/>
          <p:nvPr/>
        </p:nvSpPr>
        <p:spPr>
          <a:xfrm>
            <a:off x="2365283" y="3363128"/>
            <a:ext cx="424447" cy="385755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 marR="3457" indent="38035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Store  </a:t>
            </a:r>
            <a:r>
              <a:rPr sz="1225" dirty="0">
                <a:latin typeface="Times New Roman"/>
                <a:cs typeface="Times New Roman"/>
              </a:rPr>
              <a:t>re</a:t>
            </a:r>
            <a:r>
              <a:rPr sz="1225" spc="-3" dirty="0">
                <a:latin typeface="Times New Roman"/>
                <a:cs typeface="Times New Roman"/>
              </a:rPr>
              <a:t>s</a:t>
            </a:r>
            <a:r>
              <a:rPr sz="1225" dirty="0">
                <a:latin typeface="Times New Roman"/>
                <a:cs typeface="Times New Roman"/>
              </a:rPr>
              <a:t>ults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65625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4" name="object 94"/>
          <p:cNvSpPr txBox="1"/>
          <p:nvPr/>
        </p:nvSpPr>
        <p:spPr>
          <a:xfrm>
            <a:off x="451380" y="3795701"/>
            <a:ext cx="13831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c</a:t>
            </a:r>
            <a:r>
              <a:rPr sz="817" i="1" dirty="0">
                <a:latin typeface="Times New Roman"/>
                <a:cs typeface="Times New Roman"/>
              </a:rPr>
              <a:t>lk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957886" y="3980948"/>
            <a:ext cx="172891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dirty="0">
                <a:latin typeface="Times New Roman"/>
                <a:cs typeface="Times New Roman"/>
              </a:rPr>
              <a:t>101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16110" y="3206490"/>
            <a:ext cx="1007521" cy="40665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1361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089" dirty="0">
                <a:solidFill>
                  <a:srgbClr val="FF0000"/>
                </a:solidFill>
                <a:latin typeface="Times New Roman"/>
                <a:cs typeface="Times New Roman"/>
              </a:rPr>
              <a:t>101</a:t>
            </a:r>
            <a:endParaRPr sz="1089">
              <a:latin typeface="Times New Roman"/>
              <a:cs typeface="Times New Roman"/>
            </a:endParaRPr>
          </a:p>
          <a:p>
            <a:pPr marL="172456">
              <a:spcBef>
                <a:spcPts val="7"/>
              </a:spcBef>
            </a:pPr>
            <a:r>
              <a:rPr sz="1225" dirty="0">
                <a:latin typeface="Times New Roman"/>
                <a:cs typeface="Times New Roman"/>
              </a:rPr>
              <a:t>FetchDecode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65211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8" name="object 98"/>
          <p:cNvSpPr/>
          <p:nvPr/>
        </p:nvSpPr>
        <p:spPr>
          <a:xfrm>
            <a:off x="5550826" y="3417528"/>
            <a:ext cx="117565" cy="535530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1" name="object 41"/>
          <p:cNvSpPr txBox="1"/>
          <p:nvPr/>
        </p:nvSpPr>
        <p:spPr>
          <a:xfrm>
            <a:off x="6728906" y="3368315"/>
            <a:ext cx="402404" cy="1344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>
                <a:latin typeface="Times New Roman"/>
                <a:cs typeface="Times New Roman"/>
              </a:rPr>
              <a:t>R</a:t>
            </a:r>
            <a:r>
              <a:rPr sz="817" spc="-3" dirty="0">
                <a:latin typeface="Times New Roman"/>
                <a:cs typeface="Times New Roman"/>
              </a:rPr>
              <a:t>e</a:t>
            </a:r>
            <a:r>
              <a:rPr sz="817" spc="-10" dirty="0">
                <a:latin typeface="Times New Roman"/>
                <a:cs typeface="Times New Roman"/>
              </a:rPr>
              <a:t>g</a:t>
            </a:r>
            <a:r>
              <a:rPr sz="817" dirty="0">
                <a:latin typeface="Times New Roman"/>
                <a:cs typeface="Times New Roman"/>
              </a:rPr>
              <a:t>ist</a:t>
            </a:r>
            <a:r>
              <a:rPr sz="817" spc="-3" dirty="0">
                <a:latin typeface="Times New Roman"/>
                <a:cs typeface="Times New Roman"/>
              </a:rPr>
              <a:t>er</a:t>
            </a:r>
            <a:r>
              <a:rPr sz="817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74" name="object 74"/>
          <p:cNvSpPr/>
          <p:nvPr/>
        </p:nvSpPr>
        <p:spPr>
          <a:xfrm>
            <a:off x="4984434" y="4721358"/>
            <a:ext cx="830991" cy="174806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6" name="object 76"/>
          <p:cNvSpPr/>
          <p:nvPr/>
        </p:nvSpPr>
        <p:spPr>
          <a:xfrm>
            <a:off x="4984435" y="4876960"/>
            <a:ext cx="826152" cy="176141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7" name="object 77"/>
          <p:cNvSpPr/>
          <p:nvPr/>
        </p:nvSpPr>
        <p:spPr>
          <a:xfrm>
            <a:off x="4984435" y="5032561"/>
            <a:ext cx="826152" cy="222465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</p:spTree>
    <p:extLst>
      <p:ext uri="{BB962C8B-B14F-4D97-AF65-F5344CB8AC3E}">
        <p14:creationId xmlns:p14="http://schemas.microsoft.com/office/powerpoint/2010/main" val="2094987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04353" y="2278413"/>
            <a:ext cx="3293569" cy="115058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" name="object 4"/>
          <p:cNvSpPr txBox="1"/>
          <p:nvPr/>
        </p:nvSpPr>
        <p:spPr>
          <a:xfrm>
            <a:off x="5628283" y="2301926"/>
            <a:ext cx="44519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Processor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8752" y="2469284"/>
            <a:ext cx="1790716" cy="9595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" name="object 6"/>
          <p:cNvSpPr txBox="1"/>
          <p:nvPr/>
        </p:nvSpPr>
        <p:spPr>
          <a:xfrm>
            <a:off x="4910443" y="2492797"/>
            <a:ext cx="566649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Control</a:t>
            </a:r>
            <a:r>
              <a:rPr sz="817" b="1" spc="-33" dirty="0">
                <a:latin typeface="Times New Roman"/>
                <a:cs typeface="Times New Roman"/>
              </a:rPr>
              <a:t> </a:t>
            </a:r>
            <a:r>
              <a:rPr sz="817" b="1" dirty="0">
                <a:latin typeface="Times New Roman"/>
                <a:cs typeface="Times New Roman"/>
              </a:rPr>
              <a:t>unit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6427" y="2469284"/>
            <a:ext cx="948306" cy="9595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" name="object 8"/>
          <p:cNvSpPr txBox="1"/>
          <p:nvPr/>
        </p:nvSpPr>
        <p:spPr>
          <a:xfrm>
            <a:off x="6713345" y="2492797"/>
            <a:ext cx="432227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3" dirty="0">
                <a:latin typeface="Times New Roman"/>
                <a:cs typeface="Times New Roman"/>
              </a:rPr>
              <a:t>Datapath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6012" y="2682977"/>
            <a:ext cx="750346" cy="463780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0" name="object 10"/>
          <p:cNvSpPr/>
          <p:nvPr/>
        </p:nvSpPr>
        <p:spPr>
          <a:xfrm>
            <a:off x="6551863" y="2678827"/>
            <a:ext cx="758558" cy="471992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1" name="object 11"/>
          <p:cNvSpPr/>
          <p:nvPr/>
        </p:nvSpPr>
        <p:spPr>
          <a:xfrm>
            <a:off x="6556012" y="3348953"/>
            <a:ext cx="750346" cy="79962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2" name="object 12"/>
          <p:cNvSpPr/>
          <p:nvPr/>
        </p:nvSpPr>
        <p:spPr>
          <a:xfrm>
            <a:off x="6551863" y="3344804"/>
            <a:ext cx="758558" cy="842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3" name="object 13"/>
          <p:cNvSpPr/>
          <p:nvPr/>
        </p:nvSpPr>
        <p:spPr>
          <a:xfrm>
            <a:off x="4397297" y="2855176"/>
            <a:ext cx="1597511" cy="573997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4" name="object 14"/>
          <p:cNvSpPr/>
          <p:nvPr/>
        </p:nvSpPr>
        <p:spPr>
          <a:xfrm>
            <a:off x="4393149" y="2851026"/>
            <a:ext cx="1607019" cy="577887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5" name="object 15"/>
          <p:cNvSpPr txBox="1"/>
          <p:nvPr/>
        </p:nvSpPr>
        <p:spPr>
          <a:xfrm>
            <a:off x="4973720" y="2874538"/>
            <a:ext cx="443897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spc="-3" dirty="0">
                <a:latin typeface="Times New Roman"/>
                <a:cs typeface="Times New Roman"/>
              </a:rPr>
              <a:t>Controller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04560" y="3146670"/>
            <a:ext cx="53164" cy="194070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7" name="object 17"/>
          <p:cNvSpPr/>
          <p:nvPr/>
        </p:nvSpPr>
        <p:spPr>
          <a:xfrm>
            <a:off x="6090245" y="3235882"/>
            <a:ext cx="372579" cy="51867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8" name="object 18"/>
          <p:cNvSpPr/>
          <p:nvPr/>
        </p:nvSpPr>
        <p:spPr>
          <a:xfrm>
            <a:off x="6410784" y="3409119"/>
            <a:ext cx="39764" cy="19882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9" name="object 19"/>
          <p:cNvSpPr txBox="1"/>
          <p:nvPr/>
        </p:nvSpPr>
        <p:spPr>
          <a:xfrm>
            <a:off x="6094050" y="2903584"/>
            <a:ext cx="360477" cy="26020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Control</a:t>
            </a:r>
            <a:endParaRPr sz="817">
              <a:latin typeface="Times New Roman"/>
              <a:cs typeface="Times New Roman"/>
            </a:endParaRPr>
          </a:p>
          <a:p>
            <a:pPr marL="27230"/>
            <a:r>
              <a:rPr sz="817" b="1" spc="-3" dirty="0">
                <a:latin typeface="Times New Roman"/>
                <a:cs typeface="Times New Roman"/>
              </a:rPr>
              <a:t>/Status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8916" y="3409119"/>
            <a:ext cx="39764" cy="19882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1" name="object 21"/>
          <p:cNvSpPr txBox="1"/>
          <p:nvPr/>
        </p:nvSpPr>
        <p:spPr>
          <a:xfrm>
            <a:off x="416110" y="2272880"/>
            <a:ext cx="1007521" cy="40665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1361" dirty="0">
                <a:latin typeface="Times New Roman"/>
                <a:cs typeface="Times New Roman"/>
              </a:rPr>
              <a:t>PC=</a:t>
            </a:r>
            <a:r>
              <a:rPr sz="1089" dirty="0">
                <a:latin typeface="Times New Roman"/>
                <a:cs typeface="Times New Roman"/>
              </a:rPr>
              <a:t>100</a:t>
            </a:r>
            <a:endParaRPr sz="1089">
              <a:latin typeface="Times New Roman"/>
              <a:cs typeface="Times New Roman"/>
            </a:endParaRPr>
          </a:p>
          <a:p>
            <a:pPr marL="172456">
              <a:spcBef>
                <a:spcPts val="7"/>
              </a:spcBef>
            </a:pPr>
            <a:r>
              <a:rPr sz="1225" dirty="0">
                <a:latin typeface="Times New Roman"/>
                <a:cs typeface="Times New Roman"/>
              </a:rPr>
              <a:t>FetchDecode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3621" y="2429517"/>
            <a:ext cx="780601" cy="385819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73910" marR="3457" indent="-65697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Fetch </a:t>
            </a:r>
            <a:r>
              <a:rPr sz="1838" baseline="-18518" dirty="0">
                <a:latin typeface="Times New Roman"/>
                <a:cs typeface="Times New Roman"/>
              </a:rPr>
              <a:t>Exec.  </a:t>
            </a:r>
            <a:r>
              <a:rPr sz="1225" dirty="0">
                <a:latin typeface="Times New Roman"/>
                <a:cs typeface="Times New Roman"/>
              </a:rPr>
              <a:t>ops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5280" y="2429518"/>
            <a:ext cx="424447" cy="385755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 marR="3457" indent="38035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Store  </a:t>
            </a:r>
            <a:r>
              <a:rPr sz="1225" dirty="0">
                <a:latin typeface="Times New Roman"/>
                <a:cs typeface="Times New Roman"/>
              </a:rPr>
              <a:t>re</a:t>
            </a:r>
            <a:r>
              <a:rPr sz="1225" spc="-3" dirty="0">
                <a:latin typeface="Times New Roman"/>
                <a:cs typeface="Times New Roman"/>
              </a:rPr>
              <a:t>s</a:t>
            </a:r>
            <a:r>
              <a:rPr sz="1225" dirty="0">
                <a:latin typeface="Times New Roman"/>
                <a:cs typeface="Times New Roman"/>
              </a:rPr>
              <a:t>ults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8407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5" name="object 25"/>
          <p:cNvSpPr/>
          <p:nvPr/>
        </p:nvSpPr>
        <p:spPr>
          <a:xfrm>
            <a:off x="965211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6" name="object 26"/>
          <p:cNvSpPr/>
          <p:nvPr/>
        </p:nvSpPr>
        <p:spPr>
          <a:xfrm>
            <a:off x="1432015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7" name="object 27"/>
          <p:cNvSpPr/>
          <p:nvPr/>
        </p:nvSpPr>
        <p:spPr>
          <a:xfrm>
            <a:off x="1898820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8" name="object 28"/>
          <p:cNvSpPr/>
          <p:nvPr/>
        </p:nvSpPr>
        <p:spPr>
          <a:xfrm>
            <a:off x="2365625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9" name="object 29"/>
          <p:cNvSpPr txBox="1"/>
          <p:nvPr/>
        </p:nvSpPr>
        <p:spPr>
          <a:xfrm>
            <a:off x="451380" y="2862091"/>
            <a:ext cx="13831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c</a:t>
            </a:r>
            <a:r>
              <a:rPr sz="817" i="1" dirty="0">
                <a:latin typeface="Times New Roman"/>
                <a:cs typeface="Times New Roman"/>
              </a:rPr>
              <a:t>lk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7962" y="2910156"/>
            <a:ext cx="210927" cy="518672"/>
          </a:xfrm>
          <a:custGeom>
            <a:avLst/>
            <a:gdLst/>
            <a:ahLst/>
            <a:cxnLst/>
            <a:rect l="l" t="t" r="r" b="b"/>
            <a:pathLst>
              <a:path w="309879" h="762000">
                <a:moveTo>
                  <a:pt x="309713" y="762000"/>
                </a:moveTo>
                <a:lnTo>
                  <a:pt x="304580" y="712220"/>
                </a:lnTo>
                <a:lnTo>
                  <a:pt x="296703" y="645509"/>
                </a:lnTo>
                <a:lnTo>
                  <a:pt x="288112" y="581385"/>
                </a:lnTo>
                <a:lnTo>
                  <a:pt x="278835" y="519966"/>
                </a:lnTo>
                <a:lnTo>
                  <a:pt x="268902" y="461367"/>
                </a:lnTo>
                <a:lnTo>
                  <a:pt x="258342" y="405705"/>
                </a:lnTo>
                <a:lnTo>
                  <a:pt x="247184" y="353096"/>
                </a:lnTo>
                <a:lnTo>
                  <a:pt x="235458" y="303657"/>
                </a:lnTo>
                <a:lnTo>
                  <a:pt x="223191" y="257503"/>
                </a:lnTo>
                <a:lnTo>
                  <a:pt x="210414" y="214753"/>
                </a:lnTo>
                <a:lnTo>
                  <a:pt x="197155" y="175521"/>
                </a:lnTo>
                <a:lnTo>
                  <a:pt x="183444" y="139925"/>
                </a:lnTo>
                <a:lnTo>
                  <a:pt x="154781" y="80105"/>
                </a:lnTo>
                <a:lnTo>
                  <a:pt x="124657" y="36223"/>
                </a:lnTo>
                <a:lnTo>
                  <a:pt x="93306" y="9211"/>
                </a:lnTo>
                <a:lnTo>
                  <a:pt x="60960" y="0"/>
                </a:lnTo>
                <a:lnTo>
                  <a:pt x="0" y="0"/>
                </a:lnTo>
                <a:lnTo>
                  <a:pt x="16282" y="2322"/>
                </a:lnTo>
                <a:lnTo>
                  <a:pt x="32346" y="9211"/>
                </a:lnTo>
                <a:lnTo>
                  <a:pt x="63697" y="36223"/>
                </a:lnTo>
                <a:lnTo>
                  <a:pt x="93821" y="80105"/>
                </a:lnTo>
                <a:lnTo>
                  <a:pt x="122484" y="139925"/>
                </a:lnTo>
                <a:lnTo>
                  <a:pt x="136195" y="175521"/>
                </a:lnTo>
                <a:lnTo>
                  <a:pt x="149454" y="214753"/>
                </a:lnTo>
                <a:lnTo>
                  <a:pt x="162231" y="257503"/>
                </a:lnTo>
                <a:lnTo>
                  <a:pt x="174498" y="303657"/>
                </a:lnTo>
                <a:lnTo>
                  <a:pt x="186224" y="353096"/>
                </a:lnTo>
                <a:lnTo>
                  <a:pt x="197382" y="405705"/>
                </a:lnTo>
                <a:lnTo>
                  <a:pt x="207942" y="461367"/>
                </a:lnTo>
                <a:lnTo>
                  <a:pt x="217875" y="519966"/>
                </a:lnTo>
                <a:lnTo>
                  <a:pt x="227152" y="581385"/>
                </a:lnTo>
                <a:lnTo>
                  <a:pt x="235743" y="645509"/>
                </a:lnTo>
                <a:lnTo>
                  <a:pt x="243620" y="712220"/>
                </a:lnTo>
                <a:lnTo>
                  <a:pt x="248753" y="762000"/>
                </a:lnTo>
                <a:lnTo>
                  <a:pt x="309713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1" name="object 31"/>
          <p:cNvSpPr/>
          <p:nvPr/>
        </p:nvSpPr>
        <p:spPr>
          <a:xfrm>
            <a:off x="6717938" y="2910156"/>
            <a:ext cx="191045" cy="518672"/>
          </a:xfrm>
          <a:custGeom>
            <a:avLst/>
            <a:gdLst/>
            <a:ahLst/>
            <a:cxnLst/>
            <a:rect l="l" t="t" r="r" b="b"/>
            <a:pathLst>
              <a:path w="280670" h="762000">
                <a:moveTo>
                  <a:pt x="280268" y="9144"/>
                </a:moveTo>
                <a:lnTo>
                  <a:pt x="272505" y="5143"/>
                </a:lnTo>
                <a:lnTo>
                  <a:pt x="265028" y="2286"/>
                </a:lnTo>
                <a:lnTo>
                  <a:pt x="257550" y="571"/>
                </a:lnTo>
                <a:lnTo>
                  <a:pt x="249788" y="0"/>
                </a:lnTo>
                <a:lnTo>
                  <a:pt x="234495" y="2029"/>
                </a:lnTo>
                <a:lnTo>
                  <a:pt x="189990" y="31639"/>
                </a:lnTo>
                <a:lnTo>
                  <a:pt x="161676" y="69933"/>
                </a:lnTo>
                <a:lnTo>
                  <a:pt x="134646" y="122093"/>
                </a:lnTo>
                <a:lnTo>
                  <a:pt x="109072" y="187282"/>
                </a:lnTo>
                <a:lnTo>
                  <a:pt x="96883" y="224501"/>
                </a:lnTo>
                <a:lnTo>
                  <a:pt x="85122" y="264663"/>
                </a:lnTo>
                <a:lnTo>
                  <a:pt x="73811" y="307664"/>
                </a:lnTo>
                <a:lnTo>
                  <a:pt x="62970" y="353400"/>
                </a:lnTo>
                <a:lnTo>
                  <a:pt x="52620" y="401764"/>
                </a:lnTo>
                <a:lnTo>
                  <a:pt x="42784" y="452653"/>
                </a:lnTo>
                <a:lnTo>
                  <a:pt x="33482" y="505963"/>
                </a:lnTo>
                <a:lnTo>
                  <a:pt x="24735" y="561587"/>
                </a:lnTo>
                <a:lnTo>
                  <a:pt x="16566" y="619423"/>
                </a:lnTo>
                <a:lnTo>
                  <a:pt x="8996" y="679365"/>
                </a:lnTo>
                <a:lnTo>
                  <a:pt x="2045" y="741308"/>
                </a:lnTo>
                <a:lnTo>
                  <a:pt x="0" y="762000"/>
                </a:lnTo>
                <a:lnTo>
                  <a:pt x="62420" y="762000"/>
                </a:lnTo>
                <a:lnTo>
                  <a:pt x="68435" y="705534"/>
                </a:lnTo>
                <a:lnTo>
                  <a:pt x="75434" y="647060"/>
                </a:lnTo>
                <a:lnTo>
                  <a:pt x="82995" y="590456"/>
                </a:lnTo>
                <a:lnTo>
                  <a:pt x="91102" y="535821"/>
                </a:lnTo>
                <a:lnTo>
                  <a:pt x="99736" y="483251"/>
                </a:lnTo>
                <a:lnTo>
                  <a:pt x="108880" y="432845"/>
                </a:lnTo>
                <a:lnTo>
                  <a:pt x="118514" y="384700"/>
                </a:lnTo>
                <a:lnTo>
                  <a:pt x="128622" y="338915"/>
                </a:lnTo>
                <a:lnTo>
                  <a:pt x="139184" y="295587"/>
                </a:lnTo>
                <a:lnTo>
                  <a:pt x="150184" y="254814"/>
                </a:lnTo>
                <a:lnTo>
                  <a:pt x="161603" y="216694"/>
                </a:lnTo>
                <a:lnTo>
                  <a:pt x="185627" y="148804"/>
                </a:lnTo>
                <a:lnTo>
                  <a:pt x="211111" y="92701"/>
                </a:lnTo>
                <a:lnTo>
                  <a:pt x="237912" y="49166"/>
                </a:lnTo>
                <a:lnTo>
                  <a:pt x="265886" y="18983"/>
                </a:lnTo>
                <a:lnTo>
                  <a:pt x="280268" y="91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2" name="object 32"/>
          <p:cNvSpPr/>
          <p:nvPr/>
        </p:nvSpPr>
        <p:spPr>
          <a:xfrm>
            <a:off x="6713714" y="2906006"/>
            <a:ext cx="389869" cy="522994"/>
          </a:xfrm>
          <a:custGeom>
            <a:avLst/>
            <a:gdLst/>
            <a:ahLst/>
            <a:cxnLst/>
            <a:rect l="l" t="t" r="r" b="b"/>
            <a:pathLst>
              <a:path w="572770" h="768350">
                <a:moveTo>
                  <a:pt x="284638" y="7683"/>
                </a:moveTo>
                <a:lnTo>
                  <a:pt x="280670" y="6096"/>
                </a:lnTo>
                <a:lnTo>
                  <a:pt x="275590" y="3048"/>
                </a:lnTo>
                <a:lnTo>
                  <a:pt x="269240" y="1524"/>
                </a:lnTo>
                <a:lnTo>
                  <a:pt x="261620" y="1524"/>
                </a:lnTo>
                <a:lnTo>
                  <a:pt x="252888" y="476"/>
                </a:lnTo>
                <a:lnTo>
                  <a:pt x="240030" y="3048"/>
                </a:lnTo>
                <a:lnTo>
                  <a:pt x="231140" y="4572"/>
                </a:lnTo>
                <a:lnTo>
                  <a:pt x="223520" y="7620"/>
                </a:lnTo>
                <a:lnTo>
                  <a:pt x="215900" y="12192"/>
                </a:lnTo>
                <a:lnTo>
                  <a:pt x="209550" y="18288"/>
                </a:lnTo>
                <a:lnTo>
                  <a:pt x="201930" y="22860"/>
                </a:lnTo>
                <a:lnTo>
                  <a:pt x="194310" y="30480"/>
                </a:lnTo>
                <a:lnTo>
                  <a:pt x="187960" y="38100"/>
                </a:lnTo>
                <a:lnTo>
                  <a:pt x="180340" y="45720"/>
                </a:lnTo>
                <a:lnTo>
                  <a:pt x="173990" y="54864"/>
                </a:lnTo>
                <a:lnTo>
                  <a:pt x="166370" y="65532"/>
                </a:lnTo>
                <a:lnTo>
                  <a:pt x="154940" y="86868"/>
                </a:lnTo>
                <a:lnTo>
                  <a:pt x="134620" y="124968"/>
                </a:lnTo>
                <a:lnTo>
                  <a:pt x="116840" y="170688"/>
                </a:lnTo>
                <a:lnTo>
                  <a:pt x="110490" y="185928"/>
                </a:lnTo>
                <a:lnTo>
                  <a:pt x="104140" y="202692"/>
                </a:lnTo>
                <a:lnTo>
                  <a:pt x="100330" y="220980"/>
                </a:lnTo>
                <a:lnTo>
                  <a:pt x="87630" y="257556"/>
                </a:lnTo>
                <a:lnTo>
                  <a:pt x="77470" y="297180"/>
                </a:lnTo>
                <a:lnTo>
                  <a:pt x="72390" y="318516"/>
                </a:lnTo>
                <a:lnTo>
                  <a:pt x="66040" y="339852"/>
                </a:lnTo>
                <a:lnTo>
                  <a:pt x="62230" y="361188"/>
                </a:lnTo>
                <a:lnTo>
                  <a:pt x="52070" y="406908"/>
                </a:lnTo>
                <a:lnTo>
                  <a:pt x="34290" y="504444"/>
                </a:lnTo>
                <a:lnTo>
                  <a:pt x="26670" y="556260"/>
                </a:lnTo>
                <a:lnTo>
                  <a:pt x="3810" y="723900"/>
                </a:lnTo>
                <a:lnTo>
                  <a:pt x="0" y="768096"/>
                </a:lnTo>
                <a:lnTo>
                  <a:pt x="12700" y="768096"/>
                </a:lnTo>
                <a:lnTo>
                  <a:pt x="24130" y="667512"/>
                </a:lnTo>
                <a:lnTo>
                  <a:pt x="46990" y="507492"/>
                </a:lnTo>
                <a:lnTo>
                  <a:pt x="55880" y="457200"/>
                </a:lnTo>
                <a:lnTo>
                  <a:pt x="73660" y="364236"/>
                </a:lnTo>
                <a:lnTo>
                  <a:pt x="80010" y="342900"/>
                </a:lnTo>
                <a:lnTo>
                  <a:pt x="88900" y="300228"/>
                </a:lnTo>
                <a:lnTo>
                  <a:pt x="88900" y="301752"/>
                </a:lnTo>
                <a:lnTo>
                  <a:pt x="95250" y="280416"/>
                </a:lnTo>
                <a:lnTo>
                  <a:pt x="100330" y="262128"/>
                </a:lnTo>
                <a:lnTo>
                  <a:pt x="105410" y="242316"/>
                </a:lnTo>
                <a:lnTo>
                  <a:pt x="111760" y="225552"/>
                </a:lnTo>
                <a:lnTo>
                  <a:pt x="116840" y="207264"/>
                </a:lnTo>
                <a:lnTo>
                  <a:pt x="123190" y="190500"/>
                </a:lnTo>
                <a:lnTo>
                  <a:pt x="128270" y="175260"/>
                </a:lnTo>
                <a:lnTo>
                  <a:pt x="134620" y="158496"/>
                </a:lnTo>
                <a:lnTo>
                  <a:pt x="134620" y="160020"/>
                </a:lnTo>
                <a:lnTo>
                  <a:pt x="140970" y="144780"/>
                </a:lnTo>
                <a:lnTo>
                  <a:pt x="165100" y="92964"/>
                </a:lnTo>
                <a:lnTo>
                  <a:pt x="177800" y="71628"/>
                </a:lnTo>
                <a:lnTo>
                  <a:pt x="184150" y="62484"/>
                </a:lnTo>
                <a:lnTo>
                  <a:pt x="189230" y="56388"/>
                </a:lnTo>
                <a:lnTo>
                  <a:pt x="189230" y="53340"/>
                </a:lnTo>
                <a:lnTo>
                  <a:pt x="209550" y="33528"/>
                </a:lnTo>
                <a:lnTo>
                  <a:pt x="215900" y="28448"/>
                </a:lnTo>
                <a:lnTo>
                  <a:pt x="215900" y="27432"/>
                </a:lnTo>
                <a:lnTo>
                  <a:pt x="223520" y="22860"/>
                </a:lnTo>
                <a:lnTo>
                  <a:pt x="234950" y="16764"/>
                </a:lnTo>
                <a:lnTo>
                  <a:pt x="241300" y="15494"/>
                </a:lnTo>
                <a:lnTo>
                  <a:pt x="241300" y="15240"/>
                </a:lnTo>
                <a:lnTo>
                  <a:pt x="247650" y="13970"/>
                </a:lnTo>
                <a:lnTo>
                  <a:pt x="247650" y="13716"/>
                </a:lnTo>
                <a:lnTo>
                  <a:pt x="248920" y="13716"/>
                </a:lnTo>
                <a:lnTo>
                  <a:pt x="248920" y="12192"/>
                </a:lnTo>
                <a:lnTo>
                  <a:pt x="261620" y="13716"/>
                </a:lnTo>
                <a:lnTo>
                  <a:pt x="275590" y="13716"/>
                </a:lnTo>
                <a:lnTo>
                  <a:pt x="284638" y="7683"/>
                </a:lnTo>
                <a:close/>
              </a:path>
              <a:path w="572770" h="768350">
                <a:moveTo>
                  <a:pt x="286128" y="22438"/>
                </a:moveTo>
                <a:lnTo>
                  <a:pt x="283210" y="19812"/>
                </a:lnTo>
                <a:lnTo>
                  <a:pt x="283210" y="21336"/>
                </a:lnTo>
                <a:lnTo>
                  <a:pt x="272288" y="16093"/>
                </a:lnTo>
                <a:lnTo>
                  <a:pt x="269240" y="18288"/>
                </a:lnTo>
                <a:lnTo>
                  <a:pt x="261620" y="24384"/>
                </a:lnTo>
                <a:lnTo>
                  <a:pt x="255270" y="30480"/>
                </a:lnTo>
                <a:lnTo>
                  <a:pt x="248920" y="38100"/>
                </a:lnTo>
                <a:lnTo>
                  <a:pt x="241300" y="45720"/>
                </a:lnTo>
                <a:lnTo>
                  <a:pt x="210820" y="94488"/>
                </a:lnTo>
                <a:lnTo>
                  <a:pt x="186690" y="146304"/>
                </a:lnTo>
                <a:lnTo>
                  <a:pt x="170180" y="190500"/>
                </a:lnTo>
                <a:lnTo>
                  <a:pt x="165100" y="205740"/>
                </a:lnTo>
                <a:lnTo>
                  <a:pt x="158750" y="222504"/>
                </a:lnTo>
                <a:lnTo>
                  <a:pt x="149860" y="257556"/>
                </a:lnTo>
                <a:lnTo>
                  <a:pt x="139700" y="294132"/>
                </a:lnTo>
                <a:lnTo>
                  <a:pt x="130810" y="333756"/>
                </a:lnTo>
                <a:lnTo>
                  <a:pt x="120650" y="374904"/>
                </a:lnTo>
                <a:lnTo>
                  <a:pt x="102870" y="461772"/>
                </a:lnTo>
                <a:lnTo>
                  <a:pt x="80010" y="608076"/>
                </a:lnTo>
                <a:lnTo>
                  <a:pt x="73660" y="659892"/>
                </a:lnTo>
                <a:lnTo>
                  <a:pt x="66040" y="713232"/>
                </a:lnTo>
                <a:lnTo>
                  <a:pt x="62230" y="766572"/>
                </a:lnTo>
                <a:lnTo>
                  <a:pt x="62230" y="768096"/>
                </a:lnTo>
                <a:lnTo>
                  <a:pt x="73660" y="768096"/>
                </a:lnTo>
                <a:lnTo>
                  <a:pt x="80010" y="713232"/>
                </a:lnTo>
                <a:lnTo>
                  <a:pt x="80010" y="714756"/>
                </a:lnTo>
                <a:lnTo>
                  <a:pt x="92710" y="609600"/>
                </a:lnTo>
                <a:lnTo>
                  <a:pt x="107950" y="510540"/>
                </a:lnTo>
                <a:lnTo>
                  <a:pt x="115570" y="464820"/>
                </a:lnTo>
                <a:lnTo>
                  <a:pt x="133350" y="376428"/>
                </a:lnTo>
                <a:lnTo>
                  <a:pt x="133350" y="377952"/>
                </a:lnTo>
                <a:lnTo>
                  <a:pt x="151130" y="297180"/>
                </a:lnTo>
                <a:lnTo>
                  <a:pt x="162560" y="260604"/>
                </a:lnTo>
                <a:lnTo>
                  <a:pt x="171450" y="227076"/>
                </a:lnTo>
                <a:lnTo>
                  <a:pt x="177800" y="210312"/>
                </a:lnTo>
                <a:lnTo>
                  <a:pt x="181610" y="195072"/>
                </a:lnTo>
                <a:lnTo>
                  <a:pt x="194310" y="164592"/>
                </a:lnTo>
                <a:lnTo>
                  <a:pt x="204470" y="137160"/>
                </a:lnTo>
                <a:lnTo>
                  <a:pt x="210820" y="124968"/>
                </a:lnTo>
                <a:lnTo>
                  <a:pt x="215900" y="112776"/>
                </a:lnTo>
                <a:lnTo>
                  <a:pt x="222250" y="100584"/>
                </a:lnTo>
                <a:lnTo>
                  <a:pt x="227330" y="89916"/>
                </a:lnTo>
                <a:lnTo>
                  <a:pt x="233680" y="80772"/>
                </a:lnTo>
                <a:lnTo>
                  <a:pt x="240030" y="70104"/>
                </a:lnTo>
                <a:lnTo>
                  <a:pt x="246380" y="62484"/>
                </a:lnTo>
                <a:lnTo>
                  <a:pt x="252730" y="53340"/>
                </a:lnTo>
                <a:lnTo>
                  <a:pt x="264160" y="39624"/>
                </a:lnTo>
                <a:lnTo>
                  <a:pt x="270510" y="33528"/>
                </a:lnTo>
                <a:lnTo>
                  <a:pt x="283210" y="24384"/>
                </a:lnTo>
                <a:lnTo>
                  <a:pt x="286128" y="22438"/>
                </a:lnTo>
                <a:close/>
              </a:path>
              <a:path w="572770" h="768350">
                <a:moveTo>
                  <a:pt x="191770" y="53340"/>
                </a:moveTo>
                <a:lnTo>
                  <a:pt x="189230" y="53340"/>
                </a:lnTo>
                <a:lnTo>
                  <a:pt x="189230" y="56388"/>
                </a:lnTo>
                <a:lnTo>
                  <a:pt x="191770" y="53340"/>
                </a:lnTo>
                <a:close/>
              </a:path>
              <a:path w="572770" h="768350">
                <a:moveTo>
                  <a:pt x="217170" y="27432"/>
                </a:moveTo>
                <a:lnTo>
                  <a:pt x="215900" y="27432"/>
                </a:lnTo>
                <a:lnTo>
                  <a:pt x="215900" y="28448"/>
                </a:lnTo>
                <a:lnTo>
                  <a:pt x="217170" y="27432"/>
                </a:lnTo>
                <a:close/>
              </a:path>
              <a:path w="572770" h="768350">
                <a:moveTo>
                  <a:pt x="242570" y="15240"/>
                </a:moveTo>
                <a:lnTo>
                  <a:pt x="241300" y="15240"/>
                </a:lnTo>
                <a:lnTo>
                  <a:pt x="241300" y="15494"/>
                </a:lnTo>
                <a:lnTo>
                  <a:pt x="242570" y="15240"/>
                </a:lnTo>
                <a:close/>
              </a:path>
              <a:path w="572770" h="768350">
                <a:moveTo>
                  <a:pt x="248920" y="13716"/>
                </a:moveTo>
                <a:lnTo>
                  <a:pt x="247650" y="13716"/>
                </a:lnTo>
                <a:lnTo>
                  <a:pt x="247650" y="13970"/>
                </a:lnTo>
                <a:lnTo>
                  <a:pt x="248920" y="13716"/>
                </a:lnTo>
                <a:close/>
              </a:path>
              <a:path w="572770" h="768350">
                <a:moveTo>
                  <a:pt x="252888" y="476"/>
                </a:moveTo>
                <a:lnTo>
                  <a:pt x="248920" y="0"/>
                </a:lnTo>
                <a:lnTo>
                  <a:pt x="248920" y="1270"/>
                </a:lnTo>
                <a:lnTo>
                  <a:pt x="252888" y="476"/>
                </a:lnTo>
                <a:close/>
              </a:path>
              <a:path w="572770" h="768350">
                <a:moveTo>
                  <a:pt x="261620" y="13716"/>
                </a:moveTo>
                <a:lnTo>
                  <a:pt x="248920" y="12192"/>
                </a:lnTo>
                <a:lnTo>
                  <a:pt x="248920" y="13716"/>
                </a:lnTo>
                <a:lnTo>
                  <a:pt x="261620" y="13716"/>
                </a:lnTo>
                <a:close/>
              </a:path>
              <a:path w="572770" h="768350">
                <a:moveTo>
                  <a:pt x="572770" y="768096"/>
                </a:moveTo>
                <a:lnTo>
                  <a:pt x="570230" y="751332"/>
                </a:lnTo>
                <a:lnTo>
                  <a:pt x="558800" y="650748"/>
                </a:lnTo>
                <a:lnTo>
                  <a:pt x="552450" y="601980"/>
                </a:lnTo>
                <a:lnTo>
                  <a:pt x="544830" y="556260"/>
                </a:lnTo>
                <a:lnTo>
                  <a:pt x="538480" y="510540"/>
                </a:lnTo>
                <a:lnTo>
                  <a:pt x="530860" y="466344"/>
                </a:lnTo>
                <a:lnTo>
                  <a:pt x="521970" y="425196"/>
                </a:lnTo>
                <a:lnTo>
                  <a:pt x="514350" y="384048"/>
                </a:lnTo>
                <a:lnTo>
                  <a:pt x="505460" y="345948"/>
                </a:lnTo>
                <a:lnTo>
                  <a:pt x="497840" y="309372"/>
                </a:lnTo>
                <a:lnTo>
                  <a:pt x="486410" y="274320"/>
                </a:lnTo>
                <a:lnTo>
                  <a:pt x="477520" y="240792"/>
                </a:lnTo>
                <a:lnTo>
                  <a:pt x="468630" y="208788"/>
                </a:lnTo>
                <a:lnTo>
                  <a:pt x="458470" y="179832"/>
                </a:lnTo>
                <a:lnTo>
                  <a:pt x="447040" y="152400"/>
                </a:lnTo>
                <a:lnTo>
                  <a:pt x="438150" y="128016"/>
                </a:lnTo>
                <a:lnTo>
                  <a:pt x="425450" y="105156"/>
                </a:lnTo>
                <a:lnTo>
                  <a:pt x="415290" y="83820"/>
                </a:lnTo>
                <a:lnTo>
                  <a:pt x="408940" y="74676"/>
                </a:lnTo>
                <a:lnTo>
                  <a:pt x="405130" y="65532"/>
                </a:lnTo>
                <a:lnTo>
                  <a:pt x="398780" y="56388"/>
                </a:lnTo>
                <a:lnTo>
                  <a:pt x="386080" y="41148"/>
                </a:lnTo>
                <a:lnTo>
                  <a:pt x="379730" y="35052"/>
                </a:lnTo>
                <a:lnTo>
                  <a:pt x="374650" y="27432"/>
                </a:lnTo>
                <a:lnTo>
                  <a:pt x="349250" y="9144"/>
                </a:lnTo>
                <a:lnTo>
                  <a:pt x="344170" y="6096"/>
                </a:lnTo>
                <a:lnTo>
                  <a:pt x="336550" y="3048"/>
                </a:lnTo>
                <a:lnTo>
                  <a:pt x="330200" y="1524"/>
                </a:lnTo>
                <a:lnTo>
                  <a:pt x="323850" y="1524"/>
                </a:lnTo>
                <a:lnTo>
                  <a:pt x="316230" y="0"/>
                </a:lnTo>
                <a:lnTo>
                  <a:pt x="255270" y="0"/>
                </a:lnTo>
                <a:lnTo>
                  <a:pt x="252888" y="476"/>
                </a:lnTo>
                <a:lnTo>
                  <a:pt x="261620" y="1524"/>
                </a:lnTo>
                <a:lnTo>
                  <a:pt x="269240" y="1524"/>
                </a:lnTo>
                <a:lnTo>
                  <a:pt x="275590" y="3048"/>
                </a:lnTo>
                <a:lnTo>
                  <a:pt x="280670" y="6096"/>
                </a:lnTo>
                <a:lnTo>
                  <a:pt x="284638" y="7683"/>
                </a:lnTo>
                <a:lnTo>
                  <a:pt x="287020" y="6096"/>
                </a:lnTo>
                <a:lnTo>
                  <a:pt x="290157" y="10488"/>
                </a:lnTo>
                <a:lnTo>
                  <a:pt x="294640" y="13716"/>
                </a:lnTo>
                <a:lnTo>
                  <a:pt x="326390" y="13716"/>
                </a:lnTo>
                <a:lnTo>
                  <a:pt x="332740" y="15240"/>
                </a:lnTo>
                <a:lnTo>
                  <a:pt x="339090" y="18288"/>
                </a:lnTo>
                <a:lnTo>
                  <a:pt x="339090" y="18897"/>
                </a:lnTo>
                <a:lnTo>
                  <a:pt x="344170" y="21336"/>
                </a:lnTo>
                <a:lnTo>
                  <a:pt x="344170" y="19812"/>
                </a:lnTo>
                <a:lnTo>
                  <a:pt x="349250" y="24384"/>
                </a:lnTo>
                <a:lnTo>
                  <a:pt x="349250" y="24993"/>
                </a:lnTo>
                <a:lnTo>
                  <a:pt x="354330" y="27432"/>
                </a:lnTo>
                <a:lnTo>
                  <a:pt x="360680" y="32004"/>
                </a:lnTo>
                <a:lnTo>
                  <a:pt x="367030" y="38100"/>
                </a:lnTo>
                <a:lnTo>
                  <a:pt x="367030" y="39014"/>
                </a:lnTo>
                <a:lnTo>
                  <a:pt x="377190" y="48768"/>
                </a:lnTo>
                <a:lnTo>
                  <a:pt x="383540" y="56388"/>
                </a:lnTo>
                <a:lnTo>
                  <a:pt x="383540" y="58081"/>
                </a:lnTo>
                <a:lnTo>
                  <a:pt x="393700" y="71628"/>
                </a:lnTo>
                <a:lnTo>
                  <a:pt x="398780" y="80772"/>
                </a:lnTo>
                <a:lnTo>
                  <a:pt x="405130" y="89916"/>
                </a:lnTo>
                <a:lnTo>
                  <a:pt x="415290" y="109728"/>
                </a:lnTo>
                <a:lnTo>
                  <a:pt x="425450" y="132588"/>
                </a:lnTo>
                <a:lnTo>
                  <a:pt x="436880" y="156972"/>
                </a:lnTo>
                <a:lnTo>
                  <a:pt x="445770" y="184404"/>
                </a:lnTo>
                <a:lnTo>
                  <a:pt x="455930" y="213360"/>
                </a:lnTo>
                <a:lnTo>
                  <a:pt x="466090" y="243840"/>
                </a:lnTo>
                <a:lnTo>
                  <a:pt x="474980" y="277368"/>
                </a:lnTo>
                <a:lnTo>
                  <a:pt x="485140" y="312420"/>
                </a:lnTo>
                <a:lnTo>
                  <a:pt x="485140" y="317645"/>
                </a:lnTo>
                <a:lnTo>
                  <a:pt x="501650" y="387096"/>
                </a:lnTo>
                <a:lnTo>
                  <a:pt x="509270" y="426720"/>
                </a:lnTo>
                <a:lnTo>
                  <a:pt x="524510" y="512064"/>
                </a:lnTo>
                <a:lnTo>
                  <a:pt x="532130" y="557784"/>
                </a:lnTo>
                <a:lnTo>
                  <a:pt x="538480" y="605028"/>
                </a:lnTo>
                <a:lnTo>
                  <a:pt x="538480" y="603504"/>
                </a:lnTo>
                <a:lnTo>
                  <a:pt x="546100" y="652272"/>
                </a:lnTo>
                <a:lnTo>
                  <a:pt x="552450" y="702564"/>
                </a:lnTo>
                <a:lnTo>
                  <a:pt x="557530" y="752856"/>
                </a:lnTo>
                <a:lnTo>
                  <a:pt x="558800" y="768096"/>
                </a:lnTo>
                <a:lnTo>
                  <a:pt x="572770" y="768096"/>
                </a:lnTo>
                <a:close/>
              </a:path>
              <a:path w="572770" h="768350">
                <a:moveTo>
                  <a:pt x="275590" y="13716"/>
                </a:moveTo>
                <a:lnTo>
                  <a:pt x="265430" y="13716"/>
                </a:lnTo>
                <a:lnTo>
                  <a:pt x="271780" y="15240"/>
                </a:lnTo>
                <a:lnTo>
                  <a:pt x="271780" y="15849"/>
                </a:lnTo>
                <a:lnTo>
                  <a:pt x="272288" y="16093"/>
                </a:lnTo>
                <a:lnTo>
                  <a:pt x="275590" y="13716"/>
                </a:lnTo>
                <a:close/>
              </a:path>
              <a:path w="572770" h="768350">
                <a:moveTo>
                  <a:pt x="271780" y="15849"/>
                </a:moveTo>
                <a:lnTo>
                  <a:pt x="271780" y="15240"/>
                </a:lnTo>
                <a:lnTo>
                  <a:pt x="270510" y="15240"/>
                </a:lnTo>
                <a:lnTo>
                  <a:pt x="271780" y="15849"/>
                </a:lnTo>
                <a:close/>
              </a:path>
              <a:path w="572770" h="768350">
                <a:moveTo>
                  <a:pt x="294640" y="16764"/>
                </a:moveTo>
                <a:lnTo>
                  <a:pt x="292462" y="13716"/>
                </a:lnTo>
                <a:lnTo>
                  <a:pt x="275590" y="13716"/>
                </a:lnTo>
                <a:lnTo>
                  <a:pt x="272288" y="16093"/>
                </a:lnTo>
                <a:lnTo>
                  <a:pt x="283210" y="21336"/>
                </a:lnTo>
                <a:lnTo>
                  <a:pt x="283210" y="19812"/>
                </a:lnTo>
                <a:lnTo>
                  <a:pt x="286128" y="22438"/>
                </a:lnTo>
                <a:lnTo>
                  <a:pt x="294640" y="16764"/>
                </a:lnTo>
                <a:close/>
              </a:path>
              <a:path w="572770" h="768350">
                <a:moveTo>
                  <a:pt x="292462" y="13716"/>
                </a:moveTo>
                <a:lnTo>
                  <a:pt x="290157" y="10488"/>
                </a:lnTo>
                <a:lnTo>
                  <a:pt x="288290" y="9144"/>
                </a:lnTo>
                <a:lnTo>
                  <a:pt x="284638" y="7683"/>
                </a:lnTo>
                <a:lnTo>
                  <a:pt x="275590" y="13716"/>
                </a:lnTo>
                <a:lnTo>
                  <a:pt x="292462" y="13716"/>
                </a:lnTo>
                <a:close/>
              </a:path>
              <a:path w="572770" h="768350">
                <a:moveTo>
                  <a:pt x="290157" y="10488"/>
                </a:moveTo>
                <a:lnTo>
                  <a:pt x="287020" y="6096"/>
                </a:lnTo>
                <a:lnTo>
                  <a:pt x="284638" y="7683"/>
                </a:lnTo>
                <a:lnTo>
                  <a:pt x="288290" y="9144"/>
                </a:lnTo>
                <a:lnTo>
                  <a:pt x="290157" y="10488"/>
                </a:lnTo>
                <a:close/>
              </a:path>
              <a:path w="572770" h="768350">
                <a:moveTo>
                  <a:pt x="294640" y="28346"/>
                </a:moveTo>
                <a:lnTo>
                  <a:pt x="294640" y="16764"/>
                </a:lnTo>
                <a:lnTo>
                  <a:pt x="286128" y="22438"/>
                </a:lnTo>
                <a:lnTo>
                  <a:pt x="288290" y="24384"/>
                </a:lnTo>
                <a:lnTo>
                  <a:pt x="288290" y="24993"/>
                </a:lnTo>
                <a:lnTo>
                  <a:pt x="293370" y="27432"/>
                </a:lnTo>
                <a:lnTo>
                  <a:pt x="294640" y="28346"/>
                </a:lnTo>
                <a:close/>
              </a:path>
              <a:path w="572770" h="768350">
                <a:moveTo>
                  <a:pt x="288290" y="24993"/>
                </a:moveTo>
                <a:lnTo>
                  <a:pt x="288290" y="24384"/>
                </a:lnTo>
                <a:lnTo>
                  <a:pt x="287020" y="24384"/>
                </a:lnTo>
                <a:lnTo>
                  <a:pt x="288290" y="24993"/>
                </a:lnTo>
                <a:close/>
              </a:path>
              <a:path w="572770" h="768350">
                <a:moveTo>
                  <a:pt x="294640" y="13716"/>
                </a:moveTo>
                <a:lnTo>
                  <a:pt x="290157" y="10488"/>
                </a:lnTo>
                <a:lnTo>
                  <a:pt x="292462" y="13716"/>
                </a:lnTo>
                <a:lnTo>
                  <a:pt x="294640" y="13716"/>
                </a:lnTo>
                <a:close/>
              </a:path>
              <a:path w="572770" h="768350">
                <a:moveTo>
                  <a:pt x="510540" y="768096"/>
                </a:moveTo>
                <a:lnTo>
                  <a:pt x="508000" y="751332"/>
                </a:lnTo>
                <a:lnTo>
                  <a:pt x="504190" y="701040"/>
                </a:lnTo>
                <a:lnTo>
                  <a:pt x="491490" y="601980"/>
                </a:lnTo>
                <a:lnTo>
                  <a:pt x="468630" y="466344"/>
                </a:lnTo>
                <a:lnTo>
                  <a:pt x="453390" y="384048"/>
                </a:lnTo>
                <a:lnTo>
                  <a:pt x="435610" y="309372"/>
                </a:lnTo>
                <a:lnTo>
                  <a:pt x="425450" y="274320"/>
                </a:lnTo>
                <a:lnTo>
                  <a:pt x="416560" y="240792"/>
                </a:lnTo>
                <a:lnTo>
                  <a:pt x="407670" y="208788"/>
                </a:lnTo>
                <a:lnTo>
                  <a:pt x="397510" y="179832"/>
                </a:lnTo>
                <a:lnTo>
                  <a:pt x="375920" y="128016"/>
                </a:lnTo>
                <a:lnTo>
                  <a:pt x="364490" y="105156"/>
                </a:lnTo>
                <a:lnTo>
                  <a:pt x="354330" y="83820"/>
                </a:lnTo>
                <a:lnTo>
                  <a:pt x="347980" y="74676"/>
                </a:lnTo>
                <a:lnTo>
                  <a:pt x="344170" y="65532"/>
                </a:lnTo>
                <a:lnTo>
                  <a:pt x="337820" y="56388"/>
                </a:lnTo>
                <a:lnTo>
                  <a:pt x="325120" y="41148"/>
                </a:lnTo>
                <a:lnTo>
                  <a:pt x="318770" y="35052"/>
                </a:lnTo>
                <a:lnTo>
                  <a:pt x="313690" y="27432"/>
                </a:lnTo>
                <a:lnTo>
                  <a:pt x="294640" y="13716"/>
                </a:lnTo>
                <a:lnTo>
                  <a:pt x="292462" y="13716"/>
                </a:lnTo>
                <a:lnTo>
                  <a:pt x="294640" y="16764"/>
                </a:lnTo>
                <a:lnTo>
                  <a:pt x="294640" y="28346"/>
                </a:lnTo>
                <a:lnTo>
                  <a:pt x="299720" y="32004"/>
                </a:lnTo>
                <a:lnTo>
                  <a:pt x="303530" y="38100"/>
                </a:lnTo>
                <a:lnTo>
                  <a:pt x="303530" y="36576"/>
                </a:lnTo>
                <a:lnTo>
                  <a:pt x="316230" y="48768"/>
                </a:lnTo>
                <a:lnTo>
                  <a:pt x="321310" y="56388"/>
                </a:lnTo>
                <a:lnTo>
                  <a:pt x="332740" y="71628"/>
                </a:lnTo>
                <a:lnTo>
                  <a:pt x="337820" y="80772"/>
                </a:lnTo>
                <a:lnTo>
                  <a:pt x="344170" y="89916"/>
                </a:lnTo>
                <a:lnTo>
                  <a:pt x="354330" y="109728"/>
                </a:lnTo>
                <a:lnTo>
                  <a:pt x="364490" y="132588"/>
                </a:lnTo>
                <a:lnTo>
                  <a:pt x="375920" y="156972"/>
                </a:lnTo>
                <a:lnTo>
                  <a:pt x="384810" y="184404"/>
                </a:lnTo>
                <a:lnTo>
                  <a:pt x="405130" y="243840"/>
                </a:lnTo>
                <a:lnTo>
                  <a:pt x="422910" y="312420"/>
                </a:lnTo>
                <a:lnTo>
                  <a:pt x="440690" y="387096"/>
                </a:lnTo>
                <a:lnTo>
                  <a:pt x="448310" y="426720"/>
                </a:lnTo>
                <a:lnTo>
                  <a:pt x="463550" y="512064"/>
                </a:lnTo>
                <a:lnTo>
                  <a:pt x="471170" y="557784"/>
                </a:lnTo>
                <a:lnTo>
                  <a:pt x="496570" y="752856"/>
                </a:lnTo>
                <a:lnTo>
                  <a:pt x="497840" y="768096"/>
                </a:lnTo>
                <a:lnTo>
                  <a:pt x="510540" y="768096"/>
                </a:lnTo>
                <a:close/>
              </a:path>
              <a:path w="572770" h="768350">
                <a:moveTo>
                  <a:pt x="339090" y="18897"/>
                </a:moveTo>
                <a:lnTo>
                  <a:pt x="339090" y="18288"/>
                </a:lnTo>
                <a:lnTo>
                  <a:pt x="337820" y="18288"/>
                </a:lnTo>
                <a:lnTo>
                  <a:pt x="339090" y="18897"/>
                </a:lnTo>
                <a:close/>
              </a:path>
              <a:path w="572770" h="768350">
                <a:moveTo>
                  <a:pt x="349250" y="24993"/>
                </a:moveTo>
                <a:lnTo>
                  <a:pt x="349250" y="24384"/>
                </a:lnTo>
                <a:lnTo>
                  <a:pt x="347980" y="24384"/>
                </a:lnTo>
                <a:lnTo>
                  <a:pt x="349250" y="24993"/>
                </a:lnTo>
                <a:close/>
              </a:path>
              <a:path w="572770" h="768350">
                <a:moveTo>
                  <a:pt x="367030" y="39014"/>
                </a:moveTo>
                <a:lnTo>
                  <a:pt x="367030" y="38100"/>
                </a:lnTo>
                <a:lnTo>
                  <a:pt x="364490" y="36576"/>
                </a:lnTo>
                <a:lnTo>
                  <a:pt x="367030" y="39014"/>
                </a:lnTo>
                <a:close/>
              </a:path>
              <a:path w="572770" h="768350">
                <a:moveTo>
                  <a:pt x="383540" y="58081"/>
                </a:moveTo>
                <a:lnTo>
                  <a:pt x="383540" y="56388"/>
                </a:lnTo>
                <a:lnTo>
                  <a:pt x="382270" y="56388"/>
                </a:lnTo>
                <a:lnTo>
                  <a:pt x="383540" y="58081"/>
                </a:lnTo>
                <a:close/>
              </a:path>
              <a:path w="572770" h="768350">
                <a:moveTo>
                  <a:pt x="485140" y="317645"/>
                </a:moveTo>
                <a:lnTo>
                  <a:pt x="485140" y="312420"/>
                </a:lnTo>
                <a:lnTo>
                  <a:pt x="483870" y="312420"/>
                </a:lnTo>
                <a:lnTo>
                  <a:pt x="485140" y="31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3" name="object 33"/>
          <p:cNvSpPr txBox="1"/>
          <p:nvPr/>
        </p:nvSpPr>
        <p:spPr>
          <a:xfrm>
            <a:off x="6816043" y="2732423"/>
            <a:ext cx="343620" cy="278033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lnSpc>
                <a:spcPts val="956"/>
              </a:lnSpc>
              <a:spcBef>
                <a:spcPts val="68"/>
              </a:spcBef>
            </a:pPr>
            <a:r>
              <a:rPr sz="817" spc="-10" dirty="0">
                <a:latin typeface="Times New Roman"/>
                <a:cs typeface="Times New Roman"/>
              </a:rPr>
              <a:t>ALU</a:t>
            </a:r>
            <a:endParaRPr sz="817">
              <a:latin typeface="Times New Roman"/>
              <a:cs typeface="Times New Roman"/>
            </a:endParaRPr>
          </a:p>
          <a:p>
            <a:pPr marL="205305">
              <a:lnSpc>
                <a:spcPts val="1120"/>
              </a:lnSpc>
            </a:pPr>
            <a:r>
              <a:rPr sz="953" dirty="0">
                <a:latin typeface="Times New Roman"/>
                <a:cs typeface="Times New Roman"/>
              </a:rPr>
              <a:t>+1</a:t>
            </a:r>
            <a:endParaRPr sz="95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04353" y="3428828"/>
            <a:ext cx="3293569" cy="1046853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7" name="object 37"/>
          <p:cNvSpPr/>
          <p:nvPr/>
        </p:nvSpPr>
        <p:spPr>
          <a:xfrm>
            <a:off x="4298752" y="3428829"/>
            <a:ext cx="1790716" cy="870505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8" name="object 38"/>
          <p:cNvSpPr/>
          <p:nvPr/>
        </p:nvSpPr>
        <p:spPr>
          <a:xfrm>
            <a:off x="6456427" y="3428829"/>
            <a:ext cx="948306" cy="870505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9" name="object 39"/>
          <p:cNvSpPr/>
          <p:nvPr/>
        </p:nvSpPr>
        <p:spPr>
          <a:xfrm>
            <a:off x="6556012" y="3428828"/>
            <a:ext cx="750346" cy="785357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0" name="object 40"/>
          <p:cNvSpPr/>
          <p:nvPr/>
        </p:nvSpPr>
        <p:spPr>
          <a:xfrm>
            <a:off x="6551863" y="3428830"/>
            <a:ext cx="758558" cy="78967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3" name="object 43"/>
          <p:cNvSpPr/>
          <p:nvPr/>
        </p:nvSpPr>
        <p:spPr>
          <a:xfrm>
            <a:off x="5251033" y="3857086"/>
            <a:ext cx="683873" cy="327015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4" name="object 44"/>
          <p:cNvSpPr txBox="1"/>
          <p:nvPr/>
        </p:nvSpPr>
        <p:spPr>
          <a:xfrm>
            <a:off x="5665793" y="3859107"/>
            <a:ext cx="118862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spc="-21" dirty="0">
                <a:latin typeface="Times New Roman"/>
                <a:cs typeface="Times New Roman"/>
              </a:rPr>
              <a:t>I</a:t>
            </a:r>
            <a:r>
              <a:rPr sz="817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object 45"/>
          <p:cNvSpPr/>
          <p:nvPr/>
        </p:nvSpPr>
        <p:spPr>
          <a:xfrm>
            <a:off x="4584021" y="3963060"/>
            <a:ext cx="375605" cy="216113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6" name="object 46"/>
          <p:cNvSpPr/>
          <p:nvPr/>
        </p:nvSpPr>
        <p:spPr>
          <a:xfrm>
            <a:off x="4579871" y="3958910"/>
            <a:ext cx="385114" cy="225191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7" name="object 47"/>
          <p:cNvSpPr txBox="1"/>
          <p:nvPr/>
        </p:nvSpPr>
        <p:spPr>
          <a:xfrm>
            <a:off x="4637160" y="3950273"/>
            <a:ext cx="144796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>
                <a:latin typeface="Times New Roman"/>
                <a:cs typeface="Times New Roman"/>
              </a:rPr>
              <a:t>PC</a:t>
            </a:r>
          </a:p>
        </p:txBody>
      </p:sp>
      <p:sp>
        <p:nvSpPr>
          <p:cNvPr id="48" name="object 48"/>
          <p:cNvSpPr/>
          <p:nvPr/>
        </p:nvSpPr>
        <p:spPr>
          <a:xfrm>
            <a:off x="4397297" y="3428826"/>
            <a:ext cx="1597511" cy="388140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9" name="object 49"/>
          <p:cNvSpPr/>
          <p:nvPr/>
        </p:nvSpPr>
        <p:spPr>
          <a:xfrm>
            <a:off x="4393149" y="3428829"/>
            <a:ext cx="1607019" cy="393326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0" name="object 50"/>
          <p:cNvSpPr/>
          <p:nvPr/>
        </p:nvSpPr>
        <p:spPr>
          <a:xfrm>
            <a:off x="5584811" y="3748440"/>
            <a:ext cx="51867" cy="162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1" name="object 51"/>
          <p:cNvSpPr/>
          <p:nvPr/>
        </p:nvSpPr>
        <p:spPr>
          <a:xfrm>
            <a:off x="4756220" y="3800198"/>
            <a:ext cx="34578" cy="162949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2" name="object 52"/>
          <p:cNvSpPr/>
          <p:nvPr/>
        </p:nvSpPr>
        <p:spPr>
          <a:xfrm>
            <a:off x="4206427" y="4697501"/>
            <a:ext cx="3293569" cy="703499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3" name="object 53"/>
          <p:cNvSpPr txBox="1"/>
          <p:nvPr/>
        </p:nvSpPr>
        <p:spPr>
          <a:xfrm>
            <a:off x="5903002" y="4727373"/>
            <a:ext cx="395056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3" dirty="0">
                <a:latin typeface="Times New Roman"/>
                <a:cs typeface="Times New Roman"/>
              </a:rPr>
              <a:t>Me</a:t>
            </a:r>
            <a:r>
              <a:rPr sz="817" b="1" spc="-14" dirty="0">
                <a:latin typeface="Times New Roman"/>
                <a:cs typeface="Times New Roman"/>
              </a:rPr>
              <a:t>m</a:t>
            </a:r>
            <a:r>
              <a:rPr sz="817" b="1" dirty="0">
                <a:latin typeface="Times New Roman"/>
                <a:cs typeface="Times New Roman"/>
              </a:rPr>
              <a:t>o</a:t>
            </a:r>
            <a:r>
              <a:rPr sz="817" b="1" spc="-3" dirty="0">
                <a:latin typeface="Times New Roman"/>
                <a:cs typeface="Times New Roman"/>
              </a:rPr>
              <a:t>r</a:t>
            </a:r>
            <a:r>
              <a:rPr sz="817" b="1" dirty="0">
                <a:latin typeface="Times New Roman"/>
                <a:cs typeface="Times New Roman"/>
              </a:rPr>
              <a:t>y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04560" y="4295009"/>
            <a:ext cx="53164" cy="408023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5" name="object 55"/>
          <p:cNvSpPr/>
          <p:nvPr/>
        </p:nvSpPr>
        <p:spPr>
          <a:xfrm>
            <a:off x="4748958" y="4178827"/>
            <a:ext cx="51867" cy="523859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6" name="object 56"/>
          <p:cNvSpPr/>
          <p:nvPr/>
        </p:nvSpPr>
        <p:spPr>
          <a:xfrm>
            <a:off x="5594393" y="4184015"/>
            <a:ext cx="51867" cy="518672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7" name="object 57"/>
          <p:cNvSpPr/>
          <p:nvPr/>
        </p:nvSpPr>
        <p:spPr>
          <a:xfrm>
            <a:off x="6275929" y="3428829"/>
            <a:ext cx="186722" cy="32417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8" name="object 58"/>
          <p:cNvSpPr/>
          <p:nvPr/>
        </p:nvSpPr>
        <p:spPr>
          <a:xfrm>
            <a:off x="6249994" y="3435051"/>
            <a:ext cx="51867" cy="109439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9" name="object 59"/>
          <p:cNvSpPr txBox="1"/>
          <p:nvPr/>
        </p:nvSpPr>
        <p:spPr>
          <a:xfrm>
            <a:off x="6191562" y="4516655"/>
            <a:ext cx="16770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dirty="0">
                <a:latin typeface="Times New Roman"/>
                <a:cs typeface="Times New Roman"/>
              </a:rPr>
              <a:t>I/O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96467" y="3428829"/>
            <a:ext cx="179807" cy="32417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1" name="object 61"/>
          <p:cNvSpPr/>
          <p:nvPr/>
        </p:nvSpPr>
        <p:spPr>
          <a:xfrm>
            <a:off x="4578833" y="4045010"/>
            <a:ext cx="87137" cy="91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2" name="object 62"/>
          <p:cNvSpPr/>
          <p:nvPr/>
        </p:nvSpPr>
        <p:spPr>
          <a:xfrm>
            <a:off x="5296911" y="4011859"/>
            <a:ext cx="86099" cy="92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3" name="object 63"/>
          <p:cNvSpPr/>
          <p:nvPr/>
        </p:nvSpPr>
        <p:spPr>
          <a:xfrm>
            <a:off x="6644186" y="3580279"/>
            <a:ext cx="252421" cy="165111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4" name="object 64"/>
          <p:cNvSpPr/>
          <p:nvPr/>
        </p:nvSpPr>
        <p:spPr>
          <a:xfrm>
            <a:off x="6644186" y="3839616"/>
            <a:ext cx="252421" cy="165111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5" name="object 65"/>
          <p:cNvSpPr/>
          <p:nvPr/>
        </p:nvSpPr>
        <p:spPr>
          <a:xfrm>
            <a:off x="6986510" y="3580279"/>
            <a:ext cx="251124" cy="165111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6" name="object 66"/>
          <p:cNvSpPr/>
          <p:nvPr/>
        </p:nvSpPr>
        <p:spPr>
          <a:xfrm>
            <a:off x="6986510" y="3839616"/>
            <a:ext cx="251124" cy="165111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7" name="object 67"/>
          <p:cNvSpPr/>
          <p:nvPr/>
        </p:nvSpPr>
        <p:spPr>
          <a:xfrm>
            <a:off x="6645223" y="3629037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8" name="object 68"/>
          <p:cNvSpPr/>
          <p:nvPr/>
        </p:nvSpPr>
        <p:spPr>
          <a:xfrm>
            <a:off x="6645223" y="3888371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9" name="object 69"/>
          <p:cNvSpPr/>
          <p:nvPr/>
        </p:nvSpPr>
        <p:spPr>
          <a:xfrm>
            <a:off x="6986510" y="3629037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0" name="object 70"/>
          <p:cNvSpPr/>
          <p:nvPr/>
        </p:nvSpPr>
        <p:spPr>
          <a:xfrm>
            <a:off x="6986510" y="3888371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1" name="object 71"/>
          <p:cNvSpPr/>
          <p:nvPr/>
        </p:nvSpPr>
        <p:spPr>
          <a:xfrm>
            <a:off x="6594394" y="4773225"/>
            <a:ext cx="253284" cy="165111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2" name="object 72"/>
          <p:cNvSpPr/>
          <p:nvPr/>
        </p:nvSpPr>
        <p:spPr>
          <a:xfrm>
            <a:off x="6594394" y="4928827"/>
            <a:ext cx="253284" cy="165111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3" name="object 73"/>
          <p:cNvSpPr txBox="1"/>
          <p:nvPr/>
        </p:nvSpPr>
        <p:spPr>
          <a:xfrm>
            <a:off x="6639694" y="4553999"/>
            <a:ext cx="172891" cy="61908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lnSpc>
                <a:spcPts val="1831"/>
              </a:lnSpc>
              <a:spcBef>
                <a:spcPts val="68"/>
              </a:spcBef>
            </a:pPr>
            <a:r>
              <a:rPr sz="1633" dirty="0">
                <a:latin typeface="Times New Roman"/>
                <a:cs typeface="Times New Roman"/>
              </a:rPr>
              <a:t>...</a:t>
            </a:r>
            <a:endParaRPr sz="1633">
              <a:latin typeface="Times New Roman"/>
              <a:cs typeface="Times New Roman"/>
            </a:endParaRPr>
          </a:p>
          <a:p>
            <a:pPr marL="18586">
              <a:lnSpc>
                <a:spcPts val="1014"/>
              </a:lnSpc>
            </a:pPr>
            <a:r>
              <a:rPr sz="953" dirty="0">
                <a:latin typeface="Times New Roman"/>
                <a:cs typeface="Times New Roman"/>
              </a:rPr>
              <a:t>10</a:t>
            </a:r>
            <a:endParaRPr sz="953">
              <a:latin typeface="Times New Roman"/>
              <a:cs typeface="Times New Roman"/>
            </a:endParaRPr>
          </a:p>
          <a:p>
            <a:pPr marL="8644">
              <a:spcBef>
                <a:spcPts val="14"/>
              </a:spcBef>
            </a:pPr>
            <a:r>
              <a:rPr sz="1633" dirty="0">
                <a:latin typeface="Times New Roman"/>
                <a:cs typeface="Times New Roman"/>
              </a:rPr>
              <a:t>...</a:t>
            </a:r>
            <a:endParaRPr sz="163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90731" y="4750057"/>
            <a:ext cx="172891" cy="317279"/>
          </a:xfrm>
          <a:prstGeom prst="rect">
            <a:avLst/>
          </a:prstGeom>
        </p:spPr>
        <p:txBody>
          <a:bodyPr vert="horz" wrap="square" lIns="0" tIns="39764" rIns="0" bIns="0" rtlCol="0">
            <a:spAutoFit/>
          </a:bodyPr>
          <a:lstStyle/>
          <a:p>
            <a:pPr marL="8644">
              <a:spcBef>
                <a:spcPts val="313"/>
              </a:spcBef>
            </a:pPr>
            <a:r>
              <a:rPr sz="817" i="1" dirty="0">
                <a:latin typeface="Times New Roman"/>
                <a:cs typeface="Times New Roman"/>
              </a:rPr>
              <a:t>500</a:t>
            </a:r>
            <a:endParaRPr sz="817">
              <a:latin typeface="Times New Roman"/>
              <a:cs typeface="Times New Roman"/>
            </a:endParaRPr>
          </a:p>
          <a:p>
            <a:pPr marL="8644">
              <a:spcBef>
                <a:spcPts val="245"/>
              </a:spcBef>
            </a:pPr>
            <a:r>
              <a:rPr sz="817" i="1" dirty="0">
                <a:latin typeface="Times New Roman"/>
                <a:cs typeface="Times New Roman"/>
              </a:rPr>
              <a:t>501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97691" y="4697101"/>
            <a:ext cx="1297118" cy="468668"/>
          </a:xfrm>
          <a:prstGeom prst="rect">
            <a:avLst/>
          </a:prstGeom>
        </p:spPr>
        <p:txBody>
          <a:bodyPr vert="horz" wrap="square" lIns="0" tIns="39764" rIns="0" bIns="0" rtlCol="0">
            <a:spAutoFit/>
          </a:bodyPr>
          <a:lstStyle/>
          <a:p>
            <a:pPr marL="8644">
              <a:spcBef>
                <a:spcPts val="313"/>
              </a:spcBef>
            </a:pPr>
            <a:r>
              <a:rPr sz="817" i="1" dirty="0">
                <a:latin typeface="Times New Roman"/>
                <a:cs typeface="Times New Roman"/>
              </a:rPr>
              <a:t>100 </a:t>
            </a:r>
            <a:r>
              <a:rPr lang="en-US" sz="817" i="1" dirty="0">
                <a:latin typeface="Times New Roman"/>
                <a:cs typeface="Times New Roman"/>
              </a:rPr>
              <a:t>      </a:t>
            </a:r>
            <a:r>
              <a:rPr lang="en-US" sz="817" i="1" spc="-3" dirty="0">
                <a:latin typeface="Times New Roman"/>
                <a:cs typeface="Times New Roman"/>
              </a:rPr>
              <a:t> mov</a:t>
            </a:r>
            <a:r>
              <a:rPr sz="817" spc="-3" dirty="0">
                <a:latin typeface="Times New Roman"/>
                <a:cs typeface="Times New Roman"/>
              </a:rPr>
              <a:t> </a:t>
            </a:r>
            <a:r>
              <a:rPr lang="en-US" sz="817" spc="-3" dirty="0">
                <a:latin typeface="Times New Roman"/>
                <a:cs typeface="Times New Roman"/>
              </a:rPr>
              <a:t>ax</a:t>
            </a:r>
            <a:r>
              <a:rPr sz="817" dirty="0">
                <a:latin typeface="Times New Roman"/>
                <a:cs typeface="Times New Roman"/>
              </a:rPr>
              <a:t>,</a:t>
            </a:r>
            <a:r>
              <a:rPr sz="817" spc="27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M[500]</a:t>
            </a:r>
          </a:p>
          <a:p>
            <a:pPr marL="349667" indent="-341022">
              <a:spcBef>
                <a:spcPts val="245"/>
              </a:spcBef>
              <a:buFont typeface="Times New Roman"/>
              <a:buAutoNum type="arabicPlain" startAt="101"/>
              <a:tabLst>
                <a:tab pos="349667" algn="l"/>
                <a:tab pos="350098" algn="l"/>
              </a:tabLst>
            </a:pPr>
            <a:r>
              <a:rPr lang="en-US" sz="817" dirty="0">
                <a:latin typeface="Times New Roman"/>
                <a:cs typeface="Times New Roman"/>
              </a:rPr>
              <a:t>     </a:t>
            </a:r>
            <a:r>
              <a:rPr sz="817" dirty="0" err="1">
                <a:latin typeface="Times New Roman"/>
                <a:cs typeface="Times New Roman"/>
              </a:rPr>
              <a:t>inc</a:t>
            </a:r>
            <a:r>
              <a:rPr sz="817" dirty="0">
                <a:latin typeface="Times New Roman"/>
                <a:cs typeface="Times New Roman"/>
              </a:rPr>
              <a:t> </a:t>
            </a:r>
            <a:r>
              <a:rPr lang="en-US" sz="817" dirty="0">
                <a:latin typeface="Times New Roman"/>
                <a:cs typeface="Times New Roman"/>
              </a:rPr>
              <a:t>bx</a:t>
            </a:r>
            <a:r>
              <a:rPr sz="817" dirty="0">
                <a:latin typeface="Times New Roman"/>
                <a:cs typeface="Times New Roman"/>
              </a:rPr>
              <a:t>,</a:t>
            </a:r>
            <a:r>
              <a:rPr sz="817" spc="-24" dirty="0">
                <a:latin typeface="Times New Roman"/>
                <a:cs typeface="Times New Roman"/>
              </a:rPr>
              <a:t> </a:t>
            </a:r>
            <a:r>
              <a:rPr lang="en-US" sz="817" spc="-24" dirty="0">
                <a:latin typeface="Times New Roman"/>
                <a:cs typeface="Times New Roman"/>
              </a:rPr>
              <a:t>ax</a:t>
            </a:r>
            <a:endParaRPr sz="817" dirty="0">
              <a:latin typeface="Times New Roman"/>
              <a:cs typeface="Times New Roman"/>
            </a:endParaRPr>
          </a:p>
          <a:p>
            <a:pPr marL="214814" indent="-206170">
              <a:spcBef>
                <a:spcPts val="245"/>
              </a:spcBef>
              <a:buFont typeface="Times New Roman"/>
              <a:buAutoNum type="arabicPlain" startAt="101"/>
              <a:tabLst>
                <a:tab pos="215246" algn="l"/>
              </a:tabLst>
            </a:pPr>
            <a:r>
              <a:rPr lang="en-US" sz="817" spc="-3" dirty="0">
                <a:latin typeface="Times New Roman"/>
                <a:cs typeface="Times New Roman"/>
              </a:rPr>
              <a:t>     </a:t>
            </a:r>
            <a:r>
              <a:rPr sz="817" spc="-3" dirty="0">
                <a:latin typeface="Times New Roman"/>
                <a:cs typeface="Times New Roman"/>
              </a:rPr>
              <a:t>store </a:t>
            </a:r>
            <a:r>
              <a:rPr sz="817" dirty="0">
                <a:latin typeface="Times New Roman"/>
                <a:cs typeface="Times New Roman"/>
              </a:rPr>
              <a:t>M[501],</a:t>
            </a:r>
            <a:r>
              <a:rPr sz="817" spc="-58" dirty="0">
                <a:latin typeface="Times New Roman"/>
                <a:cs typeface="Times New Roman"/>
              </a:rPr>
              <a:t> </a:t>
            </a:r>
            <a:r>
              <a:rPr lang="en-US" sz="817" spc="-58" dirty="0">
                <a:latin typeface="Times New Roman"/>
                <a:cs typeface="Times New Roman"/>
              </a:rPr>
              <a:t>bx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679891" y="3993505"/>
            <a:ext cx="13269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lang="en-US" sz="817" i="1" spc="-3" dirty="0">
                <a:latin typeface="Times New Roman"/>
                <a:cs typeface="Times New Roman"/>
              </a:rPr>
              <a:t>ax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461123" y="4517167"/>
            <a:ext cx="477179" cy="882607"/>
          </a:xfrm>
          <a:custGeom>
            <a:avLst/>
            <a:gdLst/>
            <a:ahLst/>
            <a:cxnLst/>
            <a:rect l="l" t="t" r="r" b="b"/>
            <a:pathLst>
              <a:path w="701040" h="1296670">
                <a:moveTo>
                  <a:pt x="528828" y="553917"/>
                </a:moveTo>
                <a:lnTo>
                  <a:pt x="528828" y="262128"/>
                </a:lnTo>
                <a:lnTo>
                  <a:pt x="522112" y="328766"/>
                </a:lnTo>
                <a:lnTo>
                  <a:pt x="513953" y="393927"/>
                </a:lnTo>
                <a:lnTo>
                  <a:pt x="504395" y="457526"/>
                </a:lnTo>
                <a:lnTo>
                  <a:pt x="493481" y="519479"/>
                </a:lnTo>
                <a:lnTo>
                  <a:pt x="481256" y="579702"/>
                </a:lnTo>
                <a:lnTo>
                  <a:pt x="467764" y="638109"/>
                </a:lnTo>
                <a:lnTo>
                  <a:pt x="453050" y="694619"/>
                </a:lnTo>
                <a:lnTo>
                  <a:pt x="437157" y="749144"/>
                </a:lnTo>
                <a:lnTo>
                  <a:pt x="420130" y="801603"/>
                </a:lnTo>
                <a:lnTo>
                  <a:pt x="402014" y="851909"/>
                </a:lnTo>
                <a:lnTo>
                  <a:pt x="382851" y="899980"/>
                </a:lnTo>
                <a:lnTo>
                  <a:pt x="362687" y="945730"/>
                </a:lnTo>
                <a:lnTo>
                  <a:pt x="341566" y="989076"/>
                </a:lnTo>
                <a:lnTo>
                  <a:pt x="319532" y="1029932"/>
                </a:lnTo>
                <a:lnTo>
                  <a:pt x="296629" y="1068216"/>
                </a:lnTo>
                <a:lnTo>
                  <a:pt x="272901" y="1103842"/>
                </a:lnTo>
                <a:lnTo>
                  <a:pt x="248393" y="1136726"/>
                </a:lnTo>
                <a:lnTo>
                  <a:pt x="223149" y="1166784"/>
                </a:lnTo>
                <a:lnTo>
                  <a:pt x="170629" y="1218085"/>
                </a:lnTo>
                <a:lnTo>
                  <a:pt x="115694" y="1257071"/>
                </a:lnTo>
                <a:lnTo>
                  <a:pt x="58700" y="1283067"/>
                </a:lnTo>
                <a:lnTo>
                  <a:pt x="0" y="1295400"/>
                </a:lnTo>
                <a:lnTo>
                  <a:pt x="29256" y="1296258"/>
                </a:lnTo>
                <a:lnTo>
                  <a:pt x="86834" y="1287677"/>
                </a:lnTo>
                <a:lnTo>
                  <a:pt x="142890" y="1265876"/>
                </a:lnTo>
                <a:lnTo>
                  <a:pt x="197212" y="1231366"/>
                </a:lnTo>
                <a:lnTo>
                  <a:pt x="249120" y="1185049"/>
                </a:lnTo>
                <a:lnTo>
                  <a:pt x="298633" y="1127243"/>
                </a:lnTo>
                <a:lnTo>
                  <a:pt x="322346" y="1094258"/>
                </a:lnTo>
                <a:lnTo>
                  <a:pt x="345306" y="1058655"/>
                </a:lnTo>
                <a:lnTo>
                  <a:pt x="367474" y="1020508"/>
                </a:lnTo>
                <a:lnTo>
                  <a:pt x="388808" y="979895"/>
                </a:lnTo>
                <a:lnTo>
                  <a:pt x="409267" y="936891"/>
                </a:lnTo>
                <a:lnTo>
                  <a:pt x="428809" y="891573"/>
                </a:lnTo>
                <a:lnTo>
                  <a:pt x="447394" y="844016"/>
                </a:lnTo>
                <a:lnTo>
                  <a:pt x="464980" y="794298"/>
                </a:lnTo>
                <a:lnTo>
                  <a:pt x="481526" y="742494"/>
                </a:lnTo>
                <a:lnTo>
                  <a:pt x="496990" y="688681"/>
                </a:lnTo>
                <a:lnTo>
                  <a:pt x="511332" y="632934"/>
                </a:lnTo>
                <a:lnTo>
                  <a:pt x="524510" y="575331"/>
                </a:lnTo>
                <a:lnTo>
                  <a:pt x="528828" y="553917"/>
                </a:lnTo>
                <a:close/>
              </a:path>
              <a:path w="701040" h="1296670">
                <a:moveTo>
                  <a:pt x="701040" y="262128"/>
                </a:moveTo>
                <a:lnTo>
                  <a:pt x="562356" y="0"/>
                </a:lnTo>
                <a:lnTo>
                  <a:pt x="399288" y="262128"/>
                </a:lnTo>
                <a:lnTo>
                  <a:pt x="528828" y="262128"/>
                </a:lnTo>
                <a:lnTo>
                  <a:pt x="528828" y="553917"/>
                </a:lnTo>
                <a:lnTo>
                  <a:pt x="536483" y="515947"/>
                </a:lnTo>
                <a:lnTo>
                  <a:pt x="547210" y="454858"/>
                </a:lnTo>
                <a:lnTo>
                  <a:pt x="556649" y="392141"/>
                </a:lnTo>
                <a:lnTo>
                  <a:pt x="564759" y="327872"/>
                </a:lnTo>
                <a:lnTo>
                  <a:pt x="571500" y="262128"/>
                </a:lnTo>
                <a:lnTo>
                  <a:pt x="701040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1" name="object 81"/>
          <p:cNvSpPr/>
          <p:nvPr/>
        </p:nvSpPr>
        <p:spPr>
          <a:xfrm>
            <a:off x="4837378" y="4154860"/>
            <a:ext cx="411912" cy="881743"/>
          </a:xfrm>
          <a:custGeom>
            <a:avLst/>
            <a:gdLst/>
            <a:ahLst/>
            <a:cxnLst/>
            <a:rect l="l" t="t" r="r" b="b"/>
            <a:pathLst>
              <a:path w="605154" h="1295400">
                <a:moveTo>
                  <a:pt x="605028" y="1295400"/>
                </a:moveTo>
                <a:lnTo>
                  <a:pt x="549199" y="1289116"/>
                </a:lnTo>
                <a:lnTo>
                  <a:pt x="494936" y="1270661"/>
                </a:lnTo>
                <a:lnTo>
                  <a:pt x="442497" y="1240623"/>
                </a:lnTo>
                <a:lnTo>
                  <a:pt x="392136" y="1199592"/>
                </a:lnTo>
                <a:lnTo>
                  <a:pt x="344112" y="1148161"/>
                </a:lnTo>
                <a:lnTo>
                  <a:pt x="298679" y="1086917"/>
                </a:lnTo>
                <a:lnTo>
                  <a:pt x="277016" y="1052801"/>
                </a:lnTo>
                <a:lnTo>
                  <a:pt x="256096" y="1016453"/>
                </a:lnTo>
                <a:lnTo>
                  <a:pt x="235953" y="977947"/>
                </a:lnTo>
                <a:lnTo>
                  <a:pt x="216618" y="937358"/>
                </a:lnTo>
                <a:lnTo>
                  <a:pt x="198123" y="894758"/>
                </a:lnTo>
                <a:lnTo>
                  <a:pt x="180501" y="850222"/>
                </a:lnTo>
                <a:lnTo>
                  <a:pt x="163784" y="803824"/>
                </a:lnTo>
                <a:lnTo>
                  <a:pt x="148003" y="755636"/>
                </a:lnTo>
                <a:lnTo>
                  <a:pt x="133191" y="705734"/>
                </a:lnTo>
                <a:lnTo>
                  <a:pt x="119380" y="654191"/>
                </a:lnTo>
                <a:lnTo>
                  <a:pt x="106601" y="601080"/>
                </a:lnTo>
                <a:lnTo>
                  <a:pt x="94887" y="546475"/>
                </a:lnTo>
                <a:lnTo>
                  <a:pt x="84270" y="490451"/>
                </a:lnTo>
                <a:lnTo>
                  <a:pt x="74782" y="433081"/>
                </a:lnTo>
                <a:lnTo>
                  <a:pt x="66456" y="374439"/>
                </a:lnTo>
                <a:lnTo>
                  <a:pt x="59322" y="314598"/>
                </a:lnTo>
                <a:lnTo>
                  <a:pt x="53413" y="253632"/>
                </a:lnTo>
                <a:lnTo>
                  <a:pt x="48762" y="191616"/>
                </a:lnTo>
                <a:lnTo>
                  <a:pt x="45400" y="128622"/>
                </a:lnTo>
                <a:lnTo>
                  <a:pt x="43359" y="64726"/>
                </a:lnTo>
                <a:lnTo>
                  <a:pt x="42672" y="0"/>
                </a:lnTo>
                <a:lnTo>
                  <a:pt x="0" y="0"/>
                </a:lnTo>
                <a:lnTo>
                  <a:pt x="687" y="64726"/>
                </a:lnTo>
                <a:lnTo>
                  <a:pt x="2728" y="128622"/>
                </a:lnTo>
                <a:lnTo>
                  <a:pt x="6090" y="191616"/>
                </a:lnTo>
                <a:lnTo>
                  <a:pt x="10741" y="253632"/>
                </a:lnTo>
                <a:lnTo>
                  <a:pt x="16650" y="314598"/>
                </a:lnTo>
                <a:lnTo>
                  <a:pt x="23784" y="374439"/>
                </a:lnTo>
                <a:lnTo>
                  <a:pt x="32110" y="433081"/>
                </a:lnTo>
                <a:lnTo>
                  <a:pt x="41598" y="490451"/>
                </a:lnTo>
                <a:lnTo>
                  <a:pt x="52215" y="546475"/>
                </a:lnTo>
                <a:lnTo>
                  <a:pt x="63929" y="601080"/>
                </a:lnTo>
                <a:lnTo>
                  <a:pt x="76708" y="654191"/>
                </a:lnTo>
                <a:lnTo>
                  <a:pt x="90519" y="705734"/>
                </a:lnTo>
                <a:lnTo>
                  <a:pt x="105331" y="755636"/>
                </a:lnTo>
                <a:lnTo>
                  <a:pt x="121112" y="803824"/>
                </a:lnTo>
                <a:lnTo>
                  <a:pt x="137829" y="850222"/>
                </a:lnTo>
                <a:lnTo>
                  <a:pt x="155451" y="894758"/>
                </a:lnTo>
                <a:lnTo>
                  <a:pt x="173946" y="937358"/>
                </a:lnTo>
                <a:lnTo>
                  <a:pt x="193281" y="977947"/>
                </a:lnTo>
                <a:lnTo>
                  <a:pt x="213424" y="1016453"/>
                </a:lnTo>
                <a:lnTo>
                  <a:pt x="234344" y="1052801"/>
                </a:lnTo>
                <a:lnTo>
                  <a:pt x="256096" y="1087043"/>
                </a:lnTo>
                <a:lnTo>
                  <a:pt x="278384" y="1118728"/>
                </a:lnTo>
                <a:lnTo>
                  <a:pt x="325144" y="1175140"/>
                </a:lnTo>
                <a:lnTo>
                  <a:pt x="374368" y="1221445"/>
                </a:lnTo>
                <a:lnTo>
                  <a:pt x="425800" y="1257053"/>
                </a:lnTo>
                <a:lnTo>
                  <a:pt x="479184" y="1281373"/>
                </a:lnTo>
                <a:lnTo>
                  <a:pt x="534261" y="1293816"/>
                </a:lnTo>
                <a:lnTo>
                  <a:pt x="562356" y="1295400"/>
                </a:lnTo>
                <a:lnTo>
                  <a:pt x="605028" y="12954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2" name="object 82"/>
          <p:cNvSpPr/>
          <p:nvPr/>
        </p:nvSpPr>
        <p:spPr>
          <a:xfrm>
            <a:off x="4826758" y="4094803"/>
            <a:ext cx="1235736" cy="1008670"/>
          </a:xfrm>
          <a:custGeom>
            <a:avLst/>
            <a:gdLst/>
            <a:ahLst/>
            <a:cxnLst/>
            <a:rect l="l" t="t" r="r" b="b"/>
            <a:pathLst>
              <a:path w="1295400" h="1315720">
                <a:moveTo>
                  <a:pt x="50800" y="274320"/>
                </a:moveTo>
                <a:lnTo>
                  <a:pt x="50800" y="6096"/>
                </a:lnTo>
                <a:lnTo>
                  <a:pt x="0" y="6096"/>
                </a:lnTo>
                <a:lnTo>
                  <a:pt x="0" y="12192"/>
                </a:lnTo>
                <a:lnTo>
                  <a:pt x="1443" y="19812"/>
                </a:lnTo>
                <a:lnTo>
                  <a:pt x="38100" y="19812"/>
                </a:lnTo>
                <a:lnTo>
                  <a:pt x="38100" y="210312"/>
                </a:lnTo>
                <a:lnTo>
                  <a:pt x="50800" y="274320"/>
                </a:lnTo>
                <a:close/>
              </a:path>
              <a:path w="1295400" h="1315720">
                <a:moveTo>
                  <a:pt x="1443" y="19812"/>
                </a:moveTo>
                <a:lnTo>
                  <a:pt x="0" y="12192"/>
                </a:lnTo>
                <a:lnTo>
                  <a:pt x="0" y="19812"/>
                </a:lnTo>
                <a:lnTo>
                  <a:pt x="1443" y="19812"/>
                </a:lnTo>
                <a:close/>
              </a:path>
              <a:path w="1295400" h="1315720">
                <a:moveTo>
                  <a:pt x="584200" y="1313688"/>
                </a:moveTo>
                <a:lnTo>
                  <a:pt x="558800" y="1310640"/>
                </a:lnTo>
                <a:lnTo>
                  <a:pt x="533400" y="1304544"/>
                </a:lnTo>
                <a:lnTo>
                  <a:pt x="520700" y="1299972"/>
                </a:lnTo>
                <a:lnTo>
                  <a:pt x="501650" y="1293876"/>
                </a:lnTo>
                <a:lnTo>
                  <a:pt x="495300" y="1292352"/>
                </a:lnTo>
                <a:lnTo>
                  <a:pt x="482600" y="1287780"/>
                </a:lnTo>
                <a:lnTo>
                  <a:pt x="444500" y="1275588"/>
                </a:lnTo>
                <a:lnTo>
                  <a:pt x="444500" y="1269492"/>
                </a:lnTo>
                <a:lnTo>
                  <a:pt x="406400" y="1254252"/>
                </a:lnTo>
                <a:lnTo>
                  <a:pt x="393700" y="1245108"/>
                </a:lnTo>
                <a:lnTo>
                  <a:pt x="381000" y="1234440"/>
                </a:lnTo>
                <a:lnTo>
                  <a:pt x="381000" y="1235964"/>
                </a:lnTo>
                <a:lnTo>
                  <a:pt x="368300" y="1225296"/>
                </a:lnTo>
                <a:lnTo>
                  <a:pt x="355600" y="1213104"/>
                </a:lnTo>
                <a:lnTo>
                  <a:pt x="355600" y="1214628"/>
                </a:lnTo>
                <a:lnTo>
                  <a:pt x="342900" y="1202436"/>
                </a:lnTo>
                <a:lnTo>
                  <a:pt x="330200" y="1188720"/>
                </a:lnTo>
                <a:lnTo>
                  <a:pt x="330200" y="1190244"/>
                </a:lnTo>
                <a:lnTo>
                  <a:pt x="304800" y="1162812"/>
                </a:lnTo>
                <a:lnTo>
                  <a:pt x="304800" y="1147572"/>
                </a:lnTo>
                <a:lnTo>
                  <a:pt x="279400" y="1117092"/>
                </a:lnTo>
                <a:lnTo>
                  <a:pt x="254000" y="1083564"/>
                </a:lnTo>
                <a:lnTo>
                  <a:pt x="241300" y="1065276"/>
                </a:lnTo>
                <a:lnTo>
                  <a:pt x="241300" y="1066800"/>
                </a:lnTo>
                <a:lnTo>
                  <a:pt x="228600" y="1046988"/>
                </a:lnTo>
                <a:lnTo>
                  <a:pt x="228600" y="1048512"/>
                </a:lnTo>
                <a:lnTo>
                  <a:pt x="215900" y="1008888"/>
                </a:lnTo>
                <a:lnTo>
                  <a:pt x="190500" y="969264"/>
                </a:lnTo>
                <a:lnTo>
                  <a:pt x="165100" y="926592"/>
                </a:lnTo>
                <a:lnTo>
                  <a:pt x="139700" y="835152"/>
                </a:lnTo>
                <a:lnTo>
                  <a:pt x="114300" y="786384"/>
                </a:lnTo>
                <a:lnTo>
                  <a:pt x="101600" y="734568"/>
                </a:lnTo>
                <a:lnTo>
                  <a:pt x="101600" y="736092"/>
                </a:lnTo>
                <a:lnTo>
                  <a:pt x="76200" y="629412"/>
                </a:lnTo>
                <a:lnTo>
                  <a:pt x="50800" y="515112"/>
                </a:lnTo>
                <a:lnTo>
                  <a:pt x="50800" y="516636"/>
                </a:lnTo>
                <a:lnTo>
                  <a:pt x="25400" y="397764"/>
                </a:lnTo>
                <a:lnTo>
                  <a:pt x="25400" y="335280"/>
                </a:lnTo>
                <a:lnTo>
                  <a:pt x="12700" y="272796"/>
                </a:lnTo>
                <a:lnTo>
                  <a:pt x="12700" y="79248"/>
                </a:lnTo>
                <a:lnTo>
                  <a:pt x="1443" y="19812"/>
                </a:lnTo>
                <a:lnTo>
                  <a:pt x="0" y="19812"/>
                </a:lnTo>
                <a:lnTo>
                  <a:pt x="0" y="274320"/>
                </a:lnTo>
                <a:lnTo>
                  <a:pt x="25400" y="399288"/>
                </a:lnTo>
                <a:lnTo>
                  <a:pt x="38100" y="518160"/>
                </a:lnTo>
                <a:lnTo>
                  <a:pt x="63500" y="632460"/>
                </a:lnTo>
                <a:lnTo>
                  <a:pt x="88900" y="739140"/>
                </a:lnTo>
                <a:lnTo>
                  <a:pt x="127000" y="839724"/>
                </a:lnTo>
                <a:lnTo>
                  <a:pt x="139700" y="885444"/>
                </a:lnTo>
                <a:lnTo>
                  <a:pt x="165100" y="931164"/>
                </a:lnTo>
                <a:lnTo>
                  <a:pt x="177800" y="973836"/>
                </a:lnTo>
                <a:lnTo>
                  <a:pt x="203200" y="1014984"/>
                </a:lnTo>
                <a:lnTo>
                  <a:pt x="215900" y="1054608"/>
                </a:lnTo>
                <a:lnTo>
                  <a:pt x="241300" y="1091184"/>
                </a:lnTo>
                <a:lnTo>
                  <a:pt x="266700" y="1124712"/>
                </a:lnTo>
                <a:lnTo>
                  <a:pt x="279400" y="1139952"/>
                </a:lnTo>
                <a:lnTo>
                  <a:pt x="292100" y="1156716"/>
                </a:lnTo>
                <a:lnTo>
                  <a:pt x="330200" y="1197864"/>
                </a:lnTo>
                <a:lnTo>
                  <a:pt x="393700" y="1255776"/>
                </a:lnTo>
                <a:lnTo>
                  <a:pt x="444500" y="1287780"/>
                </a:lnTo>
                <a:lnTo>
                  <a:pt x="444500" y="1275588"/>
                </a:lnTo>
                <a:lnTo>
                  <a:pt x="457200" y="1275588"/>
                </a:lnTo>
                <a:lnTo>
                  <a:pt x="457200" y="1293876"/>
                </a:lnTo>
                <a:lnTo>
                  <a:pt x="469900" y="1299972"/>
                </a:lnTo>
                <a:lnTo>
                  <a:pt x="482600" y="1304544"/>
                </a:lnTo>
                <a:lnTo>
                  <a:pt x="508000" y="1307592"/>
                </a:lnTo>
                <a:lnTo>
                  <a:pt x="520700" y="1310640"/>
                </a:lnTo>
                <a:lnTo>
                  <a:pt x="558800" y="1315212"/>
                </a:lnTo>
                <a:lnTo>
                  <a:pt x="571500" y="1315212"/>
                </a:lnTo>
                <a:lnTo>
                  <a:pt x="584200" y="1313688"/>
                </a:lnTo>
                <a:close/>
              </a:path>
              <a:path w="1295400" h="1315720">
                <a:moveTo>
                  <a:pt x="584200" y="1300734"/>
                </a:moveTo>
                <a:lnTo>
                  <a:pt x="533400" y="1292352"/>
                </a:lnTo>
                <a:lnTo>
                  <a:pt x="482600" y="1269492"/>
                </a:lnTo>
                <a:lnTo>
                  <a:pt x="444500" y="1245108"/>
                </a:lnTo>
                <a:lnTo>
                  <a:pt x="431800" y="1234440"/>
                </a:lnTo>
                <a:lnTo>
                  <a:pt x="431800" y="1235964"/>
                </a:lnTo>
                <a:lnTo>
                  <a:pt x="419100" y="1225296"/>
                </a:lnTo>
                <a:lnTo>
                  <a:pt x="406400" y="1213104"/>
                </a:lnTo>
                <a:lnTo>
                  <a:pt x="393700" y="1202436"/>
                </a:lnTo>
                <a:lnTo>
                  <a:pt x="381000" y="1188720"/>
                </a:lnTo>
                <a:lnTo>
                  <a:pt x="381000" y="1190244"/>
                </a:lnTo>
                <a:lnTo>
                  <a:pt x="355600" y="1162812"/>
                </a:lnTo>
                <a:lnTo>
                  <a:pt x="317500" y="1117092"/>
                </a:lnTo>
                <a:lnTo>
                  <a:pt x="292100" y="1083564"/>
                </a:lnTo>
                <a:lnTo>
                  <a:pt x="279400" y="1065276"/>
                </a:lnTo>
                <a:lnTo>
                  <a:pt x="279400" y="1048512"/>
                </a:lnTo>
                <a:lnTo>
                  <a:pt x="254000" y="1008888"/>
                </a:lnTo>
                <a:lnTo>
                  <a:pt x="254000" y="1010412"/>
                </a:lnTo>
                <a:lnTo>
                  <a:pt x="228600" y="969264"/>
                </a:lnTo>
                <a:lnTo>
                  <a:pt x="215900" y="926592"/>
                </a:lnTo>
                <a:lnTo>
                  <a:pt x="190500" y="880872"/>
                </a:lnTo>
                <a:lnTo>
                  <a:pt x="190500" y="882396"/>
                </a:lnTo>
                <a:lnTo>
                  <a:pt x="165100" y="786384"/>
                </a:lnTo>
                <a:lnTo>
                  <a:pt x="139700" y="734568"/>
                </a:lnTo>
                <a:lnTo>
                  <a:pt x="139700" y="736092"/>
                </a:lnTo>
                <a:lnTo>
                  <a:pt x="114300" y="629412"/>
                </a:lnTo>
                <a:lnTo>
                  <a:pt x="88900" y="516636"/>
                </a:lnTo>
                <a:lnTo>
                  <a:pt x="76200" y="397764"/>
                </a:lnTo>
                <a:lnTo>
                  <a:pt x="63500" y="335280"/>
                </a:lnTo>
                <a:lnTo>
                  <a:pt x="63500" y="272796"/>
                </a:lnTo>
                <a:lnTo>
                  <a:pt x="50800" y="210312"/>
                </a:lnTo>
                <a:lnTo>
                  <a:pt x="50800" y="336804"/>
                </a:lnTo>
                <a:lnTo>
                  <a:pt x="63500" y="399288"/>
                </a:lnTo>
                <a:lnTo>
                  <a:pt x="76200" y="518160"/>
                </a:lnTo>
                <a:lnTo>
                  <a:pt x="101600" y="632460"/>
                </a:lnTo>
                <a:lnTo>
                  <a:pt x="127000" y="739140"/>
                </a:lnTo>
                <a:lnTo>
                  <a:pt x="165100" y="839724"/>
                </a:lnTo>
                <a:lnTo>
                  <a:pt x="177800" y="886968"/>
                </a:lnTo>
                <a:lnTo>
                  <a:pt x="203200" y="931164"/>
                </a:lnTo>
                <a:lnTo>
                  <a:pt x="215900" y="973836"/>
                </a:lnTo>
                <a:lnTo>
                  <a:pt x="241300" y="1014984"/>
                </a:lnTo>
                <a:lnTo>
                  <a:pt x="266700" y="1054608"/>
                </a:lnTo>
                <a:lnTo>
                  <a:pt x="279400" y="1091184"/>
                </a:lnTo>
                <a:lnTo>
                  <a:pt x="304800" y="1124712"/>
                </a:lnTo>
                <a:lnTo>
                  <a:pt x="317500" y="1139952"/>
                </a:lnTo>
                <a:lnTo>
                  <a:pt x="330200" y="1156716"/>
                </a:lnTo>
                <a:lnTo>
                  <a:pt x="368300" y="1197864"/>
                </a:lnTo>
                <a:lnTo>
                  <a:pt x="431800" y="1255776"/>
                </a:lnTo>
                <a:lnTo>
                  <a:pt x="482600" y="1287780"/>
                </a:lnTo>
                <a:lnTo>
                  <a:pt x="520700" y="1298448"/>
                </a:lnTo>
                <a:lnTo>
                  <a:pt x="546100" y="1301496"/>
                </a:lnTo>
                <a:lnTo>
                  <a:pt x="571500" y="1301496"/>
                </a:lnTo>
                <a:lnTo>
                  <a:pt x="584200" y="1300734"/>
                </a:lnTo>
                <a:close/>
              </a:path>
              <a:path w="1295400" h="1315720">
                <a:moveTo>
                  <a:pt x="677333" y="1289812"/>
                </a:moveTo>
                <a:lnTo>
                  <a:pt x="647700" y="1296924"/>
                </a:lnTo>
                <a:lnTo>
                  <a:pt x="635000" y="1298448"/>
                </a:lnTo>
                <a:lnTo>
                  <a:pt x="635000" y="1301496"/>
                </a:lnTo>
                <a:lnTo>
                  <a:pt x="546100" y="1301496"/>
                </a:lnTo>
                <a:lnTo>
                  <a:pt x="520700" y="1298448"/>
                </a:lnTo>
                <a:lnTo>
                  <a:pt x="501650" y="1293876"/>
                </a:lnTo>
                <a:lnTo>
                  <a:pt x="520700" y="1299972"/>
                </a:lnTo>
                <a:lnTo>
                  <a:pt x="533400" y="1304544"/>
                </a:lnTo>
                <a:lnTo>
                  <a:pt x="558800" y="1310640"/>
                </a:lnTo>
                <a:lnTo>
                  <a:pt x="584200" y="1313688"/>
                </a:lnTo>
                <a:lnTo>
                  <a:pt x="609600" y="1310640"/>
                </a:lnTo>
                <a:lnTo>
                  <a:pt x="635000" y="1304544"/>
                </a:lnTo>
                <a:lnTo>
                  <a:pt x="660400" y="1296924"/>
                </a:lnTo>
                <a:lnTo>
                  <a:pt x="677333" y="1289812"/>
                </a:lnTo>
                <a:close/>
              </a:path>
              <a:path w="1295400" h="1315720">
                <a:moveTo>
                  <a:pt x="596900" y="1301496"/>
                </a:moveTo>
                <a:lnTo>
                  <a:pt x="584200" y="1300734"/>
                </a:lnTo>
                <a:lnTo>
                  <a:pt x="571500" y="1301496"/>
                </a:lnTo>
                <a:lnTo>
                  <a:pt x="596900" y="1301496"/>
                </a:lnTo>
                <a:close/>
              </a:path>
              <a:path w="1295400" h="1315720">
                <a:moveTo>
                  <a:pt x="609600" y="1315212"/>
                </a:moveTo>
                <a:lnTo>
                  <a:pt x="584200" y="1313688"/>
                </a:lnTo>
                <a:lnTo>
                  <a:pt x="571500" y="1315212"/>
                </a:lnTo>
                <a:lnTo>
                  <a:pt x="609600" y="1315212"/>
                </a:lnTo>
                <a:close/>
              </a:path>
              <a:path w="1295400" h="1315720">
                <a:moveTo>
                  <a:pt x="1117116" y="281940"/>
                </a:moveTo>
                <a:lnTo>
                  <a:pt x="1104900" y="281940"/>
                </a:lnTo>
                <a:lnTo>
                  <a:pt x="1104900" y="327660"/>
                </a:lnTo>
                <a:lnTo>
                  <a:pt x="1092200" y="381000"/>
                </a:lnTo>
                <a:lnTo>
                  <a:pt x="1092200" y="432816"/>
                </a:lnTo>
                <a:lnTo>
                  <a:pt x="1079500" y="484632"/>
                </a:lnTo>
                <a:lnTo>
                  <a:pt x="1054100" y="583692"/>
                </a:lnTo>
                <a:lnTo>
                  <a:pt x="1054100" y="630936"/>
                </a:lnTo>
                <a:lnTo>
                  <a:pt x="1041400" y="678180"/>
                </a:lnTo>
                <a:lnTo>
                  <a:pt x="1016000" y="766572"/>
                </a:lnTo>
                <a:lnTo>
                  <a:pt x="1003300" y="809244"/>
                </a:lnTo>
                <a:lnTo>
                  <a:pt x="977900" y="850392"/>
                </a:lnTo>
                <a:lnTo>
                  <a:pt x="965200" y="890016"/>
                </a:lnTo>
                <a:lnTo>
                  <a:pt x="952500" y="928116"/>
                </a:lnTo>
                <a:lnTo>
                  <a:pt x="939800" y="964692"/>
                </a:lnTo>
                <a:lnTo>
                  <a:pt x="939800" y="963168"/>
                </a:lnTo>
                <a:lnTo>
                  <a:pt x="914400" y="998220"/>
                </a:lnTo>
                <a:lnTo>
                  <a:pt x="901700" y="1031748"/>
                </a:lnTo>
                <a:lnTo>
                  <a:pt x="889000" y="1063752"/>
                </a:lnTo>
                <a:lnTo>
                  <a:pt x="863600" y="1092708"/>
                </a:lnTo>
                <a:lnTo>
                  <a:pt x="850900" y="1121664"/>
                </a:lnTo>
                <a:lnTo>
                  <a:pt x="825500" y="1147572"/>
                </a:lnTo>
                <a:lnTo>
                  <a:pt x="800100" y="1171956"/>
                </a:lnTo>
                <a:lnTo>
                  <a:pt x="762000" y="1214628"/>
                </a:lnTo>
                <a:lnTo>
                  <a:pt x="762000" y="1213104"/>
                </a:lnTo>
                <a:lnTo>
                  <a:pt x="736600" y="1232916"/>
                </a:lnTo>
                <a:lnTo>
                  <a:pt x="723900" y="1248156"/>
                </a:lnTo>
                <a:lnTo>
                  <a:pt x="698500" y="1263396"/>
                </a:lnTo>
                <a:lnTo>
                  <a:pt x="698500" y="1261872"/>
                </a:lnTo>
                <a:lnTo>
                  <a:pt x="673100" y="1275588"/>
                </a:lnTo>
                <a:lnTo>
                  <a:pt x="673100" y="1274064"/>
                </a:lnTo>
                <a:lnTo>
                  <a:pt x="647700" y="1284732"/>
                </a:lnTo>
                <a:lnTo>
                  <a:pt x="635000" y="1292352"/>
                </a:lnTo>
                <a:lnTo>
                  <a:pt x="609600" y="1298448"/>
                </a:lnTo>
                <a:lnTo>
                  <a:pt x="596900" y="1299972"/>
                </a:lnTo>
                <a:lnTo>
                  <a:pt x="584200" y="1300734"/>
                </a:lnTo>
                <a:lnTo>
                  <a:pt x="596900" y="1301496"/>
                </a:lnTo>
                <a:lnTo>
                  <a:pt x="635000" y="1301496"/>
                </a:lnTo>
                <a:lnTo>
                  <a:pt x="635000" y="1298448"/>
                </a:lnTo>
                <a:lnTo>
                  <a:pt x="647700" y="1296924"/>
                </a:lnTo>
                <a:lnTo>
                  <a:pt x="677333" y="1289812"/>
                </a:lnTo>
                <a:lnTo>
                  <a:pt x="685800" y="1286256"/>
                </a:lnTo>
                <a:lnTo>
                  <a:pt x="698500" y="1274064"/>
                </a:lnTo>
                <a:lnTo>
                  <a:pt x="723900" y="1258824"/>
                </a:lnTo>
                <a:lnTo>
                  <a:pt x="749300" y="1242060"/>
                </a:lnTo>
                <a:lnTo>
                  <a:pt x="774700" y="1223772"/>
                </a:lnTo>
                <a:lnTo>
                  <a:pt x="787400" y="1202436"/>
                </a:lnTo>
                <a:lnTo>
                  <a:pt x="812800" y="1179576"/>
                </a:lnTo>
                <a:lnTo>
                  <a:pt x="838200" y="1155192"/>
                </a:lnTo>
                <a:lnTo>
                  <a:pt x="850900" y="1127760"/>
                </a:lnTo>
                <a:lnTo>
                  <a:pt x="876300" y="1100328"/>
                </a:lnTo>
                <a:lnTo>
                  <a:pt x="889000" y="1069848"/>
                </a:lnTo>
                <a:lnTo>
                  <a:pt x="914400" y="1037844"/>
                </a:lnTo>
                <a:lnTo>
                  <a:pt x="927100" y="1004316"/>
                </a:lnTo>
                <a:lnTo>
                  <a:pt x="952500" y="969264"/>
                </a:lnTo>
                <a:lnTo>
                  <a:pt x="965200" y="932688"/>
                </a:lnTo>
                <a:lnTo>
                  <a:pt x="977900" y="894588"/>
                </a:lnTo>
                <a:lnTo>
                  <a:pt x="990600" y="854964"/>
                </a:lnTo>
                <a:lnTo>
                  <a:pt x="1016000" y="813816"/>
                </a:lnTo>
                <a:lnTo>
                  <a:pt x="1028700" y="771144"/>
                </a:lnTo>
                <a:lnTo>
                  <a:pt x="1054100" y="681228"/>
                </a:lnTo>
                <a:lnTo>
                  <a:pt x="1066800" y="633984"/>
                </a:lnTo>
                <a:lnTo>
                  <a:pt x="1066800" y="586740"/>
                </a:lnTo>
                <a:lnTo>
                  <a:pt x="1104900" y="435864"/>
                </a:lnTo>
                <a:lnTo>
                  <a:pt x="1117116" y="281940"/>
                </a:lnTo>
                <a:close/>
              </a:path>
              <a:path w="1295400" h="1315720">
                <a:moveTo>
                  <a:pt x="1143000" y="440436"/>
                </a:moveTo>
                <a:lnTo>
                  <a:pt x="1143000" y="330708"/>
                </a:lnTo>
                <a:lnTo>
                  <a:pt x="1130300" y="385572"/>
                </a:lnTo>
                <a:lnTo>
                  <a:pt x="1130300" y="438912"/>
                </a:lnTo>
                <a:lnTo>
                  <a:pt x="1104900" y="542544"/>
                </a:lnTo>
                <a:lnTo>
                  <a:pt x="1104900" y="592836"/>
                </a:lnTo>
                <a:lnTo>
                  <a:pt x="1079500" y="688848"/>
                </a:lnTo>
                <a:lnTo>
                  <a:pt x="1041400" y="822960"/>
                </a:lnTo>
                <a:lnTo>
                  <a:pt x="1016000" y="864108"/>
                </a:lnTo>
                <a:lnTo>
                  <a:pt x="990600" y="943356"/>
                </a:lnTo>
                <a:lnTo>
                  <a:pt x="990600" y="941832"/>
                </a:lnTo>
                <a:lnTo>
                  <a:pt x="977900" y="979932"/>
                </a:lnTo>
                <a:lnTo>
                  <a:pt x="952500" y="1014984"/>
                </a:lnTo>
                <a:lnTo>
                  <a:pt x="952500" y="1013460"/>
                </a:lnTo>
                <a:lnTo>
                  <a:pt x="939800" y="1046988"/>
                </a:lnTo>
                <a:lnTo>
                  <a:pt x="914400" y="1078992"/>
                </a:lnTo>
                <a:lnTo>
                  <a:pt x="901700" y="1107948"/>
                </a:lnTo>
                <a:lnTo>
                  <a:pt x="876300" y="1136904"/>
                </a:lnTo>
                <a:lnTo>
                  <a:pt x="876300" y="1135380"/>
                </a:lnTo>
                <a:lnTo>
                  <a:pt x="850900" y="1161288"/>
                </a:lnTo>
                <a:lnTo>
                  <a:pt x="838200" y="1185672"/>
                </a:lnTo>
                <a:lnTo>
                  <a:pt x="812800" y="1207008"/>
                </a:lnTo>
                <a:lnTo>
                  <a:pt x="787400" y="1226820"/>
                </a:lnTo>
                <a:lnTo>
                  <a:pt x="774700" y="1243584"/>
                </a:lnTo>
                <a:lnTo>
                  <a:pt x="736600" y="1266444"/>
                </a:lnTo>
                <a:lnTo>
                  <a:pt x="723900" y="1272540"/>
                </a:lnTo>
                <a:lnTo>
                  <a:pt x="711200" y="1277112"/>
                </a:lnTo>
                <a:lnTo>
                  <a:pt x="698500" y="1283208"/>
                </a:lnTo>
                <a:lnTo>
                  <a:pt x="685800" y="1287780"/>
                </a:lnTo>
                <a:lnTo>
                  <a:pt x="677333" y="1289812"/>
                </a:lnTo>
                <a:lnTo>
                  <a:pt x="660400" y="1296924"/>
                </a:lnTo>
                <a:lnTo>
                  <a:pt x="635000" y="1304544"/>
                </a:lnTo>
                <a:lnTo>
                  <a:pt x="609600" y="1310640"/>
                </a:lnTo>
                <a:lnTo>
                  <a:pt x="584200" y="1313688"/>
                </a:lnTo>
                <a:lnTo>
                  <a:pt x="609600" y="1315212"/>
                </a:lnTo>
                <a:lnTo>
                  <a:pt x="622300" y="1313688"/>
                </a:lnTo>
                <a:lnTo>
                  <a:pt x="635000" y="1313688"/>
                </a:lnTo>
                <a:lnTo>
                  <a:pt x="647700" y="1312164"/>
                </a:lnTo>
                <a:lnTo>
                  <a:pt x="685800" y="1303020"/>
                </a:lnTo>
                <a:lnTo>
                  <a:pt x="711200" y="1289304"/>
                </a:lnTo>
                <a:lnTo>
                  <a:pt x="736600" y="1277112"/>
                </a:lnTo>
                <a:lnTo>
                  <a:pt x="774700" y="1254252"/>
                </a:lnTo>
                <a:lnTo>
                  <a:pt x="800100" y="1235964"/>
                </a:lnTo>
                <a:lnTo>
                  <a:pt x="825500" y="1216152"/>
                </a:lnTo>
                <a:lnTo>
                  <a:pt x="838200" y="1194816"/>
                </a:lnTo>
                <a:lnTo>
                  <a:pt x="863600" y="1170432"/>
                </a:lnTo>
                <a:lnTo>
                  <a:pt x="889000" y="1144524"/>
                </a:lnTo>
                <a:lnTo>
                  <a:pt x="901700" y="1115568"/>
                </a:lnTo>
                <a:lnTo>
                  <a:pt x="939800" y="1054608"/>
                </a:lnTo>
                <a:lnTo>
                  <a:pt x="977900" y="984504"/>
                </a:lnTo>
                <a:lnTo>
                  <a:pt x="1003300" y="947928"/>
                </a:lnTo>
                <a:lnTo>
                  <a:pt x="1028700" y="868680"/>
                </a:lnTo>
                <a:lnTo>
                  <a:pt x="1066800" y="783336"/>
                </a:lnTo>
                <a:lnTo>
                  <a:pt x="1104900" y="644652"/>
                </a:lnTo>
                <a:lnTo>
                  <a:pt x="1117600" y="595884"/>
                </a:lnTo>
                <a:lnTo>
                  <a:pt x="1117600" y="545592"/>
                </a:lnTo>
                <a:lnTo>
                  <a:pt x="1143000" y="440436"/>
                </a:lnTo>
                <a:close/>
              </a:path>
              <a:path w="1295400" h="1315720">
                <a:moveTo>
                  <a:pt x="1151809" y="16297"/>
                </a:moveTo>
                <a:lnTo>
                  <a:pt x="1143000" y="0"/>
                </a:lnTo>
                <a:lnTo>
                  <a:pt x="965200" y="281940"/>
                </a:lnTo>
                <a:lnTo>
                  <a:pt x="977900" y="281940"/>
                </a:lnTo>
                <a:lnTo>
                  <a:pt x="977900" y="268224"/>
                </a:lnTo>
                <a:lnTo>
                  <a:pt x="997319" y="268224"/>
                </a:lnTo>
                <a:lnTo>
                  <a:pt x="1143000" y="36927"/>
                </a:lnTo>
                <a:lnTo>
                  <a:pt x="1143000" y="15240"/>
                </a:lnTo>
                <a:lnTo>
                  <a:pt x="1151809" y="16297"/>
                </a:lnTo>
                <a:close/>
              </a:path>
              <a:path w="1295400" h="1315720">
                <a:moveTo>
                  <a:pt x="997319" y="268224"/>
                </a:moveTo>
                <a:lnTo>
                  <a:pt x="977900" y="268224"/>
                </a:lnTo>
                <a:lnTo>
                  <a:pt x="990600" y="278892"/>
                </a:lnTo>
                <a:lnTo>
                  <a:pt x="997319" y="268224"/>
                </a:lnTo>
                <a:close/>
              </a:path>
              <a:path w="1295400" h="1315720">
                <a:moveTo>
                  <a:pt x="1113517" y="271163"/>
                </a:moveTo>
                <a:lnTo>
                  <a:pt x="1112404" y="268224"/>
                </a:lnTo>
                <a:lnTo>
                  <a:pt x="997319" y="268224"/>
                </a:lnTo>
                <a:lnTo>
                  <a:pt x="990600" y="278892"/>
                </a:lnTo>
                <a:lnTo>
                  <a:pt x="977900" y="268224"/>
                </a:lnTo>
                <a:lnTo>
                  <a:pt x="977900" y="281940"/>
                </a:lnTo>
                <a:lnTo>
                  <a:pt x="1104900" y="281940"/>
                </a:lnTo>
                <a:lnTo>
                  <a:pt x="1104900" y="277368"/>
                </a:lnTo>
                <a:lnTo>
                  <a:pt x="1113517" y="271163"/>
                </a:lnTo>
                <a:close/>
              </a:path>
              <a:path w="1295400" h="1315720">
                <a:moveTo>
                  <a:pt x="1112404" y="268224"/>
                </a:moveTo>
                <a:lnTo>
                  <a:pt x="1104900" y="248412"/>
                </a:lnTo>
                <a:lnTo>
                  <a:pt x="1104900" y="268224"/>
                </a:lnTo>
                <a:lnTo>
                  <a:pt x="1112404" y="268224"/>
                </a:lnTo>
                <a:close/>
              </a:path>
              <a:path w="1295400" h="1315720">
                <a:moveTo>
                  <a:pt x="1115391" y="276109"/>
                </a:moveTo>
                <a:lnTo>
                  <a:pt x="1113517" y="271163"/>
                </a:lnTo>
                <a:lnTo>
                  <a:pt x="1104900" y="277368"/>
                </a:lnTo>
                <a:lnTo>
                  <a:pt x="1115391" y="276109"/>
                </a:lnTo>
                <a:close/>
              </a:path>
              <a:path w="1295400" h="1315720">
                <a:moveTo>
                  <a:pt x="1117200" y="280884"/>
                </a:moveTo>
                <a:lnTo>
                  <a:pt x="1115391" y="276109"/>
                </a:lnTo>
                <a:lnTo>
                  <a:pt x="1104900" y="277368"/>
                </a:lnTo>
                <a:lnTo>
                  <a:pt x="1104900" y="281940"/>
                </a:lnTo>
                <a:lnTo>
                  <a:pt x="1117116" y="281940"/>
                </a:lnTo>
                <a:lnTo>
                  <a:pt x="1117200" y="280884"/>
                </a:lnTo>
                <a:close/>
              </a:path>
              <a:path w="1295400" h="1315720">
                <a:moveTo>
                  <a:pt x="1117600" y="268224"/>
                </a:moveTo>
                <a:lnTo>
                  <a:pt x="1112404" y="268224"/>
                </a:lnTo>
                <a:lnTo>
                  <a:pt x="1113517" y="271163"/>
                </a:lnTo>
                <a:lnTo>
                  <a:pt x="1117600" y="268224"/>
                </a:lnTo>
                <a:close/>
              </a:path>
              <a:path w="1295400" h="1315720">
                <a:moveTo>
                  <a:pt x="1117600" y="275844"/>
                </a:moveTo>
                <a:lnTo>
                  <a:pt x="1115391" y="276109"/>
                </a:lnTo>
                <a:lnTo>
                  <a:pt x="1117200" y="280884"/>
                </a:lnTo>
                <a:lnTo>
                  <a:pt x="1117600" y="275844"/>
                </a:lnTo>
                <a:close/>
              </a:path>
              <a:path w="1295400" h="1315720">
                <a:moveTo>
                  <a:pt x="1117600" y="281940"/>
                </a:moveTo>
                <a:lnTo>
                  <a:pt x="1117200" y="280884"/>
                </a:lnTo>
                <a:lnTo>
                  <a:pt x="1117116" y="281940"/>
                </a:lnTo>
                <a:lnTo>
                  <a:pt x="1117600" y="281940"/>
                </a:lnTo>
                <a:close/>
              </a:path>
              <a:path w="1295400" h="1315720">
                <a:moveTo>
                  <a:pt x="1153742" y="19872"/>
                </a:moveTo>
                <a:lnTo>
                  <a:pt x="1151809" y="16297"/>
                </a:lnTo>
                <a:lnTo>
                  <a:pt x="1143000" y="15240"/>
                </a:lnTo>
                <a:lnTo>
                  <a:pt x="1149260" y="26987"/>
                </a:lnTo>
                <a:lnTo>
                  <a:pt x="1153742" y="19872"/>
                </a:lnTo>
                <a:close/>
              </a:path>
              <a:path w="1295400" h="1315720">
                <a:moveTo>
                  <a:pt x="1149260" y="26987"/>
                </a:moveTo>
                <a:lnTo>
                  <a:pt x="1143000" y="15240"/>
                </a:lnTo>
                <a:lnTo>
                  <a:pt x="1143000" y="36927"/>
                </a:lnTo>
                <a:lnTo>
                  <a:pt x="1149260" y="26987"/>
                </a:lnTo>
                <a:close/>
              </a:path>
              <a:path w="1295400" h="1315720">
                <a:moveTo>
                  <a:pt x="1282700" y="281940"/>
                </a:moveTo>
                <a:lnTo>
                  <a:pt x="1282700" y="277368"/>
                </a:lnTo>
                <a:lnTo>
                  <a:pt x="1277826" y="268224"/>
                </a:lnTo>
                <a:lnTo>
                  <a:pt x="1143000" y="268224"/>
                </a:lnTo>
                <a:lnTo>
                  <a:pt x="1143000" y="387096"/>
                </a:lnTo>
                <a:lnTo>
                  <a:pt x="1155700" y="332232"/>
                </a:lnTo>
                <a:lnTo>
                  <a:pt x="1155700" y="281940"/>
                </a:lnTo>
                <a:lnTo>
                  <a:pt x="1282700" y="281940"/>
                </a:lnTo>
                <a:close/>
              </a:path>
              <a:path w="1295400" h="1315720">
                <a:moveTo>
                  <a:pt x="1295400" y="281940"/>
                </a:moveTo>
                <a:lnTo>
                  <a:pt x="1153742" y="19872"/>
                </a:lnTo>
                <a:lnTo>
                  <a:pt x="1149260" y="26987"/>
                </a:lnTo>
                <a:lnTo>
                  <a:pt x="1277826" y="268224"/>
                </a:lnTo>
                <a:lnTo>
                  <a:pt x="1282700" y="268224"/>
                </a:lnTo>
                <a:lnTo>
                  <a:pt x="1282700" y="281940"/>
                </a:lnTo>
                <a:lnTo>
                  <a:pt x="1295400" y="281940"/>
                </a:lnTo>
                <a:close/>
              </a:path>
              <a:path w="1295400" h="1315720">
                <a:moveTo>
                  <a:pt x="1155700" y="16764"/>
                </a:moveTo>
                <a:lnTo>
                  <a:pt x="1151809" y="16297"/>
                </a:lnTo>
                <a:lnTo>
                  <a:pt x="1153742" y="19872"/>
                </a:lnTo>
                <a:lnTo>
                  <a:pt x="1155700" y="16764"/>
                </a:lnTo>
                <a:close/>
              </a:path>
              <a:path w="1295400" h="1315720">
                <a:moveTo>
                  <a:pt x="1282700" y="277368"/>
                </a:moveTo>
                <a:lnTo>
                  <a:pt x="1282700" y="268224"/>
                </a:lnTo>
                <a:lnTo>
                  <a:pt x="1277826" y="268224"/>
                </a:lnTo>
                <a:lnTo>
                  <a:pt x="1282700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3" name="object 83"/>
          <p:cNvSpPr txBox="1"/>
          <p:nvPr/>
        </p:nvSpPr>
        <p:spPr>
          <a:xfrm>
            <a:off x="5408476" y="3981320"/>
            <a:ext cx="46464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 err="1">
                <a:latin typeface="Times New Roman"/>
                <a:cs typeface="Times New Roman"/>
              </a:rPr>
              <a:t>inc</a:t>
            </a:r>
            <a:r>
              <a:rPr sz="817" dirty="0">
                <a:latin typeface="Times New Roman"/>
                <a:cs typeface="Times New Roman"/>
              </a:rPr>
              <a:t> </a:t>
            </a:r>
            <a:r>
              <a:rPr lang="en-US" sz="817" dirty="0">
                <a:latin typeface="Times New Roman"/>
                <a:cs typeface="Times New Roman"/>
              </a:rPr>
              <a:t>bx</a:t>
            </a:r>
            <a:r>
              <a:rPr sz="817" dirty="0">
                <a:latin typeface="Times New Roman"/>
                <a:cs typeface="Times New Roman"/>
              </a:rPr>
              <a:t>,</a:t>
            </a:r>
            <a:r>
              <a:rPr sz="817" spc="-62" dirty="0">
                <a:latin typeface="Times New Roman"/>
                <a:cs typeface="Times New Roman"/>
              </a:rPr>
              <a:t> </a:t>
            </a:r>
            <a:r>
              <a:rPr lang="en-US" sz="817" spc="-62" dirty="0">
                <a:latin typeface="Times New Roman"/>
                <a:cs typeface="Times New Roman"/>
              </a:rPr>
              <a:t>ax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98407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5" name="object 85"/>
          <p:cNvSpPr/>
          <p:nvPr/>
        </p:nvSpPr>
        <p:spPr>
          <a:xfrm>
            <a:off x="1432015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6" name="object 86"/>
          <p:cNvSpPr/>
          <p:nvPr/>
        </p:nvSpPr>
        <p:spPr>
          <a:xfrm>
            <a:off x="7025929" y="3428827"/>
            <a:ext cx="134855" cy="414937"/>
          </a:xfrm>
          <a:custGeom>
            <a:avLst/>
            <a:gdLst/>
            <a:ahLst/>
            <a:cxnLst/>
            <a:rect l="l" t="t" r="r" b="b"/>
            <a:pathLst>
              <a:path w="198120" h="609600">
                <a:moveTo>
                  <a:pt x="68580" y="508353"/>
                </a:moveTo>
                <a:lnTo>
                  <a:pt x="68580" y="318515"/>
                </a:lnTo>
                <a:lnTo>
                  <a:pt x="0" y="318515"/>
                </a:lnTo>
                <a:lnTo>
                  <a:pt x="68580" y="508353"/>
                </a:lnTo>
                <a:close/>
              </a:path>
              <a:path w="198120" h="609600">
                <a:moveTo>
                  <a:pt x="198120" y="318515"/>
                </a:moveTo>
                <a:lnTo>
                  <a:pt x="129540" y="318515"/>
                </a:lnTo>
                <a:lnTo>
                  <a:pt x="125671" y="240612"/>
                </a:lnTo>
                <a:lnTo>
                  <a:pt x="120942" y="164715"/>
                </a:lnTo>
                <a:lnTo>
                  <a:pt x="115383" y="90939"/>
                </a:lnTo>
                <a:lnTo>
                  <a:pt x="109022" y="19402"/>
                </a:lnTo>
                <a:lnTo>
                  <a:pt x="107021" y="0"/>
                </a:lnTo>
                <a:lnTo>
                  <a:pt x="46061" y="0"/>
                </a:lnTo>
                <a:lnTo>
                  <a:pt x="48062" y="19402"/>
                </a:lnTo>
                <a:lnTo>
                  <a:pt x="54423" y="90939"/>
                </a:lnTo>
                <a:lnTo>
                  <a:pt x="59982" y="164715"/>
                </a:lnTo>
                <a:lnTo>
                  <a:pt x="64711" y="240612"/>
                </a:lnTo>
                <a:lnTo>
                  <a:pt x="68580" y="318515"/>
                </a:lnTo>
                <a:lnTo>
                  <a:pt x="68580" y="508353"/>
                </a:lnTo>
                <a:lnTo>
                  <a:pt x="105156" y="609599"/>
                </a:lnTo>
                <a:lnTo>
                  <a:pt x="19812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7" name="object 87"/>
          <p:cNvSpPr/>
          <p:nvPr/>
        </p:nvSpPr>
        <p:spPr>
          <a:xfrm>
            <a:off x="6698129" y="3428827"/>
            <a:ext cx="62673" cy="414937"/>
          </a:xfrm>
          <a:custGeom>
            <a:avLst/>
            <a:gdLst/>
            <a:ahLst/>
            <a:cxnLst/>
            <a:rect l="l" t="t" r="r" b="b"/>
            <a:pathLst>
              <a:path w="92075" h="609600">
                <a:moveTo>
                  <a:pt x="91524" y="0"/>
                </a:moveTo>
                <a:lnTo>
                  <a:pt x="29103" y="0"/>
                </a:lnTo>
                <a:lnTo>
                  <a:pt x="24839" y="43148"/>
                </a:lnTo>
                <a:lnTo>
                  <a:pt x="19191" y="108780"/>
                </a:lnTo>
                <a:lnTo>
                  <a:pt x="14228" y="176100"/>
                </a:lnTo>
                <a:lnTo>
                  <a:pt x="9969" y="245003"/>
                </a:lnTo>
                <a:lnTo>
                  <a:pt x="6437" y="315385"/>
                </a:lnTo>
                <a:lnTo>
                  <a:pt x="3653" y="387139"/>
                </a:lnTo>
                <a:lnTo>
                  <a:pt x="1637" y="460163"/>
                </a:lnTo>
                <a:lnTo>
                  <a:pt x="413" y="534351"/>
                </a:lnTo>
                <a:lnTo>
                  <a:pt x="0" y="609599"/>
                </a:lnTo>
                <a:lnTo>
                  <a:pt x="62484" y="609599"/>
                </a:lnTo>
                <a:lnTo>
                  <a:pt x="62861" y="537806"/>
                </a:lnTo>
                <a:lnTo>
                  <a:pt x="63982" y="466905"/>
                </a:lnTo>
                <a:lnTo>
                  <a:pt x="65827" y="396993"/>
                </a:lnTo>
                <a:lnTo>
                  <a:pt x="68380" y="328168"/>
                </a:lnTo>
                <a:lnTo>
                  <a:pt x="71622" y="260529"/>
                </a:lnTo>
                <a:lnTo>
                  <a:pt x="75535" y="194172"/>
                </a:lnTo>
                <a:lnTo>
                  <a:pt x="80102" y="129197"/>
                </a:lnTo>
                <a:lnTo>
                  <a:pt x="85303" y="65700"/>
                </a:lnTo>
                <a:lnTo>
                  <a:pt x="91121" y="3779"/>
                </a:lnTo>
                <a:lnTo>
                  <a:pt x="915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8" name="object 88"/>
          <p:cNvSpPr/>
          <p:nvPr/>
        </p:nvSpPr>
        <p:spPr>
          <a:xfrm>
            <a:off x="6693980" y="3428827"/>
            <a:ext cx="473288" cy="428769"/>
          </a:xfrm>
          <a:custGeom>
            <a:avLst/>
            <a:gdLst/>
            <a:ahLst/>
            <a:cxnLst/>
            <a:rect l="l" t="t" r="r" b="b"/>
            <a:pathLst>
              <a:path w="695325" h="629920">
                <a:moveTo>
                  <a:pt x="42867" y="0"/>
                </a:moveTo>
                <a:lnTo>
                  <a:pt x="28995" y="0"/>
                </a:lnTo>
                <a:lnTo>
                  <a:pt x="27432" y="15239"/>
                </a:lnTo>
                <a:lnTo>
                  <a:pt x="22860" y="76199"/>
                </a:lnTo>
                <a:lnTo>
                  <a:pt x="16764" y="138683"/>
                </a:lnTo>
                <a:lnTo>
                  <a:pt x="12192" y="202691"/>
                </a:lnTo>
                <a:lnTo>
                  <a:pt x="3048" y="400811"/>
                </a:lnTo>
                <a:lnTo>
                  <a:pt x="1524" y="469391"/>
                </a:lnTo>
                <a:lnTo>
                  <a:pt x="1524" y="539495"/>
                </a:lnTo>
                <a:lnTo>
                  <a:pt x="0" y="617219"/>
                </a:lnTo>
                <a:lnTo>
                  <a:pt x="6096" y="617219"/>
                </a:lnTo>
                <a:lnTo>
                  <a:pt x="6096" y="603503"/>
                </a:lnTo>
                <a:lnTo>
                  <a:pt x="13716" y="603503"/>
                </a:lnTo>
                <a:lnTo>
                  <a:pt x="13716" y="539495"/>
                </a:lnTo>
                <a:lnTo>
                  <a:pt x="18288" y="333755"/>
                </a:lnTo>
                <a:lnTo>
                  <a:pt x="21336" y="268223"/>
                </a:lnTo>
                <a:lnTo>
                  <a:pt x="35052" y="76199"/>
                </a:lnTo>
                <a:lnTo>
                  <a:pt x="35052" y="77723"/>
                </a:lnTo>
                <a:lnTo>
                  <a:pt x="42867" y="0"/>
                </a:lnTo>
                <a:close/>
              </a:path>
              <a:path w="695325" h="629920">
                <a:moveTo>
                  <a:pt x="61133" y="603503"/>
                </a:moveTo>
                <a:lnTo>
                  <a:pt x="6096" y="603503"/>
                </a:lnTo>
                <a:lnTo>
                  <a:pt x="13716" y="609599"/>
                </a:lnTo>
                <a:lnTo>
                  <a:pt x="13716" y="617219"/>
                </a:lnTo>
                <a:lnTo>
                  <a:pt x="60960" y="617219"/>
                </a:lnTo>
                <a:lnTo>
                  <a:pt x="60960" y="611123"/>
                </a:lnTo>
                <a:lnTo>
                  <a:pt x="61133" y="603503"/>
                </a:lnTo>
                <a:close/>
              </a:path>
              <a:path w="695325" h="629920">
                <a:moveTo>
                  <a:pt x="13716" y="617219"/>
                </a:moveTo>
                <a:lnTo>
                  <a:pt x="13716" y="609599"/>
                </a:lnTo>
                <a:lnTo>
                  <a:pt x="6096" y="603503"/>
                </a:lnTo>
                <a:lnTo>
                  <a:pt x="6096" y="617219"/>
                </a:lnTo>
                <a:lnTo>
                  <a:pt x="13716" y="617219"/>
                </a:lnTo>
                <a:close/>
              </a:path>
              <a:path w="695325" h="629920">
                <a:moveTo>
                  <a:pt x="68580" y="603503"/>
                </a:moveTo>
                <a:lnTo>
                  <a:pt x="61133" y="603503"/>
                </a:lnTo>
                <a:lnTo>
                  <a:pt x="60960" y="611123"/>
                </a:lnTo>
                <a:lnTo>
                  <a:pt x="62484" y="611123"/>
                </a:lnTo>
                <a:lnTo>
                  <a:pt x="68580" y="603503"/>
                </a:lnTo>
                <a:close/>
              </a:path>
              <a:path w="695325" h="629920">
                <a:moveTo>
                  <a:pt x="68580" y="617219"/>
                </a:moveTo>
                <a:lnTo>
                  <a:pt x="68580" y="603503"/>
                </a:lnTo>
                <a:lnTo>
                  <a:pt x="62484" y="611123"/>
                </a:lnTo>
                <a:lnTo>
                  <a:pt x="60960" y="611123"/>
                </a:lnTo>
                <a:lnTo>
                  <a:pt x="60960" y="617219"/>
                </a:lnTo>
                <a:lnTo>
                  <a:pt x="68580" y="617219"/>
                </a:lnTo>
                <a:close/>
              </a:path>
              <a:path w="695325" h="629920">
                <a:moveTo>
                  <a:pt x="103631" y="0"/>
                </a:moveTo>
                <a:lnTo>
                  <a:pt x="91275" y="0"/>
                </a:lnTo>
                <a:lnTo>
                  <a:pt x="85344" y="54863"/>
                </a:lnTo>
                <a:lnTo>
                  <a:pt x="76200" y="170687"/>
                </a:lnTo>
                <a:lnTo>
                  <a:pt x="73152" y="231647"/>
                </a:lnTo>
                <a:lnTo>
                  <a:pt x="68580" y="292607"/>
                </a:lnTo>
                <a:lnTo>
                  <a:pt x="67056" y="353567"/>
                </a:lnTo>
                <a:lnTo>
                  <a:pt x="64008" y="416051"/>
                </a:lnTo>
                <a:lnTo>
                  <a:pt x="62484" y="480059"/>
                </a:lnTo>
                <a:lnTo>
                  <a:pt x="62484" y="544067"/>
                </a:lnTo>
                <a:lnTo>
                  <a:pt x="61133" y="603503"/>
                </a:lnTo>
                <a:lnTo>
                  <a:pt x="68580" y="603503"/>
                </a:lnTo>
                <a:lnTo>
                  <a:pt x="68580" y="617219"/>
                </a:lnTo>
                <a:lnTo>
                  <a:pt x="74676" y="617219"/>
                </a:lnTo>
                <a:lnTo>
                  <a:pt x="74676" y="545591"/>
                </a:lnTo>
                <a:lnTo>
                  <a:pt x="79248" y="353567"/>
                </a:lnTo>
                <a:lnTo>
                  <a:pt x="88392" y="172211"/>
                </a:lnTo>
                <a:lnTo>
                  <a:pt x="97536" y="56387"/>
                </a:lnTo>
                <a:lnTo>
                  <a:pt x="103631" y="0"/>
                </a:lnTo>
                <a:close/>
              </a:path>
              <a:path w="695325" h="629920">
                <a:moveTo>
                  <a:pt x="76200" y="617219"/>
                </a:moveTo>
                <a:lnTo>
                  <a:pt x="74676" y="608075"/>
                </a:lnTo>
                <a:lnTo>
                  <a:pt x="74676" y="617219"/>
                </a:lnTo>
                <a:lnTo>
                  <a:pt x="76200" y="617219"/>
                </a:lnTo>
                <a:close/>
              </a:path>
              <a:path w="695325" h="629920">
                <a:moveTo>
                  <a:pt x="556260" y="324611"/>
                </a:moveTo>
                <a:lnTo>
                  <a:pt x="556260" y="312419"/>
                </a:lnTo>
                <a:lnTo>
                  <a:pt x="550164" y="318515"/>
                </a:lnTo>
                <a:lnTo>
                  <a:pt x="549843" y="312419"/>
                </a:lnTo>
                <a:lnTo>
                  <a:pt x="478536" y="312419"/>
                </a:lnTo>
                <a:lnTo>
                  <a:pt x="487680" y="337445"/>
                </a:lnTo>
                <a:lnTo>
                  <a:pt x="487680" y="324611"/>
                </a:lnTo>
                <a:lnTo>
                  <a:pt x="493776" y="315467"/>
                </a:lnTo>
                <a:lnTo>
                  <a:pt x="497062" y="324611"/>
                </a:lnTo>
                <a:lnTo>
                  <a:pt x="556260" y="324611"/>
                </a:lnTo>
                <a:close/>
              </a:path>
              <a:path w="695325" h="629920">
                <a:moveTo>
                  <a:pt x="497062" y="324611"/>
                </a:moveTo>
                <a:lnTo>
                  <a:pt x="493776" y="315467"/>
                </a:lnTo>
                <a:lnTo>
                  <a:pt x="487680" y="324611"/>
                </a:lnTo>
                <a:lnTo>
                  <a:pt x="497062" y="324611"/>
                </a:lnTo>
                <a:close/>
              </a:path>
              <a:path w="695325" h="629920">
                <a:moveTo>
                  <a:pt x="592476" y="590113"/>
                </a:moveTo>
                <a:lnTo>
                  <a:pt x="497062" y="324611"/>
                </a:lnTo>
                <a:lnTo>
                  <a:pt x="487680" y="324611"/>
                </a:lnTo>
                <a:lnTo>
                  <a:pt x="487680" y="337445"/>
                </a:lnTo>
                <a:lnTo>
                  <a:pt x="586740" y="608556"/>
                </a:lnTo>
                <a:lnTo>
                  <a:pt x="586740" y="608075"/>
                </a:lnTo>
                <a:lnTo>
                  <a:pt x="592476" y="590113"/>
                </a:lnTo>
                <a:close/>
              </a:path>
              <a:path w="695325" h="629920">
                <a:moveTo>
                  <a:pt x="562356" y="324611"/>
                </a:moveTo>
                <a:lnTo>
                  <a:pt x="553212" y="146303"/>
                </a:lnTo>
                <a:lnTo>
                  <a:pt x="544068" y="36575"/>
                </a:lnTo>
                <a:lnTo>
                  <a:pt x="539887" y="0"/>
                </a:lnTo>
                <a:lnTo>
                  <a:pt x="527086" y="0"/>
                </a:lnTo>
                <a:lnTo>
                  <a:pt x="530352" y="38099"/>
                </a:lnTo>
                <a:lnTo>
                  <a:pt x="536448" y="91439"/>
                </a:lnTo>
                <a:lnTo>
                  <a:pt x="539496" y="146303"/>
                </a:lnTo>
                <a:lnTo>
                  <a:pt x="544068" y="202691"/>
                </a:lnTo>
                <a:lnTo>
                  <a:pt x="549843" y="312419"/>
                </a:lnTo>
                <a:lnTo>
                  <a:pt x="556260" y="312419"/>
                </a:lnTo>
                <a:lnTo>
                  <a:pt x="556260" y="324611"/>
                </a:lnTo>
                <a:lnTo>
                  <a:pt x="562356" y="324611"/>
                </a:lnTo>
                <a:close/>
              </a:path>
              <a:path w="695325" h="629920">
                <a:moveTo>
                  <a:pt x="556260" y="312419"/>
                </a:moveTo>
                <a:lnTo>
                  <a:pt x="549843" y="312419"/>
                </a:lnTo>
                <a:lnTo>
                  <a:pt x="550164" y="318515"/>
                </a:lnTo>
                <a:lnTo>
                  <a:pt x="556260" y="312419"/>
                </a:lnTo>
                <a:close/>
              </a:path>
              <a:path w="695325" h="629920">
                <a:moveTo>
                  <a:pt x="598932" y="608075"/>
                </a:moveTo>
                <a:lnTo>
                  <a:pt x="592476" y="590113"/>
                </a:lnTo>
                <a:lnTo>
                  <a:pt x="586740" y="608075"/>
                </a:lnTo>
                <a:lnTo>
                  <a:pt x="598932" y="608075"/>
                </a:lnTo>
                <a:close/>
              </a:path>
              <a:path w="695325" h="629920">
                <a:moveTo>
                  <a:pt x="598932" y="615002"/>
                </a:moveTo>
                <a:lnTo>
                  <a:pt x="598932" y="608075"/>
                </a:lnTo>
                <a:lnTo>
                  <a:pt x="586740" y="608075"/>
                </a:lnTo>
                <a:lnTo>
                  <a:pt x="586740" y="608556"/>
                </a:lnTo>
                <a:lnTo>
                  <a:pt x="594360" y="629411"/>
                </a:lnTo>
                <a:lnTo>
                  <a:pt x="598932" y="615002"/>
                </a:lnTo>
                <a:close/>
              </a:path>
              <a:path w="695325" h="629920">
                <a:moveTo>
                  <a:pt x="624599" y="312419"/>
                </a:moveTo>
                <a:lnTo>
                  <a:pt x="621792" y="259079"/>
                </a:lnTo>
                <a:lnTo>
                  <a:pt x="617220" y="201167"/>
                </a:lnTo>
                <a:lnTo>
                  <a:pt x="614172" y="144779"/>
                </a:lnTo>
                <a:lnTo>
                  <a:pt x="601892" y="0"/>
                </a:lnTo>
                <a:lnTo>
                  <a:pt x="588481" y="0"/>
                </a:lnTo>
                <a:lnTo>
                  <a:pt x="592836" y="38099"/>
                </a:lnTo>
                <a:lnTo>
                  <a:pt x="601980" y="146303"/>
                </a:lnTo>
                <a:lnTo>
                  <a:pt x="611124" y="318515"/>
                </a:lnTo>
                <a:lnTo>
                  <a:pt x="611124" y="324611"/>
                </a:lnTo>
                <a:lnTo>
                  <a:pt x="617220" y="324611"/>
                </a:lnTo>
                <a:lnTo>
                  <a:pt x="617220" y="312419"/>
                </a:lnTo>
                <a:lnTo>
                  <a:pt x="624599" y="312419"/>
                </a:lnTo>
                <a:close/>
              </a:path>
              <a:path w="695325" h="629920">
                <a:moveTo>
                  <a:pt x="685800" y="341237"/>
                </a:moveTo>
                <a:lnTo>
                  <a:pt x="685800" y="324611"/>
                </a:lnTo>
                <a:lnTo>
                  <a:pt x="677270" y="324611"/>
                </a:lnTo>
                <a:lnTo>
                  <a:pt x="592476" y="590113"/>
                </a:lnTo>
                <a:lnTo>
                  <a:pt x="598932" y="608075"/>
                </a:lnTo>
                <a:lnTo>
                  <a:pt x="598932" y="615002"/>
                </a:lnTo>
                <a:lnTo>
                  <a:pt x="685800" y="341237"/>
                </a:lnTo>
                <a:close/>
              </a:path>
              <a:path w="695325" h="629920">
                <a:moveTo>
                  <a:pt x="624840" y="318515"/>
                </a:moveTo>
                <a:lnTo>
                  <a:pt x="624840" y="316991"/>
                </a:lnTo>
                <a:lnTo>
                  <a:pt x="624599" y="312419"/>
                </a:lnTo>
                <a:lnTo>
                  <a:pt x="617220" y="312419"/>
                </a:lnTo>
                <a:lnTo>
                  <a:pt x="624840" y="318515"/>
                </a:lnTo>
                <a:close/>
              </a:path>
              <a:path w="695325" h="629920">
                <a:moveTo>
                  <a:pt x="624840" y="324611"/>
                </a:moveTo>
                <a:lnTo>
                  <a:pt x="624840" y="318515"/>
                </a:lnTo>
                <a:lnTo>
                  <a:pt x="617220" y="312419"/>
                </a:lnTo>
                <a:lnTo>
                  <a:pt x="617220" y="324611"/>
                </a:lnTo>
                <a:lnTo>
                  <a:pt x="624840" y="324611"/>
                </a:lnTo>
                <a:close/>
              </a:path>
              <a:path w="695325" h="629920">
                <a:moveTo>
                  <a:pt x="694944" y="312419"/>
                </a:moveTo>
                <a:lnTo>
                  <a:pt x="624599" y="312419"/>
                </a:lnTo>
                <a:lnTo>
                  <a:pt x="624840" y="316991"/>
                </a:lnTo>
                <a:lnTo>
                  <a:pt x="624840" y="324611"/>
                </a:lnTo>
                <a:lnTo>
                  <a:pt x="677270" y="324611"/>
                </a:lnTo>
                <a:lnTo>
                  <a:pt x="679704" y="316991"/>
                </a:lnTo>
                <a:lnTo>
                  <a:pt x="685800" y="324611"/>
                </a:lnTo>
                <a:lnTo>
                  <a:pt x="685800" y="341237"/>
                </a:lnTo>
                <a:lnTo>
                  <a:pt x="694944" y="312419"/>
                </a:lnTo>
                <a:close/>
              </a:path>
              <a:path w="695325" h="629920">
                <a:moveTo>
                  <a:pt x="685800" y="324611"/>
                </a:moveTo>
                <a:lnTo>
                  <a:pt x="679704" y="316991"/>
                </a:lnTo>
                <a:lnTo>
                  <a:pt x="677270" y="324611"/>
                </a:lnTo>
                <a:lnTo>
                  <a:pt x="685800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9" name="object 89"/>
          <p:cNvSpPr txBox="1"/>
          <p:nvPr/>
        </p:nvSpPr>
        <p:spPr>
          <a:xfrm>
            <a:off x="6719023" y="3811155"/>
            <a:ext cx="474585" cy="332074"/>
          </a:xfrm>
          <a:prstGeom prst="rect">
            <a:avLst/>
          </a:prstGeom>
        </p:spPr>
        <p:txBody>
          <a:bodyPr vert="horz" wrap="square" lIns="0" tIns="33714" rIns="0" bIns="0" rtlCol="0">
            <a:spAutoFit/>
          </a:bodyPr>
          <a:lstStyle/>
          <a:p>
            <a:pPr marL="8644">
              <a:spcBef>
                <a:spcPts val="265"/>
              </a:spcBef>
              <a:tabLst>
                <a:tab pos="347506" algn="l"/>
              </a:tabLst>
            </a:pPr>
            <a:r>
              <a:rPr sz="953" spc="3" dirty="0">
                <a:latin typeface="Times New Roman"/>
                <a:cs typeface="Times New Roman"/>
              </a:rPr>
              <a:t>1</a:t>
            </a:r>
            <a:r>
              <a:rPr sz="953" dirty="0">
                <a:latin typeface="Times New Roman"/>
                <a:cs typeface="Times New Roman"/>
              </a:rPr>
              <a:t>0	</a:t>
            </a:r>
            <a:r>
              <a:rPr sz="953" spc="-31" dirty="0">
                <a:latin typeface="Times New Roman"/>
                <a:cs typeface="Times New Roman"/>
              </a:rPr>
              <a:t>1</a:t>
            </a:r>
            <a:r>
              <a:rPr sz="953" dirty="0">
                <a:latin typeface="Times New Roman"/>
                <a:cs typeface="Times New Roman"/>
              </a:rPr>
              <a:t>1</a:t>
            </a:r>
          </a:p>
          <a:p>
            <a:pPr marL="250256">
              <a:spcBef>
                <a:spcPts val="170"/>
              </a:spcBef>
            </a:pPr>
            <a:r>
              <a:rPr lang="en-US" sz="817" i="1" spc="-3" dirty="0">
                <a:latin typeface="Times New Roman"/>
                <a:cs typeface="Times New Roman"/>
              </a:rPr>
              <a:t>    bx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13623" y="3363127"/>
            <a:ext cx="780601" cy="385819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73910" marR="3457" indent="-65697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Fetch </a:t>
            </a:r>
            <a:r>
              <a:rPr sz="1838" baseline="-18518" dirty="0">
                <a:latin typeface="Times New Roman"/>
                <a:cs typeface="Times New Roman"/>
              </a:rPr>
              <a:t>Exec.  </a:t>
            </a:r>
            <a:r>
              <a:rPr sz="1225" dirty="0">
                <a:latin typeface="Times New Roman"/>
                <a:cs typeface="Times New Roman"/>
              </a:rPr>
              <a:t>ops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898820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2" name="object 92"/>
          <p:cNvSpPr txBox="1"/>
          <p:nvPr/>
        </p:nvSpPr>
        <p:spPr>
          <a:xfrm>
            <a:off x="2365283" y="3363128"/>
            <a:ext cx="424447" cy="385755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 marR="3457" indent="38035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Store  </a:t>
            </a:r>
            <a:r>
              <a:rPr sz="1225" dirty="0">
                <a:latin typeface="Times New Roman"/>
                <a:cs typeface="Times New Roman"/>
              </a:rPr>
              <a:t>re</a:t>
            </a:r>
            <a:r>
              <a:rPr sz="1225" spc="-3" dirty="0">
                <a:latin typeface="Times New Roman"/>
                <a:cs typeface="Times New Roman"/>
              </a:rPr>
              <a:t>s</a:t>
            </a:r>
            <a:r>
              <a:rPr sz="1225" dirty="0">
                <a:latin typeface="Times New Roman"/>
                <a:cs typeface="Times New Roman"/>
              </a:rPr>
              <a:t>ults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65625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4" name="object 94"/>
          <p:cNvSpPr txBox="1"/>
          <p:nvPr/>
        </p:nvSpPr>
        <p:spPr>
          <a:xfrm>
            <a:off x="451380" y="3795701"/>
            <a:ext cx="13831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c</a:t>
            </a:r>
            <a:r>
              <a:rPr sz="817" i="1" dirty="0">
                <a:latin typeface="Times New Roman"/>
                <a:cs typeface="Times New Roman"/>
              </a:rPr>
              <a:t>lk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767477" y="3980948"/>
            <a:ext cx="172891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dirty="0">
                <a:latin typeface="Times New Roman"/>
                <a:cs typeface="Times New Roman"/>
              </a:rPr>
              <a:t>101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16110" y="3206490"/>
            <a:ext cx="1007521" cy="40665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1361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089" dirty="0">
                <a:solidFill>
                  <a:srgbClr val="FF0000"/>
                </a:solidFill>
                <a:latin typeface="Times New Roman"/>
                <a:cs typeface="Times New Roman"/>
              </a:rPr>
              <a:t>101</a:t>
            </a:r>
            <a:endParaRPr sz="1089">
              <a:latin typeface="Times New Roman"/>
              <a:cs typeface="Times New Roman"/>
            </a:endParaRPr>
          </a:p>
          <a:p>
            <a:pPr marL="172456">
              <a:spcBef>
                <a:spcPts val="7"/>
              </a:spcBef>
            </a:pPr>
            <a:r>
              <a:rPr sz="1225" dirty="0">
                <a:latin typeface="Times New Roman"/>
                <a:cs typeface="Times New Roman"/>
              </a:rPr>
              <a:t>FetchDecode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65211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8" name="object 98"/>
          <p:cNvSpPr/>
          <p:nvPr/>
        </p:nvSpPr>
        <p:spPr>
          <a:xfrm>
            <a:off x="5550826" y="3417528"/>
            <a:ext cx="117565" cy="535530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1" name="object 41"/>
          <p:cNvSpPr txBox="1"/>
          <p:nvPr/>
        </p:nvSpPr>
        <p:spPr>
          <a:xfrm>
            <a:off x="6728906" y="3368315"/>
            <a:ext cx="402404" cy="1344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>
                <a:latin typeface="Times New Roman"/>
                <a:cs typeface="Times New Roman"/>
              </a:rPr>
              <a:t>R</a:t>
            </a:r>
            <a:r>
              <a:rPr sz="817" spc="-3" dirty="0">
                <a:latin typeface="Times New Roman"/>
                <a:cs typeface="Times New Roman"/>
              </a:rPr>
              <a:t>e</a:t>
            </a:r>
            <a:r>
              <a:rPr sz="817" spc="-10" dirty="0">
                <a:latin typeface="Times New Roman"/>
                <a:cs typeface="Times New Roman"/>
              </a:rPr>
              <a:t>g</a:t>
            </a:r>
            <a:r>
              <a:rPr sz="817" dirty="0">
                <a:latin typeface="Times New Roman"/>
                <a:cs typeface="Times New Roman"/>
              </a:rPr>
              <a:t>ist</a:t>
            </a:r>
            <a:r>
              <a:rPr sz="817" spc="-3" dirty="0">
                <a:latin typeface="Times New Roman"/>
                <a:cs typeface="Times New Roman"/>
              </a:rPr>
              <a:t>er</a:t>
            </a:r>
            <a:r>
              <a:rPr sz="817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74" name="object 74"/>
          <p:cNvSpPr/>
          <p:nvPr/>
        </p:nvSpPr>
        <p:spPr>
          <a:xfrm>
            <a:off x="4984434" y="4721358"/>
            <a:ext cx="830991" cy="174806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6" name="object 76"/>
          <p:cNvSpPr/>
          <p:nvPr/>
        </p:nvSpPr>
        <p:spPr>
          <a:xfrm>
            <a:off x="4984435" y="4876960"/>
            <a:ext cx="826152" cy="176141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7" name="object 77"/>
          <p:cNvSpPr/>
          <p:nvPr/>
        </p:nvSpPr>
        <p:spPr>
          <a:xfrm>
            <a:off x="4984435" y="5032561"/>
            <a:ext cx="826152" cy="222465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</p:spTree>
    <p:extLst>
      <p:ext uri="{BB962C8B-B14F-4D97-AF65-F5344CB8AC3E}">
        <p14:creationId xmlns:p14="http://schemas.microsoft.com/office/powerpoint/2010/main" val="185946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622" y="857168"/>
            <a:ext cx="2875147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Instruction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Cycles</a:t>
            </a:r>
          </a:p>
        </p:txBody>
      </p:sp>
      <p:sp>
        <p:nvSpPr>
          <p:cNvPr id="3" name="object 3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98974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8725" y="2223339"/>
            <a:ext cx="2249619" cy="12054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9345" y="2223339"/>
            <a:ext cx="1191326" cy="12054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064450" y="2553912"/>
            <a:ext cx="94263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347314" y="2702910"/>
            <a:ext cx="2018848" cy="725981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5076666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79321" y="3186391"/>
            <a:ext cx="468060" cy="65159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82005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84103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879112" y="1976602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100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7878" y="2173381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7791" y="2173382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249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156892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155360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2741793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328225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923420" y="2716809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228725" y="3428783"/>
            <a:ext cx="2249619" cy="1093588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6939345" y="3428783"/>
            <a:ext cx="1191326" cy="1093588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49194" y="4099921"/>
            <a:ext cx="470775" cy="271496"/>
          </a:xfrm>
          <a:custGeom>
            <a:avLst/>
            <a:gdLst/>
            <a:ahLst/>
            <a:cxnLst/>
            <a:rect l="l" t="t" r="r" b="b"/>
            <a:pathLst>
              <a:path w="550545" h="317500">
                <a:moveTo>
                  <a:pt x="0" y="0"/>
                </a:moveTo>
                <a:lnTo>
                  <a:pt x="0" y="316992"/>
                </a:lnTo>
                <a:lnTo>
                  <a:pt x="550164" y="316992"/>
                </a:lnTo>
                <a:lnTo>
                  <a:pt x="550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87100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4731323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347314" y="3428783"/>
            <a:ext cx="2018848" cy="494124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6160915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5856400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6712591" y="3428783"/>
            <a:ext cx="234573" cy="40724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4580584" y="4202873"/>
            <a:ext cx="109467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5643980" y="4211996"/>
            <a:ext cx="10816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7605271" y="3619048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605271" y="3944843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76524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176524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7605271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7605271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7112668" y="511770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7112668" y="5313185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5090128" y="5052549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90128" y="5248026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5090128" y="5443504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 txBox="1"/>
          <p:nvPr/>
        </p:nvSpPr>
        <p:spPr>
          <a:xfrm>
            <a:off x="4834274" y="5023442"/>
            <a:ext cx="1181552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34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39278" indent="-428418">
              <a:spcBef>
                <a:spcPts val="307"/>
              </a:spcBef>
              <a:buFont typeface="Times New Roman"/>
              <a:buAutoNum type="arabicPlain" startAt="101"/>
              <a:tabLst>
                <a:tab pos="439278" algn="l"/>
                <a:tab pos="439821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269865" indent="-259006">
              <a:spcBef>
                <a:spcPts val="307"/>
              </a:spcBef>
              <a:buFont typeface="Times New Roman"/>
              <a:buAutoNum type="arabicPlain" startAt="101"/>
              <a:tabLst>
                <a:tab pos="270408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65323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252981" y="3909089"/>
            <a:ext cx="596206" cy="410496"/>
          </a:xfrm>
          <a:prstGeom prst="rect">
            <a:avLst/>
          </a:prstGeom>
        </p:spPr>
        <p:txBody>
          <a:bodyPr vert="horz" wrap="square" lIns="0" tIns="42353" rIns="0" bIns="0" rtlCol="0">
            <a:spAutoFit/>
          </a:bodyPr>
          <a:lstStyle/>
          <a:p>
            <a:pPr marL="10860">
              <a:spcBef>
                <a:spcPts val="333"/>
              </a:spcBef>
              <a:tabLst>
                <a:tab pos="436563" algn="l"/>
              </a:tabLst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	</a:t>
            </a:r>
            <a:r>
              <a:rPr sz="1197" spc="-38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1</a:t>
            </a:r>
            <a:endParaRPr sz="1197">
              <a:latin typeface="Times New Roman"/>
              <a:cs typeface="Times New Roman"/>
            </a:endParaRPr>
          </a:p>
          <a:p>
            <a:pPr marL="314390">
              <a:spcBef>
                <a:spcPts val="214"/>
              </a:spcBef>
            </a:pPr>
            <a:r>
              <a:rPr sz="1026" i="1" spc="-4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79112" y="3149466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101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57882" y="3346246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27796" y="3346247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8249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1" name="object 81"/>
          <p:cNvSpPr/>
          <p:nvPr/>
        </p:nvSpPr>
        <p:spPr>
          <a:xfrm>
            <a:off x="156892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2155360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2741793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4" name="object 84"/>
          <p:cNvSpPr/>
          <p:nvPr/>
        </p:nvSpPr>
        <p:spPr>
          <a:xfrm>
            <a:off x="3328225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 txBox="1"/>
          <p:nvPr/>
        </p:nvSpPr>
        <p:spPr>
          <a:xfrm>
            <a:off x="923420" y="3889674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396376" y="4275852"/>
            <a:ext cx="599464" cy="1304269"/>
          </a:xfrm>
          <a:custGeom>
            <a:avLst/>
            <a:gdLst/>
            <a:ahLst/>
            <a:cxnLst/>
            <a:rect l="l" t="t" r="r" b="b"/>
            <a:pathLst>
              <a:path w="701040" h="1525270">
                <a:moveTo>
                  <a:pt x="528828" y="652652"/>
                </a:moveTo>
                <a:lnTo>
                  <a:pt x="528828" y="309372"/>
                </a:lnTo>
                <a:lnTo>
                  <a:pt x="522875" y="379647"/>
                </a:lnTo>
                <a:lnTo>
                  <a:pt x="515757" y="448535"/>
                </a:lnTo>
                <a:lnTo>
                  <a:pt x="507508" y="515965"/>
                </a:lnTo>
                <a:lnTo>
                  <a:pt x="498158" y="581866"/>
                </a:lnTo>
                <a:lnTo>
                  <a:pt x="487740" y="646167"/>
                </a:lnTo>
                <a:lnTo>
                  <a:pt x="476285" y="708795"/>
                </a:lnTo>
                <a:lnTo>
                  <a:pt x="463825" y="769681"/>
                </a:lnTo>
                <a:lnTo>
                  <a:pt x="450393" y="828752"/>
                </a:lnTo>
                <a:lnTo>
                  <a:pt x="436019" y="885938"/>
                </a:lnTo>
                <a:lnTo>
                  <a:pt x="420736" y="941167"/>
                </a:lnTo>
                <a:lnTo>
                  <a:pt x="404576" y="994368"/>
                </a:lnTo>
                <a:lnTo>
                  <a:pt x="387570" y="1045470"/>
                </a:lnTo>
                <a:lnTo>
                  <a:pt x="369751" y="1094402"/>
                </a:lnTo>
                <a:lnTo>
                  <a:pt x="351150" y="1141091"/>
                </a:lnTo>
                <a:lnTo>
                  <a:pt x="331799" y="1185468"/>
                </a:lnTo>
                <a:lnTo>
                  <a:pt x="311730" y="1227461"/>
                </a:lnTo>
                <a:lnTo>
                  <a:pt x="290975" y="1266999"/>
                </a:lnTo>
                <a:lnTo>
                  <a:pt x="269566" y="1304010"/>
                </a:lnTo>
                <a:lnTo>
                  <a:pt x="247534" y="1338423"/>
                </a:lnTo>
                <a:lnTo>
                  <a:pt x="224912" y="1370167"/>
                </a:lnTo>
                <a:lnTo>
                  <a:pt x="178024" y="1425362"/>
                </a:lnTo>
                <a:lnTo>
                  <a:pt x="129156" y="1469027"/>
                </a:lnTo>
                <a:lnTo>
                  <a:pt x="78562" y="1500591"/>
                </a:lnTo>
                <a:lnTo>
                  <a:pt x="26437" y="1519494"/>
                </a:lnTo>
                <a:lnTo>
                  <a:pt x="0" y="1524000"/>
                </a:lnTo>
                <a:lnTo>
                  <a:pt x="26502" y="1524970"/>
                </a:lnTo>
                <a:lnTo>
                  <a:pt x="78564" y="1517058"/>
                </a:lnTo>
                <a:lnTo>
                  <a:pt x="129485" y="1496418"/>
                </a:lnTo>
                <a:lnTo>
                  <a:pt x="178963" y="1463580"/>
                </a:lnTo>
                <a:lnTo>
                  <a:pt x="226753" y="1419069"/>
                </a:lnTo>
                <a:lnTo>
                  <a:pt x="272612" y="1363412"/>
                </a:lnTo>
                <a:lnTo>
                  <a:pt x="294741" y="1331568"/>
                </a:lnTo>
                <a:lnTo>
                  <a:pt x="316297" y="1297133"/>
                </a:lnTo>
                <a:lnTo>
                  <a:pt x="337247" y="1260175"/>
                </a:lnTo>
                <a:lnTo>
                  <a:pt x="357563" y="1220759"/>
                </a:lnTo>
                <a:lnTo>
                  <a:pt x="377214" y="1178950"/>
                </a:lnTo>
                <a:lnTo>
                  <a:pt x="396170" y="1134814"/>
                </a:lnTo>
                <a:lnTo>
                  <a:pt x="414399" y="1088417"/>
                </a:lnTo>
                <a:lnTo>
                  <a:pt x="431873" y="1039825"/>
                </a:lnTo>
                <a:lnTo>
                  <a:pt x="448559" y="989102"/>
                </a:lnTo>
                <a:lnTo>
                  <a:pt x="464429" y="936316"/>
                </a:lnTo>
                <a:lnTo>
                  <a:pt x="479451" y="881531"/>
                </a:lnTo>
                <a:lnTo>
                  <a:pt x="493595" y="824813"/>
                </a:lnTo>
                <a:lnTo>
                  <a:pt x="506831" y="766228"/>
                </a:lnTo>
                <a:lnTo>
                  <a:pt x="519128" y="705841"/>
                </a:lnTo>
                <a:lnTo>
                  <a:pt x="528828" y="652652"/>
                </a:lnTo>
                <a:close/>
              </a:path>
              <a:path w="701040" h="1525270">
                <a:moveTo>
                  <a:pt x="701040" y="309372"/>
                </a:moveTo>
                <a:lnTo>
                  <a:pt x="562356" y="0"/>
                </a:lnTo>
                <a:lnTo>
                  <a:pt x="399288" y="309372"/>
                </a:lnTo>
                <a:lnTo>
                  <a:pt x="528828" y="309372"/>
                </a:lnTo>
                <a:lnTo>
                  <a:pt x="528828" y="652652"/>
                </a:lnTo>
                <a:lnTo>
                  <a:pt x="540785" y="579927"/>
                </a:lnTo>
                <a:lnTo>
                  <a:pt x="550085" y="514530"/>
                </a:lnTo>
                <a:lnTo>
                  <a:pt x="558324" y="447595"/>
                </a:lnTo>
                <a:lnTo>
                  <a:pt x="565472" y="379187"/>
                </a:lnTo>
                <a:lnTo>
                  <a:pt x="571500" y="309372"/>
                </a:lnTo>
                <a:lnTo>
                  <a:pt x="701040" y="309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7" name="object 87"/>
          <p:cNvSpPr/>
          <p:nvPr/>
        </p:nvSpPr>
        <p:spPr>
          <a:xfrm>
            <a:off x="4897258" y="4275852"/>
            <a:ext cx="517472" cy="1303183"/>
          </a:xfrm>
          <a:custGeom>
            <a:avLst/>
            <a:gdLst/>
            <a:ahLst/>
            <a:cxnLst/>
            <a:rect l="l" t="t" r="r" b="b"/>
            <a:pathLst>
              <a:path w="605154" h="1524000">
                <a:moveTo>
                  <a:pt x="605028" y="1524000"/>
                </a:moveTo>
                <a:lnTo>
                  <a:pt x="555163" y="1518110"/>
                </a:lnTo>
                <a:lnTo>
                  <a:pt x="506523" y="1500771"/>
                </a:lnTo>
                <a:lnTo>
                  <a:pt x="459289" y="1472474"/>
                </a:lnTo>
                <a:lnTo>
                  <a:pt x="413642" y="1433711"/>
                </a:lnTo>
                <a:lnTo>
                  <a:pt x="369765" y="1384976"/>
                </a:lnTo>
                <a:lnTo>
                  <a:pt x="327840" y="1326761"/>
                </a:lnTo>
                <a:lnTo>
                  <a:pt x="307667" y="1294252"/>
                </a:lnTo>
                <a:lnTo>
                  <a:pt x="288049" y="1259557"/>
                </a:lnTo>
                <a:lnTo>
                  <a:pt x="269011" y="1222739"/>
                </a:lnTo>
                <a:lnTo>
                  <a:pt x="250574" y="1183859"/>
                </a:lnTo>
                <a:lnTo>
                  <a:pt x="232762" y="1142978"/>
                </a:lnTo>
                <a:lnTo>
                  <a:pt x="215596" y="1100157"/>
                </a:lnTo>
                <a:lnTo>
                  <a:pt x="199101" y="1055459"/>
                </a:lnTo>
                <a:lnTo>
                  <a:pt x="183298" y="1008945"/>
                </a:lnTo>
                <a:lnTo>
                  <a:pt x="168211" y="960677"/>
                </a:lnTo>
                <a:lnTo>
                  <a:pt x="153862" y="910715"/>
                </a:lnTo>
                <a:lnTo>
                  <a:pt x="140274" y="859122"/>
                </a:lnTo>
                <a:lnTo>
                  <a:pt x="127469" y="805959"/>
                </a:lnTo>
                <a:lnTo>
                  <a:pt x="115471" y="751289"/>
                </a:lnTo>
                <a:lnTo>
                  <a:pt x="104302" y="695171"/>
                </a:lnTo>
                <a:lnTo>
                  <a:pt x="93985" y="637668"/>
                </a:lnTo>
                <a:lnTo>
                  <a:pt x="84542" y="578842"/>
                </a:lnTo>
                <a:lnTo>
                  <a:pt x="75997" y="518753"/>
                </a:lnTo>
                <a:lnTo>
                  <a:pt x="68372" y="457464"/>
                </a:lnTo>
                <a:lnTo>
                  <a:pt x="61690" y="395036"/>
                </a:lnTo>
                <a:lnTo>
                  <a:pt x="55974" y="331531"/>
                </a:lnTo>
                <a:lnTo>
                  <a:pt x="51246" y="267010"/>
                </a:lnTo>
                <a:lnTo>
                  <a:pt x="47529" y="201535"/>
                </a:lnTo>
                <a:lnTo>
                  <a:pt x="44845" y="135167"/>
                </a:lnTo>
                <a:lnTo>
                  <a:pt x="43219" y="67968"/>
                </a:lnTo>
                <a:lnTo>
                  <a:pt x="42672" y="0"/>
                </a:lnTo>
                <a:lnTo>
                  <a:pt x="0" y="0"/>
                </a:lnTo>
                <a:lnTo>
                  <a:pt x="547" y="67968"/>
                </a:lnTo>
                <a:lnTo>
                  <a:pt x="2173" y="135167"/>
                </a:lnTo>
                <a:lnTo>
                  <a:pt x="4857" y="201535"/>
                </a:lnTo>
                <a:lnTo>
                  <a:pt x="8574" y="267010"/>
                </a:lnTo>
                <a:lnTo>
                  <a:pt x="13302" y="331531"/>
                </a:lnTo>
                <a:lnTo>
                  <a:pt x="19018" y="395036"/>
                </a:lnTo>
                <a:lnTo>
                  <a:pt x="25700" y="457464"/>
                </a:lnTo>
                <a:lnTo>
                  <a:pt x="33325" y="518753"/>
                </a:lnTo>
                <a:lnTo>
                  <a:pt x="41870" y="578842"/>
                </a:lnTo>
                <a:lnTo>
                  <a:pt x="51313" y="637668"/>
                </a:lnTo>
                <a:lnTo>
                  <a:pt x="61630" y="695171"/>
                </a:lnTo>
                <a:lnTo>
                  <a:pt x="72799" y="751289"/>
                </a:lnTo>
                <a:lnTo>
                  <a:pt x="84797" y="805959"/>
                </a:lnTo>
                <a:lnTo>
                  <a:pt x="97602" y="859122"/>
                </a:lnTo>
                <a:lnTo>
                  <a:pt x="111190" y="910715"/>
                </a:lnTo>
                <a:lnTo>
                  <a:pt x="125539" y="960677"/>
                </a:lnTo>
                <a:lnTo>
                  <a:pt x="140626" y="1008945"/>
                </a:lnTo>
                <a:lnTo>
                  <a:pt x="156429" y="1055459"/>
                </a:lnTo>
                <a:lnTo>
                  <a:pt x="172924" y="1100157"/>
                </a:lnTo>
                <a:lnTo>
                  <a:pt x="190090" y="1142978"/>
                </a:lnTo>
                <a:lnTo>
                  <a:pt x="207902" y="1183859"/>
                </a:lnTo>
                <a:lnTo>
                  <a:pt x="226339" y="1222739"/>
                </a:lnTo>
                <a:lnTo>
                  <a:pt x="245377" y="1259557"/>
                </a:lnTo>
                <a:lnTo>
                  <a:pt x="264995" y="1294252"/>
                </a:lnTo>
                <a:lnTo>
                  <a:pt x="285168" y="1326761"/>
                </a:lnTo>
                <a:lnTo>
                  <a:pt x="327093" y="1384976"/>
                </a:lnTo>
                <a:lnTo>
                  <a:pt x="370970" y="1433711"/>
                </a:lnTo>
                <a:lnTo>
                  <a:pt x="416617" y="1472474"/>
                </a:lnTo>
                <a:lnTo>
                  <a:pt x="463851" y="1500771"/>
                </a:lnTo>
                <a:lnTo>
                  <a:pt x="512491" y="1518110"/>
                </a:lnTo>
                <a:lnTo>
                  <a:pt x="562356" y="1524000"/>
                </a:lnTo>
                <a:lnTo>
                  <a:pt x="605028" y="15240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8" name="object 88"/>
          <p:cNvSpPr/>
          <p:nvPr/>
        </p:nvSpPr>
        <p:spPr>
          <a:xfrm>
            <a:off x="4892045" y="4264123"/>
            <a:ext cx="1107705" cy="1321645"/>
          </a:xfrm>
          <a:custGeom>
            <a:avLst/>
            <a:gdLst/>
            <a:ahLst/>
            <a:cxnLst/>
            <a:rect l="l" t="t" r="r" b="b"/>
            <a:pathLst>
              <a:path w="1295400" h="1545589">
                <a:moveTo>
                  <a:pt x="584200" y="1530858"/>
                </a:moveTo>
                <a:lnTo>
                  <a:pt x="571500" y="1530096"/>
                </a:lnTo>
                <a:lnTo>
                  <a:pt x="546100" y="1524000"/>
                </a:lnTo>
                <a:lnTo>
                  <a:pt x="533400" y="1519428"/>
                </a:lnTo>
                <a:lnTo>
                  <a:pt x="533400" y="1520952"/>
                </a:lnTo>
                <a:lnTo>
                  <a:pt x="508000" y="1508760"/>
                </a:lnTo>
                <a:lnTo>
                  <a:pt x="495300" y="1501140"/>
                </a:lnTo>
                <a:lnTo>
                  <a:pt x="495300" y="1502664"/>
                </a:lnTo>
                <a:lnTo>
                  <a:pt x="469900" y="1484376"/>
                </a:lnTo>
                <a:lnTo>
                  <a:pt x="469900" y="1485900"/>
                </a:lnTo>
                <a:lnTo>
                  <a:pt x="431800" y="1453896"/>
                </a:lnTo>
                <a:lnTo>
                  <a:pt x="419100" y="1441704"/>
                </a:lnTo>
                <a:lnTo>
                  <a:pt x="393700" y="1414272"/>
                </a:lnTo>
                <a:lnTo>
                  <a:pt x="381000" y="1399032"/>
                </a:lnTo>
                <a:lnTo>
                  <a:pt x="381000" y="1400556"/>
                </a:lnTo>
                <a:lnTo>
                  <a:pt x="368300" y="1383792"/>
                </a:lnTo>
                <a:lnTo>
                  <a:pt x="355600" y="1368552"/>
                </a:lnTo>
                <a:lnTo>
                  <a:pt x="342900" y="1350264"/>
                </a:lnTo>
                <a:lnTo>
                  <a:pt x="330200" y="1333500"/>
                </a:lnTo>
                <a:lnTo>
                  <a:pt x="317500" y="1315212"/>
                </a:lnTo>
                <a:lnTo>
                  <a:pt x="292100" y="1275588"/>
                </a:lnTo>
                <a:lnTo>
                  <a:pt x="279400" y="1254252"/>
                </a:lnTo>
                <a:lnTo>
                  <a:pt x="279400" y="1232916"/>
                </a:lnTo>
                <a:lnTo>
                  <a:pt x="241300" y="1164336"/>
                </a:lnTo>
                <a:lnTo>
                  <a:pt x="228600" y="1139952"/>
                </a:lnTo>
                <a:lnTo>
                  <a:pt x="228600" y="1115568"/>
                </a:lnTo>
                <a:lnTo>
                  <a:pt x="203200" y="1063752"/>
                </a:lnTo>
                <a:lnTo>
                  <a:pt x="190500" y="1036320"/>
                </a:lnTo>
                <a:lnTo>
                  <a:pt x="190500" y="1010412"/>
                </a:lnTo>
                <a:lnTo>
                  <a:pt x="177800" y="981456"/>
                </a:lnTo>
                <a:lnTo>
                  <a:pt x="165100" y="925068"/>
                </a:lnTo>
                <a:lnTo>
                  <a:pt x="139700" y="865632"/>
                </a:lnTo>
                <a:lnTo>
                  <a:pt x="88900" y="606552"/>
                </a:lnTo>
                <a:lnTo>
                  <a:pt x="88900" y="537972"/>
                </a:lnTo>
                <a:lnTo>
                  <a:pt x="63500" y="394716"/>
                </a:lnTo>
                <a:lnTo>
                  <a:pt x="63500" y="321564"/>
                </a:lnTo>
                <a:lnTo>
                  <a:pt x="50800" y="246888"/>
                </a:lnTo>
                <a:lnTo>
                  <a:pt x="50800" y="7620"/>
                </a:lnTo>
                <a:lnTo>
                  <a:pt x="0" y="7620"/>
                </a:lnTo>
                <a:lnTo>
                  <a:pt x="0" y="13716"/>
                </a:lnTo>
                <a:lnTo>
                  <a:pt x="1221" y="21336"/>
                </a:lnTo>
                <a:lnTo>
                  <a:pt x="38100" y="21336"/>
                </a:lnTo>
                <a:lnTo>
                  <a:pt x="38100" y="246888"/>
                </a:lnTo>
                <a:lnTo>
                  <a:pt x="50800" y="396240"/>
                </a:lnTo>
                <a:lnTo>
                  <a:pt x="76200" y="539496"/>
                </a:lnTo>
                <a:lnTo>
                  <a:pt x="76200" y="608076"/>
                </a:lnTo>
                <a:lnTo>
                  <a:pt x="114300" y="806196"/>
                </a:lnTo>
                <a:lnTo>
                  <a:pt x="127000" y="868680"/>
                </a:lnTo>
                <a:lnTo>
                  <a:pt x="152400" y="928116"/>
                </a:lnTo>
                <a:lnTo>
                  <a:pt x="165100" y="986028"/>
                </a:lnTo>
                <a:lnTo>
                  <a:pt x="177800" y="1013460"/>
                </a:lnTo>
                <a:lnTo>
                  <a:pt x="190500" y="1068324"/>
                </a:lnTo>
                <a:lnTo>
                  <a:pt x="215900" y="1120140"/>
                </a:lnTo>
                <a:lnTo>
                  <a:pt x="215900" y="1144524"/>
                </a:lnTo>
                <a:lnTo>
                  <a:pt x="241300" y="1193292"/>
                </a:lnTo>
                <a:lnTo>
                  <a:pt x="266700" y="1239012"/>
                </a:lnTo>
                <a:lnTo>
                  <a:pt x="279400" y="1281684"/>
                </a:lnTo>
                <a:lnTo>
                  <a:pt x="304800" y="1321308"/>
                </a:lnTo>
                <a:lnTo>
                  <a:pt x="342900" y="1376172"/>
                </a:lnTo>
                <a:lnTo>
                  <a:pt x="355600" y="1391412"/>
                </a:lnTo>
                <a:lnTo>
                  <a:pt x="368300" y="1408176"/>
                </a:lnTo>
                <a:lnTo>
                  <a:pt x="406400" y="1450848"/>
                </a:lnTo>
                <a:lnTo>
                  <a:pt x="444500" y="1485900"/>
                </a:lnTo>
                <a:lnTo>
                  <a:pt x="482600" y="1513332"/>
                </a:lnTo>
                <a:lnTo>
                  <a:pt x="508000" y="1520952"/>
                </a:lnTo>
                <a:lnTo>
                  <a:pt x="520700" y="1527048"/>
                </a:lnTo>
                <a:lnTo>
                  <a:pt x="533400" y="1530096"/>
                </a:lnTo>
                <a:lnTo>
                  <a:pt x="546100" y="1531620"/>
                </a:lnTo>
                <a:lnTo>
                  <a:pt x="571500" y="1531620"/>
                </a:lnTo>
                <a:lnTo>
                  <a:pt x="584200" y="1530858"/>
                </a:lnTo>
                <a:close/>
              </a:path>
              <a:path w="1295400" h="1545589">
                <a:moveTo>
                  <a:pt x="1221" y="21336"/>
                </a:moveTo>
                <a:lnTo>
                  <a:pt x="0" y="13716"/>
                </a:lnTo>
                <a:lnTo>
                  <a:pt x="0" y="21336"/>
                </a:lnTo>
                <a:lnTo>
                  <a:pt x="1221" y="21336"/>
                </a:lnTo>
                <a:close/>
              </a:path>
              <a:path w="1295400" h="1545589">
                <a:moveTo>
                  <a:pt x="25400" y="467868"/>
                </a:moveTo>
                <a:lnTo>
                  <a:pt x="25400" y="394716"/>
                </a:lnTo>
                <a:lnTo>
                  <a:pt x="12700" y="321564"/>
                </a:lnTo>
                <a:lnTo>
                  <a:pt x="12700" y="92964"/>
                </a:lnTo>
                <a:lnTo>
                  <a:pt x="1221" y="21336"/>
                </a:lnTo>
                <a:lnTo>
                  <a:pt x="0" y="21336"/>
                </a:lnTo>
                <a:lnTo>
                  <a:pt x="0" y="246888"/>
                </a:lnTo>
                <a:lnTo>
                  <a:pt x="12700" y="396240"/>
                </a:lnTo>
                <a:lnTo>
                  <a:pt x="25400" y="467868"/>
                </a:lnTo>
                <a:close/>
              </a:path>
              <a:path w="1295400" h="1545589">
                <a:moveTo>
                  <a:pt x="152400" y="1068324"/>
                </a:moveTo>
                <a:lnTo>
                  <a:pt x="152400" y="1037844"/>
                </a:lnTo>
                <a:lnTo>
                  <a:pt x="139700" y="1010412"/>
                </a:lnTo>
                <a:lnTo>
                  <a:pt x="139700" y="981456"/>
                </a:lnTo>
                <a:lnTo>
                  <a:pt x="114300" y="925068"/>
                </a:lnTo>
                <a:lnTo>
                  <a:pt x="101600" y="865632"/>
                </a:lnTo>
                <a:lnTo>
                  <a:pt x="76200" y="739140"/>
                </a:lnTo>
                <a:lnTo>
                  <a:pt x="25400" y="466344"/>
                </a:lnTo>
                <a:lnTo>
                  <a:pt x="25400" y="539496"/>
                </a:lnTo>
                <a:lnTo>
                  <a:pt x="63500" y="742188"/>
                </a:lnTo>
                <a:lnTo>
                  <a:pt x="88900" y="868680"/>
                </a:lnTo>
                <a:lnTo>
                  <a:pt x="101600" y="928116"/>
                </a:lnTo>
                <a:lnTo>
                  <a:pt x="127000" y="986028"/>
                </a:lnTo>
                <a:lnTo>
                  <a:pt x="127000" y="1013460"/>
                </a:lnTo>
                <a:lnTo>
                  <a:pt x="152400" y="1068324"/>
                </a:lnTo>
                <a:close/>
              </a:path>
              <a:path w="1295400" h="1545589">
                <a:moveTo>
                  <a:pt x="579966" y="1543304"/>
                </a:moveTo>
                <a:lnTo>
                  <a:pt x="558800" y="1540764"/>
                </a:lnTo>
                <a:lnTo>
                  <a:pt x="520700" y="1527048"/>
                </a:lnTo>
                <a:lnTo>
                  <a:pt x="508000" y="1524000"/>
                </a:lnTo>
                <a:lnTo>
                  <a:pt x="495300" y="1519428"/>
                </a:lnTo>
                <a:lnTo>
                  <a:pt x="495300" y="1520952"/>
                </a:lnTo>
                <a:lnTo>
                  <a:pt x="469900" y="1508760"/>
                </a:lnTo>
                <a:lnTo>
                  <a:pt x="457200" y="1501140"/>
                </a:lnTo>
                <a:lnTo>
                  <a:pt x="457200" y="1502664"/>
                </a:lnTo>
                <a:lnTo>
                  <a:pt x="444500" y="1493520"/>
                </a:lnTo>
                <a:lnTo>
                  <a:pt x="381000" y="1453896"/>
                </a:lnTo>
                <a:lnTo>
                  <a:pt x="342900" y="1414272"/>
                </a:lnTo>
                <a:lnTo>
                  <a:pt x="330200" y="1399032"/>
                </a:lnTo>
                <a:lnTo>
                  <a:pt x="330200" y="1383792"/>
                </a:lnTo>
                <a:lnTo>
                  <a:pt x="317500" y="1368552"/>
                </a:lnTo>
                <a:lnTo>
                  <a:pt x="304800" y="1350264"/>
                </a:lnTo>
                <a:lnTo>
                  <a:pt x="292100" y="1333500"/>
                </a:lnTo>
                <a:lnTo>
                  <a:pt x="279400" y="1315212"/>
                </a:lnTo>
                <a:lnTo>
                  <a:pt x="254000" y="1275588"/>
                </a:lnTo>
                <a:lnTo>
                  <a:pt x="228600" y="1232916"/>
                </a:lnTo>
                <a:lnTo>
                  <a:pt x="215900" y="1187196"/>
                </a:lnTo>
                <a:lnTo>
                  <a:pt x="203200" y="1164336"/>
                </a:lnTo>
                <a:lnTo>
                  <a:pt x="177800" y="1115568"/>
                </a:lnTo>
                <a:lnTo>
                  <a:pt x="165100" y="1089660"/>
                </a:lnTo>
                <a:lnTo>
                  <a:pt x="165100" y="1063752"/>
                </a:lnTo>
                <a:lnTo>
                  <a:pt x="152400" y="1036320"/>
                </a:lnTo>
                <a:lnTo>
                  <a:pt x="152400" y="1094232"/>
                </a:lnTo>
                <a:lnTo>
                  <a:pt x="165100" y="1120140"/>
                </a:lnTo>
                <a:lnTo>
                  <a:pt x="203200" y="1193292"/>
                </a:lnTo>
                <a:lnTo>
                  <a:pt x="215900" y="1239012"/>
                </a:lnTo>
                <a:lnTo>
                  <a:pt x="241300" y="1281684"/>
                </a:lnTo>
                <a:lnTo>
                  <a:pt x="266700" y="1321308"/>
                </a:lnTo>
                <a:lnTo>
                  <a:pt x="304800" y="1376172"/>
                </a:lnTo>
                <a:lnTo>
                  <a:pt x="317500" y="1391412"/>
                </a:lnTo>
                <a:lnTo>
                  <a:pt x="330200" y="1408176"/>
                </a:lnTo>
                <a:lnTo>
                  <a:pt x="368300" y="1450848"/>
                </a:lnTo>
                <a:lnTo>
                  <a:pt x="406400" y="1485900"/>
                </a:lnTo>
                <a:lnTo>
                  <a:pt x="444500" y="1513332"/>
                </a:lnTo>
                <a:lnTo>
                  <a:pt x="482600" y="1531620"/>
                </a:lnTo>
                <a:lnTo>
                  <a:pt x="508000" y="1536192"/>
                </a:lnTo>
                <a:lnTo>
                  <a:pt x="520700" y="1540764"/>
                </a:lnTo>
                <a:lnTo>
                  <a:pt x="558800" y="1545336"/>
                </a:lnTo>
                <a:lnTo>
                  <a:pt x="571500" y="1545336"/>
                </a:lnTo>
                <a:lnTo>
                  <a:pt x="571500" y="1543812"/>
                </a:lnTo>
                <a:lnTo>
                  <a:pt x="579966" y="1543304"/>
                </a:lnTo>
                <a:close/>
              </a:path>
              <a:path w="1295400" h="1545589">
                <a:moveTo>
                  <a:pt x="660400" y="1524000"/>
                </a:moveTo>
                <a:lnTo>
                  <a:pt x="660400" y="1522476"/>
                </a:lnTo>
                <a:lnTo>
                  <a:pt x="647700" y="1527048"/>
                </a:lnTo>
                <a:lnTo>
                  <a:pt x="635000" y="1528572"/>
                </a:lnTo>
                <a:lnTo>
                  <a:pt x="622300" y="1531620"/>
                </a:lnTo>
                <a:lnTo>
                  <a:pt x="546100" y="1531620"/>
                </a:lnTo>
                <a:lnTo>
                  <a:pt x="533400" y="1530096"/>
                </a:lnTo>
                <a:lnTo>
                  <a:pt x="520700" y="1527048"/>
                </a:lnTo>
                <a:lnTo>
                  <a:pt x="558800" y="1540764"/>
                </a:lnTo>
                <a:lnTo>
                  <a:pt x="579966" y="1543304"/>
                </a:lnTo>
                <a:lnTo>
                  <a:pt x="596900" y="1542288"/>
                </a:lnTo>
                <a:lnTo>
                  <a:pt x="635000" y="1533144"/>
                </a:lnTo>
                <a:lnTo>
                  <a:pt x="660400" y="1524000"/>
                </a:lnTo>
                <a:close/>
              </a:path>
              <a:path w="1295400" h="1545589">
                <a:moveTo>
                  <a:pt x="596900" y="1531620"/>
                </a:moveTo>
                <a:lnTo>
                  <a:pt x="584200" y="1530858"/>
                </a:lnTo>
                <a:lnTo>
                  <a:pt x="571500" y="1531620"/>
                </a:lnTo>
                <a:lnTo>
                  <a:pt x="596900" y="1531620"/>
                </a:lnTo>
                <a:close/>
              </a:path>
              <a:path w="1295400" h="1545589">
                <a:moveTo>
                  <a:pt x="609600" y="1545336"/>
                </a:moveTo>
                <a:lnTo>
                  <a:pt x="584200" y="1543812"/>
                </a:lnTo>
                <a:lnTo>
                  <a:pt x="579966" y="1543304"/>
                </a:lnTo>
                <a:lnTo>
                  <a:pt x="571500" y="1543812"/>
                </a:lnTo>
                <a:lnTo>
                  <a:pt x="571500" y="1545336"/>
                </a:lnTo>
                <a:lnTo>
                  <a:pt x="609600" y="1545336"/>
                </a:lnTo>
                <a:close/>
              </a:path>
              <a:path w="1295400" h="1545589">
                <a:moveTo>
                  <a:pt x="774700" y="1473708"/>
                </a:moveTo>
                <a:lnTo>
                  <a:pt x="774700" y="1464564"/>
                </a:lnTo>
                <a:lnTo>
                  <a:pt x="762000" y="1473708"/>
                </a:lnTo>
                <a:lnTo>
                  <a:pt x="749300" y="1481328"/>
                </a:lnTo>
                <a:lnTo>
                  <a:pt x="736600" y="1490472"/>
                </a:lnTo>
                <a:lnTo>
                  <a:pt x="736600" y="1488948"/>
                </a:lnTo>
                <a:lnTo>
                  <a:pt x="711200" y="1504188"/>
                </a:lnTo>
                <a:lnTo>
                  <a:pt x="698500" y="1508760"/>
                </a:lnTo>
                <a:lnTo>
                  <a:pt x="685800" y="1514856"/>
                </a:lnTo>
                <a:lnTo>
                  <a:pt x="635000" y="1533144"/>
                </a:lnTo>
                <a:lnTo>
                  <a:pt x="596900" y="1542288"/>
                </a:lnTo>
                <a:lnTo>
                  <a:pt x="579966" y="1543304"/>
                </a:lnTo>
                <a:lnTo>
                  <a:pt x="584200" y="1543812"/>
                </a:lnTo>
                <a:lnTo>
                  <a:pt x="609600" y="1545336"/>
                </a:lnTo>
                <a:lnTo>
                  <a:pt x="622300" y="1543812"/>
                </a:lnTo>
                <a:lnTo>
                  <a:pt x="635000" y="1543812"/>
                </a:lnTo>
                <a:lnTo>
                  <a:pt x="647700" y="1540764"/>
                </a:lnTo>
                <a:lnTo>
                  <a:pt x="660400" y="1539240"/>
                </a:lnTo>
                <a:lnTo>
                  <a:pt x="673100" y="1534668"/>
                </a:lnTo>
                <a:lnTo>
                  <a:pt x="685800" y="1531620"/>
                </a:lnTo>
                <a:lnTo>
                  <a:pt x="698500" y="1527048"/>
                </a:lnTo>
                <a:lnTo>
                  <a:pt x="711200" y="1514856"/>
                </a:lnTo>
                <a:lnTo>
                  <a:pt x="749300" y="1491996"/>
                </a:lnTo>
                <a:lnTo>
                  <a:pt x="774700" y="1473708"/>
                </a:lnTo>
                <a:close/>
              </a:path>
              <a:path w="1295400" h="1545589">
                <a:moveTo>
                  <a:pt x="736600" y="1469136"/>
                </a:moveTo>
                <a:lnTo>
                  <a:pt x="736600" y="1459992"/>
                </a:lnTo>
                <a:lnTo>
                  <a:pt x="711200" y="1478280"/>
                </a:lnTo>
                <a:lnTo>
                  <a:pt x="685800" y="1493520"/>
                </a:lnTo>
                <a:lnTo>
                  <a:pt x="647700" y="1511808"/>
                </a:lnTo>
                <a:lnTo>
                  <a:pt x="635000" y="1516380"/>
                </a:lnTo>
                <a:lnTo>
                  <a:pt x="635000" y="1520952"/>
                </a:lnTo>
                <a:lnTo>
                  <a:pt x="596900" y="1530096"/>
                </a:lnTo>
                <a:lnTo>
                  <a:pt x="584200" y="1530858"/>
                </a:lnTo>
                <a:lnTo>
                  <a:pt x="596900" y="1531620"/>
                </a:lnTo>
                <a:lnTo>
                  <a:pt x="622300" y="1531620"/>
                </a:lnTo>
                <a:lnTo>
                  <a:pt x="635000" y="1528572"/>
                </a:lnTo>
                <a:lnTo>
                  <a:pt x="647700" y="1527048"/>
                </a:lnTo>
                <a:lnTo>
                  <a:pt x="660400" y="1522476"/>
                </a:lnTo>
                <a:lnTo>
                  <a:pt x="660400" y="1524000"/>
                </a:lnTo>
                <a:lnTo>
                  <a:pt x="685800" y="1511808"/>
                </a:lnTo>
                <a:lnTo>
                  <a:pt x="711200" y="1496568"/>
                </a:lnTo>
                <a:lnTo>
                  <a:pt x="711200" y="1487424"/>
                </a:lnTo>
                <a:lnTo>
                  <a:pt x="723900" y="1479804"/>
                </a:lnTo>
                <a:lnTo>
                  <a:pt x="736600" y="1469136"/>
                </a:lnTo>
                <a:close/>
              </a:path>
              <a:path w="1295400" h="1545589">
                <a:moveTo>
                  <a:pt x="1117600" y="387096"/>
                </a:moveTo>
                <a:lnTo>
                  <a:pt x="1117600" y="329184"/>
                </a:lnTo>
                <a:lnTo>
                  <a:pt x="1104900" y="329184"/>
                </a:lnTo>
                <a:lnTo>
                  <a:pt x="1104900" y="385572"/>
                </a:lnTo>
                <a:lnTo>
                  <a:pt x="1092200" y="448056"/>
                </a:lnTo>
                <a:lnTo>
                  <a:pt x="1092200" y="510540"/>
                </a:lnTo>
                <a:lnTo>
                  <a:pt x="1054100" y="687324"/>
                </a:lnTo>
                <a:lnTo>
                  <a:pt x="1054100" y="742188"/>
                </a:lnTo>
                <a:lnTo>
                  <a:pt x="1028700" y="850392"/>
                </a:lnTo>
                <a:lnTo>
                  <a:pt x="1003300" y="952500"/>
                </a:lnTo>
                <a:lnTo>
                  <a:pt x="1003300" y="950976"/>
                </a:lnTo>
                <a:lnTo>
                  <a:pt x="977900" y="999744"/>
                </a:lnTo>
                <a:lnTo>
                  <a:pt x="965200" y="1046988"/>
                </a:lnTo>
                <a:lnTo>
                  <a:pt x="952500" y="1091184"/>
                </a:lnTo>
                <a:lnTo>
                  <a:pt x="939800" y="1133856"/>
                </a:lnTo>
                <a:lnTo>
                  <a:pt x="914400" y="1175004"/>
                </a:lnTo>
                <a:lnTo>
                  <a:pt x="901700" y="1214628"/>
                </a:lnTo>
                <a:lnTo>
                  <a:pt x="889000" y="1251204"/>
                </a:lnTo>
                <a:lnTo>
                  <a:pt x="863600" y="1286256"/>
                </a:lnTo>
                <a:lnTo>
                  <a:pt x="850900" y="1319784"/>
                </a:lnTo>
                <a:lnTo>
                  <a:pt x="825500" y="1350264"/>
                </a:lnTo>
                <a:lnTo>
                  <a:pt x="800100" y="1379220"/>
                </a:lnTo>
                <a:lnTo>
                  <a:pt x="800100" y="1391412"/>
                </a:lnTo>
                <a:lnTo>
                  <a:pt x="787400" y="1405128"/>
                </a:lnTo>
                <a:lnTo>
                  <a:pt x="774700" y="1417320"/>
                </a:lnTo>
                <a:lnTo>
                  <a:pt x="762000" y="1427988"/>
                </a:lnTo>
                <a:lnTo>
                  <a:pt x="749300" y="1440180"/>
                </a:lnTo>
                <a:lnTo>
                  <a:pt x="736600" y="1450848"/>
                </a:lnTo>
                <a:lnTo>
                  <a:pt x="723900" y="1459992"/>
                </a:lnTo>
                <a:lnTo>
                  <a:pt x="736600" y="1459992"/>
                </a:lnTo>
                <a:lnTo>
                  <a:pt x="736600" y="1469136"/>
                </a:lnTo>
                <a:lnTo>
                  <a:pt x="749300" y="1459992"/>
                </a:lnTo>
                <a:lnTo>
                  <a:pt x="762000" y="1449324"/>
                </a:lnTo>
                <a:lnTo>
                  <a:pt x="787400" y="1412748"/>
                </a:lnTo>
                <a:lnTo>
                  <a:pt x="812800" y="1385316"/>
                </a:lnTo>
                <a:lnTo>
                  <a:pt x="838200" y="1356360"/>
                </a:lnTo>
                <a:lnTo>
                  <a:pt x="850900" y="1325880"/>
                </a:lnTo>
                <a:lnTo>
                  <a:pt x="876300" y="1292352"/>
                </a:lnTo>
                <a:lnTo>
                  <a:pt x="889000" y="1257300"/>
                </a:lnTo>
                <a:lnTo>
                  <a:pt x="914400" y="1219200"/>
                </a:lnTo>
                <a:lnTo>
                  <a:pt x="927100" y="1179576"/>
                </a:lnTo>
                <a:lnTo>
                  <a:pt x="952500" y="1138428"/>
                </a:lnTo>
                <a:lnTo>
                  <a:pt x="965200" y="1095756"/>
                </a:lnTo>
                <a:lnTo>
                  <a:pt x="990600" y="1004316"/>
                </a:lnTo>
                <a:lnTo>
                  <a:pt x="1016000" y="955548"/>
                </a:lnTo>
                <a:lnTo>
                  <a:pt x="1041400" y="853440"/>
                </a:lnTo>
                <a:lnTo>
                  <a:pt x="1066800" y="745236"/>
                </a:lnTo>
                <a:lnTo>
                  <a:pt x="1066800" y="688848"/>
                </a:lnTo>
                <a:lnTo>
                  <a:pt x="1104900" y="512064"/>
                </a:lnTo>
                <a:lnTo>
                  <a:pt x="1117600" y="387096"/>
                </a:lnTo>
                <a:close/>
              </a:path>
              <a:path w="1295400" h="1545589">
                <a:moveTo>
                  <a:pt x="1143000" y="516636"/>
                </a:moveTo>
                <a:lnTo>
                  <a:pt x="1143000" y="388620"/>
                </a:lnTo>
                <a:lnTo>
                  <a:pt x="1130300" y="452628"/>
                </a:lnTo>
                <a:lnTo>
                  <a:pt x="1130300" y="515112"/>
                </a:lnTo>
                <a:lnTo>
                  <a:pt x="1104900" y="638556"/>
                </a:lnTo>
                <a:lnTo>
                  <a:pt x="1104900" y="696468"/>
                </a:lnTo>
                <a:lnTo>
                  <a:pt x="1079500" y="810768"/>
                </a:lnTo>
                <a:lnTo>
                  <a:pt x="1079500" y="809244"/>
                </a:lnTo>
                <a:lnTo>
                  <a:pt x="1054100" y="917448"/>
                </a:lnTo>
                <a:lnTo>
                  <a:pt x="1041400" y="967740"/>
                </a:lnTo>
                <a:lnTo>
                  <a:pt x="1016000" y="1016508"/>
                </a:lnTo>
                <a:lnTo>
                  <a:pt x="990600" y="1109472"/>
                </a:lnTo>
                <a:lnTo>
                  <a:pt x="977900" y="1152144"/>
                </a:lnTo>
                <a:lnTo>
                  <a:pt x="952500" y="1193292"/>
                </a:lnTo>
                <a:lnTo>
                  <a:pt x="939800" y="1232916"/>
                </a:lnTo>
                <a:lnTo>
                  <a:pt x="914400" y="1269492"/>
                </a:lnTo>
                <a:lnTo>
                  <a:pt x="901700" y="1304544"/>
                </a:lnTo>
                <a:lnTo>
                  <a:pt x="889000" y="1321308"/>
                </a:lnTo>
                <a:lnTo>
                  <a:pt x="850900" y="1367028"/>
                </a:lnTo>
                <a:lnTo>
                  <a:pt x="825500" y="1408176"/>
                </a:lnTo>
                <a:lnTo>
                  <a:pt x="812800" y="1420368"/>
                </a:lnTo>
                <a:lnTo>
                  <a:pt x="774700" y="1453896"/>
                </a:lnTo>
                <a:lnTo>
                  <a:pt x="762000" y="1464564"/>
                </a:lnTo>
                <a:lnTo>
                  <a:pt x="774700" y="1464564"/>
                </a:lnTo>
                <a:lnTo>
                  <a:pt x="774700" y="1473708"/>
                </a:lnTo>
                <a:lnTo>
                  <a:pt x="787400" y="1463040"/>
                </a:lnTo>
                <a:lnTo>
                  <a:pt x="825500" y="1429512"/>
                </a:lnTo>
                <a:lnTo>
                  <a:pt x="838200" y="1415796"/>
                </a:lnTo>
                <a:lnTo>
                  <a:pt x="838200" y="1403604"/>
                </a:lnTo>
                <a:lnTo>
                  <a:pt x="850900" y="1388364"/>
                </a:lnTo>
                <a:lnTo>
                  <a:pt x="863600" y="1374648"/>
                </a:lnTo>
                <a:lnTo>
                  <a:pt x="889000" y="1344168"/>
                </a:lnTo>
                <a:lnTo>
                  <a:pt x="901700" y="1310640"/>
                </a:lnTo>
                <a:lnTo>
                  <a:pt x="927100" y="1275588"/>
                </a:lnTo>
                <a:lnTo>
                  <a:pt x="965200" y="1199388"/>
                </a:lnTo>
                <a:lnTo>
                  <a:pt x="977900" y="1156716"/>
                </a:lnTo>
                <a:lnTo>
                  <a:pt x="1003300" y="1114044"/>
                </a:lnTo>
                <a:lnTo>
                  <a:pt x="1028700" y="1021080"/>
                </a:lnTo>
                <a:lnTo>
                  <a:pt x="1066800" y="920496"/>
                </a:lnTo>
                <a:lnTo>
                  <a:pt x="1104900" y="757428"/>
                </a:lnTo>
                <a:lnTo>
                  <a:pt x="1117600" y="699516"/>
                </a:lnTo>
                <a:lnTo>
                  <a:pt x="1117600" y="640080"/>
                </a:lnTo>
                <a:lnTo>
                  <a:pt x="1143000" y="516636"/>
                </a:lnTo>
                <a:close/>
              </a:path>
              <a:path w="1295400" h="1545589">
                <a:moveTo>
                  <a:pt x="800100" y="1391412"/>
                </a:moveTo>
                <a:lnTo>
                  <a:pt x="800100" y="1377696"/>
                </a:lnTo>
                <a:lnTo>
                  <a:pt x="787400" y="1391412"/>
                </a:lnTo>
                <a:lnTo>
                  <a:pt x="800100" y="1391412"/>
                </a:lnTo>
                <a:close/>
              </a:path>
              <a:path w="1295400" h="1545589">
                <a:moveTo>
                  <a:pt x="984014" y="316992"/>
                </a:moveTo>
                <a:lnTo>
                  <a:pt x="977900" y="316992"/>
                </a:lnTo>
                <a:lnTo>
                  <a:pt x="982392" y="320226"/>
                </a:lnTo>
                <a:lnTo>
                  <a:pt x="984014" y="316992"/>
                </a:lnTo>
                <a:close/>
              </a:path>
              <a:path w="1295400" h="1545589">
                <a:moveTo>
                  <a:pt x="1117600" y="329184"/>
                </a:moveTo>
                <a:lnTo>
                  <a:pt x="1117600" y="316992"/>
                </a:lnTo>
                <a:lnTo>
                  <a:pt x="995479" y="316992"/>
                </a:lnTo>
                <a:lnTo>
                  <a:pt x="990600" y="326136"/>
                </a:lnTo>
                <a:lnTo>
                  <a:pt x="982392" y="320226"/>
                </a:lnTo>
                <a:lnTo>
                  <a:pt x="977900" y="329184"/>
                </a:lnTo>
                <a:lnTo>
                  <a:pt x="1117600" y="329184"/>
                </a:lnTo>
                <a:close/>
              </a:path>
              <a:path w="1295400" h="1545589">
                <a:moveTo>
                  <a:pt x="995479" y="316992"/>
                </a:moveTo>
                <a:lnTo>
                  <a:pt x="984014" y="316992"/>
                </a:lnTo>
                <a:lnTo>
                  <a:pt x="982392" y="320226"/>
                </a:lnTo>
                <a:lnTo>
                  <a:pt x="990600" y="326136"/>
                </a:lnTo>
                <a:lnTo>
                  <a:pt x="995479" y="316992"/>
                </a:lnTo>
                <a:close/>
              </a:path>
              <a:path w="1295400" h="1545589">
                <a:moveTo>
                  <a:pt x="1150761" y="16764"/>
                </a:moveTo>
                <a:lnTo>
                  <a:pt x="1143000" y="0"/>
                </a:lnTo>
                <a:lnTo>
                  <a:pt x="984014" y="316992"/>
                </a:lnTo>
                <a:lnTo>
                  <a:pt x="995479" y="316992"/>
                </a:lnTo>
                <a:lnTo>
                  <a:pt x="1143000" y="40561"/>
                </a:lnTo>
                <a:lnTo>
                  <a:pt x="1143000" y="16764"/>
                </a:lnTo>
                <a:lnTo>
                  <a:pt x="1150761" y="16764"/>
                </a:lnTo>
                <a:close/>
              </a:path>
              <a:path w="1295400" h="1545589">
                <a:moveTo>
                  <a:pt x="1153055" y="21719"/>
                </a:moveTo>
                <a:lnTo>
                  <a:pt x="1150761" y="16764"/>
                </a:lnTo>
                <a:lnTo>
                  <a:pt x="1143000" y="16764"/>
                </a:lnTo>
                <a:lnTo>
                  <a:pt x="1148820" y="29654"/>
                </a:lnTo>
                <a:lnTo>
                  <a:pt x="1153055" y="21719"/>
                </a:lnTo>
                <a:close/>
              </a:path>
              <a:path w="1295400" h="1545589">
                <a:moveTo>
                  <a:pt x="1148820" y="29654"/>
                </a:moveTo>
                <a:lnTo>
                  <a:pt x="1143000" y="16764"/>
                </a:lnTo>
                <a:lnTo>
                  <a:pt x="1143000" y="40561"/>
                </a:lnTo>
                <a:lnTo>
                  <a:pt x="1148820" y="29654"/>
                </a:lnTo>
                <a:close/>
              </a:path>
              <a:path w="1295400" h="1545589">
                <a:moveTo>
                  <a:pt x="1282700" y="329184"/>
                </a:moveTo>
                <a:lnTo>
                  <a:pt x="1282700" y="326136"/>
                </a:lnTo>
                <a:lnTo>
                  <a:pt x="1278571" y="316992"/>
                </a:lnTo>
                <a:lnTo>
                  <a:pt x="1143000" y="316992"/>
                </a:lnTo>
                <a:lnTo>
                  <a:pt x="1143000" y="454152"/>
                </a:lnTo>
                <a:lnTo>
                  <a:pt x="1155700" y="323088"/>
                </a:lnTo>
                <a:lnTo>
                  <a:pt x="1155700" y="329184"/>
                </a:lnTo>
                <a:lnTo>
                  <a:pt x="1282700" y="329184"/>
                </a:lnTo>
                <a:close/>
              </a:path>
              <a:path w="1295400" h="1545589">
                <a:moveTo>
                  <a:pt x="1295400" y="329184"/>
                </a:moveTo>
                <a:lnTo>
                  <a:pt x="1153055" y="21719"/>
                </a:lnTo>
                <a:lnTo>
                  <a:pt x="1148820" y="29654"/>
                </a:lnTo>
                <a:lnTo>
                  <a:pt x="1278571" y="316992"/>
                </a:lnTo>
                <a:lnTo>
                  <a:pt x="1282700" y="316992"/>
                </a:lnTo>
                <a:lnTo>
                  <a:pt x="1282700" y="329184"/>
                </a:lnTo>
                <a:lnTo>
                  <a:pt x="1295400" y="329184"/>
                </a:lnTo>
                <a:close/>
              </a:path>
              <a:path w="1295400" h="1545589">
                <a:moveTo>
                  <a:pt x="1155700" y="16764"/>
                </a:moveTo>
                <a:lnTo>
                  <a:pt x="1150761" y="16764"/>
                </a:lnTo>
                <a:lnTo>
                  <a:pt x="1153055" y="21719"/>
                </a:lnTo>
                <a:lnTo>
                  <a:pt x="1155700" y="16764"/>
                </a:lnTo>
                <a:close/>
              </a:path>
              <a:path w="1295400" h="1545589">
                <a:moveTo>
                  <a:pt x="1282700" y="326136"/>
                </a:moveTo>
                <a:lnTo>
                  <a:pt x="1282700" y="316992"/>
                </a:lnTo>
                <a:lnTo>
                  <a:pt x="1278571" y="316992"/>
                </a:lnTo>
                <a:lnTo>
                  <a:pt x="1282700" y="32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9" name="object 89"/>
          <p:cNvSpPr txBox="1"/>
          <p:nvPr/>
        </p:nvSpPr>
        <p:spPr>
          <a:xfrm>
            <a:off x="5445466" y="4215469"/>
            <a:ext cx="92254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82498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1" name="object 91"/>
          <p:cNvSpPr/>
          <p:nvPr/>
        </p:nvSpPr>
        <p:spPr>
          <a:xfrm>
            <a:off x="2155360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2" name="object 92"/>
          <p:cNvSpPr txBox="1"/>
          <p:nvPr/>
        </p:nvSpPr>
        <p:spPr>
          <a:xfrm>
            <a:off x="2257882" y="4584270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41793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4" name="object 94"/>
          <p:cNvSpPr/>
          <p:nvPr/>
        </p:nvSpPr>
        <p:spPr>
          <a:xfrm>
            <a:off x="7336815" y="4125985"/>
            <a:ext cx="592948" cy="1329247"/>
          </a:xfrm>
          <a:custGeom>
            <a:avLst/>
            <a:gdLst/>
            <a:ahLst/>
            <a:cxnLst/>
            <a:rect l="l" t="t" r="r" b="b"/>
            <a:pathLst>
              <a:path w="693420" h="1554479">
                <a:moveTo>
                  <a:pt x="693420" y="27432"/>
                </a:moveTo>
                <a:lnTo>
                  <a:pt x="626364" y="0"/>
                </a:lnTo>
                <a:lnTo>
                  <a:pt x="86868" y="1255776"/>
                </a:lnTo>
                <a:lnTo>
                  <a:pt x="36576" y="1234440"/>
                </a:lnTo>
                <a:lnTo>
                  <a:pt x="0" y="1554480"/>
                </a:lnTo>
                <a:lnTo>
                  <a:pt x="155448" y="1365390"/>
                </a:lnTo>
                <a:lnTo>
                  <a:pt x="155448" y="1284732"/>
                </a:lnTo>
                <a:lnTo>
                  <a:pt x="693420" y="27432"/>
                </a:lnTo>
                <a:close/>
              </a:path>
              <a:path w="693420" h="1554479">
                <a:moveTo>
                  <a:pt x="204216" y="1306068"/>
                </a:moveTo>
                <a:lnTo>
                  <a:pt x="155448" y="1284732"/>
                </a:lnTo>
                <a:lnTo>
                  <a:pt x="155448" y="1365390"/>
                </a:lnTo>
                <a:lnTo>
                  <a:pt x="204216" y="1306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5" name="object 95"/>
          <p:cNvSpPr/>
          <p:nvPr/>
        </p:nvSpPr>
        <p:spPr>
          <a:xfrm>
            <a:off x="7328997" y="4118167"/>
            <a:ext cx="608695" cy="1354224"/>
          </a:xfrm>
          <a:custGeom>
            <a:avLst/>
            <a:gdLst/>
            <a:ahLst/>
            <a:cxnLst/>
            <a:rect l="l" t="t" r="r" b="b"/>
            <a:pathLst>
              <a:path w="711834" h="1583689">
                <a:moveTo>
                  <a:pt x="94262" y="1256804"/>
                </a:moveTo>
                <a:lnTo>
                  <a:pt x="41148" y="1234440"/>
                </a:lnTo>
                <a:lnTo>
                  <a:pt x="0" y="1583436"/>
                </a:lnTo>
                <a:lnTo>
                  <a:pt x="3048" y="1579766"/>
                </a:lnTo>
                <a:lnTo>
                  <a:pt x="3048" y="1559052"/>
                </a:lnTo>
                <a:lnTo>
                  <a:pt x="17921" y="1541203"/>
                </a:lnTo>
                <a:lnTo>
                  <a:pt x="44196" y="1321551"/>
                </a:lnTo>
                <a:lnTo>
                  <a:pt x="44196" y="1249680"/>
                </a:lnTo>
                <a:lnTo>
                  <a:pt x="53340" y="1245108"/>
                </a:lnTo>
                <a:lnTo>
                  <a:pt x="53340" y="1253634"/>
                </a:lnTo>
                <a:lnTo>
                  <a:pt x="91440" y="1270109"/>
                </a:lnTo>
                <a:lnTo>
                  <a:pt x="91440" y="1263396"/>
                </a:lnTo>
                <a:lnTo>
                  <a:pt x="94262" y="1256804"/>
                </a:lnTo>
                <a:close/>
              </a:path>
              <a:path w="711834" h="1583689">
                <a:moveTo>
                  <a:pt x="17921" y="1541203"/>
                </a:moveTo>
                <a:lnTo>
                  <a:pt x="3048" y="1559052"/>
                </a:lnTo>
                <a:lnTo>
                  <a:pt x="15240" y="1563624"/>
                </a:lnTo>
                <a:lnTo>
                  <a:pt x="17921" y="1541203"/>
                </a:lnTo>
                <a:close/>
              </a:path>
              <a:path w="711834" h="1583689">
                <a:moveTo>
                  <a:pt x="211836" y="1328368"/>
                </a:moveTo>
                <a:lnTo>
                  <a:pt x="211836" y="1321308"/>
                </a:lnTo>
                <a:lnTo>
                  <a:pt x="203993" y="1317916"/>
                </a:lnTo>
                <a:lnTo>
                  <a:pt x="17921" y="1541203"/>
                </a:lnTo>
                <a:lnTo>
                  <a:pt x="15240" y="1563624"/>
                </a:lnTo>
                <a:lnTo>
                  <a:pt x="3048" y="1559052"/>
                </a:lnTo>
                <a:lnTo>
                  <a:pt x="3048" y="1579766"/>
                </a:lnTo>
                <a:lnTo>
                  <a:pt x="211836" y="1328368"/>
                </a:lnTo>
                <a:close/>
              </a:path>
              <a:path w="711834" h="1583689">
                <a:moveTo>
                  <a:pt x="53340" y="1245108"/>
                </a:moveTo>
                <a:lnTo>
                  <a:pt x="44196" y="1249680"/>
                </a:lnTo>
                <a:lnTo>
                  <a:pt x="52370" y="1253214"/>
                </a:lnTo>
                <a:lnTo>
                  <a:pt x="53340" y="1245108"/>
                </a:lnTo>
                <a:close/>
              </a:path>
              <a:path w="711834" h="1583689">
                <a:moveTo>
                  <a:pt x="52370" y="1253214"/>
                </a:moveTo>
                <a:lnTo>
                  <a:pt x="44196" y="1249680"/>
                </a:lnTo>
                <a:lnTo>
                  <a:pt x="44196" y="1321551"/>
                </a:lnTo>
                <a:lnTo>
                  <a:pt x="52370" y="1253214"/>
                </a:lnTo>
                <a:close/>
              </a:path>
              <a:path w="711834" h="1583689">
                <a:moveTo>
                  <a:pt x="53340" y="1253634"/>
                </a:moveTo>
                <a:lnTo>
                  <a:pt x="53340" y="1245108"/>
                </a:lnTo>
                <a:lnTo>
                  <a:pt x="52370" y="1253214"/>
                </a:lnTo>
                <a:lnTo>
                  <a:pt x="53340" y="1253634"/>
                </a:lnTo>
                <a:close/>
              </a:path>
              <a:path w="711834" h="1583689">
                <a:moveTo>
                  <a:pt x="99060" y="1258824"/>
                </a:moveTo>
                <a:lnTo>
                  <a:pt x="94262" y="1256804"/>
                </a:lnTo>
                <a:lnTo>
                  <a:pt x="91440" y="1263396"/>
                </a:lnTo>
                <a:lnTo>
                  <a:pt x="99060" y="1258824"/>
                </a:lnTo>
                <a:close/>
              </a:path>
              <a:path w="711834" h="1583689">
                <a:moveTo>
                  <a:pt x="99060" y="1273405"/>
                </a:moveTo>
                <a:lnTo>
                  <a:pt x="99060" y="1258824"/>
                </a:lnTo>
                <a:lnTo>
                  <a:pt x="91440" y="1263396"/>
                </a:lnTo>
                <a:lnTo>
                  <a:pt x="91440" y="1270109"/>
                </a:lnTo>
                <a:lnTo>
                  <a:pt x="99060" y="1273405"/>
                </a:lnTo>
                <a:close/>
              </a:path>
              <a:path w="711834" h="1583689">
                <a:moveTo>
                  <a:pt x="711708" y="33528"/>
                </a:moveTo>
                <a:lnTo>
                  <a:pt x="632460" y="0"/>
                </a:lnTo>
                <a:lnTo>
                  <a:pt x="94262" y="1256804"/>
                </a:lnTo>
                <a:lnTo>
                  <a:pt x="99060" y="1258824"/>
                </a:lnTo>
                <a:lnTo>
                  <a:pt x="99060" y="1273405"/>
                </a:lnTo>
                <a:lnTo>
                  <a:pt x="100584" y="1274064"/>
                </a:lnTo>
                <a:lnTo>
                  <a:pt x="633984" y="28462"/>
                </a:lnTo>
                <a:lnTo>
                  <a:pt x="633984" y="13716"/>
                </a:lnTo>
                <a:lnTo>
                  <a:pt x="641604" y="10668"/>
                </a:lnTo>
                <a:lnTo>
                  <a:pt x="641604" y="17006"/>
                </a:lnTo>
                <a:lnTo>
                  <a:pt x="695706" y="40368"/>
                </a:lnTo>
                <a:lnTo>
                  <a:pt x="697992" y="35052"/>
                </a:lnTo>
                <a:lnTo>
                  <a:pt x="701040" y="42672"/>
                </a:lnTo>
                <a:lnTo>
                  <a:pt x="701040" y="58370"/>
                </a:lnTo>
                <a:lnTo>
                  <a:pt x="711708" y="33528"/>
                </a:lnTo>
                <a:close/>
              </a:path>
              <a:path w="711834" h="1583689">
                <a:moveTo>
                  <a:pt x="701040" y="58370"/>
                </a:moveTo>
                <a:lnTo>
                  <a:pt x="701040" y="42672"/>
                </a:lnTo>
                <a:lnTo>
                  <a:pt x="695706" y="40368"/>
                </a:lnTo>
                <a:lnTo>
                  <a:pt x="155448" y="1296924"/>
                </a:lnTo>
                <a:lnTo>
                  <a:pt x="166116" y="1301537"/>
                </a:lnTo>
                <a:lnTo>
                  <a:pt x="166116" y="1287780"/>
                </a:lnTo>
                <a:lnTo>
                  <a:pt x="171966" y="1290397"/>
                </a:lnTo>
                <a:lnTo>
                  <a:pt x="701040" y="58370"/>
                </a:lnTo>
                <a:close/>
              </a:path>
              <a:path w="711834" h="1583689">
                <a:moveTo>
                  <a:pt x="171966" y="1290397"/>
                </a:moveTo>
                <a:lnTo>
                  <a:pt x="166116" y="1287780"/>
                </a:lnTo>
                <a:lnTo>
                  <a:pt x="169164" y="1296924"/>
                </a:lnTo>
                <a:lnTo>
                  <a:pt x="171966" y="1290397"/>
                </a:lnTo>
                <a:close/>
              </a:path>
              <a:path w="711834" h="1583689">
                <a:moveTo>
                  <a:pt x="224028" y="1313688"/>
                </a:moveTo>
                <a:lnTo>
                  <a:pt x="171966" y="1290397"/>
                </a:lnTo>
                <a:lnTo>
                  <a:pt x="169164" y="1296924"/>
                </a:lnTo>
                <a:lnTo>
                  <a:pt x="166116" y="1287780"/>
                </a:lnTo>
                <a:lnTo>
                  <a:pt x="166116" y="1301537"/>
                </a:lnTo>
                <a:lnTo>
                  <a:pt x="203993" y="1317916"/>
                </a:lnTo>
                <a:lnTo>
                  <a:pt x="208788" y="1312164"/>
                </a:lnTo>
                <a:lnTo>
                  <a:pt x="211836" y="1321308"/>
                </a:lnTo>
                <a:lnTo>
                  <a:pt x="211836" y="1328368"/>
                </a:lnTo>
                <a:lnTo>
                  <a:pt x="224028" y="1313688"/>
                </a:lnTo>
                <a:close/>
              </a:path>
              <a:path w="711834" h="1583689">
                <a:moveTo>
                  <a:pt x="211836" y="1321308"/>
                </a:moveTo>
                <a:lnTo>
                  <a:pt x="208788" y="1312164"/>
                </a:lnTo>
                <a:lnTo>
                  <a:pt x="203993" y="1317916"/>
                </a:lnTo>
                <a:lnTo>
                  <a:pt x="211836" y="1321308"/>
                </a:lnTo>
                <a:close/>
              </a:path>
              <a:path w="711834" h="1583689">
                <a:moveTo>
                  <a:pt x="641604" y="10668"/>
                </a:moveTo>
                <a:lnTo>
                  <a:pt x="633984" y="13716"/>
                </a:lnTo>
                <a:lnTo>
                  <a:pt x="639313" y="16017"/>
                </a:lnTo>
                <a:lnTo>
                  <a:pt x="641604" y="10668"/>
                </a:lnTo>
                <a:close/>
              </a:path>
              <a:path w="711834" h="1583689">
                <a:moveTo>
                  <a:pt x="639313" y="16017"/>
                </a:moveTo>
                <a:lnTo>
                  <a:pt x="633984" y="13716"/>
                </a:lnTo>
                <a:lnTo>
                  <a:pt x="633984" y="28462"/>
                </a:lnTo>
                <a:lnTo>
                  <a:pt x="639313" y="16017"/>
                </a:lnTo>
                <a:close/>
              </a:path>
              <a:path w="711834" h="1583689">
                <a:moveTo>
                  <a:pt x="641604" y="17006"/>
                </a:moveTo>
                <a:lnTo>
                  <a:pt x="641604" y="10668"/>
                </a:lnTo>
                <a:lnTo>
                  <a:pt x="639313" y="16017"/>
                </a:lnTo>
                <a:lnTo>
                  <a:pt x="641604" y="17006"/>
                </a:lnTo>
                <a:close/>
              </a:path>
              <a:path w="711834" h="1583689">
                <a:moveTo>
                  <a:pt x="701040" y="42672"/>
                </a:moveTo>
                <a:lnTo>
                  <a:pt x="697992" y="35052"/>
                </a:lnTo>
                <a:lnTo>
                  <a:pt x="695706" y="40368"/>
                </a:lnTo>
                <a:lnTo>
                  <a:pt x="70104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6" name="object 96"/>
          <p:cNvSpPr txBox="1"/>
          <p:nvPr/>
        </p:nvSpPr>
        <p:spPr>
          <a:xfrm>
            <a:off x="7157848" y="4842300"/>
            <a:ext cx="229143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2262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5294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1796" spc="-763" baseline="35714" dirty="0">
                <a:latin typeface="Times New Roman"/>
                <a:cs typeface="Times New Roman"/>
              </a:rPr>
              <a:t>1</a:t>
            </a:r>
            <a:r>
              <a:rPr sz="2052" spc="-43" dirty="0">
                <a:latin typeface="Times New Roman"/>
                <a:cs typeface="Times New Roman"/>
              </a:rPr>
              <a:t>.</a:t>
            </a:r>
            <a:r>
              <a:rPr sz="1796" spc="-840" baseline="35714" dirty="0">
                <a:latin typeface="Times New Roman"/>
                <a:cs typeface="Times New Roman"/>
              </a:rPr>
              <a:t>1</a:t>
            </a:r>
            <a:r>
              <a:rPr sz="2052" dirty="0">
                <a:latin typeface="Times New Roman"/>
                <a:cs typeface="Times New Roman"/>
              </a:rPr>
              <a:t>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327796" y="4584270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328225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9" name="object 99"/>
          <p:cNvSpPr txBox="1"/>
          <p:nvPr/>
        </p:nvSpPr>
        <p:spPr>
          <a:xfrm>
            <a:off x="923420" y="5127697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79112" y="4387490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368" dirty="0">
                <a:solidFill>
                  <a:srgbClr val="FF0000"/>
                </a:solidFill>
                <a:latin typeface="Times New Roman"/>
                <a:cs typeface="Times New Roman"/>
              </a:rPr>
              <a:t>102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568928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2" name="object 102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3" name="object 103"/>
          <p:cNvSpPr txBox="1"/>
          <p:nvPr/>
        </p:nvSpPr>
        <p:spPr>
          <a:xfrm>
            <a:off x="5016720" y="4130763"/>
            <a:ext cx="21719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dirty="0">
                <a:latin typeface="Times New Roman"/>
                <a:cs typeface="Times New Roman"/>
              </a:rPr>
              <a:t>102</a:t>
            </a:r>
            <a:endParaRPr sz="102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622" y="857168"/>
            <a:ext cx="2875147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Instruction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Cycles</a:t>
            </a:r>
          </a:p>
        </p:txBody>
      </p:sp>
      <p:sp>
        <p:nvSpPr>
          <p:cNvPr id="3" name="object 3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98974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8725" y="2223339"/>
            <a:ext cx="2249619" cy="12054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9345" y="2223339"/>
            <a:ext cx="1191326" cy="12054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064450" y="2553912"/>
            <a:ext cx="94263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347314" y="2702910"/>
            <a:ext cx="2018848" cy="725981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5076666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79321" y="3186391"/>
            <a:ext cx="468060" cy="65159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82005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84103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879112" y="1976602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100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7878" y="2173381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7791" y="2173382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249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156892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155360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2741793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328225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923420" y="2716809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228725" y="3428783"/>
            <a:ext cx="2249619" cy="1093588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6939345" y="3428783"/>
            <a:ext cx="1191326" cy="1093588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49194" y="4099921"/>
            <a:ext cx="470775" cy="271496"/>
          </a:xfrm>
          <a:custGeom>
            <a:avLst/>
            <a:gdLst/>
            <a:ahLst/>
            <a:cxnLst/>
            <a:rect l="l" t="t" r="r" b="b"/>
            <a:pathLst>
              <a:path w="550545" h="317500">
                <a:moveTo>
                  <a:pt x="0" y="0"/>
                </a:moveTo>
                <a:lnTo>
                  <a:pt x="0" y="316992"/>
                </a:lnTo>
                <a:lnTo>
                  <a:pt x="550164" y="316992"/>
                </a:lnTo>
                <a:lnTo>
                  <a:pt x="550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87100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4637159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</a:p>
        </p:txBody>
      </p:sp>
      <p:sp>
        <p:nvSpPr>
          <p:cNvPr id="45" name="object 45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347314" y="3428783"/>
            <a:ext cx="2018848" cy="494124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6160915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5856400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6712591" y="3428783"/>
            <a:ext cx="234573" cy="40724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4580584" y="4202873"/>
            <a:ext cx="109467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5643980" y="4211996"/>
            <a:ext cx="10816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7605271" y="3619048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605271" y="3944843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76524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176524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7605271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7605271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7112668" y="511770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7112668" y="5313185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5090128" y="5052549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90128" y="5248026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5090128" y="5443504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 txBox="1"/>
          <p:nvPr/>
        </p:nvSpPr>
        <p:spPr>
          <a:xfrm>
            <a:off x="4834274" y="5023442"/>
            <a:ext cx="1181552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lang="en-US" sz="1026" spc="-4" dirty="0">
                <a:latin typeface="Times New Roman"/>
                <a:cs typeface="Times New Roman"/>
              </a:rPr>
              <a:t>cx</a:t>
            </a:r>
            <a:r>
              <a:rPr sz="1026" dirty="0">
                <a:latin typeface="Times New Roman"/>
                <a:cs typeface="Times New Roman"/>
              </a:rPr>
              <a:t>,</a:t>
            </a:r>
            <a:r>
              <a:rPr sz="1026" spc="34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</a:p>
          <a:p>
            <a:pPr marL="439278" indent="-428418">
              <a:spcBef>
                <a:spcPts val="307"/>
              </a:spcBef>
              <a:buFont typeface="Times New Roman"/>
              <a:buAutoNum type="arabicPlain" startAt="101"/>
              <a:tabLst>
                <a:tab pos="439278" algn="l"/>
                <a:tab pos="439821" algn="l"/>
              </a:tabLst>
            </a:pPr>
            <a:r>
              <a:rPr sz="1026" dirty="0">
                <a:latin typeface="Times New Roman"/>
                <a:cs typeface="Times New Roman"/>
              </a:rPr>
              <a:t>inc </a:t>
            </a:r>
            <a:r>
              <a:rPr lang="en-US" sz="1026" dirty="0">
                <a:latin typeface="Times New Roman"/>
                <a:cs typeface="Times New Roman"/>
              </a:rPr>
              <a:t>dx</a:t>
            </a:r>
            <a:r>
              <a:rPr sz="1026" dirty="0">
                <a:latin typeface="Times New Roman"/>
                <a:cs typeface="Times New Roman"/>
              </a:rPr>
              <a:t>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lang="en-US" sz="1026" spc="-30" dirty="0">
                <a:latin typeface="Times New Roman"/>
                <a:cs typeface="Times New Roman"/>
              </a:rPr>
              <a:t>cx</a:t>
            </a:r>
            <a:endParaRPr sz="1026" dirty="0">
              <a:latin typeface="Times New Roman"/>
              <a:cs typeface="Times New Roman"/>
            </a:endParaRPr>
          </a:p>
          <a:p>
            <a:pPr marL="269865" indent="-259006">
              <a:spcBef>
                <a:spcPts val="307"/>
              </a:spcBef>
              <a:buFont typeface="Times New Roman"/>
              <a:buAutoNum type="arabicPlain" startAt="101"/>
              <a:tabLst>
                <a:tab pos="270408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lang="en-US" sz="1026" spc="-73" dirty="0">
                <a:latin typeface="Times New Roman"/>
                <a:cs typeface="Times New Roman"/>
              </a:rPr>
              <a:t>dx</a:t>
            </a:r>
            <a:endParaRPr sz="1026" dirty="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7230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lang="en-US" sz="1026" i="1" spc="-4" dirty="0">
                <a:latin typeface="Times New Roman"/>
                <a:cs typeface="Times New Roman"/>
              </a:rPr>
              <a:t>cx</a:t>
            </a:r>
            <a:endParaRPr sz="1026" dirty="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308684" y="3909089"/>
            <a:ext cx="596206" cy="410496"/>
          </a:xfrm>
          <a:prstGeom prst="rect">
            <a:avLst/>
          </a:prstGeom>
        </p:spPr>
        <p:txBody>
          <a:bodyPr vert="horz" wrap="square" lIns="0" tIns="42353" rIns="0" bIns="0" rtlCol="0">
            <a:spAutoFit/>
          </a:bodyPr>
          <a:lstStyle/>
          <a:p>
            <a:pPr marL="10860">
              <a:spcBef>
                <a:spcPts val="333"/>
              </a:spcBef>
              <a:tabLst>
                <a:tab pos="436563" algn="l"/>
              </a:tabLst>
            </a:pPr>
            <a:r>
              <a:rPr lang="en-US" sz="1197" spc="4" dirty="0">
                <a:latin typeface="Times New Roman"/>
                <a:cs typeface="Times New Roman"/>
              </a:rPr>
              <a:t>10</a:t>
            </a:r>
            <a:r>
              <a:rPr sz="1197" dirty="0">
                <a:latin typeface="Times New Roman"/>
                <a:cs typeface="Times New Roman"/>
              </a:rPr>
              <a:t>	</a:t>
            </a:r>
            <a:r>
              <a:rPr lang="en-US" sz="1197" spc="-38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1</a:t>
            </a:r>
          </a:p>
          <a:p>
            <a:pPr marL="314390">
              <a:spcBef>
                <a:spcPts val="214"/>
              </a:spcBef>
            </a:pPr>
            <a:r>
              <a:rPr lang="en-US" sz="1026" i="1" spc="-4" dirty="0">
                <a:latin typeface="Times New Roman"/>
                <a:cs typeface="Times New Roman"/>
              </a:rPr>
              <a:t>dx</a:t>
            </a:r>
            <a:endParaRPr sz="1026" dirty="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79112" y="3149466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101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57882" y="3346246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27796" y="3346247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8249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1" name="object 81"/>
          <p:cNvSpPr/>
          <p:nvPr/>
        </p:nvSpPr>
        <p:spPr>
          <a:xfrm>
            <a:off x="156892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2155360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2741793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4" name="object 84"/>
          <p:cNvSpPr/>
          <p:nvPr/>
        </p:nvSpPr>
        <p:spPr>
          <a:xfrm>
            <a:off x="3328225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 txBox="1"/>
          <p:nvPr/>
        </p:nvSpPr>
        <p:spPr>
          <a:xfrm>
            <a:off x="923420" y="3889674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396376" y="4275852"/>
            <a:ext cx="599464" cy="1304269"/>
          </a:xfrm>
          <a:custGeom>
            <a:avLst/>
            <a:gdLst/>
            <a:ahLst/>
            <a:cxnLst/>
            <a:rect l="l" t="t" r="r" b="b"/>
            <a:pathLst>
              <a:path w="701040" h="1525270">
                <a:moveTo>
                  <a:pt x="528828" y="652652"/>
                </a:moveTo>
                <a:lnTo>
                  <a:pt x="528828" y="309372"/>
                </a:lnTo>
                <a:lnTo>
                  <a:pt x="522875" y="379647"/>
                </a:lnTo>
                <a:lnTo>
                  <a:pt x="515757" y="448535"/>
                </a:lnTo>
                <a:lnTo>
                  <a:pt x="507508" y="515965"/>
                </a:lnTo>
                <a:lnTo>
                  <a:pt x="498158" y="581866"/>
                </a:lnTo>
                <a:lnTo>
                  <a:pt x="487740" y="646167"/>
                </a:lnTo>
                <a:lnTo>
                  <a:pt x="476285" y="708795"/>
                </a:lnTo>
                <a:lnTo>
                  <a:pt x="463825" y="769681"/>
                </a:lnTo>
                <a:lnTo>
                  <a:pt x="450393" y="828752"/>
                </a:lnTo>
                <a:lnTo>
                  <a:pt x="436019" y="885938"/>
                </a:lnTo>
                <a:lnTo>
                  <a:pt x="420736" y="941167"/>
                </a:lnTo>
                <a:lnTo>
                  <a:pt x="404576" y="994368"/>
                </a:lnTo>
                <a:lnTo>
                  <a:pt x="387570" y="1045470"/>
                </a:lnTo>
                <a:lnTo>
                  <a:pt x="369751" y="1094402"/>
                </a:lnTo>
                <a:lnTo>
                  <a:pt x="351150" y="1141091"/>
                </a:lnTo>
                <a:lnTo>
                  <a:pt x="331799" y="1185468"/>
                </a:lnTo>
                <a:lnTo>
                  <a:pt x="311730" y="1227461"/>
                </a:lnTo>
                <a:lnTo>
                  <a:pt x="290975" y="1266999"/>
                </a:lnTo>
                <a:lnTo>
                  <a:pt x="269566" y="1304010"/>
                </a:lnTo>
                <a:lnTo>
                  <a:pt x="247534" y="1338423"/>
                </a:lnTo>
                <a:lnTo>
                  <a:pt x="224912" y="1370167"/>
                </a:lnTo>
                <a:lnTo>
                  <a:pt x="178024" y="1425362"/>
                </a:lnTo>
                <a:lnTo>
                  <a:pt x="129156" y="1469027"/>
                </a:lnTo>
                <a:lnTo>
                  <a:pt x="78562" y="1500591"/>
                </a:lnTo>
                <a:lnTo>
                  <a:pt x="26437" y="1519494"/>
                </a:lnTo>
                <a:lnTo>
                  <a:pt x="0" y="1524000"/>
                </a:lnTo>
                <a:lnTo>
                  <a:pt x="26502" y="1524970"/>
                </a:lnTo>
                <a:lnTo>
                  <a:pt x="78564" y="1517058"/>
                </a:lnTo>
                <a:lnTo>
                  <a:pt x="129485" y="1496418"/>
                </a:lnTo>
                <a:lnTo>
                  <a:pt x="178963" y="1463580"/>
                </a:lnTo>
                <a:lnTo>
                  <a:pt x="226753" y="1419069"/>
                </a:lnTo>
                <a:lnTo>
                  <a:pt x="272612" y="1363412"/>
                </a:lnTo>
                <a:lnTo>
                  <a:pt x="294741" y="1331568"/>
                </a:lnTo>
                <a:lnTo>
                  <a:pt x="316297" y="1297133"/>
                </a:lnTo>
                <a:lnTo>
                  <a:pt x="337247" y="1260175"/>
                </a:lnTo>
                <a:lnTo>
                  <a:pt x="357563" y="1220759"/>
                </a:lnTo>
                <a:lnTo>
                  <a:pt x="377214" y="1178950"/>
                </a:lnTo>
                <a:lnTo>
                  <a:pt x="396170" y="1134814"/>
                </a:lnTo>
                <a:lnTo>
                  <a:pt x="414399" y="1088417"/>
                </a:lnTo>
                <a:lnTo>
                  <a:pt x="431873" y="1039825"/>
                </a:lnTo>
                <a:lnTo>
                  <a:pt x="448559" y="989102"/>
                </a:lnTo>
                <a:lnTo>
                  <a:pt x="464429" y="936316"/>
                </a:lnTo>
                <a:lnTo>
                  <a:pt x="479451" y="881531"/>
                </a:lnTo>
                <a:lnTo>
                  <a:pt x="493595" y="824813"/>
                </a:lnTo>
                <a:lnTo>
                  <a:pt x="506831" y="766228"/>
                </a:lnTo>
                <a:lnTo>
                  <a:pt x="519128" y="705841"/>
                </a:lnTo>
                <a:lnTo>
                  <a:pt x="528828" y="652652"/>
                </a:lnTo>
                <a:close/>
              </a:path>
              <a:path w="701040" h="1525270">
                <a:moveTo>
                  <a:pt x="701040" y="309372"/>
                </a:moveTo>
                <a:lnTo>
                  <a:pt x="562356" y="0"/>
                </a:lnTo>
                <a:lnTo>
                  <a:pt x="399288" y="309372"/>
                </a:lnTo>
                <a:lnTo>
                  <a:pt x="528828" y="309372"/>
                </a:lnTo>
                <a:lnTo>
                  <a:pt x="528828" y="652652"/>
                </a:lnTo>
                <a:lnTo>
                  <a:pt x="540785" y="579927"/>
                </a:lnTo>
                <a:lnTo>
                  <a:pt x="550085" y="514530"/>
                </a:lnTo>
                <a:lnTo>
                  <a:pt x="558324" y="447595"/>
                </a:lnTo>
                <a:lnTo>
                  <a:pt x="565472" y="379187"/>
                </a:lnTo>
                <a:lnTo>
                  <a:pt x="571500" y="309372"/>
                </a:lnTo>
                <a:lnTo>
                  <a:pt x="701040" y="309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7" name="object 87"/>
          <p:cNvSpPr/>
          <p:nvPr/>
        </p:nvSpPr>
        <p:spPr>
          <a:xfrm>
            <a:off x="4897258" y="4275852"/>
            <a:ext cx="517472" cy="1303183"/>
          </a:xfrm>
          <a:custGeom>
            <a:avLst/>
            <a:gdLst/>
            <a:ahLst/>
            <a:cxnLst/>
            <a:rect l="l" t="t" r="r" b="b"/>
            <a:pathLst>
              <a:path w="605154" h="1524000">
                <a:moveTo>
                  <a:pt x="605028" y="1524000"/>
                </a:moveTo>
                <a:lnTo>
                  <a:pt x="555163" y="1518110"/>
                </a:lnTo>
                <a:lnTo>
                  <a:pt x="506523" y="1500771"/>
                </a:lnTo>
                <a:lnTo>
                  <a:pt x="459289" y="1472474"/>
                </a:lnTo>
                <a:lnTo>
                  <a:pt x="413642" y="1433711"/>
                </a:lnTo>
                <a:lnTo>
                  <a:pt x="369765" y="1384976"/>
                </a:lnTo>
                <a:lnTo>
                  <a:pt x="327840" y="1326761"/>
                </a:lnTo>
                <a:lnTo>
                  <a:pt x="307667" y="1294252"/>
                </a:lnTo>
                <a:lnTo>
                  <a:pt x="288049" y="1259557"/>
                </a:lnTo>
                <a:lnTo>
                  <a:pt x="269011" y="1222739"/>
                </a:lnTo>
                <a:lnTo>
                  <a:pt x="250574" y="1183859"/>
                </a:lnTo>
                <a:lnTo>
                  <a:pt x="232762" y="1142978"/>
                </a:lnTo>
                <a:lnTo>
                  <a:pt x="215596" y="1100157"/>
                </a:lnTo>
                <a:lnTo>
                  <a:pt x="199101" y="1055459"/>
                </a:lnTo>
                <a:lnTo>
                  <a:pt x="183298" y="1008945"/>
                </a:lnTo>
                <a:lnTo>
                  <a:pt x="168211" y="960677"/>
                </a:lnTo>
                <a:lnTo>
                  <a:pt x="153862" y="910715"/>
                </a:lnTo>
                <a:lnTo>
                  <a:pt x="140274" y="859122"/>
                </a:lnTo>
                <a:lnTo>
                  <a:pt x="127469" y="805959"/>
                </a:lnTo>
                <a:lnTo>
                  <a:pt x="115471" y="751289"/>
                </a:lnTo>
                <a:lnTo>
                  <a:pt x="104302" y="695171"/>
                </a:lnTo>
                <a:lnTo>
                  <a:pt x="93985" y="637668"/>
                </a:lnTo>
                <a:lnTo>
                  <a:pt x="84542" y="578842"/>
                </a:lnTo>
                <a:lnTo>
                  <a:pt x="75997" y="518753"/>
                </a:lnTo>
                <a:lnTo>
                  <a:pt x="68372" y="457464"/>
                </a:lnTo>
                <a:lnTo>
                  <a:pt x="61690" y="395036"/>
                </a:lnTo>
                <a:lnTo>
                  <a:pt x="55974" y="331531"/>
                </a:lnTo>
                <a:lnTo>
                  <a:pt x="51246" y="267010"/>
                </a:lnTo>
                <a:lnTo>
                  <a:pt x="47529" y="201535"/>
                </a:lnTo>
                <a:lnTo>
                  <a:pt x="44845" y="135167"/>
                </a:lnTo>
                <a:lnTo>
                  <a:pt x="43219" y="67968"/>
                </a:lnTo>
                <a:lnTo>
                  <a:pt x="42672" y="0"/>
                </a:lnTo>
                <a:lnTo>
                  <a:pt x="0" y="0"/>
                </a:lnTo>
                <a:lnTo>
                  <a:pt x="547" y="67968"/>
                </a:lnTo>
                <a:lnTo>
                  <a:pt x="2173" y="135167"/>
                </a:lnTo>
                <a:lnTo>
                  <a:pt x="4857" y="201535"/>
                </a:lnTo>
                <a:lnTo>
                  <a:pt x="8574" y="267010"/>
                </a:lnTo>
                <a:lnTo>
                  <a:pt x="13302" y="331531"/>
                </a:lnTo>
                <a:lnTo>
                  <a:pt x="19018" y="395036"/>
                </a:lnTo>
                <a:lnTo>
                  <a:pt x="25700" y="457464"/>
                </a:lnTo>
                <a:lnTo>
                  <a:pt x="33325" y="518753"/>
                </a:lnTo>
                <a:lnTo>
                  <a:pt x="41870" y="578842"/>
                </a:lnTo>
                <a:lnTo>
                  <a:pt x="51313" y="637668"/>
                </a:lnTo>
                <a:lnTo>
                  <a:pt x="61630" y="695171"/>
                </a:lnTo>
                <a:lnTo>
                  <a:pt x="72799" y="751289"/>
                </a:lnTo>
                <a:lnTo>
                  <a:pt x="84797" y="805959"/>
                </a:lnTo>
                <a:lnTo>
                  <a:pt x="97602" y="859122"/>
                </a:lnTo>
                <a:lnTo>
                  <a:pt x="111190" y="910715"/>
                </a:lnTo>
                <a:lnTo>
                  <a:pt x="125539" y="960677"/>
                </a:lnTo>
                <a:lnTo>
                  <a:pt x="140626" y="1008945"/>
                </a:lnTo>
                <a:lnTo>
                  <a:pt x="156429" y="1055459"/>
                </a:lnTo>
                <a:lnTo>
                  <a:pt x="172924" y="1100157"/>
                </a:lnTo>
                <a:lnTo>
                  <a:pt x="190090" y="1142978"/>
                </a:lnTo>
                <a:lnTo>
                  <a:pt x="207902" y="1183859"/>
                </a:lnTo>
                <a:lnTo>
                  <a:pt x="226339" y="1222739"/>
                </a:lnTo>
                <a:lnTo>
                  <a:pt x="245377" y="1259557"/>
                </a:lnTo>
                <a:lnTo>
                  <a:pt x="264995" y="1294252"/>
                </a:lnTo>
                <a:lnTo>
                  <a:pt x="285168" y="1326761"/>
                </a:lnTo>
                <a:lnTo>
                  <a:pt x="327093" y="1384976"/>
                </a:lnTo>
                <a:lnTo>
                  <a:pt x="370970" y="1433711"/>
                </a:lnTo>
                <a:lnTo>
                  <a:pt x="416617" y="1472474"/>
                </a:lnTo>
                <a:lnTo>
                  <a:pt x="463851" y="1500771"/>
                </a:lnTo>
                <a:lnTo>
                  <a:pt x="512491" y="1518110"/>
                </a:lnTo>
                <a:lnTo>
                  <a:pt x="562356" y="1524000"/>
                </a:lnTo>
                <a:lnTo>
                  <a:pt x="605028" y="15240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8" name="object 88"/>
          <p:cNvSpPr/>
          <p:nvPr/>
        </p:nvSpPr>
        <p:spPr>
          <a:xfrm>
            <a:off x="4892045" y="4264123"/>
            <a:ext cx="1107705" cy="1321645"/>
          </a:xfrm>
          <a:custGeom>
            <a:avLst/>
            <a:gdLst/>
            <a:ahLst/>
            <a:cxnLst/>
            <a:rect l="l" t="t" r="r" b="b"/>
            <a:pathLst>
              <a:path w="1295400" h="1545589">
                <a:moveTo>
                  <a:pt x="584200" y="1530858"/>
                </a:moveTo>
                <a:lnTo>
                  <a:pt x="571500" y="1530096"/>
                </a:lnTo>
                <a:lnTo>
                  <a:pt x="546100" y="1524000"/>
                </a:lnTo>
                <a:lnTo>
                  <a:pt x="533400" y="1519428"/>
                </a:lnTo>
                <a:lnTo>
                  <a:pt x="533400" y="1520952"/>
                </a:lnTo>
                <a:lnTo>
                  <a:pt x="508000" y="1508760"/>
                </a:lnTo>
                <a:lnTo>
                  <a:pt x="495300" y="1501140"/>
                </a:lnTo>
                <a:lnTo>
                  <a:pt x="495300" y="1502664"/>
                </a:lnTo>
                <a:lnTo>
                  <a:pt x="469900" y="1484376"/>
                </a:lnTo>
                <a:lnTo>
                  <a:pt x="469900" y="1485900"/>
                </a:lnTo>
                <a:lnTo>
                  <a:pt x="431800" y="1453896"/>
                </a:lnTo>
                <a:lnTo>
                  <a:pt x="419100" y="1441704"/>
                </a:lnTo>
                <a:lnTo>
                  <a:pt x="393700" y="1414272"/>
                </a:lnTo>
                <a:lnTo>
                  <a:pt x="381000" y="1399032"/>
                </a:lnTo>
                <a:lnTo>
                  <a:pt x="381000" y="1400556"/>
                </a:lnTo>
                <a:lnTo>
                  <a:pt x="368300" y="1383792"/>
                </a:lnTo>
                <a:lnTo>
                  <a:pt x="355600" y="1368552"/>
                </a:lnTo>
                <a:lnTo>
                  <a:pt x="342900" y="1350264"/>
                </a:lnTo>
                <a:lnTo>
                  <a:pt x="330200" y="1333500"/>
                </a:lnTo>
                <a:lnTo>
                  <a:pt x="317500" y="1315212"/>
                </a:lnTo>
                <a:lnTo>
                  <a:pt x="292100" y="1275588"/>
                </a:lnTo>
                <a:lnTo>
                  <a:pt x="279400" y="1254252"/>
                </a:lnTo>
                <a:lnTo>
                  <a:pt x="279400" y="1232916"/>
                </a:lnTo>
                <a:lnTo>
                  <a:pt x="241300" y="1164336"/>
                </a:lnTo>
                <a:lnTo>
                  <a:pt x="228600" y="1139952"/>
                </a:lnTo>
                <a:lnTo>
                  <a:pt x="228600" y="1115568"/>
                </a:lnTo>
                <a:lnTo>
                  <a:pt x="203200" y="1063752"/>
                </a:lnTo>
                <a:lnTo>
                  <a:pt x="190500" y="1036320"/>
                </a:lnTo>
                <a:lnTo>
                  <a:pt x="190500" y="1010412"/>
                </a:lnTo>
                <a:lnTo>
                  <a:pt x="177800" y="981456"/>
                </a:lnTo>
                <a:lnTo>
                  <a:pt x="165100" y="925068"/>
                </a:lnTo>
                <a:lnTo>
                  <a:pt x="139700" y="865632"/>
                </a:lnTo>
                <a:lnTo>
                  <a:pt x="88900" y="606552"/>
                </a:lnTo>
                <a:lnTo>
                  <a:pt x="88900" y="537972"/>
                </a:lnTo>
                <a:lnTo>
                  <a:pt x="63500" y="394716"/>
                </a:lnTo>
                <a:lnTo>
                  <a:pt x="63500" y="321564"/>
                </a:lnTo>
                <a:lnTo>
                  <a:pt x="50800" y="246888"/>
                </a:lnTo>
                <a:lnTo>
                  <a:pt x="50800" y="7620"/>
                </a:lnTo>
                <a:lnTo>
                  <a:pt x="0" y="7620"/>
                </a:lnTo>
                <a:lnTo>
                  <a:pt x="0" y="13716"/>
                </a:lnTo>
                <a:lnTo>
                  <a:pt x="1221" y="21336"/>
                </a:lnTo>
                <a:lnTo>
                  <a:pt x="38100" y="21336"/>
                </a:lnTo>
                <a:lnTo>
                  <a:pt x="38100" y="246888"/>
                </a:lnTo>
                <a:lnTo>
                  <a:pt x="50800" y="396240"/>
                </a:lnTo>
                <a:lnTo>
                  <a:pt x="76200" y="539496"/>
                </a:lnTo>
                <a:lnTo>
                  <a:pt x="76200" y="608076"/>
                </a:lnTo>
                <a:lnTo>
                  <a:pt x="114300" y="806196"/>
                </a:lnTo>
                <a:lnTo>
                  <a:pt x="127000" y="868680"/>
                </a:lnTo>
                <a:lnTo>
                  <a:pt x="152400" y="928116"/>
                </a:lnTo>
                <a:lnTo>
                  <a:pt x="165100" y="986028"/>
                </a:lnTo>
                <a:lnTo>
                  <a:pt x="177800" y="1013460"/>
                </a:lnTo>
                <a:lnTo>
                  <a:pt x="190500" y="1068324"/>
                </a:lnTo>
                <a:lnTo>
                  <a:pt x="215900" y="1120140"/>
                </a:lnTo>
                <a:lnTo>
                  <a:pt x="215900" y="1144524"/>
                </a:lnTo>
                <a:lnTo>
                  <a:pt x="241300" y="1193292"/>
                </a:lnTo>
                <a:lnTo>
                  <a:pt x="266700" y="1239012"/>
                </a:lnTo>
                <a:lnTo>
                  <a:pt x="279400" y="1281684"/>
                </a:lnTo>
                <a:lnTo>
                  <a:pt x="304800" y="1321308"/>
                </a:lnTo>
                <a:lnTo>
                  <a:pt x="342900" y="1376172"/>
                </a:lnTo>
                <a:lnTo>
                  <a:pt x="355600" y="1391412"/>
                </a:lnTo>
                <a:lnTo>
                  <a:pt x="368300" y="1408176"/>
                </a:lnTo>
                <a:lnTo>
                  <a:pt x="406400" y="1450848"/>
                </a:lnTo>
                <a:lnTo>
                  <a:pt x="444500" y="1485900"/>
                </a:lnTo>
                <a:lnTo>
                  <a:pt x="482600" y="1513332"/>
                </a:lnTo>
                <a:lnTo>
                  <a:pt x="508000" y="1520952"/>
                </a:lnTo>
                <a:lnTo>
                  <a:pt x="520700" y="1527048"/>
                </a:lnTo>
                <a:lnTo>
                  <a:pt x="533400" y="1530096"/>
                </a:lnTo>
                <a:lnTo>
                  <a:pt x="546100" y="1531620"/>
                </a:lnTo>
                <a:lnTo>
                  <a:pt x="571500" y="1531620"/>
                </a:lnTo>
                <a:lnTo>
                  <a:pt x="584200" y="1530858"/>
                </a:lnTo>
                <a:close/>
              </a:path>
              <a:path w="1295400" h="1545589">
                <a:moveTo>
                  <a:pt x="1221" y="21336"/>
                </a:moveTo>
                <a:lnTo>
                  <a:pt x="0" y="13716"/>
                </a:lnTo>
                <a:lnTo>
                  <a:pt x="0" y="21336"/>
                </a:lnTo>
                <a:lnTo>
                  <a:pt x="1221" y="21336"/>
                </a:lnTo>
                <a:close/>
              </a:path>
              <a:path w="1295400" h="1545589">
                <a:moveTo>
                  <a:pt x="25400" y="467868"/>
                </a:moveTo>
                <a:lnTo>
                  <a:pt x="25400" y="394716"/>
                </a:lnTo>
                <a:lnTo>
                  <a:pt x="12700" y="321564"/>
                </a:lnTo>
                <a:lnTo>
                  <a:pt x="12700" y="92964"/>
                </a:lnTo>
                <a:lnTo>
                  <a:pt x="1221" y="21336"/>
                </a:lnTo>
                <a:lnTo>
                  <a:pt x="0" y="21336"/>
                </a:lnTo>
                <a:lnTo>
                  <a:pt x="0" y="246888"/>
                </a:lnTo>
                <a:lnTo>
                  <a:pt x="12700" y="396240"/>
                </a:lnTo>
                <a:lnTo>
                  <a:pt x="25400" y="467868"/>
                </a:lnTo>
                <a:close/>
              </a:path>
              <a:path w="1295400" h="1545589">
                <a:moveTo>
                  <a:pt x="152400" y="1068324"/>
                </a:moveTo>
                <a:lnTo>
                  <a:pt x="152400" y="1037844"/>
                </a:lnTo>
                <a:lnTo>
                  <a:pt x="139700" y="1010412"/>
                </a:lnTo>
                <a:lnTo>
                  <a:pt x="139700" y="981456"/>
                </a:lnTo>
                <a:lnTo>
                  <a:pt x="114300" y="925068"/>
                </a:lnTo>
                <a:lnTo>
                  <a:pt x="101600" y="865632"/>
                </a:lnTo>
                <a:lnTo>
                  <a:pt x="76200" y="739140"/>
                </a:lnTo>
                <a:lnTo>
                  <a:pt x="25400" y="466344"/>
                </a:lnTo>
                <a:lnTo>
                  <a:pt x="25400" y="539496"/>
                </a:lnTo>
                <a:lnTo>
                  <a:pt x="63500" y="742188"/>
                </a:lnTo>
                <a:lnTo>
                  <a:pt x="88900" y="868680"/>
                </a:lnTo>
                <a:lnTo>
                  <a:pt x="101600" y="928116"/>
                </a:lnTo>
                <a:lnTo>
                  <a:pt x="127000" y="986028"/>
                </a:lnTo>
                <a:lnTo>
                  <a:pt x="127000" y="1013460"/>
                </a:lnTo>
                <a:lnTo>
                  <a:pt x="152400" y="1068324"/>
                </a:lnTo>
                <a:close/>
              </a:path>
              <a:path w="1295400" h="1545589">
                <a:moveTo>
                  <a:pt x="579966" y="1543304"/>
                </a:moveTo>
                <a:lnTo>
                  <a:pt x="558800" y="1540764"/>
                </a:lnTo>
                <a:lnTo>
                  <a:pt x="520700" y="1527048"/>
                </a:lnTo>
                <a:lnTo>
                  <a:pt x="508000" y="1524000"/>
                </a:lnTo>
                <a:lnTo>
                  <a:pt x="495300" y="1519428"/>
                </a:lnTo>
                <a:lnTo>
                  <a:pt x="495300" y="1520952"/>
                </a:lnTo>
                <a:lnTo>
                  <a:pt x="469900" y="1508760"/>
                </a:lnTo>
                <a:lnTo>
                  <a:pt x="457200" y="1501140"/>
                </a:lnTo>
                <a:lnTo>
                  <a:pt x="457200" y="1502664"/>
                </a:lnTo>
                <a:lnTo>
                  <a:pt x="444500" y="1493520"/>
                </a:lnTo>
                <a:lnTo>
                  <a:pt x="381000" y="1453896"/>
                </a:lnTo>
                <a:lnTo>
                  <a:pt x="342900" y="1414272"/>
                </a:lnTo>
                <a:lnTo>
                  <a:pt x="330200" y="1399032"/>
                </a:lnTo>
                <a:lnTo>
                  <a:pt x="330200" y="1383792"/>
                </a:lnTo>
                <a:lnTo>
                  <a:pt x="317500" y="1368552"/>
                </a:lnTo>
                <a:lnTo>
                  <a:pt x="304800" y="1350264"/>
                </a:lnTo>
                <a:lnTo>
                  <a:pt x="292100" y="1333500"/>
                </a:lnTo>
                <a:lnTo>
                  <a:pt x="279400" y="1315212"/>
                </a:lnTo>
                <a:lnTo>
                  <a:pt x="254000" y="1275588"/>
                </a:lnTo>
                <a:lnTo>
                  <a:pt x="228600" y="1232916"/>
                </a:lnTo>
                <a:lnTo>
                  <a:pt x="215900" y="1187196"/>
                </a:lnTo>
                <a:lnTo>
                  <a:pt x="203200" y="1164336"/>
                </a:lnTo>
                <a:lnTo>
                  <a:pt x="177800" y="1115568"/>
                </a:lnTo>
                <a:lnTo>
                  <a:pt x="165100" y="1089660"/>
                </a:lnTo>
                <a:lnTo>
                  <a:pt x="165100" y="1063752"/>
                </a:lnTo>
                <a:lnTo>
                  <a:pt x="152400" y="1036320"/>
                </a:lnTo>
                <a:lnTo>
                  <a:pt x="152400" y="1094232"/>
                </a:lnTo>
                <a:lnTo>
                  <a:pt x="165100" y="1120140"/>
                </a:lnTo>
                <a:lnTo>
                  <a:pt x="203200" y="1193292"/>
                </a:lnTo>
                <a:lnTo>
                  <a:pt x="215900" y="1239012"/>
                </a:lnTo>
                <a:lnTo>
                  <a:pt x="241300" y="1281684"/>
                </a:lnTo>
                <a:lnTo>
                  <a:pt x="266700" y="1321308"/>
                </a:lnTo>
                <a:lnTo>
                  <a:pt x="304800" y="1376172"/>
                </a:lnTo>
                <a:lnTo>
                  <a:pt x="317500" y="1391412"/>
                </a:lnTo>
                <a:lnTo>
                  <a:pt x="330200" y="1408176"/>
                </a:lnTo>
                <a:lnTo>
                  <a:pt x="368300" y="1450848"/>
                </a:lnTo>
                <a:lnTo>
                  <a:pt x="406400" y="1485900"/>
                </a:lnTo>
                <a:lnTo>
                  <a:pt x="444500" y="1513332"/>
                </a:lnTo>
                <a:lnTo>
                  <a:pt x="482600" y="1531620"/>
                </a:lnTo>
                <a:lnTo>
                  <a:pt x="508000" y="1536192"/>
                </a:lnTo>
                <a:lnTo>
                  <a:pt x="520700" y="1540764"/>
                </a:lnTo>
                <a:lnTo>
                  <a:pt x="558800" y="1545336"/>
                </a:lnTo>
                <a:lnTo>
                  <a:pt x="571500" y="1545336"/>
                </a:lnTo>
                <a:lnTo>
                  <a:pt x="571500" y="1543812"/>
                </a:lnTo>
                <a:lnTo>
                  <a:pt x="579966" y="1543304"/>
                </a:lnTo>
                <a:close/>
              </a:path>
              <a:path w="1295400" h="1545589">
                <a:moveTo>
                  <a:pt x="660400" y="1524000"/>
                </a:moveTo>
                <a:lnTo>
                  <a:pt x="660400" y="1522476"/>
                </a:lnTo>
                <a:lnTo>
                  <a:pt x="647700" y="1527048"/>
                </a:lnTo>
                <a:lnTo>
                  <a:pt x="635000" y="1528572"/>
                </a:lnTo>
                <a:lnTo>
                  <a:pt x="622300" y="1531620"/>
                </a:lnTo>
                <a:lnTo>
                  <a:pt x="546100" y="1531620"/>
                </a:lnTo>
                <a:lnTo>
                  <a:pt x="533400" y="1530096"/>
                </a:lnTo>
                <a:lnTo>
                  <a:pt x="520700" y="1527048"/>
                </a:lnTo>
                <a:lnTo>
                  <a:pt x="558800" y="1540764"/>
                </a:lnTo>
                <a:lnTo>
                  <a:pt x="579966" y="1543304"/>
                </a:lnTo>
                <a:lnTo>
                  <a:pt x="596900" y="1542288"/>
                </a:lnTo>
                <a:lnTo>
                  <a:pt x="635000" y="1533144"/>
                </a:lnTo>
                <a:lnTo>
                  <a:pt x="660400" y="1524000"/>
                </a:lnTo>
                <a:close/>
              </a:path>
              <a:path w="1295400" h="1545589">
                <a:moveTo>
                  <a:pt x="596900" y="1531620"/>
                </a:moveTo>
                <a:lnTo>
                  <a:pt x="584200" y="1530858"/>
                </a:lnTo>
                <a:lnTo>
                  <a:pt x="571500" y="1531620"/>
                </a:lnTo>
                <a:lnTo>
                  <a:pt x="596900" y="1531620"/>
                </a:lnTo>
                <a:close/>
              </a:path>
              <a:path w="1295400" h="1545589">
                <a:moveTo>
                  <a:pt x="609600" y="1545336"/>
                </a:moveTo>
                <a:lnTo>
                  <a:pt x="584200" y="1543812"/>
                </a:lnTo>
                <a:lnTo>
                  <a:pt x="579966" y="1543304"/>
                </a:lnTo>
                <a:lnTo>
                  <a:pt x="571500" y="1543812"/>
                </a:lnTo>
                <a:lnTo>
                  <a:pt x="571500" y="1545336"/>
                </a:lnTo>
                <a:lnTo>
                  <a:pt x="609600" y="1545336"/>
                </a:lnTo>
                <a:close/>
              </a:path>
              <a:path w="1295400" h="1545589">
                <a:moveTo>
                  <a:pt x="774700" y="1473708"/>
                </a:moveTo>
                <a:lnTo>
                  <a:pt x="774700" y="1464564"/>
                </a:lnTo>
                <a:lnTo>
                  <a:pt x="762000" y="1473708"/>
                </a:lnTo>
                <a:lnTo>
                  <a:pt x="749300" y="1481328"/>
                </a:lnTo>
                <a:lnTo>
                  <a:pt x="736600" y="1490472"/>
                </a:lnTo>
                <a:lnTo>
                  <a:pt x="736600" y="1488948"/>
                </a:lnTo>
                <a:lnTo>
                  <a:pt x="711200" y="1504188"/>
                </a:lnTo>
                <a:lnTo>
                  <a:pt x="698500" y="1508760"/>
                </a:lnTo>
                <a:lnTo>
                  <a:pt x="685800" y="1514856"/>
                </a:lnTo>
                <a:lnTo>
                  <a:pt x="635000" y="1533144"/>
                </a:lnTo>
                <a:lnTo>
                  <a:pt x="596900" y="1542288"/>
                </a:lnTo>
                <a:lnTo>
                  <a:pt x="579966" y="1543304"/>
                </a:lnTo>
                <a:lnTo>
                  <a:pt x="584200" y="1543812"/>
                </a:lnTo>
                <a:lnTo>
                  <a:pt x="609600" y="1545336"/>
                </a:lnTo>
                <a:lnTo>
                  <a:pt x="622300" y="1543812"/>
                </a:lnTo>
                <a:lnTo>
                  <a:pt x="635000" y="1543812"/>
                </a:lnTo>
                <a:lnTo>
                  <a:pt x="647700" y="1540764"/>
                </a:lnTo>
                <a:lnTo>
                  <a:pt x="660400" y="1539240"/>
                </a:lnTo>
                <a:lnTo>
                  <a:pt x="673100" y="1534668"/>
                </a:lnTo>
                <a:lnTo>
                  <a:pt x="685800" y="1531620"/>
                </a:lnTo>
                <a:lnTo>
                  <a:pt x="698500" y="1527048"/>
                </a:lnTo>
                <a:lnTo>
                  <a:pt x="711200" y="1514856"/>
                </a:lnTo>
                <a:lnTo>
                  <a:pt x="749300" y="1491996"/>
                </a:lnTo>
                <a:lnTo>
                  <a:pt x="774700" y="1473708"/>
                </a:lnTo>
                <a:close/>
              </a:path>
              <a:path w="1295400" h="1545589">
                <a:moveTo>
                  <a:pt x="736600" y="1469136"/>
                </a:moveTo>
                <a:lnTo>
                  <a:pt x="736600" y="1459992"/>
                </a:lnTo>
                <a:lnTo>
                  <a:pt x="711200" y="1478280"/>
                </a:lnTo>
                <a:lnTo>
                  <a:pt x="685800" y="1493520"/>
                </a:lnTo>
                <a:lnTo>
                  <a:pt x="647700" y="1511808"/>
                </a:lnTo>
                <a:lnTo>
                  <a:pt x="635000" y="1516380"/>
                </a:lnTo>
                <a:lnTo>
                  <a:pt x="635000" y="1520952"/>
                </a:lnTo>
                <a:lnTo>
                  <a:pt x="596900" y="1530096"/>
                </a:lnTo>
                <a:lnTo>
                  <a:pt x="584200" y="1530858"/>
                </a:lnTo>
                <a:lnTo>
                  <a:pt x="596900" y="1531620"/>
                </a:lnTo>
                <a:lnTo>
                  <a:pt x="622300" y="1531620"/>
                </a:lnTo>
                <a:lnTo>
                  <a:pt x="635000" y="1528572"/>
                </a:lnTo>
                <a:lnTo>
                  <a:pt x="647700" y="1527048"/>
                </a:lnTo>
                <a:lnTo>
                  <a:pt x="660400" y="1522476"/>
                </a:lnTo>
                <a:lnTo>
                  <a:pt x="660400" y="1524000"/>
                </a:lnTo>
                <a:lnTo>
                  <a:pt x="685800" y="1511808"/>
                </a:lnTo>
                <a:lnTo>
                  <a:pt x="711200" y="1496568"/>
                </a:lnTo>
                <a:lnTo>
                  <a:pt x="711200" y="1487424"/>
                </a:lnTo>
                <a:lnTo>
                  <a:pt x="723900" y="1479804"/>
                </a:lnTo>
                <a:lnTo>
                  <a:pt x="736600" y="1469136"/>
                </a:lnTo>
                <a:close/>
              </a:path>
              <a:path w="1295400" h="1545589">
                <a:moveTo>
                  <a:pt x="1117600" y="387096"/>
                </a:moveTo>
                <a:lnTo>
                  <a:pt x="1117600" y="329184"/>
                </a:lnTo>
                <a:lnTo>
                  <a:pt x="1104900" y="329184"/>
                </a:lnTo>
                <a:lnTo>
                  <a:pt x="1104900" y="385572"/>
                </a:lnTo>
                <a:lnTo>
                  <a:pt x="1092200" y="448056"/>
                </a:lnTo>
                <a:lnTo>
                  <a:pt x="1092200" y="510540"/>
                </a:lnTo>
                <a:lnTo>
                  <a:pt x="1054100" y="687324"/>
                </a:lnTo>
                <a:lnTo>
                  <a:pt x="1054100" y="742188"/>
                </a:lnTo>
                <a:lnTo>
                  <a:pt x="1028700" y="850392"/>
                </a:lnTo>
                <a:lnTo>
                  <a:pt x="1003300" y="952500"/>
                </a:lnTo>
                <a:lnTo>
                  <a:pt x="1003300" y="950976"/>
                </a:lnTo>
                <a:lnTo>
                  <a:pt x="977900" y="999744"/>
                </a:lnTo>
                <a:lnTo>
                  <a:pt x="965200" y="1046988"/>
                </a:lnTo>
                <a:lnTo>
                  <a:pt x="952500" y="1091184"/>
                </a:lnTo>
                <a:lnTo>
                  <a:pt x="939800" y="1133856"/>
                </a:lnTo>
                <a:lnTo>
                  <a:pt x="914400" y="1175004"/>
                </a:lnTo>
                <a:lnTo>
                  <a:pt x="901700" y="1214628"/>
                </a:lnTo>
                <a:lnTo>
                  <a:pt x="889000" y="1251204"/>
                </a:lnTo>
                <a:lnTo>
                  <a:pt x="863600" y="1286256"/>
                </a:lnTo>
                <a:lnTo>
                  <a:pt x="850900" y="1319784"/>
                </a:lnTo>
                <a:lnTo>
                  <a:pt x="825500" y="1350264"/>
                </a:lnTo>
                <a:lnTo>
                  <a:pt x="800100" y="1379220"/>
                </a:lnTo>
                <a:lnTo>
                  <a:pt x="800100" y="1391412"/>
                </a:lnTo>
                <a:lnTo>
                  <a:pt x="787400" y="1405128"/>
                </a:lnTo>
                <a:lnTo>
                  <a:pt x="774700" y="1417320"/>
                </a:lnTo>
                <a:lnTo>
                  <a:pt x="762000" y="1427988"/>
                </a:lnTo>
                <a:lnTo>
                  <a:pt x="749300" y="1440180"/>
                </a:lnTo>
                <a:lnTo>
                  <a:pt x="736600" y="1450848"/>
                </a:lnTo>
                <a:lnTo>
                  <a:pt x="723900" y="1459992"/>
                </a:lnTo>
                <a:lnTo>
                  <a:pt x="736600" y="1459992"/>
                </a:lnTo>
                <a:lnTo>
                  <a:pt x="736600" y="1469136"/>
                </a:lnTo>
                <a:lnTo>
                  <a:pt x="749300" y="1459992"/>
                </a:lnTo>
                <a:lnTo>
                  <a:pt x="762000" y="1449324"/>
                </a:lnTo>
                <a:lnTo>
                  <a:pt x="787400" y="1412748"/>
                </a:lnTo>
                <a:lnTo>
                  <a:pt x="812800" y="1385316"/>
                </a:lnTo>
                <a:lnTo>
                  <a:pt x="838200" y="1356360"/>
                </a:lnTo>
                <a:lnTo>
                  <a:pt x="850900" y="1325880"/>
                </a:lnTo>
                <a:lnTo>
                  <a:pt x="876300" y="1292352"/>
                </a:lnTo>
                <a:lnTo>
                  <a:pt x="889000" y="1257300"/>
                </a:lnTo>
                <a:lnTo>
                  <a:pt x="914400" y="1219200"/>
                </a:lnTo>
                <a:lnTo>
                  <a:pt x="927100" y="1179576"/>
                </a:lnTo>
                <a:lnTo>
                  <a:pt x="952500" y="1138428"/>
                </a:lnTo>
                <a:lnTo>
                  <a:pt x="965200" y="1095756"/>
                </a:lnTo>
                <a:lnTo>
                  <a:pt x="990600" y="1004316"/>
                </a:lnTo>
                <a:lnTo>
                  <a:pt x="1016000" y="955548"/>
                </a:lnTo>
                <a:lnTo>
                  <a:pt x="1041400" y="853440"/>
                </a:lnTo>
                <a:lnTo>
                  <a:pt x="1066800" y="745236"/>
                </a:lnTo>
                <a:lnTo>
                  <a:pt x="1066800" y="688848"/>
                </a:lnTo>
                <a:lnTo>
                  <a:pt x="1104900" y="512064"/>
                </a:lnTo>
                <a:lnTo>
                  <a:pt x="1117600" y="387096"/>
                </a:lnTo>
                <a:close/>
              </a:path>
              <a:path w="1295400" h="1545589">
                <a:moveTo>
                  <a:pt x="1143000" y="516636"/>
                </a:moveTo>
                <a:lnTo>
                  <a:pt x="1143000" y="388620"/>
                </a:lnTo>
                <a:lnTo>
                  <a:pt x="1130300" y="452628"/>
                </a:lnTo>
                <a:lnTo>
                  <a:pt x="1130300" y="515112"/>
                </a:lnTo>
                <a:lnTo>
                  <a:pt x="1104900" y="638556"/>
                </a:lnTo>
                <a:lnTo>
                  <a:pt x="1104900" y="696468"/>
                </a:lnTo>
                <a:lnTo>
                  <a:pt x="1079500" y="810768"/>
                </a:lnTo>
                <a:lnTo>
                  <a:pt x="1079500" y="809244"/>
                </a:lnTo>
                <a:lnTo>
                  <a:pt x="1054100" y="917448"/>
                </a:lnTo>
                <a:lnTo>
                  <a:pt x="1041400" y="967740"/>
                </a:lnTo>
                <a:lnTo>
                  <a:pt x="1016000" y="1016508"/>
                </a:lnTo>
                <a:lnTo>
                  <a:pt x="990600" y="1109472"/>
                </a:lnTo>
                <a:lnTo>
                  <a:pt x="977900" y="1152144"/>
                </a:lnTo>
                <a:lnTo>
                  <a:pt x="952500" y="1193292"/>
                </a:lnTo>
                <a:lnTo>
                  <a:pt x="939800" y="1232916"/>
                </a:lnTo>
                <a:lnTo>
                  <a:pt x="914400" y="1269492"/>
                </a:lnTo>
                <a:lnTo>
                  <a:pt x="901700" y="1304544"/>
                </a:lnTo>
                <a:lnTo>
                  <a:pt x="889000" y="1321308"/>
                </a:lnTo>
                <a:lnTo>
                  <a:pt x="850900" y="1367028"/>
                </a:lnTo>
                <a:lnTo>
                  <a:pt x="825500" y="1408176"/>
                </a:lnTo>
                <a:lnTo>
                  <a:pt x="812800" y="1420368"/>
                </a:lnTo>
                <a:lnTo>
                  <a:pt x="774700" y="1453896"/>
                </a:lnTo>
                <a:lnTo>
                  <a:pt x="762000" y="1464564"/>
                </a:lnTo>
                <a:lnTo>
                  <a:pt x="774700" y="1464564"/>
                </a:lnTo>
                <a:lnTo>
                  <a:pt x="774700" y="1473708"/>
                </a:lnTo>
                <a:lnTo>
                  <a:pt x="787400" y="1463040"/>
                </a:lnTo>
                <a:lnTo>
                  <a:pt x="825500" y="1429512"/>
                </a:lnTo>
                <a:lnTo>
                  <a:pt x="838200" y="1415796"/>
                </a:lnTo>
                <a:lnTo>
                  <a:pt x="838200" y="1403604"/>
                </a:lnTo>
                <a:lnTo>
                  <a:pt x="850900" y="1388364"/>
                </a:lnTo>
                <a:lnTo>
                  <a:pt x="863600" y="1374648"/>
                </a:lnTo>
                <a:lnTo>
                  <a:pt x="889000" y="1344168"/>
                </a:lnTo>
                <a:lnTo>
                  <a:pt x="901700" y="1310640"/>
                </a:lnTo>
                <a:lnTo>
                  <a:pt x="927100" y="1275588"/>
                </a:lnTo>
                <a:lnTo>
                  <a:pt x="965200" y="1199388"/>
                </a:lnTo>
                <a:lnTo>
                  <a:pt x="977900" y="1156716"/>
                </a:lnTo>
                <a:lnTo>
                  <a:pt x="1003300" y="1114044"/>
                </a:lnTo>
                <a:lnTo>
                  <a:pt x="1028700" y="1021080"/>
                </a:lnTo>
                <a:lnTo>
                  <a:pt x="1066800" y="920496"/>
                </a:lnTo>
                <a:lnTo>
                  <a:pt x="1104900" y="757428"/>
                </a:lnTo>
                <a:lnTo>
                  <a:pt x="1117600" y="699516"/>
                </a:lnTo>
                <a:lnTo>
                  <a:pt x="1117600" y="640080"/>
                </a:lnTo>
                <a:lnTo>
                  <a:pt x="1143000" y="516636"/>
                </a:lnTo>
                <a:close/>
              </a:path>
              <a:path w="1295400" h="1545589">
                <a:moveTo>
                  <a:pt x="800100" y="1391412"/>
                </a:moveTo>
                <a:lnTo>
                  <a:pt x="800100" y="1377696"/>
                </a:lnTo>
                <a:lnTo>
                  <a:pt x="787400" y="1391412"/>
                </a:lnTo>
                <a:lnTo>
                  <a:pt x="800100" y="1391412"/>
                </a:lnTo>
                <a:close/>
              </a:path>
              <a:path w="1295400" h="1545589">
                <a:moveTo>
                  <a:pt x="984014" y="316992"/>
                </a:moveTo>
                <a:lnTo>
                  <a:pt x="977900" y="316992"/>
                </a:lnTo>
                <a:lnTo>
                  <a:pt x="982392" y="320226"/>
                </a:lnTo>
                <a:lnTo>
                  <a:pt x="984014" y="316992"/>
                </a:lnTo>
                <a:close/>
              </a:path>
              <a:path w="1295400" h="1545589">
                <a:moveTo>
                  <a:pt x="1117600" y="329184"/>
                </a:moveTo>
                <a:lnTo>
                  <a:pt x="1117600" y="316992"/>
                </a:lnTo>
                <a:lnTo>
                  <a:pt x="995479" y="316992"/>
                </a:lnTo>
                <a:lnTo>
                  <a:pt x="990600" y="326136"/>
                </a:lnTo>
                <a:lnTo>
                  <a:pt x="982392" y="320226"/>
                </a:lnTo>
                <a:lnTo>
                  <a:pt x="977900" y="329184"/>
                </a:lnTo>
                <a:lnTo>
                  <a:pt x="1117600" y="329184"/>
                </a:lnTo>
                <a:close/>
              </a:path>
              <a:path w="1295400" h="1545589">
                <a:moveTo>
                  <a:pt x="995479" y="316992"/>
                </a:moveTo>
                <a:lnTo>
                  <a:pt x="984014" y="316992"/>
                </a:lnTo>
                <a:lnTo>
                  <a:pt x="982392" y="320226"/>
                </a:lnTo>
                <a:lnTo>
                  <a:pt x="990600" y="326136"/>
                </a:lnTo>
                <a:lnTo>
                  <a:pt x="995479" y="316992"/>
                </a:lnTo>
                <a:close/>
              </a:path>
              <a:path w="1295400" h="1545589">
                <a:moveTo>
                  <a:pt x="1150761" y="16764"/>
                </a:moveTo>
                <a:lnTo>
                  <a:pt x="1143000" y="0"/>
                </a:lnTo>
                <a:lnTo>
                  <a:pt x="984014" y="316992"/>
                </a:lnTo>
                <a:lnTo>
                  <a:pt x="995479" y="316992"/>
                </a:lnTo>
                <a:lnTo>
                  <a:pt x="1143000" y="40561"/>
                </a:lnTo>
                <a:lnTo>
                  <a:pt x="1143000" y="16764"/>
                </a:lnTo>
                <a:lnTo>
                  <a:pt x="1150761" y="16764"/>
                </a:lnTo>
                <a:close/>
              </a:path>
              <a:path w="1295400" h="1545589">
                <a:moveTo>
                  <a:pt x="1153055" y="21719"/>
                </a:moveTo>
                <a:lnTo>
                  <a:pt x="1150761" y="16764"/>
                </a:lnTo>
                <a:lnTo>
                  <a:pt x="1143000" y="16764"/>
                </a:lnTo>
                <a:lnTo>
                  <a:pt x="1148820" y="29654"/>
                </a:lnTo>
                <a:lnTo>
                  <a:pt x="1153055" y="21719"/>
                </a:lnTo>
                <a:close/>
              </a:path>
              <a:path w="1295400" h="1545589">
                <a:moveTo>
                  <a:pt x="1148820" y="29654"/>
                </a:moveTo>
                <a:lnTo>
                  <a:pt x="1143000" y="16764"/>
                </a:lnTo>
                <a:lnTo>
                  <a:pt x="1143000" y="40561"/>
                </a:lnTo>
                <a:lnTo>
                  <a:pt x="1148820" y="29654"/>
                </a:lnTo>
                <a:close/>
              </a:path>
              <a:path w="1295400" h="1545589">
                <a:moveTo>
                  <a:pt x="1282700" y="329184"/>
                </a:moveTo>
                <a:lnTo>
                  <a:pt x="1282700" y="326136"/>
                </a:lnTo>
                <a:lnTo>
                  <a:pt x="1278571" y="316992"/>
                </a:lnTo>
                <a:lnTo>
                  <a:pt x="1143000" y="316992"/>
                </a:lnTo>
                <a:lnTo>
                  <a:pt x="1143000" y="454152"/>
                </a:lnTo>
                <a:lnTo>
                  <a:pt x="1155700" y="323088"/>
                </a:lnTo>
                <a:lnTo>
                  <a:pt x="1155700" y="329184"/>
                </a:lnTo>
                <a:lnTo>
                  <a:pt x="1282700" y="329184"/>
                </a:lnTo>
                <a:close/>
              </a:path>
              <a:path w="1295400" h="1545589">
                <a:moveTo>
                  <a:pt x="1295400" y="329184"/>
                </a:moveTo>
                <a:lnTo>
                  <a:pt x="1153055" y="21719"/>
                </a:lnTo>
                <a:lnTo>
                  <a:pt x="1148820" y="29654"/>
                </a:lnTo>
                <a:lnTo>
                  <a:pt x="1278571" y="316992"/>
                </a:lnTo>
                <a:lnTo>
                  <a:pt x="1282700" y="316992"/>
                </a:lnTo>
                <a:lnTo>
                  <a:pt x="1282700" y="329184"/>
                </a:lnTo>
                <a:lnTo>
                  <a:pt x="1295400" y="329184"/>
                </a:lnTo>
                <a:close/>
              </a:path>
              <a:path w="1295400" h="1545589">
                <a:moveTo>
                  <a:pt x="1155700" y="16764"/>
                </a:moveTo>
                <a:lnTo>
                  <a:pt x="1150761" y="16764"/>
                </a:lnTo>
                <a:lnTo>
                  <a:pt x="1153055" y="21719"/>
                </a:lnTo>
                <a:lnTo>
                  <a:pt x="1155700" y="16764"/>
                </a:lnTo>
                <a:close/>
              </a:path>
              <a:path w="1295400" h="1545589">
                <a:moveTo>
                  <a:pt x="1282700" y="326136"/>
                </a:moveTo>
                <a:lnTo>
                  <a:pt x="1282700" y="316992"/>
                </a:lnTo>
                <a:lnTo>
                  <a:pt x="1278571" y="316992"/>
                </a:lnTo>
                <a:lnTo>
                  <a:pt x="1282700" y="32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9" name="object 89"/>
          <p:cNvSpPr txBox="1"/>
          <p:nvPr/>
        </p:nvSpPr>
        <p:spPr>
          <a:xfrm>
            <a:off x="5445466" y="4215469"/>
            <a:ext cx="92254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lang="en-US" sz="1026" spc="-73" dirty="0">
                <a:latin typeface="Times New Roman"/>
                <a:cs typeface="Times New Roman"/>
              </a:rPr>
              <a:t>dx</a:t>
            </a:r>
            <a:endParaRPr sz="1026" dirty="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82498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1" name="object 91"/>
          <p:cNvSpPr/>
          <p:nvPr/>
        </p:nvSpPr>
        <p:spPr>
          <a:xfrm>
            <a:off x="2155360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2" name="object 92"/>
          <p:cNvSpPr txBox="1"/>
          <p:nvPr/>
        </p:nvSpPr>
        <p:spPr>
          <a:xfrm>
            <a:off x="2257882" y="4584270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41793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4" name="object 94"/>
          <p:cNvSpPr/>
          <p:nvPr/>
        </p:nvSpPr>
        <p:spPr>
          <a:xfrm>
            <a:off x="7336815" y="4125985"/>
            <a:ext cx="592948" cy="1329247"/>
          </a:xfrm>
          <a:custGeom>
            <a:avLst/>
            <a:gdLst/>
            <a:ahLst/>
            <a:cxnLst/>
            <a:rect l="l" t="t" r="r" b="b"/>
            <a:pathLst>
              <a:path w="693420" h="1554479">
                <a:moveTo>
                  <a:pt x="693420" y="27432"/>
                </a:moveTo>
                <a:lnTo>
                  <a:pt x="626364" y="0"/>
                </a:lnTo>
                <a:lnTo>
                  <a:pt x="86868" y="1255776"/>
                </a:lnTo>
                <a:lnTo>
                  <a:pt x="36576" y="1234440"/>
                </a:lnTo>
                <a:lnTo>
                  <a:pt x="0" y="1554480"/>
                </a:lnTo>
                <a:lnTo>
                  <a:pt x="155448" y="1365390"/>
                </a:lnTo>
                <a:lnTo>
                  <a:pt x="155448" y="1284732"/>
                </a:lnTo>
                <a:lnTo>
                  <a:pt x="693420" y="27432"/>
                </a:lnTo>
                <a:close/>
              </a:path>
              <a:path w="693420" h="1554479">
                <a:moveTo>
                  <a:pt x="204216" y="1306068"/>
                </a:moveTo>
                <a:lnTo>
                  <a:pt x="155448" y="1284732"/>
                </a:lnTo>
                <a:lnTo>
                  <a:pt x="155448" y="1365390"/>
                </a:lnTo>
                <a:lnTo>
                  <a:pt x="204216" y="1306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5" name="object 95"/>
          <p:cNvSpPr/>
          <p:nvPr/>
        </p:nvSpPr>
        <p:spPr>
          <a:xfrm>
            <a:off x="7328997" y="4118167"/>
            <a:ext cx="608695" cy="1354224"/>
          </a:xfrm>
          <a:custGeom>
            <a:avLst/>
            <a:gdLst/>
            <a:ahLst/>
            <a:cxnLst/>
            <a:rect l="l" t="t" r="r" b="b"/>
            <a:pathLst>
              <a:path w="711834" h="1583689">
                <a:moveTo>
                  <a:pt x="94262" y="1256804"/>
                </a:moveTo>
                <a:lnTo>
                  <a:pt x="41148" y="1234440"/>
                </a:lnTo>
                <a:lnTo>
                  <a:pt x="0" y="1583436"/>
                </a:lnTo>
                <a:lnTo>
                  <a:pt x="3048" y="1579766"/>
                </a:lnTo>
                <a:lnTo>
                  <a:pt x="3048" y="1559052"/>
                </a:lnTo>
                <a:lnTo>
                  <a:pt x="17921" y="1541203"/>
                </a:lnTo>
                <a:lnTo>
                  <a:pt x="44196" y="1321551"/>
                </a:lnTo>
                <a:lnTo>
                  <a:pt x="44196" y="1249680"/>
                </a:lnTo>
                <a:lnTo>
                  <a:pt x="53340" y="1245108"/>
                </a:lnTo>
                <a:lnTo>
                  <a:pt x="53340" y="1253634"/>
                </a:lnTo>
                <a:lnTo>
                  <a:pt x="91440" y="1270109"/>
                </a:lnTo>
                <a:lnTo>
                  <a:pt x="91440" y="1263396"/>
                </a:lnTo>
                <a:lnTo>
                  <a:pt x="94262" y="1256804"/>
                </a:lnTo>
                <a:close/>
              </a:path>
              <a:path w="711834" h="1583689">
                <a:moveTo>
                  <a:pt x="17921" y="1541203"/>
                </a:moveTo>
                <a:lnTo>
                  <a:pt x="3048" y="1559052"/>
                </a:lnTo>
                <a:lnTo>
                  <a:pt x="15240" y="1563624"/>
                </a:lnTo>
                <a:lnTo>
                  <a:pt x="17921" y="1541203"/>
                </a:lnTo>
                <a:close/>
              </a:path>
              <a:path w="711834" h="1583689">
                <a:moveTo>
                  <a:pt x="211836" y="1328368"/>
                </a:moveTo>
                <a:lnTo>
                  <a:pt x="211836" y="1321308"/>
                </a:lnTo>
                <a:lnTo>
                  <a:pt x="203993" y="1317916"/>
                </a:lnTo>
                <a:lnTo>
                  <a:pt x="17921" y="1541203"/>
                </a:lnTo>
                <a:lnTo>
                  <a:pt x="15240" y="1563624"/>
                </a:lnTo>
                <a:lnTo>
                  <a:pt x="3048" y="1559052"/>
                </a:lnTo>
                <a:lnTo>
                  <a:pt x="3048" y="1579766"/>
                </a:lnTo>
                <a:lnTo>
                  <a:pt x="211836" y="1328368"/>
                </a:lnTo>
                <a:close/>
              </a:path>
              <a:path w="711834" h="1583689">
                <a:moveTo>
                  <a:pt x="53340" y="1245108"/>
                </a:moveTo>
                <a:lnTo>
                  <a:pt x="44196" y="1249680"/>
                </a:lnTo>
                <a:lnTo>
                  <a:pt x="52370" y="1253214"/>
                </a:lnTo>
                <a:lnTo>
                  <a:pt x="53340" y="1245108"/>
                </a:lnTo>
                <a:close/>
              </a:path>
              <a:path w="711834" h="1583689">
                <a:moveTo>
                  <a:pt x="52370" y="1253214"/>
                </a:moveTo>
                <a:lnTo>
                  <a:pt x="44196" y="1249680"/>
                </a:lnTo>
                <a:lnTo>
                  <a:pt x="44196" y="1321551"/>
                </a:lnTo>
                <a:lnTo>
                  <a:pt x="52370" y="1253214"/>
                </a:lnTo>
                <a:close/>
              </a:path>
              <a:path w="711834" h="1583689">
                <a:moveTo>
                  <a:pt x="53340" y="1253634"/>
                </a:moveTo>
                <a:lnTo>
                  <a:pt x="53340" y="1245108"/>
                </a:lnTo>
                <a:lnTo>
                  <a:pt x="52370" y="1253214"/>
                </a:lnTo>
                <a:lnTo>
                  <a:pt x="53340" y="1253634"/>
                </a:lnTo>
                <a:close/>
              </a:path>
              <a:path w="711834" h="1583689">
                <a:moveTo>
                  <a:pt x="99060" y="1258824"/>
                </a:moveTo>
                <a:lnTo>
                  <a:pt x="94262" y="1256804"/>
                </a:lnTo>
                <a:lnTo>
                  <a:pt x="91440" y="1263396"/>
                </a:lnTo>
                <a:lnTo>
                  <a:pt x="99060" y="1258824"/>
                </a:lnTo>
                <a:close/>
              </a:path>
              <a:path w="711834" h="1583689">
                <a:moveTo>
                  <a:pt x="99060" y="1273405"/>
                </a:moveTo>
                <a:lnTo>
                  <a:pt x="99060" y="1258824"/>
                </a:lnTo>
                <a:lnTo>
                  <a:pt x="91440" y="1263396"/>
                </a:lnTo>
                <a:lnTo>
                  <a:pt x="91440" y="1270109"/>
                </a:lnTo>
                <a:lnTo>
                  <a:pt x="99060" y="1273405"/>
                </a:lnTo>
                <a:close/>
              </a:path>
              <a:path w="711834" h="1583689">
                <a:moveTo>
                  <a:pt x="711708" y="33528"/>
                </a:moveTo>
                <a:lnTo>
                  <a:pt x="632460" y="0"/>
                </a:lnTo>
                <a:lnTo>
                  <a:pt x="94262" y="1256804"/>
                </a:lnTo>
                <a:lnTo>
                  <a:pt x="99060" y="1258824"/>
                </a:lnTo>
                <a:lnTo>
                  <a:pt x="99060" y="1273405"/>
                </a:lnTo>
                <a:lnTo>
                  <a:pt x="100584" y="1274064"/>
                </a:lnTo>
                <a:lnTo>
                  <a:pt x="633984" y="28462"/>
                </a:lnTo>
                <a:lnTo>
                  <a:pt x="633984" y="13716"/>
                </a:lnTo>
                <a:lnTo>
                  <a:pt x="641604" y="10668"/>
                </a:lnTo>
                <a:lnTo>
                  <a:pt x="641604" y="17006"/>
                </a:lnTo>
                <a:lnTo>
                  <a:pt x="695706" y="40368"/>
                </a:lnTo>
                <a:lnTo>
                  <a:pt x="697992" y="35052"/>
                </a:lnTo>
                <a:lnTo>
                  <a:pt x="701040" y="42672"/>
                </a:lnTo>
                <a:lnTo>
                  <a:pt x="701040" y="58370"/>
                </a:lnTo>
                <a:lnTo>
                  <a:pt x="711708" y="33528"/>
                </a:lnTo>
                <a:close/>
              </a:path>
              <a:path w="711834" h="1583689">
                <a:moveTo>
                  <a:pt x="701040" y="58370"/>
                </a:moveTo>
                <a:lnTo>
                  <a:pt x="701040" y="42672"/>
                </a:lnTo>
                <a:lnTo>
                  <a:pt x="695706" y="40368"/>
                </a:lnTo>
                <a:lnTo>
                  <a:pt x="155448" y="1296924"/>
                </a:lnTo>
                <a:lnTo>
                  <a:pt x="166116" y="1301537"/>
                </a:lnTo>
                <a:lnTo>
                  <a:pt x="166116" y="1287780"/>
                </a:lnTo>
                <a:lnTo>
                  <a:pt x="171966" y="1290397"/>
                </a:lnTo>
                <a:lnTo>
                  <a:pt x="701040" y="58370"/>
                </a:lnTo>
                <a:close/>
              </a:path>
              <a:path w="711834" h="1583689">
                <a:moveTo>
                  <a:pt x="171966" y="1290397"/>
                </a:moveTo>
                <a:lnTo>
                  <a:pt x="166116" y="1287780"/>
                </a:lnTo>
                <a:lnTo>
                  <a:pt x="169164" y="1296924"/>
                </a:lnTo>
                <a:lnTo>
                  <a:pt x="171966" y="1290397"/>
                </a:lnTo>
                <a:close/>
              </a:path>
              <a:path w="711834" h="1583689">
                <a:moveTo>
                  <a:pt x="224028" y="1313688"/>
                </a:moveTo>
                <a:lnTo>
                  <a:pt x="171966" y="1290397"/>
                </a:lnTo>
                <a:lnTo>
                  <a:pt x="169164" y="1296924"/>
                </a:lnTo>
                <a:lnTo>
                  <a:pt x="166116" y="1287780"/>
                </a:lnTo>
                <a:lnTo>
                  <a:pt x="166116" y="1301537"/>
                </a:lnTo>
                <a:lnTo>
                  <a:pt x="203993" y="1317916"/>
                </a:lnTo>
                <a:lnTo>
                  <a:pt x="208788" y="1312164"/>
                </a:lnTo>
                <a:lnTo>
                  <a:pt x="211836" y="1321308"/>
                </a:lnTo>
                <a:lnTo>
                  <a:pt x="211836" y="1328368"/>
                </a:lnTo>
                <a:lnTo>
                  <a:pt x="224028" y="1313688"/>
                </a:lnTo>
                <a:close/>
              </a:path>
              <a:path w="711834" h="1583689">
                <a:moveTo>
                  <a:pt x="211836" y="1321308"/>
                </a:moveTo>
                <a:lnTo>
                  <a:pt x="208788" y="1312164"/>
                </a:lnTo>
                <a:lnTo>
                  <a:pt x="203993" y="1317916"/>
                </a:lnTo>
                <a:lnTo>
                  <a:pt x="211836" y="1321308"/>
                </a:lnTo>
                <a:close/>
              </a:path>
              <a:path w="711834" h="1583689">
                <a:moveTo>
                  <a:pt x="641604" y="10668"/>
                </a:moveTo>
                <a:lnTo>
                  <a:pt x="633984" y="13716"/>
                </a:lnTo>
                <a:lnTo>
                  <a:pt x="639313" y="16017"/>
                </a:lnTo>
                <a:lnTo>
                  <a:pt x="641604" y="10668"/>
                </a:lnTo>
                <a:close/>
              </a:path>
              <a:path w="711834" h="1583689">
                <a:moveTo>
                  <a:pt x="639313" y="16017"/>
                </a:moveTo>
                <a:lnTo>
                  <a:pt x="633984" y="13716"/>
                </a:lnTo>
                <a:lnTo>
                  <a:pt x="633984" y="28462"/>
                </a:lnTo>
                <a:lnTo>
                  <a:pt x="639313" y="16017"/>
                </a:lnTo>
                <a:close/>
              </a:path>
              <a:path w="711834" h="1583689">
                <a:moveTo>
                  <a:pt x="641604" y="17006"/>
                </a:moveTo>
                <a:lnTo>
                  <a:pt x="641604" y="10668"/>
                </a:lnTo>
                <a:lnTo>
                  <a:pt x="639313" y="16017"/>
                </a:lnTo>
                <a:lnTo>
                  <a:pt x="641604" y="17006"/>
                </a:lnTo>
                <a:close/>
              </a:path>
              <a:path w="711834" h="1583689">
                <a:moveTo>
                  <a:pt x="701040" y="42672"/>
                </a:moveTo>
                <a:lnTo>
                  <a:pt x="697992" y="35052"/>
                </a:lnTo>
                <a:lnTo>
                  <a:pt x="695706" y="40368"/>
                </a:lnTo>
                <a:lnTo>
                  <a:pt x="70104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6" name="object 96"/>
          <p:cNvSpPr txBox="1"/>
          <p:nvPr/>
        </p:nvSpPr>
        <p:spPr>
          <a:xfrm>
            <a:off x="7157848" y="4842300"/>
            <a:ext cx="229143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2262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</a:p>
          <a:p>
            <a:pPr marL="35294">
              <a:lnSpc>
                <a:spcPts val="1274"/>
              </a:lnSpc>
            </a:pPr>
            <a:r>
              <a:rPr lang="en-US" sz="1197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</a:p>
          <a:p>
            <a:pPr marL="10860">
              <a:spcBef>
                <a:spcPts val="17"/>
              </a:spcBef>
            </a:pPr>
            <a:r>
              <a:rPr sz="1796" spc="-763" baseline="35714" dirty="0">
                <a:latin typeface="Times New Roman"/>
                <a:cs typeface="Times New Roman"/>
              </a:rPr>
              <a:t>1</a:t>
            </a:r>
            <a:r>
              <a:rPr lang="en-US" sz="2052" spc="-43" dirty="0">
                <a:latin typeface="Times New Roman"/>
                <a:cs typeface="Times New Roman"/>
              </a:rPr>
              <a:t>.</a:t>
            </a:r>
            <a:r>
              <a:rPr lang="en-US" sz="1796" spc="-840" baseline="35714" dirty="0">
                <a:latin typeface="Times New Roman"/>
                <a:cs typeface="Times New Roman"/>
              </a:rPr>
              <a:t>1</a:t>
            </a:r>
            <a:r>
              <a:rPr lang="en-US" sz="2052" dirty="0">
                <a:latin typeface="Times New Roman"/>
                <a:cs typeface="Times New Roman"/>
              </a:rPr>
              <a:t>.</a:t>
            </a:r>
            <a:r>
              <a:rPr sz="2052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3327796" y="4584270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328225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9" name="object 99"/>
          <p:cNvSpPr txBox="1"/>
          <p:nvPr/>
        </p:nvSpPr>
        <p:spPr>
          <a:xfrm>
            <a:off x="923420" y="5127697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79112" y="4387490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368" dirty="0">
                <a:solidFill>
                  <a:srgbClr val="FF0000"/>
                </a:solidFill>
                <a:latin typeface="Times New Roman"/>
                <a:cs typeface="Times New Roman"/>
              </a:rPr>
              <a:t>102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568928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2" name="object 102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3" name="object 103"/>
          <p:cNvSpPr txBox="1"/>
          <p:nvPr/>
        </p:nvSpPr>
        <p:spPr>
          <a:xfrm>
            <a:off x="4832637" y="4130763"/>
            <a:ext cx="21719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dirty="0">
                <a:latin typeface="Times New Roman"/>
                <a:cs typeface="Times New Roman"/>
              </a:rPr>
              <a:t>102</a:t>
            </a:r>
            <a:endParaRPr sz="1026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3631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707" y="857168"/>
            <a:ext cx="452476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Architectural</a:t>
            </a:r>
            <a:r>
              <a:rPr spc="-21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Considerations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979816" y="1983553"/>
            <a:ext cx="4267924" cy="1445447"/>
          </a:xfrm>
          <a:custGeom>
            <a:avLst/>
            <a:gdLst/>
            <a:ahLst/>
            <a:cxnLst/>
            <a:rect l="l" t="t" r="r" b="b"/>
            <a:pathLst>
              <a:path w="4991100" h="1690370">
                <a:moveTo>
                  <a:pt x="4991100" y="1690116"/>
                </a:moveTo>
                <a:lnTo>
                  <a:pt x="49911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978908" y="12192"/>
                </a:lnTo>
                <a:lnTo>
                  <a:pt x="4978908" y="6096"/>
                </a:lnTo>
                <a:lnTo>
                  <a:pt x="4985004" y="12192"/>
                </a:lnTo>
                <a:lnTo>
                  <a:pt x="4985004" y="1690116"/>
                </a:lnTo>
                <a:lnTo>
                  <a:pt x="4991100" y="1690116"/>
                </a:lnTo>
                <a:close/>
              </a:path>
              <a:path w="49911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9911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991100" h="1690370">
                <a:moveTo>
                  <a:pt x="4985004" y="12192"/>
                </a:moveTo>
                <a:lnTo>
                  <a:pt x="4978908" y="6096"/>
                </a:lnTo>
                <a:lnTo>
                  <a:pt x="4978908" y="12192"/>
                </a:lnTo>
                <a:lnTo>
                  <a:pt x="4985004" y="12192"/>
                </a:lnTo>
                <a:close/>
              </a:path>
              <a:path w="4991100" h="1690370">
                <a:moveTo>
                  <a:pt x="4985004" y="1690116"/>
                </a:moveTo>
                <a:lnTo>
                  <a:pt x="4985004" y="12192"/>
                </a:lnTo>
                <a:lnTo>
                  <a:pt x="4978908" y="12192"/>
                </a:lnTo>
                <a:lnTo>
                  <a:pt x="4978908" y="1690116"/>
                </a:lnTo>
                <a:lnTo>
                  <a:pt x="49850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33815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1012" y="2223339"/>
            <a:ext cx="2321295" cy="1205444"/>
          </a:xfrm>
          <a:custGeom>
            <a:avLst/>
            <a:gdLst/>
            <a:ahLst/>
            <a:cxnLst/>
            <a:rect l="l" t="t" r="r" b="b"/>
            <a:pathLst>
              <a:path w="2714625" h="1409700">
                <a:moveTo>
                  <a:pt x="2714244" y="1409700"/>
                </a:moveTo>
                <a:lnTo>
                  <a:pt x="271424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702052" y="13716"/>
                </a:lnTo>
                <a:lnTo>
                  <a:pt x="2702052" y="7620"/>
                </a:lnTo>
                <a:lnTo>
                  <a:pt x="2708148" y="13716"/>
                </a:lnTo>
                <a:lnTo>
                  <a:pt x="2708148" y="1409700"/>
                </a:lnTo>
                <a:lnTo>
                  <a:pt x="2714244" y="1409700"/>
                </a:lnTo>
                <a:close/>
              </a:path>
              <a:path w="2714625" h="1409700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714625" h="1409700">
                <a:moveTo>
                  <a:pt x="13716" y="14097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3716" y="1409700"/>
                </a:lnTo>
                <a:close/>
              </a:path>
              <a:path w="2714625" h="1409700">
                <a:moveTo>
                  <a:pt x="2708148" y="13716"/>
                </a:moveTo>
                <a:lnTo>
                  <a:pt x="2702052" y="7620"/>
                </a:lnTo>
                <a:lnTo>
                  <a:pt x="2702052" y="13716"/>
                </a:lnTo>
                <a:lnTo>
                  <a:pt x="2708148" y="13716"/>
                </a:lnTo>
                <a:close/>
              </a:path>
              <a:path w="2714625" h="1409700">
                <a:moveTo>
                  <a:pt x="2708148" y="1409700"/>
                </a:moveTo>
                <a:lnTo>
                  <a:pt x="2708148" y="13716"/>
                </a:lnTo>
                <a:lnTo>
                  <a:pt x="2702052" y="13716"/>
                </a:lnTo>
                <a:lnTo>
                  <a:pt x="2702052" y="1409700"/>
                </a:lnTo>
                <a:lnTo>
                  <a:pt x="270814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04646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8946" y="2223339"/>
            <a:ext cx="1226621" cy="1205444"/>
          </a:xfrm>
          <a:custGeom>
            <a:avLst/>
            <a:gdLst/>
            <a:ahLst/>
            <a:cxnLst/>
            <a:rect l="l" t="t" r="r" b="b"/>
            <a:pathLst>
              <a:path w="1434465" h="1409700">
                <a:moveTo>
                  <a:pt x="1434084" y="1409700"/>
                </a:moveTo>
                <a:lnTo>
                  <a:pt x="143408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21892" y="13716"/>
                </a:lnTo>
                <a:lnTo>
                  <a:pt x="1421892" y="7620"/>
                </a:lnTo>
                <a:lnTo>
                  <a:pt x="1427988" y="13716"/>
                </a:lnTo>
                <a:lnTo>
                  <a:pt x="1427988" y="1409700"/>
                </a:lnTo>
                <a:lnTo>
                  <a:pt x="1434084" y="1409700"/>
                </a:lnTo>
                <a:close/>
              </a:path>
              <a:path w="143446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3446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34465" h="1409700">
                <a:moveTo>
                  <a:pt x="1427988" y="13716"/>
                </a:moveTo>
                <a:lnTo>
                  <a:pt x="1421892" y="7620"/>
                </a:lnTo>
                <a:lnTo>
                  <a:pt x="1421892" y="13716"/>
                </a:lnTo>
                <a:lnTo>
                  <a:pt x="1427988" y="13716"/>
                </a:lnTo>
                <a:close/>
              </a:path>
              <a:path w="1434465" h="1409700">
                <a:moveTo>
                  <a:pt x="1427988" y="1409700"/>
                </a:moveTo>
                <a:lnTo>
                  <a:pt x="1427988" y="13716"/>
                </a:lnTo>
                <a:lnTo>
                  <a:pt x="1421892" y="13716"/>
                </a:lnTo>
                <a:lnTo>
                  <a:pt x="1421892" y="1409700"/>
                </a:lnTo>
                <a:lnTo>
                  <a:pt x="142798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39949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6658" y="2491795"/>
            <a:ext cx="972500" cy="582631"/>
          </a:xfrm>
          <a:custGeom>
            <a:avLst/>
            <a:gdLst/>
            <a:ahLst/>
            <a:cxnLst/>
            <a:rect l="l" t="t" r="r" b="b"/>
            <a:pathLst>
              <a:path w="1137284" h="681354">
                <a:moveTo>
                  <a:pt x="0" y="0"/>
                </a:moveTo>
                <a:lnTo>
                  <a:pt x="0" y="681228"/>
                </a:lnTo>
                <a:lnTo>
                  <a:pt x="1136904" y="681228"/>
                </a:lnTo>
                <a:lnTo>
                  <a:pt x="1136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21445" y="2486582"/>
            <a:ext cx="982817" cy="592948"/>
          </a:xfrm>
          <a:custGeom>
            <a:avLst/>
            <a:gdLst/>
            <a:ahLst/>
            <a:cxnLst/>
            <a:rect l="l" t="t" r="r" b="b"/>
            <a:pathLst>
              <a:path w="1149350" h="693420">
                <a:moveTo>
                  <a:pt x="1149096" y="693420"/>
                </a:moveTo>
                <a:lnTo>
                  <a:pt x="1149096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36904" y="12192"/>
                </a:lnTo>
                <a:lnTo>
                  <a:pt x="1136904" y="6096"/>
                </a:lnTo>
                <a:lnTo>
                  <a:pt x="1143000" y="12192"/>
                </a:lnTo>
                <a:lnTo>
                  <a:pt x="1143000" y="693420"/>
                </a:lnTo>
                <a:lnTo>
                  <a:pt x="1149096" y="693420"/>
                </a:lnTo>
                <a:close/>
              </a:path>
              <a:path w="1149350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49350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49350" h="693420">
                <a:moveTo>
                  <a:pt x="1143000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36904" y="693420"/>
                </a:lnTo>
                <a:lnTo>
                  <a:pt x="1136904" y="687324"/>
                </a:lnTo>
                <a:lnTo>
                  <a:pt x="1143000" y="679704"/>
                </a:lnTo>
                <a:close/>
              </a:path>
              <a:path w="1149350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49350" h="693420">
                <a:moveTo>
                  <a:pt x="1143000" y="12192"/>
                </a:moveTo>
                <a:lnTo>
                  <a:pt x="1136904" y="6096"/>
                </a:lnTo>
                <a:lnTo>
                  <a:pt x="1136904" y="12192"/>
                </a:lnTo>
                <a:lnTo>
                  <a:pt x="1143000" y="12192"/>
                </a:lnTo>
                <a:close/>
              </a:path>
              <a:path w="1149350" h="693420">
                <a:moveTo>
                  <a:pt x="1143000" y="679704"/>
                </a:moveTo>
                <a:lnTo>
                  <a:pt x="1143000" y="12192"/>
                </a:lnTo>
                <a:lnTo>
                  <a:pt x="1136904" y="12192"/>
                </a:lnTo>
                <a:lnTo>
                  <a:pt x="1136904" y="679704"/>
                </a:lnTo>
                <a:lnTo>
                  <a:pt x="1143000" y="679704"/>
                </a:lnTo>
                <a:close/>
              </a:path>
              <a:path w="1149350" h="693420">
                <a:moveTo>
                  <a:pt x="1143000" y="693420"/>
                </a:moveTo>
                <a:lnTo>
                  <a:pt x="1143000" y="679704"/>
                </a:lnTo>
                <a:lnTo>
                  <a:pt x="1136904" y="687324"/>
                </a:lnTo>
                <a:lnTo>
                  <a:pt x="1136904" y="693420"/>
                </a:lnTo>
                <a:lnTo>
                  <a:pt x="1143000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026658" y="2553912"/>
            <a:ext cx="97250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26658" y="3328438"/>
            <a:ext cx="972500" cy="100454"/>
          </a:xfrm>
          <a:custGeom>
            <a:avLst/>
            <a:gdLst/>
            <a:ahLst/>
            <a:cxnLst/>
            <a:rect l="l" t="t" r="r" b="b"/>
            <a:pathLst>
              <a:path w="1137284" h="117475">
                <a:moveTo>
                  <a:pt x="0" y="0"/>
                </a:moveTo>
                <a:lnTo>
                  <a:pt x="0" y="117348"/>
                </a:lnTo>
                <a:lnTo>
                  <a:pt x="1136904" y="117348"/>
                </a:lnTo>
                <a:lnTo>
                  <a:pt x="1136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21445" y="3323225"/>
            <a:ext cx="982817" cy="105884"/>
          </a:xfrm>
          <a:custGeom>
            <a:avLst/>
            <a:gdLst/>
            <a:ahLst/>
            <a:cxnLst/>
            <a:rect l="l" t="t" r="r" b="b"/>
            <a:pathLst>
              <a:path w="1149350" h="123825">
                <a:moveTo>
                  <a:pt x="1149096" y="123444"/>
                </a:moveTo>
                <a:lnTo>
                  <a:pt x="1149096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36904" y="13716"/>
                </a:lnTo>
                <a:lnTo>
                  <a:pt x="1136904" y="6096"/>
                </a:lnTo>
                <a:lnTo>
                  <a:pt x="1143000" y="13716"/>
                </a:lnTo>
                <a:lnTo>
                  <a:pt x="1143000" y="123444"/>
                </a:lnTo>
                <a:lnTo>
                  <a:pt x="1149096" y="123444"/>
                </a:lnTo>
                <a:close/>
              </a:path>
              <a:path w="1149350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49350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49350" h="123825">
                <a:moveTo>
                  <a:pt x="1143000" y="13716"/>
                </a:moveTo>
                <a:lnTo>
                  <a:pt x="1136904" y="6096"/>
                </a:lnTo>
                <a:lnTo>
                  <a:pt x="1136904" y="13716"/>
                </a:lnTo>
                <a:lnTo>
                  <a:pt x="1143000" y="13716"/>
                </a:lnTo>
                <a:close/>
              </a:path>
              <a:path w="1149350" h="123825">
                <a:moveTo>
                  <a:pt x="1143000" y="123444"/>
                </a:moveTo>
                <a:lnTo>
                  <a:pt x="1143000" y="13716"/>
                </a:lnTo>
                <a:lnTo>
                  <a:pt x="1136904" y="13716"/>
                </a:lnTo>
                <a:lnTo>
                  <a:pt x="1136904" y="123444"/>
                </a:lnTo>
                <a:lnTo>
                  <a:pt x="1143000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228724" y="2708122"/>
            <a:ext cx="2070975" cy="721095"/>
          </a:xfrm>
          <a:custGeom>
            <a:avLst/>
            <a:gdLst/>
            <a:ahLst/>
            <a:cxnLst/>
            <a:rect l="l" t="t" r="r" b="b"/>
            <a:pathLst>
              <a:path w="2421890" h="843279">
                <a:moveTo>
                  <a:pt x="0" y="0"/>
                </a:moveTo>
                <a:lnTo>
                  <a:pt x="0" y="842772"/>
                </a:lnTo>
                <a:lnTo>
                  <a:pt x="2421636" y="842772"/>
                </a:lnTo>
                <a:lnTo>
                  <a:pt x="24216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223511" y="2702910"/>
            <a:ext cx="2082921" cy="725981"/>
          </a:xfrm>
          <a:custGeom>
            <a:avLst/>
            <a:gdLst/>
            <a:ahLst/>
            <a:cxnLst/>
            <a:rect l="l" t="t" r="r" b="b"/>
            <a:pathLst>
              <a:path w="2435859" h="848995">
                <a:moveTo>
                  <a:pt x="2435352" y="848868"/>
                </a:moveTo>
                <a:lnTo>
                  <a:pt x="2435352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421636" y="13716"/>
                </a:lnTo>
                <a:lnTo>
                  <a:pt x="2421636" y="6096"/>
                </a:lnTo>
                <a:lnTo>
                  <a:pt x="2427732" y="13716"/>
                </a:lnTo>
                <a:lnTo>
                  <a:pt x="2427732" y="848868"/>
                </a:lnTo>
                <a:lnTo>
                  <a:pt x="2435352" y="848868"/>
                </a:lnTo>
                <a:close/>
              </a:path>
              <a:path w="2435859" h="84899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435859" h="848995">
                <a:moveTo>
                  <a:pt x="13716" y="8488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3716" y="848868"/>
                </a:lnTo>
                <a:close/>
              </a:path>
              <a:path w="2435859" h="848995">
                <a:moveTo>
                  <a:pt x="2427732" y="13716"/>
                </a:moveTo>
                <a:lnTo>
                  <a:pt x="2421636" y="6096"/>
                </a:lnTo>
                <a:lnTo>
                  <a:pt x="2421636" y="13716"/>
                </a:lnTo>
                <a:lnTo>
                  <a:pt x="2427732" y="13716"/>
                </a:lnTo>
                <a:close/>
              </a:path>
              <a:path w="2435859" h="848995">
                <a:moveTo>
                  <a:pt x="2427732" y="848868"/>
                </a:moveTo>
                <a:lnTo>
                  <a:pt x="2427732" y="13716"/>
                </a:lnTo>
                <a:lnTo>
                  <a:pt x="2421636" y="13716"/>
                </a:lnTo>
                <a:lnTo>
                  <a:pt x="2421636" y="848868"/>
                </a:lnTo>
                <a:lnTo>
                  <a:pt x="2427732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985444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80166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23284" y="3186391"/>
            <a:ext cx="483807" cy="65159"/>
          </a:xfrm>
          <a:custGeom>
            <a:avLst/>
            <a:gdLst/>
            <a:ahLst/>
            <a:cxnLst/>
            <a:rect l="l" t="t" r="r" b="b"/>
            <a:pathLst>
              <a:path w="565784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65784" h="76200">
                <a:moveTo>
                  <a:pt x="502920" y="44196"/>
                </a:moveTo>
                <a:lnTo>
                  <a:pt x="50292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502920" y="44196"/>
                </a:lnTo>
                <a:close/>
              </a:path>
              <a:path w="565784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65784" h="76200">
                <a:moveTo>
                  <a:pt x="565404" y="38100"/>
                </a:moveTo>
                <a:lnTo>
                  <a:pt x="489204" y="0"/>
                </a:lnTo>
                <a:lnTo>
                  <a:pt x="489204" y="32004"/>
                </a:lnTo>
                <a:lnTo>
                  <a:pt x="502920" y="32004"/>
                </a:lnTo>
                <a:lnTo>
                  <a:pt x="502920" y="69342"/>
                </a:lnTo>
                <a:lnTo>
                  <a:pt x="565404" y="38100"/>
                </a:lnTo>
                <a:close/>
              </a:path>
              <a:path w="565784" h="76200">
                <a:moveTo>
                  <a:pt x="502920" y="69342"/>
                </a:moveTo>
                <a:lnTo>
                  <a:pt x="502920" y="44196"/>
                </a:lnTo>
                <a:lnTo>
                  <a:pt x="489204" y="44196"/>
                </a:lnTo>
                <a:lnTo>
                  <a:pt x="489204" y="76200"/>
                </a:lnTo>
                <a:lnTo>
                  <a:pt x="502920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41607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37188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46741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933845" y="1742614"/>
            <a:ext cx="2888722" cy="3671231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Font typeface="Times New Roman"/>
              <a:buChar char="•"/>
              <a:tabLst>
                <a:tab pos="303531" algn="l"/>
                <a:tab pos="304074" algn="l"/>
              </a:tabLst>
            </a:pPr>
            <a:r>
              <a:rPr sz="2394" i="1" spc="-4" dirty="0">
                <a:solidFill>
                  <a:srgbClr val="3265FF"/>
                </a:solidFill>
                <a:latin typeface="Times New Roman"/>
                <a:cs typeface="Times New Roman"/>
              </a:rPr>
              <a:t>N-bit</a:t>
            </a:r>
            <a:r>
              <a:rPr sz="2394" i="1" spc="-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3265FF"/>
                </a:solidFill>
                <a:latin typeface="Times New Roman"/>
                <a:cs typeface="Times New Roman"/>
              </a:rPr>
              <a:t>processor</a:t>
            </a:r>
            <a:endParaRPr sz="2394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N-bit ALU,</a:t>
            </a:r>
            <a:r>
              <a:rPr sz="2052" spc="-68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registers,  buses, </a:t>
            </a:r>
            <a:r>
              <a:rPr sz="2052" spc="-9" dirty="0">
                <a:latin typeface="Times New Roman"/>
                <a:cs typeface="Times New Roman"/>
              </a:rPr>
              <a:t>memory </a:t>
            </a:r>
            <a:r>
              <a:rPr sz="2052" dirty="0">
                <a:latin typeface="Times New Roman"/>
                <a:cs typeface="Times New Roman"/>
              </a:rPr>
              <a:t>data  </a:t>
            </a:r>
            <a:r>
              <a:rPr sz="2052" spc="-4" dirty="0">
                <a:latin typeface="Times New Roman"/>
                <a:cs typeface="Times New Roman"/>
              </a:rPr>
              <a:t>interface</a:t>
            </a:r>
            <a:endParaRPr sz="2052">
              <a:latin typeface="Times New Roman"/>
              <a:cs typeface="Times New Roman"/>
            </a:endParaRPr>
          </a:p>
          <a:p>
            <a:pPr marL="646699" marR="17376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Embedded: </a:t>
            </a:r>
            <a:r>
              <a:rPr sz="2052" dirty="0">
                <a:latin typeface="Times New Roman"/>
                <a:cs typeface="Times New Roman"/>
              </a:rPr>
              <a:t>8-bit,</a:t>
            </a:r>
            <a:r>
              <a:rPr sz="2052" spc="-10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16-  bit, 32-bit</a:t>
            </a:r>
            <a:r>
              <a:rPr sz="2052" spc="-77" dirty="0">
                <a:latin typeface="Times New Roman"/>
                <a:cs typeface="Times New Roman"/>
              </a:rPr>
              <a:t> </a:t>
            </a:r>
            <a:r>
              <a:rPr sz="2052" spc="-9" dirty="0">
                <a:latin typeface="Times New Roman"/>
                <a:cs typeface="Times New Roman"/>
              </a:rPr>
              <a:t>common</a:t>
            </a:r>
            <a:endParaRPr sz="2052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492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Desktop/servers:</a:t>
            </a:r>
            <a:r>
              <a:rPr sz="2052" spc="-5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32-</a:t>
            </a:r>
            <a:endParaRPr sz="2052">
              <a:latin typeface="Times New Roman"/>
              <a:cs typeface="Times New Roman"/>
            </a:endParaRPr>
          </a:p>
          <a:p>
            <a:pPr marL="646699"/>
            <a:r>
              <a:rPr sz="2052" dirty="0">
                <a:latin typeface="Times New Roman"/>
                <a:cs typeface="Times New Roman"/>
              </a:rPr>
              <a:t>bit, even</a:t>
            </a:r>
            <a:r>
              <a:rPr sz="2052" spc="-60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64</a:t>
            </a:r>
            <a:endParaRPr sz="2052">
              <a:latin typeface="Times New Roman"/>
              <a:cs typeface="Times New Roman"/>
            </a:endParaRPr>
          </a:p>
          <a:p>
            <a:pPr marL="304074" marR="252490" indent="-293214">
              <a:spcBef>
                <a:spcPts val="560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dirty="0">
                <a:latin typeface="Times New Roman"/>
                <a:cs typeface="Times New Roman"/>
              </a:rPr>
              <a:t>PC </a:t>
            </a:r>
            <a:r>
              <a:rPr sz="2394" spc="-4" dirty="0">
                <a:latin typeface="Times New Roman"/>
                <a:cs typeface="Times New Roman"/>
              </a:rPr>
              <a:t>size</a:t>
            </a:r>
            <a:r>
              <a:rPr sz="2394" spc="-64" dirty="0">
                <a:latin typeface="Times New Roman"/>
                <a:cs typeface="Times New Roman"/>
              </a:rPr>
              <a:t> </a:t>
            </a:r>
            <a:r>
              <a:rPr sz="2394" spc="-9" dirty="0">
                <a:latin typeface="Times New Roman"/>
                <a:cs typeface="Times New Roman"/>
              </a:rPr>
              <a:t>determines  </a:t>
            </a:r>
            <a:r>
              <a:rPr sz="2394" spc="-4" dirty="0">
                <a:latin typeface="Times New Roman"/>
                <a:cs typeface="Times New Roman"/>
              </a:rPr>
              <a:t>address</a:t>
            </a:r>
            <a:r>
              <a:rPr sz="2394" spc="-30" dirty="0">
                <a:latin typeface="Times New Roman"/>
                <a:cs typeface="Times New Roman"/>
              </a:rPr>
              <a:t> </a:t>
            </a:r>
            <a:r>
              <a:rPr sz="2394" spc="-4" dirty="0">
                <a:latin typeface="Times New Roman"/>
                <a:cs typeface="Times New Roman"/>
              </a:rPr>
              <a:t>space</a:t>
            </a:r>
            <a:endParaRPr sz="239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79816" y="3428783"/>
            <a:ext cx="4267924" cy="1315129"/>
          </a:xfrm>
          <a:custGeom>
            <a:avLst/>
            <a:gdLst/>
            <a:ahLst/>
            <a:cxnLst/>
            <a:rect l="l" t="t" r="r" b="b"/>
            <a:pathLst>
              <a:path w="49911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991100" h="1537970">
                <a:moveTo>
                  <a:pt x="49850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978908" y="1537715"/>
                </a:lnTo>
                <a:lnTo>
                  <a:pt x="4978908" y="1531619"/>
                </a:lnTo>
                <a:lnTo>
                  <a:pt x="4985004" y="1523999"/>
                </a:lnTo>
                <a:close/>
              </a:path>
              <a:path w="49911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991100" h="1537970">
                <a:moveTo>
                  <a:pt x="4991100" y="1537715"/>
                </a:moveTo>
                <a:lnTo>
                  <a:pt x="4991100" y="0"/>
                </a:lnTo>
                <a:lnTo>
                  <a:pt x="4978908" y="0"/>
                </a:lnTo>
                <a:lnTo>
                  <a:pt x="4978908" y="1523999"/>
                </a:lnTo>
                <a:lnTo>
                  <a:pt x="4985004" y="1523999"/>
                </a:lnTo>
                <a:lnTo>
                  <a:pt x="4985004" y="1537715"/>
                </a:lnTo>
                <a:lnTo>
                  <a:pt x="4991100" y="1537715"/>
                </a:lnTo>
                <a:close/>
              </a:path>
              <a:path w="4991100" h="1537970">
                <a:moveTo>
                  <a:pt x="4985004" y="1537715"/>
                </a:moveTo>
                <a:lnTo>
                  <a:pt x="4985004" y="1523999"/>
                </a:lnTo>
                <a:lnTo>
                  <a:pt x="4978908" y="1531619"/>
                </a:lnTo>
                <a:lnTo>
                  <a:pt x="4978908" y="1537715"/>
                </a:lnTo>
                <a:lnTo>
                  <a:pt x="49850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101012" y="3428783"/>
            <a:ext cx="2321295" cy="1093588"/>
          </a:xfrm>
          <a:custGeom>
            <a:avLst/>
            <a:gdLst/>
            <a:ahLst/>
            <a:cxnLst/>
            <a:rect l="l" t="t" r="r" b="b"/>
            <a:pathLst>
              <a:path w="2714625" h="1278889">
                <a:moveTo>
                  <a:pt x="13716" y="1266443"/>
                </a:moveTo>
                <a:lnTo>
                  <a:pt x="13716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3716" y="1266443"/>
                </a:lnTo>
                <a:close/>
              </a:path>
              <a:path w="2714625" h="1278889">
                <a:moveTo>
                  <a:pt x="2708148" y="1266443"/>
                </a:moveTo>
                <a:lnTo>
                  <a:pt x="6096" y="1266443"/>
                </a:lnTo>
                <a:lnTo>
                  <a:pt x="13716" y="1272539"/>
                </a:lnTo>
                <a:lnTo>
                  <a:pt x="13716" y="1278635"/>
                </a:lnTo>
                <a:lnTo>
                  <a:pt x="2702052" y="1278635"/>
                </a:lnTo>
                <a:lnTo>
                  <a:pt x="2702052" y="1272539"/>
                </a:lnTo>
                <a:lnTo>
                  <a:pt x="2708148" y="1266443"/>
                </a:lnTo>
                <a:close/>
              </a:path>
              <a:path w="2714625" h="1278889">
                <a:moveTo>
                  <a:pt x="13716" y="1278635"/>
                </a:moveTo>
                <a:lnTo>
                  <a:pt x="13716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3716" y="1278635"/>
                </a:lnTo>
                <a:close/>
              </a:path>
              <a:path w="2714625" h="1278889">
                <a:moveTo>
                  <a:pt x="2714244" y="1278635"/>
                </a:moveTo>
                <a:lnTo>
                  <a:pt x="2714244" y="0"/>
                </a:lnTo>
                <a:lnTo>
                  <a:pt x="2702052" y="0"/>
                </a:lnTo>
                <a:lnTo>
                  <a:pt x="2702052" y="1266443"/>
                </a:lnTo>
                <a:lnTo>
                  <a:pt x="2708148" y="1266443"/>
                </a:lnTo>
                <a:lnTo>
                  <a:pt x="2708148" y="1278635"/>
                </a:lnTo>
                <a:lnTo>
                  <a:pt x="2714244" y="1278635"/>
                </a:lnTo>
                <a:close/>
              </a:path>
              <a:path w="2714625" h="1278889">
                <a:moveTo>
                  <a:pt x="2708148" y="1278635"/>
                </a:moveTo>
                <a:lnTo>
                  <a:pt x="2708148" y="1266443"/>
                </a:lnTo>
                <a:lnTo>
                  <a:pt x="2702052" y="1272539"/>
                </a:lnTo>
                <a:lnTo>
                  <a:pt x="2702052" y="1278635"/>
                </a:lnTo>
                <a:lnTo>
                  <a:pt x="270814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98946" y="3428783"/>
            <a:ext cx="1226621" cy="1093588"/>
          </a:xfrm>
          <a:custGeom>
            <a:avLst/>
            <a:gdLst/>
            <a:ahLst/>
            <a:cxnLst/>
            <a:rect l="l" t="t" r="r" b="b"/>
            <a:pathLst>
              <a:path w="143446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34465" h="1278889">
                <a:moveTo>
                  <a:pt x="142798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21892" y="1278635"/>
                </a:lnTo>
                <a:lnTo>
                  <a:pt x="1421892" y="1272539"/>
                </a:lnTo>
                <a:lnTo>
                  <a:pt x="1427988" y="1266443"/>
                </a:lnTo>
                <a:close/>
              </a:path>
              <a:path w="143446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34465" h="1278889">
                <a:moveTo>
                  <a:pt x="1434084" y="1278635"/>
                </a:moveTo>
                <a:lnTo>
                  <a:pt x="1434084" y="0"/>
                </a:lnTo>
                <a:lnTo>
                  <a:pt x="1421892" y="0"/>
                </a:lnTo>
                <a:lnTo>
                  <a:pt x="1421892" y="1266443"/>
                </a:lnTo>
                <a:lnTo>
                  <a:pt x="1427988" y="1266443"/>
                </a:lnTo>
                <a:lnTo>
                  <a:pt x="1427988" y="1278635"/>
                </a:lnTo>
                <a:lnTo>
                  <a:pt x="1434084" y="1278635"/>
                </a:lnTo>
                <a:close/>
              </a:path>
              <a:path w="1434465" h="1278889">
                <a:moveTo>
                  <a:pt x="1427988" y="1278635"/>
                </a:moveTo>
                <a:lnTo>
                  <a:pt x="1427988" y="1266443"/>
                </a:lnTo>
                <a:lnTo>
                  <a:pt x="1421892" y="1272539"/>
                </a:lnTo>
                <a:lnTo>
                  <a:pt x="1421892" y="1278635"/>
                </a:lnTo>
                <a:lnTo>
                  <a:pt x="142798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7026658" y="3428783"/>
            <a:ext cx="972500" cy="986618"/>
          </a:xfrm>
          <a:custGeom>
            <a:avLst/>
            <a:gdLst/>
            <a:ahLst/>
            <a:cxnLst/>
            <a:rect l="l" t="t" r="r" b="b"/>
            <a:pathLst>
              <a:path w="1137284" h="1153795">
                <a:moveTo>
                  <a:pt x="1136904" y="0"/>
                </a:moveTo>
                <a:lnTo>
                  <a:pt x="0" y="0"/>
                </a:lnTo>
                <a:lnTo>
                  <a:pt x="0" y="1153667"/>
                </a:lnTo>
                <a:lnTo>
                  <a:pt x="1136904" y="1153667"/>
                </a:lnTo>
                <a:lnTo>
                  <a:pt x="1136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7021445" y="3428783"/>
            <a:ext cx="982817" cy="992048"/>
          </a:xfrm>
          <a:custGeom>
            <a:avLst/>
            <a:gdLst/>
            <a:ahLst/>
            <a:cxnLst/>
            <a:rect l="l" t="t" r="r" b="b"/>
            <a:pathLst>
              <a:path w="1149350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49350" h="1160145">
                <a:moveTo>
                  <a:pt x="1143000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36904" y="1159763"/>
                </a:lnTo>
                <a:lnTo>
                  <a:pt x="1136904" y="1153667"/>
                </a:lnTo>
                <a:lnTo>
                  <a:pt x="1143000" y="1147571"/>
                </a:lnTo>
                <a:close/>
              </a:path>
              <a:path w="1149350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49350" h="1160145">
                <a:moveTo>
                  <a:pt x="1149096" y="1159763"/>
                </a:moveTo>
                <a:lnTo>
                  <a:pt x="1149096" y="0"/>
                </a:lnTo>
                <a:lnTo>
                  <a:pt x="1136904" y="0"/>
                </a:lnTo>
                <a:lnTo>
                  <a:pt x="1136904" y="1147571"/>
                </a:lnTo>
                <a:lnTo>
                  <a:pt x="1143000" y="1147571"/>
                </a:lnTo>
                <a:lnTo>
                  <a:pt x="1143000" y="1159763"/>
                </a:lnTo>
                <a:lnTo>
                  <a:pt x="1149096" y="1159763"/>
                </a:lnTo>
                <a:close/>
              </a:path>
              <a:path w="1149350" h="1160145">
                <a:moveTo>
                  <a:pt x="1143000" y="1159763"/>
                </a:moveTo>
                <a:lnTo>
                  <a:pt x="1143000" y="1147571"/>
                </a:lnTo>
                <a:lnTo>
                  <a:pt x="1136904" y="1153667"/>
                </a:lnTo>
                <a:lnTo>
                  <a:pt x="1136904" y="1159763"/>
                </a:lnTo>
                <a:lnTo>
                  <a:pt x="1143000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59496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65790" y="4099921"/>
            <a:ext cx="486522" cy="271496"/>
          </a:xfrm>
          <a:custGeom>
            <a:avLst/>
            <a:gdLst/>
            <a:ahLst/>
            <a:cxnLst/>
            <a:rect l="l" t="t" r="r" b="b"/>
            <a:pathLst>
              <a:path w="568959" h="317500">
                <a:moveTo>
                  <a:pt x="0" y="0"/>
                </a:moveTo>
                <a:lnTo>
                  <a:pt x="0" y="316992"/>
                </a:lnTo>
                <a:lnTo>
                  <a:pt x="568452" y="316992"/>
                </a:lnTo>
                <a:lnTo>
                  <a:pt x="568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560578" y="4094710"/>
            <a:ext cx="496838" cy="282899"/>
          </a:xfrm>
          <a:custGeom>
            <a:avLst/>
            <a:gdLst/>
            <a:ahLst/>
            <a:cxnLst/>
            <a:rect l="l" t="t" r="r" b="b"/>
            <a:pathLst>
              <a:path w="581025" h="330835">
                <a:moveTo>
                  <a:pt x="580644" y="330708"/>
                </a:moveTo>
                <a:lnTo>
                  <a:pt x="58064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68452" y="12192"/>
                </a:lnTo>
                <a:lnTo>
                  <a:pt x="568452" y="6096"/>
                </a:lnTo>
                <a:lnTo>
                  <a:pt x="574548" y="12192"/>
                </a:lnTo>
                <a:lnTo>
                  <a:pt x="574548" y="330708"/>
                </a:lnTo>
                <a:lnTo>
                  <a:pt x="580644" y="330708"/>
                </a:lnTo>
                <a:close/>
              </a:path>
              <a:path w="581025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81025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81025" h="330835">
                <a:moveTo>
                  <a:pt x="574548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68452" y="330708"/>
                </a:lnTo>
                <a:lnTo>
                  <a:pt x="568452" y="323088"/>
                </a:lnTo>
                <a:lnTo>
                  <a:pt x="574548" y="316992"/>
                </a:lnTo>
                <a:close/>
              </a:path>
              <a:path w="581025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81025" h="330835">
                <a:moveTo>
                  <a:pt x="574548" y="12192"/>
                </a:moveTo>
                <a:lnTo>
                  <a:pt x="568452" y="6096"/>
                </a:lnTo>
                <a:lnTo>
                  <a:pt x="568452" y="12192"/>
                </a:lnTo>
                <a:lnTo>
                  <a:pt x="574548" y="12192"/>
                </a:lnTo>
                <a:close/>
              </a:path>
              <a:path w="581025" h="330835">
                <a:moveTo>
                  <a:pt x="574548" y="316992"/>
                </a:moveTo>
                <a:lnTo>
                  <a:pt x="574548" y="12192"/>
                </a:lnTo>
                <a:lnTo>
                  <a:pt x="568452" y="12192"/>
                </a:lnTo>
                <a:lnTo>
                  <a:pt x="568452" y="316992"/>
                </a:lnTo>
                <a:lnTo>
                  <a:pt x="574548" y="316992"/>
                </a:lnTo>
                <a:close/>
              </a:path>
              <a:path w="581025" h="330835">
                <a:moveTo>
                  <a:pt x="574548" y="330708"/>
                </a:moveTo>
                <a:lnTo>
                  <a:pt x="574548" y="316992"/>
                </a:lnTo>
                <a:lnTo>
                  <a:pt x="568452" y="323088"/>
                </a:lnTo>
                <a:lnTo>
                  <a:pt x="568452" y="330708"/>
                </a:lnTo>
                <a:lnTo>
                  <a:pt x="574548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5565790" y="4124247"/>
            <a:ext cx="486522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IR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71116" y="4099921"/>
            <a:ext cx="487608" cy="271496"/>
          </a:xfrm>
          <a:custGeom>
            <a:avLst/>
            <a:gdLst/>
            <a:ahLst/>
            <a:cxnLst/>
            <a:rect l="l" t="t" r="r" b="b"/>
            <a:pathLst>
              <a:path w="570229" h="317500">
                <a:moveTo>
                  <a:pt x="0" y="0"/>
                </a:moveTo>
                <a:lnTo>
                  <a:pt x="0" y="316992"/>
                </a:lnTo>
                <a:lnTo>
                  <a:pt x="569976" y="316992"/>
                </a:lnTo>
                <a:lnTo>
                  <a:pt x="569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465904" y="4094710"/>
            <a:ext cx="499553" cy="282899"/>
          </a:xfrm>
          <a:custGeom>
            <a:avLst/>
            <a:gdLst/>
            <a:ahLst/>
            <a:cxnLst/>
            <a:rect l="l" t="t" r="r" b="b"/>
            <a:pathLst>
              <a:path w="584200" h="330835">
                <a:moveTo>
                  <a:pt x="583692" y="330708"/>
                </a:moveTo>
                <a:lnTo>
                  <a:pt x="583692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69976" y="12192"/>
                </a:lnTo>
                <a:lnTo>
                  <a:pt x="569976" y="6096"/>
                </a:lnTo>
                <a:lnTo>
                  <a:pt x="576072" y="12192"/>
                </a:lnTo>
                <a:lnTo>
                  <a:pt x="576072" y="330708"/>
                </a:lnTo>
                <a:lnTo>
                  <a:pt x="583692" y="330708"/>
                </a:lnTo>
                <a:close/>
              </a:path>
              <a:path w="58420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8420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84200" h="330835">
                <a:moveTo>
                  <a:pt x="576072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69976" y="330708"/>
                </a:lnTo>
                <a:lnTo>
                  <a:pt x="569976" y="323088"/>
                </a:lnTo>
                <a:lnTo>
                  <a:pt x="576072" y="316992"/>
                </a:lnTo>
                <a:close/>
              </a:path>
              <a:path w="58420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84200" h="330835">
                <a:moveTo>
                  <a:pt x="576072" y="12192"/>
                </a:moveTo>
                <a:lnTo>
                  <a:pt x="569976" y="6096"/>
                </a:lnTo>
                <a:lnTo>
                  <a:pt x="569976" y="12192"/>
                </a:lnTo>
                <a:lnTo>
                  <a:pt x="576072" y="12192"/>
                </a:lnTo>
                <a:close/>
              </a:path>
              <a:path w="584200" h="330835">
                <a:moveTo>
                  <a:pt x="576072" y="316992"/>
                </a:moveTo>
                <a:lnTo>
                  <a:pt x="576072" y="12192"/>
                </a:lnTo>
                <a:lnTo>
                  <a:pt x="569976" y="12192"/>
                </a:lnTo>
                <a:lnTo>
                  <a:pt x="569976" y="316992"/>
                </a:lnTo>
                <a:lnTo>
                  <a:pt x="576072" y="316992"/>
                </a:lnTo>
                <a:close/>
              </a:path>
              <a:path w="584200" h="330835">
                <a:moveTo>
                  <a:pt x="576072" y="330708"/>
                </a:moveTo>
                <a:lnTo>
                  <a:pt x="576072" y="316992"/>
                </a:lnTo>
                <a:lnTo>
                  <a:pt x="569976" y="323088"/>
                </a:lnTo>
                <a:lnTo>
                  <a:pt x="569976" y="330708"/>
                </a:lnTo>
                <a:lnTo>
                  <a:pt x="5760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4471116" y="4124247"/>
            <a:ext cx="48760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28724" y="3428783"/>
            <a:ext cx="2070975" cy="487608"/>
          </a:xfrm>
          <a:custGeom>
            <a:avLst/>
            <a:gdLst/>
            <a:ahLst/>
            <a:cxnLst/>
            <a:rect l="l" t="t" r="r" b="b"/>
            <a:pathLst>
              <a:path w="2421890" h="570229">
                <a:moveTo>
                  <a:pt x="2421636" y="0"/>
                </a:moveTo>
                <a:lnTo>
                  <a:pt x="0" y="0"/>
                </a:lnTo>
                <a:lnTo>
                  <a:pt x="0" y="569975"/>
                </a:lnTo>
                <a:lnTo>
                  <a:pt x="2421636" y="569975"/>
                </a:lnTo>
                <a:lnTo>
                  <a:pt x="24216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223511" y="3428783"/>
            <a:ext cx="2082921" cy="494124"/>
          </a:xfrm>
          <a:custGeom>
            <a:avLst/>
            <a:gdLst/>
            <a:ahLst/>
            <a:cxnLst/>
            <a:rect l="l" t="t" r="r" b="b"/>
            <a:pathLst>
              <a:path w="2435859" h="577850">
                <a:moveTo>
                  <a:pt x="13716" y="563879"/>
                </a:moveTo>
                <a:lnTo>
                  <a:pt x="13716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3716" y="563879"/>
                </a:lnTo>
                <a:close/>
              </a:path>
              <a:path w="2435859" h="577850">
                <a:moveTo>
                  <a:pt x="2427732" y="563879"/>
                </a:moveTo>
                <a:lnTo>
                  <a:pt x="6096" y="563879"/>
                </a:lnTo>
                <a:lnTo>
                  <a:pt x="13716" y="569975"/>
                </a:lnTo>
                <a:lnTo>
                  <a:pt x="13716" y="577595"/>
                </a:lnTo>
                <a:lnTo>
                  <a:pt x="2421636" y="577595"/>
                </a:lnTo>
                <a:lnTo>
                  <a:pt x="2421636" y="569975"/>
                </a:lnTo>
                <a:lnTo>
                  <a:pt x="2427732" y="563879"/>
                </a:lnTo>
                <a:close/>
              </a:path>
              <a:path w="2435859" h="577850">
                <a:moveTo>
                  <a:pt x="13716" y="577595"/>
                </a:moveTo>
                <a:lnTo>
                  <a:pt x="13716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3716" y="577595"/>
                </a:lnTo>
                <a:close/>
              </a:path>
              <a:path w="2435859" h="577850">
                <a:moveTo>
                  <a:pt x="2435352" y="577595"/>
                </a:moveTo>
                <a:lnTo>
                  <a:pt x="2435352" y="0"/>
                </a:lnTo>
                <a:lnTo>
                  <a:pt x="2421636" y="0"/>
                </a:lnTo>
                <a:lnTo>
                  <a:pt x="2421636" y="563879"/>
                </a:lnTo>
                <a:lnTo>
                  <a:pt x="2427732" y="563879"/>
                </a:lnTo>
                <a:lnTo>
                  <a:pt x="2427732" y="577595"/>
                </a:lnTo>
                <a:lnTo>
                  <a:pt x="2435352" y="577595"/>
                </a:lnTo>
                <a:close/>
              </a:path>
              <a:path w="2435859" h="577850">
                <a:moveTo>
                  <a:pt x="2427732" y="577595"/>
                </a:moveTo>
                <a:lnTo>
                  <a:pt x="2427732" y="563879"/>
                </a:lnTo>
                <a:lnTo>
                  <a:pt x="2421636" y="569975"/>
                </a:lnTo>
                <a:lnTo>
                  <a:pt x="2421636" y="577595"/>
                </a:lnTo>
                <a:lnTo>
                  <a:pt x="2427732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5776906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4695264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16856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16856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2004" y="216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982423" y="5022576"/>
            <a:ext cx="4267924" cy="589147"/>
          </a:xfrm>
          <a:custGeom>
            <a:avLst/>
            <a:gdLst/>
            <a:ahLst/>
            <a:cxnLst/>
            <a:rect l="l" t="t" r="r" b="b"/>
            <a:pathLst>
              <a:path w="4991100" h="688975">
                <a:moveTo>
                  <a:pt x="4991100" y="688848"/>
                </a:moveTo>
                <a:lnTo>
                  <a:pt x="4991100" y="0"/>
                </a:lnTo>
                <a:lnTo>
                  <a:pt x="0" y="0"/>
                </a:lnTo>
                <a:lnTo>
                  <a:pt x="0" y="688848"/>
                </a:lnTo>
                <a:lnTo>
                  <a:pt x="6096" y="68884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978908" y="13716"/>
                </a:lnTo>
                <a:lnTo>
                  <a:pt x="4978908" y="7620"/>
                </a:lnTo>
                <a:lnTo>
                  <a:pt x="4985004" y="13716"/>
                </a:lnTo>
                <a:lnTo>
                  <a:pt x="4985004" y="688848"/>
                </a:lnTo>
                <a:lnTo>
                  <a:pt x="4991100" y="688848"/>
                </a:lnTo>
                <a:close/>
              </a:path>
              <a:path w="4991100" h="688975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991100" h="688975">
                <a:moveTo>
                  <a:pt x="13716" y="67665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76656"/>
                </a:lnTo>
                <a:lnTo>
                  <a:pt x="13716" y="676656"/>
                </a:lnTo>
                <a:close/>
              </a:path>
              <a:path w="4991100" h="688975">
                <a:moveTo>
                  <a:pt x="4985004" y="676656"/>
                </a:moveTo>
                <a:lnTo>
                  <a:pt x="6096" y="676656"/>
                </a:lnTo>
                <a:lnTo>
                  <a:pt x="13716" y="682752"/>
                </a:lnTo>
                <a:lnTo>
                  <a:pt x="13716" y="688848"/>
                </a:lnTo>
                <a:lnTo>
                  <a:pt x="4978908" y="688848"/>
                </a:lnTo>
                <a:lnTo>
                  <a:pt x="4978908" y="682752"/>
                </a:lnTo>
                <a:lnTo>
                  <a:pt x="4985004" y="676656"/>
                </a:lnTo>
                <a:close/>
              </a:path>
              <a:path w="4991100" h="688975">
                <a:moveTo>
                  <a:pt x="13716" y="688848"/>
                </a:moveTo>
                <a:lnTo>
                  <a:pt x="13716" y="682752"/>
                </a:lnTo>
                <a:lnTo>
                  <a:pt x="6096" y="676656"/>
                </a:lnTo>
                <a:lnTo>
                  <a:pt x="6096" y="688848"/>
                </a:lnTo>
                <a:lnTo>
                  <a:pt x="13716" y="688848"/>
                </a:lnTo>
                <a:close/>
              </a:path>
              <a:path w="4991100" h="688975">
                <a:moveTo>
                  <a:pt x="4985004" y="13716"/>
                </a:moveTo>
                <a:lnTo>
                  <a:pt x="4978908" y="7620"/>
                </a:lnTo>
                <a:lnTo>
                  <a:pt x="4978908" y="13716"/>
                </a:lnTo>
                <a:lnTo>
                  <a:pt x="4985004" y="13716"/>
                </a:lnTo>
                <a:close/>
              </a:path>
              <a:path w="4991100" h="688975">
                <a:moveTo>
                  <a:pt x="4985004" y="676656"/>
                </a:moveTo>
                <a:lnTo>
                  <a:pt x="4985004" y="13716"/>
                </a:lnTo>
                <a:lnTo>
                  <a:pt x="4978908" y="13716"/>
                </a:lnTo>
                <a:lnTo>
                  <a:pt x="4978908" y="676656"/>
                </a:lnTo>
                <a:lnTo>
                  <a:pt x="4985004" y="676656"/>
                </a:lnTo>
                <a:close/>
              </a:path>
              <a:path w="4991100" h="688975">
                <a:moveTo>
                  <a:pt x="4985004" y="688848"/>
                </a:moveTo>
                <a:lnTo>
                  <a:pt x="4985004" y="676656"/>
                </a:lnTo>
                <a:lnTo>
                  <a:pt x="4978908" y="682752"/>
                </a:lnTo>
                <a:lnTo>
                  <a:pt x="4978908" y="688848"/>
                </a:lnTo>
                <a:lnTo>
                  <a:pt x="4985004" y="68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 txBox="1"/>
          <p:nvPr/>
        </p:nvSpPr>
        <p:spPr>
          <a:xfrm>
            <a:off x="5869001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78863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5720" y="62484"/>
                </a:lnTo>
                <a:lnTo>
                  <a:pt x="4576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5764" y="76200"/>
                </a:moveTo>
                <a:lnTo>
                  <a:pt x="45720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576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201" y="521848"/>
                </a:moveTo>
                <a:lnTo>
                  <a:pt x="4576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201" y="521848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201" y="521848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201" y="521848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4686141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67" y="69253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67" y="692536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67" y="69253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67" y="692536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5780815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5720" y="76200"/>
                </a:moveTo>
                <a:lnTo>
                  <a:pt x="45720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5720" y="76200"/>
                </a:lnTo>
                <a:close/>
              </a:path>
              <a:path w="76200" h="762000">
                <a:moveTo>
                  <a:pt x="45720" y="762000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572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6664373" y="3428783"/>
            <a:ext cx="242718" cy="40724"/>
          </a:xfrm>
          <a:custGeom>
            <a:avLst/>
            <a:gdLst/>
            <a:ahLst/>
            <a:cxnLst/>
            <a:rect l="l" t="t" r="r" b="b"/>
            <a:pathLst>
              <a:path w="283845" h="47625">
                <a:moveTo>
                  <a:pt x="220980" y="15239"/>
                </a:moveTo>
                <a:lnTo>
                  <a:pt x="220980" y="3047"/>
                </a:lnTo>
                <a:lnTo>
                  <a:pt x="0" y="3047"/>
                </a:lnTo>
                <a:lnTo>
                  <a:pt x="0" y="15239"/>
                </a:lnTo>
                <a:lnTo>
                  <a:pt x="220980" y="15239"/>
                </a:lnTo>
                <a:close/>
              </a:path>
              <a:path w="283845" h="47625">
                <a:moveTo>
                  <a:pt x="283464" y="9143"/>
                </a:moveTo>
                <a:lnTo>
                  <a:pt x="265176" y="0"/>
                </a:lnTo>
                <a:lnTo>
                  <a:pt x="207264" y="0"/>
                </a:lnTo>
                <a:lnTo>
                  <a:pt x="207264" y="3047"/>
                </a:lnTo>
                <a:lnTo>
                  <a:pt x="220980" y="3047"/>
                </a:lnTo>
                <a:lnTo>
                  <a:pt x="220980" y="40385"/>
                </a:lnTo>
                <a:lnTo>
                  <a:pt x="283464" y="9143"/>
                </a:lnTo>
                <a:close/>
              </a:path>
              <a:path w="283845" h="47625">
                <a:moveTo>
                  <a:pt x="220980" y="40385"/>
                </a:moveTo>
                <a:lnTo>
                  <a:pt x="220980" y="15239"/>
                </a:lnTo>
                <a:lnTo>
                  <a:pt x="207264" y="15239"/>
                </a:lnTo>
                <a:lnTo>
                  <a:pt x="207264" y="47243"/>
                </a:lnTo>
                <a:lnTo>
                  <a:pt x="220980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6631794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 txBox="1"/>
          <p:nvPr/>
        </p:nvSpPr>
        <p:spPr>
          <a:xfrm>
            <a:off x="6558385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31103" y="3428783"/>
            <a:ext cx="233487" cy="40724"/>
          </a:xfrm>
          <a:custGeom>
            <a:avLst/>
            <a:gdLst/>
            <a:ahLst/>
            <a:cxnLst/>
            <a:rect l="l" t="t" r="r" b="b"/>
            <a:pathLst>
              <a:path w="27305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73050" h="47625">
                <a:moveTo>
                  <a:pt x="272796" y="15239"/>
                </a:moveTo>
                <a:lnTo>
                  <a:pt x="27279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72796" y="15239"/>
                </a:lnTo>
                <a:close/>
              </a:path>
              <a:path w="27305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4464600" y="4202873"/>
            <a:ext cx="11207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5560577" y="4213299"/>
            <a:ext cx="11207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025355" y="4202873"/>
            <a:ext cx="112074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3" y="857168"/>
            <a:ext cx="600170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Welcome to </a:t>
            </a:r>
            <a:r>
              <a:rPr spc="-4" dirty="0">
                <a:solidFill>
                  <a:srgbClr val="0038E5"/>
                </a:solidFill>
              </a:rPr>
              <a:t>Assembly</a:t>
            </a:r>
            <a:r>
              <a:rPr spc="-9" dirty="0">
                <a:solidFill>
                  <a:srgbClr val="0038E5"/>
                </a:solidFill>
              </a:rPr>
              <a:t> </a:t>
            </a:r>
            <a:r>
              <a:rPr spc="-4" dirty="0">
                <a:solidFill>
                  <a:srgbClr val="0038E5"/>
                </a:solidFill>
              </a:rPr>
              <a:t>Language(AL)</a:t>
            </a:r>
          </a:p>
        </p:txBody>
      </p:sp>
      <p:sp>
        <p:nvSpPr>
          <p:cNvPr id="3" name="object 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055041" y="1719831"/>
            <a:ext cx="6750487" cy="3804662"/>
          </a:xfrm>
          <a:prstGeom prst="rect">
            <a:avLst/>
          </a:prstGeom>
        </p:spPr>
        <p:txBody>
          <a:bodyPr vert="horz" wrap="square" lIns="0" tIns="105884" rIns="0" bIns="0" rtlCol="0">
            <a:spAutoFit/>
          </a:bodyPr>
          <a:lstStyle/>
          <a:p>
            <a:pPr marL="304074" indent="-293214">
              <a:spcBef>
                <a:spcPts val="834"/>
              </a:spcBef>
              <a:buChar char="•"/>
              <a:tabLst>
                <a:tab pos="303531" algn="l"/>
                <a:tab pos="304617" algn="l"/>
              </a:tabLst>
            </a:pPr>
            <a:r>
              <a:rPr sz="3078" spc="-4" dirty="0">
                <a:solidFill>
                  <a:srgbClr val="FF0000"/>
                </a:solidFill>
                <a:latin typeface="Times New Roman"/>
                <a:cs typeface="Times New Roman"/>
              </a:rPr>
              <a:t>Assembler</a:t>
            </a:r>
            <a:endParaRPr sz="3078" dirty="0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671"/>
              </a:spcBef>
              <a:buChar char="–"/>
              <a:tabLst>
                <a:tab pos="647242" algn="l"/>
              </a:tabLst>
            </a:pPr>
            <a:r>
              <a:rPr sz="2736" dirty="0">
                <a:latin typeface="Times New Roman"/>
                <a:cs typeface="Times New Roman"/>
              </a:rPr>
              <a:t>A program that converts an AL source</a:t>
            </a:r>
            <a:r>
              <a:rPr sz="2736" spc="-115" dirty="0">
                <a:latin typeface="Times New Roman"/>
                <a:cs typeface="Times New Roman"/>
              </a:rPr>
              <a:t> </a:t>
            </a:r>
            <a:r>
              <a:rPr sz="2736" spc="4" dirty="0">
                <a:latin typeface="Times New Roman"/>
                <a:cs typeface="Times New Roman"/>
              </a:rPr>
              <a:t>code  </a:t>
            </a:r>
            <a:r>
              <a:rPr sz="2736" dirty="0">
                <a:latin typeface="Times New Roman"/>
                <a:cs typeface="Times New Roman"/>
              </a:rPr>
              <a:t>program </a:t>
            </a:r>
            <a:r>
              <a:rPr sz="2736" spc="-4" dirty="0">
                <a:latin typeface="Times New Roman"/>
                <a:cs typeface="Times New Roman"/>
              </a:rPr>
              <a:t>to </a:t>
            </a:r>
            <a:r>
              <a:rPr sz="2736" dirty="0">
                <a:latin typeface="Times New Roman"/>
                <a:cs typeface="Times New Roman"/>
              </a:rPr>
              <a:t>machine</a:t>
            </a:r>
            <a:r>
              <a:rPr sz="2736" spc="-73" dirty="0">
                <a:latin typeface="Times New Roman"/>
                <a:cs typeface="Times New Roman"/>
              </a:rPr>
              <a:t> </a:t>
            </a:r>
            <a:r>
              <a:rPr sz="2736" dirty="0">
                <a:latin typeface="Times New Roman"/>
                <a:cs typeface="Times New Roman"/>
              </a:rPr>
              <a:t>language</a:t>
            </a:r>
          </a:p>
          <a:p>
            <a:pPr marL="646699" lvl="1" indent="-244888">
              <a:spcBef>
                <a:spcPts val="654"/>
              </a:spcBef>
              <a:buChar char="–"/>
              <a:tabLst>
                <a:tab pos="647242" algn="l"/>
              </a:tabLst>
            </a:pP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Popular</a:t>
            </a:r>
            <a:r>
              <a:rPr sz="2736" spc="-43" dirty="0">
                <a:solidFill>
                  <a:srgbClr val="0038E5"/>
                </a:solidFill>
                <a:latin typeface="Times New Roman"/>
                <a:cs typeface="Times New Roman"/>
              </a:rPr>
              <a:t> </a:t>
            </a: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Assemblers</a:t>
            </a:r>
            <a:endParaRPr sz="2736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581"/>
              </a:spcBef>
              <a:buChar char="•"/>
              <a:tabLst>
                <a:tab pos="988782" algn="l"/>
              </a:tabLst>
            </a:pPr>
            <a:r>
              <a:rPr sz="2394" spc="-4" dirty="0">
                <a:latin typeface="Times New Roman"/>
                <a:cs typeface="Times New Roman"/>
              </a:rPr>
              <a:t>MASM</a:t>
            </a: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latin typeface="Times New Roman"/>
                <a:cs typeface="Times New Roman"/>
              </a:rPr>
              <a:t>(Microsoft</a:t>
            </a:r>
            <a:r>
              <a:rPr sz="2394" spc="-13" dirty="0">
                <a:latin typeface="Times New Roman"/>
                <a:cs typeface="Times New Roman"/>
              </a:rPr>
              <a:t> </a:t>
            </a:r>
            <a:r>
              <a:rPr sz="2394" spc="-9" dirty="0">
                <a:latin typeface="Times New Roman"/>
                <a:cs typeface="Times New Roman"/>
              </a:rPr>
              <a:t>Assembler)</a:t>
            </a:r>
            <a:endParaRPr lang="en-US" sz="2394" spc="-9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581"/>
              </a:spcBef>
              <a:buChar char="•"/>
              <a:tabLst>
                <a:tab pos="988782" algn="l"/>
              </a:tabLst>
            </a:pPr>
            <a:r>
              <a:rPr lang="en-US" sz="2394" dirty="0">
                <a:solidFill>
                  <a:srgbClr val="FF0000"/>
                </a:solidFill>
                <a:latin typeface="Times New Roman"/>
                <a:cs typeface="Times New Roman"/>
              </a:rPr>
              <a:t>EMU8086 </a:t>
            </a:r>
            <a:r>
              <a:rPr lang="en-US" sz="2394" dirty="0">
                <a:latin typeface="Times New Roman"/>
                <a:cs typeface="Times New Roman"/>
              </a:rPr>
              <a:t>(Microprocessor Emulator)</a:t>
            </a:r>
            <a:endParaRPr sz="2394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573"/>
              </a:spcBef>
              <a:buChar char="•"/>
              <a:tabLst>
                <a:tab pos="988782" algn="l"/>
              </a:tabLst>
            </a:pPr>
            <a:r>
              <a:rPr sz="2394" spc="-4" dirty="0">
                <a:latin typeface="Times New Roman"/>
                <a:cs typeface="Times New Roman"/>
              </a:rPr>
              <a:t>TASM</a:t>
            </a:r>
            <a:r>
              <a:rPr sz="2394" spc="-4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latin typeface="Times New Roman"/>
                <a:cs typeface="Times New Roman"/>
              </a:rPr>
              <a:t>(Borland Turbo</a:t>
            </a:r>
            <a:r>
              <a:rPr sz="2394" spc="9" dirty="0">
                <a:latin typeface="Times New Roman"/>
                <a:cs typeface="Times New Roman"/>
              </a:rPr>
              <a:t> </a:t>
            </a:r>
            <a:r>
              <a:rPr sz="2394" spc="-9" dirty="0">
                <a:latin typeface="Times New Roman"/>
                <a:cs typeface="Times New Roman"/>
              </a:rPr>
              <a:t>Assembler)</a:t>
            </a:r>
            <a:endParaRPr lang="en-US" sz="2394" spc="-9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573"/>
              </a:spcBef>
              <a:buFontTx/>
              <a:buChar char="•"/>
              <a:tabLst>
                <a:tab pos="988782" algn="l"/>
              </a:tabLst>
            </a:pPr>
            <a:r>
              <a:rPr lang="en-US" sz="2394" dirty="0">
                <a:solidFill>
                  <a:srgbClr val="FF0000"/>
                </a:solidFill>
                <a:latin typeface="Times New Roman"/>
                <a:cs typeface="Times New Roman"/>
              </a:rPr>
              <a:t>NASM </a:t>
            </a:r>
            <a:r>
              <a:rPr lang="en-US" sz="2394" dirty="0">
                <a:latin typeface="Times New Roman"/>
                <a:cs typeface="Times New Roman"/>
              </a:rPr>
              <a:t>(The Netwide Assembler)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707" y="857168"/>
            <a:ext cx="452476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Architectural</a:t>
            </a:r>
            <a:r>
              <a:rPr spc="-21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Considerations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979816" y="1983553"/>
            <a:ext cx="4267924" cy="1445447"/>
          </a:xfrm>
          <a:custGeom>
            <a:avLst/>
            <a:gdLst/>
            <a:ahLst/>
            <a:cxnLst/>
            <a:rect l="l" t="t" r="r" b="b"/>
            <a:pathLst>
              <a:path w="4991100" h="1690370">
                <a:moveTo>
                  <a:pt x="4991100" y="1690116"/>
                </a:moveTo>
                <a:lnTo>
                  <a:pt x="49911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978908" y="12192"/>
                </a:lnTo>
                <a:lnTo>
                  <a:pt x="4978908" y="6096"/>
                </a:lnTo>
                <a:lnTo>
                  <a:pt x="4985004" y="12192"/>
                </a:lnTo>
                <a:lnTo>
                  <a:pt x="4985004" y="1690116"/>
                </a:lnTo>
                <a:lnTo>
                  <a:pt x="4991100" y="1690116"/>
                </a:lnTo>
                <a:close/>
              </a:path>
              <a:path w="49911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9911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991100" h="1690370">
                <a:moveTo>
                  <a:pt x="4985004" y="12192"/>
                </a:moveTo>
                <a:lnTo>
                  <a:pt x="4978908" y="6096"/>
                </a:lnTo>
                <a:lnTo>
                  <a:pt x="4978908" y="12192"/>
                </a:lnTo>
                <a:lnTo>
                  <a:pt x="4985004" y="12192"/>
                </a:lnTo>
                <a:close/>
              </a:path>
              <a:path w="4991100" h="1690370">
                <a:moveTo>
                  <a:pt x="4985004" y="1690116"/>
                </a:moveTo>
                <a:lnTo>
                  <a:pt x="4985004" y="12192"/>
                </a:lnTo>
                <a:lnTo>
                  <a:pt x="4978908" y="12192"/>
                </a:lnTo>
                <a:lnTo>
                  <a:pt x="4978908" y="1690116"/>
                </a:lnTo>
                <a:lnTo>
                  <a:pt x="49850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33815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1012" y="2223339"/>
            <a:ext cx="2321295" cy="1205444"/>
          </a:xfrm>
          <a:custGeom>
            <a:avLst/>
            <a:gdLst/>
            <a:ahLst/>
            <a:cxnLst/>
            <a:rect l="l" t="t" r="r" b="b"/>
            <a:pathLst>
              <a:path w="2714625" h="1409700">
                <a:moveTo>
                  <a:pt x="2714244" y="1409700"/>
                </a:moveTo>
                <a:lnTo>
                  <a:pt x="271424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702052" y="13716"/>
                </a:lnTo>
                <a:lnTo>
                  <a:pt x="2702052" y="7620"/>
                </a:lnTo>
                <a:lnTo>
                  <a:pt x="2708148" y="13716"/>
                </a:lnTo>
                <a:lnTo>
                  <a:pt x="2708148" y="1409700"/>
                </a:lnTo>
                <a:lnTo>
                  <a:pt x="2714244" y="1409700"/>
                </a:lnTo>
                <a:close/>
              </a:path>
              <a:path w="2714625" h="1409700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714625" h="1409700">
                <a:moveTo>
                  <a:pt x="13716" y="14097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3716" y="1409700"/>
                </a:lnTo>
                <a:close/>
              </a:path>
              <a:path w="2714625" h="1409700">
                <a:moveTo>
                  <a:pt x="2708148" y="13716"/>
                </a:moveTo>
                <a:lnTo>
                  <a:pt x="2702052" y="7620"/>
                </a:lnTo>
                <a:lnTo>
                  <a:pt x="2702052" y="13716"/>
                </a:lnTo>
                <a:lnTo>
                  <a:pt x="2708148" y="13716"/>
                </a:lnTo>
                <a:close/>
              </a:path>
              <a:path w="2714625" h="1409700">
                <a:moveTo>
                  <a:pt x="2708148" y="1409700"/>
                </a:moveTo>
                <a:lnTo>
                  <a:pt x="2708148" y="13716"/>
                </a:lnTo>
                <a:lnTo>
                  <a:pt x="2702052" y="13716"/>
                </a:lnTo>
                <a:lnTo>
                  <a:pt x="2702052" y="1409700"/>
                </a:lnTo>
                <a:lnTo>
                  <a:pt x="270814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04646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8946" y="2223339"/>
            <a:ext cx="1226621" cy="1205444"/>
          </a:xfrm>
          <a:custGeom>
            <a:avLst/>
            <a:gdLst/>
            <a:ahLst/>
            <a:cxnLst/>
            <a:rect l="l" t="t" r="r" b="b"/>
            <a:pathLst>
              <a:path w="1434465" h="1409700">
                <a:moveTo>
                  <a:pt x="1434084" y="1409700"/>
                </a:moveTo>
                <a:lnTo>
                  <a:pt x="143408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21892" y="13716"/>
                </a:lnTo>
                <a:lnTo>
                  <a:pt x="1421892" y="7620"/>
                </a:lnTo>
                <a:lnTo>
                  <a:pt x="1427988" y="13716"/>
                </a:lnTo>
                <a:lnTo>
                  <a:pt x="1427988" y="1409700"/>
                </a:lnTo>
                <a:lnTo>
                  <a:pt x="1434084" y="1409700"/>
                </a:lnTo>
                <a:close/>
              </a:path>
              <a:path w="143446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3446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34465" h="1409700">
                <a:moveTo>
                  <a:pt x="1427988" y="13716"/>
                </a:moveTo>
                <a:lnTo>
                  <a:pt x="1421892" y="7620"/>
                </a:lnTo>
                <a:lnTo>
                  <a:pt x="1421892" y="13716"/>
                </a:lnTo>
                <a:lnTo>
                  <a:pt x="1427988" y="13716"/>
                </a:lnTo>
                <a:close/>
              </a:path>
              <a:path w="1434465" h="1409700">
                <a:moveTo>
                  <a:pt x="1427988" y="1409700"/>
                </a:moveTo>
                <a:lnTo>
                  <a:pt x="1427988" y="13716"/>
                </a:lnTo>
                <a:lnTo>
                  <a:pt x="1421892" y="13716"/>
                </a:lnTo>
                <a:lnTo>
                  <a:pt x="1421892" y="1409700"/>
                </a:lnTo>
                <a:lnTo>
                  <a:pt x="142798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39949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6658" y="2491795"/>
            <a:ext cx="972500" cy="582631"/>
          </a:xfrm>
          <a:custGeom>
            <a:avLst/>
            <a:gdLst/>
            <a:ahLst/>
            <a:cxnLst/>
            <a:rect l="l" t="t" r="r" b="b"/>
            <a:pathLst>
              <a:path w="1137284" h="681354">
                <a:moveTo>
                  <a:pt x="0" y="0"/>
                </a:moveTo>
                <a:lnTo>
                  <a:pt x="0" y="681228"/>
                </a:lnTo>
                <a:lnTo>
                  <a:pt x="1136904" y="681228"/>
                </a:lnTo>
                <a:lnTo>
                  <a:pt x="1136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21445" y="2486582"/>
            <a:ext cx="982817" cy="592948"/>
          </a:xfrm>
          <a:custGeom>
            <a:avLst/>
            <a:gdLst/>
            <a:ahLst/>
            <a:cxnLst/>
            <a:rect l="l" t="t" r="r" b="b"/>
            <a:pathLst>
              <a:path w="1149350" h="693420">
                <a:moveTo>
                  <a:pt x="1149096" y="693420"/>
                </a:moveTo>
                <a:lnTo>
                  <a:pt x="1149096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36904" y="12192"/>
                </a:lnTo>
                <a:lnTo>
                  <a:pt x="1136904" y="6096"/>
                </a:lnTo>
                <a:lnTo>
                  <a:pt x="1143000" y="12192"/>
                </a:lnTo>
                <a:lnTo>
                  <a:pt x="1143000" y="693420"/>
                </a:lnTo>
                <a:lnTo>
                  <a:pt x="1149096" y="693420"/>
                </a:lnTo>
                <a:close/>
              </a:path>
              <a:path w="1149350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49350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49350" h="693420">
                <a:moveTo>
                  <a:pt x="1143000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36904" y="693420"/>
                </a:lnTo>
                <a:lnTo>
                  <a:pt x="1136904" y="687324"/>
                </a:lnTo>
                <a:lnTo>
                  <a:pt x="1143000" y="679704"/>
                </a:lnTo>
                <a:close/>
              </a:path>
              <a:path w="1149350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49350" h="693420">
                <a:moveTo>
                  <a:pt x="1143000" y="12192"/>
                </a:moveTo>
                <a:lnTo>
                  <a:pt x="1136904" y="6096"/>
                </a:lnTo>
                <a:lnTo>
                  <a:pt x="1136904" y="12192"/>
                </a:lnTo>
                <a:lnTo>
                  <a:pt x="1143000" y="12192"/>
                </a:lnTo>
                <a:close/>
              </a:path>
              <a:path w="1149350" h="693420">
                <a:moveTo>
                  <a:pt x="1143000" y="679704"/>
                </a:moveTo>
                <a:lnTo>
                  <a:pt x="1143000" y="12192"/>
                </a:lnTo>
                <a:lnTo>
                  <a:pt x="1136904" y="12192"/>
                </a:lnTo>
                <a:lnTo>
                  <a:pt x="1136904" y="679704"/>
                </a:lnTo>
                <a:lnTo>
                  <a:pt x="1143000" y="679704"/>
                </a:lnTo>
                <a:close/>
              </a:path>
              <a:path w="1149350" h="693420">
                <a:moveTo>
                  <a:pt x="1143000" y="693420"/>
                </a:moveTo>
                <a:lnTo>
                  <a:pt x="1143000" y="679704"/>
                </a:lnTo>
                <a:lnTo>
                  <a:pt x="1136904" y="687324"/>
                </a:lnTo>
                <a:lnTo>
                  <a:pt x="1136904" y="693420"/>
                </a:lnTo>
                <a:lnTo>
                  <a:pt x="1143000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368964" y="2553912"/>
            <a:ext cx="28670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A</a:t>
            </a:r>
            <a:r>
              <a:rPr sz="1026" spc="-26" dirty="0">
                <a:latin typeface="Times New Roman"/>
                <a:cs typeface="Times New Roman"/>
              </a:rPr>
              <a:t>L</a:t>
            </a:r>
            <a:r>
              <a:rPr sz="1026" dirty="0">
                <a:latin typeface="Times New Roman"/>
                <a:cs typeface="Times New Roman"/>
              </a:rPr>
              <a:t>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26658" y="3328438"/>
            <a:ext cx="972500" cy="100454"/>
          </a:xfrm>
          <a:custGeom>
            <a:avLst/>
            <a:gdLst/>
            <a:ahLst/>
            <a:cxnLst/>
            <a:rect l="l" t="t" r="r" b="b"/>
            <a:pathLst>
              <a:path w="1137284" h="117475">
                <a:moveTo>
                  <a:pt x="0" y="0"/>
                </a:moveTo>
                <a:lnTo>
                  <a:pt x="0" y="117348"/>
                </a:lnTo>
                <a:lnTo>
                  <a:pt x="1136904" y="117348"/>
                </a:lnTo>
                <a:lnTo>
                  <a:pt x="1136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21445" y="3323225"/>
            <a:ext cx="982817" cy="105884"/>
          </a:xfrm>
          <a:custGeom>
            <a:avLst/>
            <a:gdLst/>
            <a:ahLst/>
            <a:cxnLst/>
            <a:rect l="l" t="t" r="r" b="b"/>
            <a:pathLst>
              <a:path w="1149350" h="123825">
                <a:moveTo>
                  <a:pt x="1149096" y="123444"/>
                </a:moveTo>
                <a:lnTo>
                  <a:pt x="1149096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36904" y="13716"/>
                </a:lnTo>
                <a:lnTo>
                  <a:pt x="1136904" y="6096"/>
                </a:lnTo>
                <a:lnTo>
                  <a:pt x="1143000" y="13716"/>
                </a:lnTo>
                <a:lnTo>
                  <a:pt x="1143000" y="123444"/>
                </a:lnTo>
                <a:lnTo>
                  <a:pt x="1149096" y="123444"/>
                </a:lnTo>
                <a:close/>
              </a:path>
              <a:path w="1149350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49350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49350" h="123825">
                <a:moveTo>
                  <a:pt x="1143000" y="13716"/>
                </a:moveTo>
                <a:lnTo>
                  <a:pt x="1136904" y="6096"/>
                </a:lnTo>
                <a:lnTo>
                  <a:pt x="1136904" y="13716"/>
                </a:lnTo>
                <a:lnTo>
                  <a:pt x="1143000" y="13716"/>
                </a:lnTo>
                <a:close/>
              </a:path>
              <a:path w="1149350" h="123825">
                <a:moveTo>
                  <a:pt x="1143000" y="123444"/>
                </a:moveTo>
                <a:lnTo>
                  <a:pt x="1143000" y="13716"/>
                </a:lnTo>
                <a:lnTo>
                  <a:pt x="1136904" y="13716"/>
                </a:lnTo>
                <a:lnTo>
                  <a:pt x="1136904" y="123444"/>
                </a:lnTo>
                <a:lnTo>
                  <a:pt x="1143000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228724" y="2708122"/>
            <a:ext cx="2070975" cy="721095"/>
          </a:xfrm>
          <a:custGeom>
            <a:avLst/>
            <a:gdLst/>
            <a:ahLst/>
            <a:cxnLst/>
            <a:rect l="l" t="t" r="r" b="b"/>
            <a:pathLst>
              <a:path w="2421890" h="843279">
                <a:moveTo>
                  <a:pt x="0" y="0"/>
                </a:moveTo>
                <a:lnTo>
                  <a:pt x="0" y="842772"/>
                </a:lnTo>
                <a:lnTo>
                  <a:pt x="2421636" y="842772"/>
                </a:lnTo>
                <a:lnTo>
                  <a:pt x="24216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223511" y="2702910"/>
            <a:ext cx="2082921" cy="725981"/>
          </a:xfrm>
          <a:custGeom>
            <a:avLst/>
            <a:gdLst/>
            <a:ahLst/>
            <a:cxnLst/>
            <a:rect l="l" t="t" r="r" b="b"/>
            <a:pathLst>
              <a:path w="2435859" h="848995">
                <a:moveTo>
                  <a:pt x="2435352" y="848868"/>
                </a:moveTo>
                <a:lnTo>
                  <a:pt x="2435352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421636" y="13716"/>
                </a:lnTo>
                <a:lnTo>
                  <a:pt x="2421636" y="6096"/>
                </a:lnTo>
                <a:lnTo>
                  <a:pt x="2427732" y="13716"/>
                </a:lnTo>
                <a:lnTo>
                  <a:pt x="2427732" y="848868"/>
                </a:lnTo>
                <a:lnTo>
                  <a:pt x="2435352" y="848868"/>
                </a:lnTo>
                <a:close/>
              </a:path>
              <a:path w="2435859" h="84899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435859" h="848995">
                <a:moveTo>
                  <a:pt x="13716" y="8488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3716" y="848868"/>
                </a:lnTo>
                <a:close/>
              </a:path>
              <a:path w="2435859" h="848995">
                <a:moveTo>
                  <a:pt x="2427732" y="13716"/>
                </a:moveTo>
                <a:lnTo>
                  <a:pt x="2421636" y="6096"/>
                </a:lnTo>
                <a:lnTo>
                  <a:pt x="2421636" y="13716"/>
                </a:lnTo>
                <a:lnTo>
                  <a:pt x="2427732" y="13716"/>
                </a:lnTo>
                <a:close/>
              </a:path>
              <a:path w="2435859" h="848995">
                <a:moveTo>
                  <a:pt x="2427732" y="848868"/>
                </a:moveTo>
                <a:lnTo>
                  <a:pt x="2427732" y="13716"/>
                </a:lnTo>
                <a:lnTo>
                  <a:pt x="2421636" y="13716"/>
                </a:lnTo>
                <a:lnTo>
                  <a:pt x="2421636" y="848868"/>
                </a:lnTo>
                <a:lnTo>
                  <a:pt x="2427732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985444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80166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23284" y="3186391"/>
            <a:ext cx="483807" cy="65159"/>
          </a:xfrm>
          <a:custGeom>
            <a:avLst/>
            <a:gdLst/>
            <a:ahLst/>
            <a:cxnLst/>
            <a:rect l="l" t="t" r="r" b="b"/>
            <a:pathLst>
              <a:path w="565784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65784" h="76200">
                <a:moveTo>
                  <a:pt x="502920" y="44196"/>
                </a:moveTo>
                <a:lnTo>
                  <a:pt x="50292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502920" y="44196"/>
                </a:lnTo>
                <a:close/>
              </a:path>
              <a:path w="565784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65784" h="76200">
                <a:moveTo>
                  <a:pt x="565404" y="38100"/>
                </a:moveTo>
                <a:lnTo>
                  <a:pt x="489204" y="0"/>
                </a:lnTo>
                <a:lnTo>
                  <a:pt x="489204" y="32004"/>
                </a:lnTo>
                <a:lnTo>
                  <a:pt x="502920" y="32004"/>
                </a:lnTo>
                <a:lnTo>
                  <a:pt x="502920" y="69342"/>
                </a:lnTo>
                <a:lnTo>
                  <a:pt x="565404" y="38100"/>
                </a:lnTo>
                <a:close/>
              </a:path>
              <a:path w="565784" h="76200">
                <a:moveTo>
                  <a:pt x="502920" y="69342"/>
                </a:moveTo>
                <a:lnTo>
                  <a:pt x="502920" y="44196"/>
                </a:lnTo>
                <a:lnTo>
                  <a:pt x="489204" y="44196"/>
                </a:lnTo>
                <a:lnTo>
                  <a:pt x="489204" y="76200"/>
                </a:lnTo>
                <a:lnTo>
                  <a:pt x="502920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41607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37188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46741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7107455" y="2745915"/>
            <a:ext cx="793855" cy="683085"/>
          </a:xfrm>
          <a:custGeom>
            <a:avLst/>
            <a:gdLst/>
            <a:ahLst/>
            <a:cxnLst/>
            <a:rect l="l" t="t" r="r" b="b"/>
            <a:pathLst>
              <a:path w="928370" h="798829">
                <a:moveTo>
                  <a:pt x="928116" y="399288"/>
                </a:moveTo>
                <a:lnTo>
                  <a:pt x="928116" y="373380"/>
                </a:lnTo>
                <a:lnTo>
                  <a:pt x="923544" y="298704"/>
                </a:lnTo>
                <a:lnTo>
                  <a:pt x="917448" y="252984"/>
                </a:lnTo>
                <a:lnTo>
                  <a:pt x="900684" y="190500"/>
                </a:lnTo>
                <a:lnTo>
                  <a:pt x="874776" y="137160"/>
                </a:lnTo>
                <a:lnTo>
                  <a:pt x="851916" y="106680"/>
                </a:lnTo>
                <a:lnTo>
                  <a:pt x="821436" y="80772"/>
                </a:lnTo>
                <a:lnTo>
                  <a:pt x="784860" y="59436"/>
                </a:lnTo>
                <a:lnTo>
                  <a:pt x="742188" y="41148"/>
                </a:lnTo>
                <a:lnTo>
                  <a:pt x="717804" y="32004"/>
                </a:lnTo>
                <a:lnTo>
                  <a:pt x="665988" y="19812"/>
                </a:lnTo>
                <a:lnTo>
                  <a:pt x="611124" y="9144"/>
                </a:lnTo>
                <a:lnTo>
                  <a:pt x="553212" y="3048"/>
                </a:lnTo>
                <a:lnTo>
                  <a:pt x="493776" y="0"/>
                </a:lnTo>
                <a:lnTo>
                  <a:pt x="434340" y="0"/>
                </a:lnTo>
                <a:lnTo>
                  <a:pt x="374904" y="3048"/>
                </a:lnTo>
                <a:lnTo>
                  <a:pt x="316992" y="9144"/>
                </a:lnTo>
                <a:lnTo>
                  <a:pt x="262128" y="19812"/>
                </a:lnTo>
                <a:lnTo>
                  <a:pt x="234696" y="25908"/>
                </a:lnTo>
                <a:lnTo>
                  <a:pt x="185928" y="41148"/>
                </a:lnTo>
                <a:lnTo>
                  <a:pt x="141732" y="59436"/>
                </a:lnTo>
                <a:lnTo>
                  <a:pt x="105156" y="80772"/>
                </a:lnTo>
                <a:lnTo>
                  <a:pt x="89916" y="94488"/>
                </a:lnTo>
                <a:lnTo>
                  <a:pt x="76200" y="106680"/>
                </a:lnTo>
                <a:lnTo>
                  <a:pt x="53340" y="137160"/>
                </a:lnTo>
                <a:lnTo>
                  <a:pt x="35052" y="172212"/>
                </a:lnTo>
                <a:lnTo>
                  <a:pt x="21336" y="210312"/>
                </a:lnTo>
                <a:lnTo>
                  <a:pt x="10668" y="252984"/>
                </a:lnTo>
                <a:lnTo>
                  <a:pt x="4572" y="298704"/>
                </a:lnTo>
                <a:lnTo>
                  <a:pt x="0" y="373380"/>
                </a:lnTo>
                <a:lnTo>
                  <a:pt x="0" y="399288"/>
                </a:lnTo>
                <a:lnTo>
                  <a:pt x="1524" y="426720"/>
                </a:lnTo>
                <a:lnTo>
                  <a:pt x="1524" y="454152"/>
                </a:lnTo>
                <a:lnTo>
                  <a:pt x="4572" y="483108"/>
                </a:lnTo>
                <a:lnTo>
                  <a:pt x="6096" y="512064"/>
                </a:lnTo>
                <a:lnTo>
                  <a:pt x="12192" y="571500"/>
                </a:lnTo>
                <a:lnTo>
                  <a:pt x="19812" y="632460"/>
                </a:lnTo>
                <a:lnTo>
                  <a:pt x="19812" y="348996"/>
                </a:lnTo>
                <a:lnTo>
                  <a:pt x="22860" y="300228"/>
                </a:lnTo>
                <a:lnTo>
                  <a:pt x="35052" y="234696"/>
                </a:lnTo>
                <a:lnTo>
                  <a:pt x="45720" y="196596"/>
                </a:lnTo>
                <a:lnTo>
                  <a:pt x="60960" y="161544"/>
                </a:lnTo>
                <a:lnTo>
                  <a:pt x="89916" y="118872"/>
                </a:lnTo>
                <a:lnTo>
                  <a:pt x="132588" y="85344"/>
                </a:lnTo>
                <a:lnTo>
                  <a:pt x="193548" y="57912"/>
                </a:lnTo>
                <a:lnTo>
                  <a:pt x="265176" y="38100"/>
                </a:lnTo>
                <a:lnTo>
                  <a:pt x="347472" y="24384"/>
                </a:lnTo>
                <a:lnTo>
                  <a:pt x="434340" y="18288"/>
                </a:lnTo>
                <a:lnTo>
                  <a:pt x="493776" y="18288"/>
                </a:lnTo>
                <a:lnTo>
                  <a:pt x="551688" y="21336"/>
                </a:lnTo>
                <a:lnTo>
                  <a:pt x="662940" y="38100"/>
                </a:lnTo>
                <a:lnTo>
                  <a:pt x="711708" y="50292"/>
                </a:lnTo>
                <a:lnTo>
                  <a:pt x="736092" y="59436"/>
                </a:lnTo>
                <a:lnTo>
                  <a:pt x="757428" y="67056"/>
                </a:lnTo>
                <a:lnTo>
                  <a:pt x="795528" y="86868"/>
                </a:lnTo>
                <a:lnTo>
                  <a:pt x="838200" y="120396"/>
                </a:lnTo>
                <a:lnTo>
                  <a:pt x="867156" y="163068"/>
                </a:lnTo>
                <a:lnTo>
                  <a:pt x="888492" y="216408"/>
                </a:lnTo>
                <a:lnTo>
                  <a:pt x="897636" y="256032"/>
                </a:lnTo>
                <a:lnTo>
                  <a:pt x="905256" y="300228"/>
                </a:lnTo>
                <a:lnTo>
                  <a:pt x="908304" y="348996"/>
                </a:lnTo>
                <a:lnTo>
                  <a:pt x="908304" y="632460"/>
                </a:lnTo>
                <a:lnTo>
                  <a:pt x="915924" y="571500"/>
                </a:lnTo>
                <a:lnTo>
                  <a:pt x="922020" y="512064"/>
                </a:lnTo>
                <a:lnTo>
                  <a:pt x="923544" y="483108"/>
                </a:lnTo>
                <a:lnTo>
                  <a:pt x="926592" y="454152"/>
                </a:lnTo>
                <a:lnTo>
                  <a:pt x="926592" y="426720"/>
                </a:lnTo>
                <a:lnTo>
                  <a:pt x="928116" y="399288"/>
                </a:lnTo>
                <a:close/>
              </a:path>
              <a:path w="928370" h="798829">
                <a:moveTo>
                  <a:pt x="65106" y="798576"/>
                </a:moveTo>
                <a:lnTo>
                  <a:pt x="47244" y="691896"/>
                </a:lnTo>
                <a:lnTo>
                  <a:pt x="38100" y="629412"/>
                </a:lnTo>
                <a:lnTo>
                  <a:pt x="30480" y="568452"/>
                </a:lnTo>
                <a:lnTo>
                  <a:pt x="24384" y="510540"/>
                </a:lnTo>
                <a:lnTo>
                  <a:pt x="19812" y="426720"/>
                </a:lnTo>
                <a:lnTo>
                  <a:pt x="19812" y="632460"/>
                </a:lnTo>
                <a:lnTo>
                  <a:pt x="28956" y="694944"/>
                </a:lnTo>
                <a:lnTo>
                  <a:pt x="46228" y="798576"/>
                </a:lnTo>
                <a:lnTo>
                  <a:pt x="65106" y="798576"/>
                </a:lnTo>
                <a:close/>
              </a:path>
              <a:path w="928370" h="798829">
                <a:moveTo>
                  <a:pt x="908304" y="632460"/>
                </a:moveTo>
                <a:lnTo>
                  <a:pt x="908304" y="426720"/>
                </a:lnTo>
                <a:lnTo>
                  <a:pt x="905256" y="481584"/>
                </a:lnTo>
                <a:lnTo>
                  <a:pt x="902208" y="510540"/>
                </a:lnTo>
                <a:lnTo>
                  <a:pt x="897636" y="568452"/>
                </a:lnTo>
                <a:lnTo>
                  <a:pt x="890016" y="629412"/>
                </a:lnTo>
                <a:lnTo>
                  <a:pt x="880872" y="691896"/>
                </a:lnTo>
                <a:lnTo>
                  <a:pt x="863009" y="798576"/>
                </a:lnTo>
                <a:lnTo>
                  <a:pt x="881793" y="798576"/>
                </a:lnTo>
                <a:lnTo>
                  <a:pt x="899160" y="694944"/>
                </a:lnTo>
                <a:lnTo>
                  <a:pt x="908304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933846" y="1742614"/>
            <a:ext cx="2748087" cy="3173210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Clock</a:t>
            </a:r>
            <a:r>
              <a:rPr sz="2394" spc="-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endParaRPr sz="2394">
              <a:latin typeface="Times New Roman"/>
              <a:cs typeface="Times New Roman"/>
            </a:endParaRPr>
          </a:p>
          <a:p>
            <a:pPr marL="646699" marR="415928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dirty="0">
                <a:latin typeface="Times New Roman"/>
                <a:cs typeface="Times New Roman"/>
              </a:rPr>
              <a:t>Inverse of</a:t>
            </a:r>
            <a:r>
              <a:rPr sz="2052" spc="-115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clock  period (f =</a:t>
            </a:r>
            <a:r>
              <a:rPr sz="2052" spc="-103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1/T)</a:t>
            </a:r>
            <a:endParaRPr sz="2052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dirty="0">
                <a:latin typeface="Times New Roman"/>
                <a:cs typeface="Times New Roman"/>
              </a:rPr>
              <a:t>Must be longer</a:t>
            </a:r>
            <a:r>
              <a:rPr sz="2052" spc="-120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than  longest register to  register delay in  entire</a:t>
            </a:r>
            <a:r>
              <a:rPr sz="2052" spc="-5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processor</a:t>
            </a:r>
            <a:endParaRPr sz="2052">
              <a:latin typeface="Times New Roman"/>
              <a:cs typeface="Times New Roman"/>
            </a:endParaRPr>
          </a:p>
          <a:p>
            <a:pPr marL="646699" marR="228598" lvl="1" indent="-244888">
              <a:spcBef>
                <a:spcPts val="492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Memory </a:t>
            </a:r>
            <a:r>
              <a:rPr sz="2052" dirty="0">
                <a:latin typeface="Times New Roman"/>
                <a:cs typeface="Times New Roman"/>
              </a:rPr>
              <a:t>access</a:t>
            </a:r>
            <a:r>
              <a:rPr sz="2052" spc="-9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is  </a:t>
            </a:r>
            <a:r>
              <a:rPr sz="2052" spc="-4" dirty="0">
                <a:latin typeface="Times New Roman"/>
                <a:cs typeface="Times New Roman"/>
              </a:rPr>
              <a:t>often </a:t>
            </a:r>
            <a:r>
              <a:rPr sz="2052" dirty="0">
                <a:latin typeface="Times New Roman"/>
                <a:cs typeface="Times New Roman"/>
              </a:rPr>
              <a:t>the</a:t>
            </a:r>
            <a:r>
              <a:rPr sz="2052" spc="-6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longest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79816" y="3428783"/>
            <a:ext cx="4267924" cy="1315129"/>
          </a:xfrm>
          <a:custGeom>
            <a:avLst/>
            <a:gdLst/>
            <a:ahLst/>
            <a:cxnLst/>
            <a:rect l="l" t="t" r="r" b="b"/>
            <a:pathLst>
              <a:path w="49911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991100" h="1537970">
                <a:moveTo>
                  <a:pt x="49850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978908" y="1537715"/>
                </a:lnTo>
                <a:lnTo>
                  <a:pt x="4978908" y="1531619"/>
                </a:lnTo>
                <a:lnTo>
                  <a:pt x="4985004" y="1523999"/>
                </a:lnTo>
                <a:close/>
              </a:path>
              <a:path w="49911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991100" h="1537970">
                <a:moveTo>
                  <a:pt x="4991100" y="1537715"/>
                </a:moveTo>
                <a:lnTo>
                  <a:pt x="4991100" y="0"/>
                </a:lnTo>
                <a:lnTo>
                  <a:pt x="4978908" y="0"/>
                </a:lnTo>
                <a:lnTo>
                  <a:pt x="4978908" y="1523999"/>
                </a:lnTo>
                <a:lnTo>
                  <a:pt x="4985004" y="1523999"/>
                </a:lnTo>
                <a:lnTo>
                  <a:pt x="4985004" y="1537715"/>
                </a:lnTo>
                <a:lnTo>
                  <a:pt x="4991100" y="1537715"/>
                </a:lnTo>
                <a:close/>
              </a:path>
              <a:path w="4991100" h="1537970">
                <a:moveTo>
                  <a:pt x="4985004" y="1537715"/>
                </a:moveTo>
                <a:lnTo>
                  <a:pt x="4985004" y="1523999"/>
                </a:lnTo>
                <a:lnTo>
                  <a:pt x="4978908" y="1531619"/>
                </a:lnTo>
                <a:lnTo>
                  <a:pt x="4978908" y="1537715"/>
                </a:lnTo>
                <a:lnTo>
                  <a:pt x="49850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4101012" y="3428783"/>
            <a:ext cx="2321295" cy="1093588"/>
          </a:xfrm>
          <a:custGeom>
            <a:avLst/>
            <a:gdLst/>
            <a:ahLst/>
            <a:cxnLst/>
            <a:rect l="l" t="t" r="r" b="b"/>
            <a:pathLst>
              <a:path w="2714625" h="1278889">
                <a:moveTo>
                  <a:pt x="13716" y="1266443"/>
                </a:moveTo>
                <a:lnTo>
                  <a:pt x="13716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3716" y="1266443"/>
                </a:lnTo>
                <a:close/>
              </a:path>
              <a:path w="2714625" h="1278889">
                <a:moveTo>
                  <a:pt x="2708148" y="1266443"/>
                </a:moveTo>
                <a:lnTo>
                  <a:pt x="6096" y="1266443"/>
                </a:lnTo>
                <a:lnTo>
                  <a:pt x="13716" y="1272539"/>
                </a:lnTo>
                <a:lnTo>
                  <a:pt x="13716" y="1278635"/>
                </a:lnTo>
                <a:lnTo>
                  <a:pt x="2702052" y="1278635"/>
                </a:lnTo>
                <a:lnTo>
                  <a:pt x="2702052" y="1272539"/>
                </a:lnTo>
                <a:lnTo>
                  <a:pt x="2708148" y="1266443"/>
                </a:lnTo>
                <a:close/>
              </a:path>
              <a:path w="2714625" h="1278889">
                <a:moveTo>
                  <a:pt x="13716" y="1278635"/>
                </a:moveTo>
                <a:lnTo>
                  <a:pt x="13716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3716" y="1278635"/>
                </a:lnTo>
                <a:close/>
              </a:path>
              <a:path w="2714625" h="1278889">
                <a:moveTo>
                  <a:pt x="2714244" y="1278635"/>
                </a:moveTo>
                <a:lnTo>
                  <a:pt x="2714244" y="0"/>
                </a:lnTo>
                <a:lnTo>
                  <a:pt x="2702052" y="0"/>
                </a:lnTo>
                <a:lnTo>
                  <a:pt x="2702052" y="1266443"/>
                </a:lnTo>
                <a:lnTo>
                  <a:pt x="2708148" y="1266443"/>
                </a:lnTo>
                <a:lnTo>
                  <a:pt x="2708148" y="1278635"/>
                </a:lnTo>
                <a:lnTo>
                  <a:pt x="2714244" y="1278635"/>
                </a:lnTo>
                <a:close/>
              </a:path>
              <a:path w="2714625" h="1278889">
                <a:moveTo>
                  <a:pt x="2708148" y="1278635"/>
                </a:moveTo>
                <a:lnTo>
                  <a:pt x="2708148" y="1266443"/>
                </a:lnTo>
                <a:lnTo>
                  <a:pt x="2702052" y="1272539"/>
                </a:lnTo>
                <a:lnTo>
                  <a:pt x="2702052" y="1278635"/>
                </a:lnTo>
                <a:lnTo>
                  <a:pt x="270814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898946" y="3428783"/>
            <a:ext cx="1226621" cy="1093588"/>
          </a:xfrm>
          <a:custGeom>
            <a:avLst/>
            <a:gdLst/>
            <a:ahLst/>
            <a:cxnLst/>
            <a:rect l="l" t="t" r="r" b="b"/>
            <a:pathLst>
              <a:path w="143446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34465" h="1278889">
                <a:moveTo>
                  <a:pt x="142798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21892" y="1278635"/>
                </a:lnTo>
                <a:lnTo>
                  <a:pt x="1421892" y="1272539"/>
                </a:lnTo>
                <a:lnTo>
                  <a:pt x="1427988" y="1266443"/>
                </a:lnTo>
                <a:close/>
              </a:path>
              <a:path w="143446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34465" h="1278889">
                <a:moveTo>
                  <a:pt x="1434084" y="1278635"/>
                </a:moveTo>
                <a:lnTo>
                  <a:pt x="1434084" y="0"/>
                </a:lnTo>
                <a:lnTo>
                  <a:pt x="1421892" y="0"/>
                </a:lnTo>
                <a:lnTo>
                  <a:pt x="1421892" y="1266443"/>
                </a:lnTo>
                <a:lnTo>
                  <a:pt x="1427988" y="1266443"/>
                </a:lnTo>
                <a:lnTo>
                  <a:pt x="1427988" y="1278635"/>
                </a:lnTo>
                <a:lnTo>
                  <a:pt x="1434084" y="1278635"/>
                </a:lnTo>
                <a:close/>
              </a:path>
              <a:path w="1434465" h="1278889">
                <a:moveTo>
                  <a:pt x="1427988" y="1278635"/>
                </a:moveTo>
                <a:lnTo>
                  <a:pt x="1427988" y="1266443"/>
                </a:lnTo>
                <a:lnTo>
                  <a:pt x="1421892" y="1272539"/>
                </a:lnTo>
                <a:lnTo>
                  <a:pt x="1421892" y="1278635"/>
                </a:lnTo>
                <a:lnTo>
                  <a:pt x="142798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7026658" y="3428783"/>
            <a:ext cx="972500" cy="986618"/>
          </a:xfrm>
          <a:custGeom>
            <a:avLst/>
            <a:gdLst/>
            <a:ahLst/>
            <a:cxnLst/>
            <a:rect l="l" t="t" r="r" b="b"/>
            <a:pathLst>
              <a:path w="1137284" h="1153795">
                <a:moveTo>
                  <a:pt x="1136904" y="0"/>
                </a:moveTo>
                <a:lnTo>
                  <a:pt x="0" y="0"/>
                </a:lnTo>
                <a:lnTo>
                  <a:pt x="0" y="1153667"/>
                </a:lnTo>
                <a:lnTo>
                  <a:pt x="1136904" y="1153667"/>
                </a:lnTo>
                <a:lnTo>
                  <a:pt x="1136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7021445" y="3428783"/>
            <a:ext cx="982817" cy="992048"/>
          </a:xfrm>
          <a:custGeom>
            <a:avLst/>
            <a:gdLst/>
            <a:ahLst/>
            <a:cxnLst/>
            <a:rect l="l" t="t" r="r" b="b"/>
            <a:pathLst>
              <a:path w="1149350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49350" h="1160145">
                <a:moveTo>
                  <a:pt x="1143000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36904" y="1159763"/>
                </a:lnTo>
                <a:lnTo>
                  <a:pt x="1136904" y="1153667"/>
                </a:lnTo>
                <a:lnTo>
                  <a:pt x="1143000" y="1147571"/>
                </a:lnTo>
                <a:close/>
              </a:path>
              <a:path w="1149350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49350" h="1160145">
                <a:moveTo>
                  <a:pt x="1149096" y="1159763"/>
                </a:moveTo>
                <a:lnTo>
                  <a:pt x="1149096" y="0"/>
                </a:lnTo>
                <a:lnTo>
                  <a:pt x="1136904" y="0"/>
                </a:lnTo>
                <a:lnTo>
                  <a:pt x="1136904" y="1147571"/>
                </a:lnTo>
                <a:lnTo>
                  <a:pt x="1143000" y="1147571"/>
                </a:lnTo>
                <a:lnTo>
                  <a:pt x="1143000" y="1159763"/>
                </a:lnTo>
                <a:lnTo>
                  <a:pt x="1149096" y="1159763"/>
                </a:lnTo>
                <a:close/>
              </a:path>
              <a:path w="1149350" h="1160145">
                <a:moveTo>
                  <a:pt x="1143000" y="1159763"/>
                </a:moveTo>
                <a:lnTo>
                  <a:pt x="1143000" y="1147571"/>
                </a:lnTo>
                <a:lnTo>
                  <a:pt x="1136904" y="1153667"/>
                </a:lnTo>
                <a:lnTo>
                  <a:pt x="1136904" y="1159763"/>
                </a:lnTo>
                <a:lnTo>
                  <a:pt x="1143000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 txBox="1"/>
          <p:nvPr/>
        </p:nvSpPr>
        <p:spPr>
          <a:xfrm>
            <a:off x="7259496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65790" y="4099921"/>
            <a:ext cx="486522" cy="271496"/>
          </a:xfrm>
          <a:custGeom>
            <a:avLst/>
            <a:gdLst/>
            <a:ahLst/>
            <a:cxnLst/>
            <a:rect l="l" t="t" r="r" b="b"/>
            <a:pathLst>
              <a:path w="568959" h="317500">
                <a:moveTo>
                  <a:pt x="0" y="0"/>
                </a:moveTo>
                <a:lnTo>
                  <a:pt x="0" y="316992"/>
                </a:lnTo>
                <a:lnTo>
                  <a:pt x="568452" y="316992"/>
                </a:lnTo>
                <a:lnTo>
                  <a:pt x="568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5560578" y="4094710"/>
            <a:ext cx="496838" cy="282899"/>
          </a:xfrm>
          <a:custGeom>
            <a:avLst/>
            <a:gdLst/>
            <a:ahLst/>
            <a:cxnLst/>
            <a:rect l="l" t="t" r="r" b="b"/>
            <a:pathLst>
              <a:path w="581025" h="330835">
                <a:moveTo>
                  <a:pt x="580644" y="330708"/>
                </a:moveTo>
                <a:lnTo>
                  <a:pt x="58064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68452" y="12192"/>
                </a:lnTo>
                <a:lnTo>
                  <a:pt x="568452" y="6096"/>
                </a:lnTo>
                <a:lnTo>
                  <a:pt x="574548" y="12192"/>
                </a:lnTo>
                <a:lnTo>
                  <a:pt x="574548" y="330708"/>
                </a:lnTo>
                <a:lnTo>
                  <a:pt x="580644" y="330708"/>
                </a:lnTo>
                <a:close/>
              </a:path>
              <a:path w="581025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81025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81025" h="330835">
                <a:moveTo>
                  <a:pt x="574548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68452" y="330708"/>
                </a:lnTo>
                <a:lnTo>
                  <a:pt x="568452" y="323088"/>
                </a:lnTo>
                <a:lnTo>
                  <a:pt x="574548" y="316992"/>
                </a:lnTo>
                <a:close/>
              </a:path>
              <a:path w="581025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81025" h="330835">
                <a:moveTo>
                  <a:pt x="574548" y="12192"/>
                </a:moveTo>
                <a:lnTo>
                  <a:pt x="568452" y="6096"/>
                </a:lnTo>
                <a:lnTo>
                  <a:pt x="568452" y="12192"/>
                </a:lnTo>
                <a:lnTo>
                  <a:pt x="574548" y="12192"/>
                </a:lnTo>
                <a:close/>
              </a:path>
              <a:path w="581025" h="330835">
                <a:moveTo>
                  <a:pt x="574548" y="316992"/>
                </a:moveTo>
                <a:lnTo>
                  <a:pt x="574548" y="12192"/>
                </a:lnTo>
                <a:lnTo>
                  <a:pt x="568452" y="12192"/>
                </a:lnTo>
                <a:lnTo>
                  <a:pt x="568452" y="316992"/>
                </a:lnTo>
                <a:lnTo>
                  <a:pt x="574548" y="316992"/>
                </a:lnTo>
                <a:close/>
              </a:path>
              <a:path w="581025" h="330835">
                <a:moveTo>
                  <a:pt x="574548" y="330708"/>
                </a:moveTo>
                <a:lnTo>
                  <a:pt x="574548" y="316992"/>
                </a:lnTo>
                <a:lnTo>
                  <a:pt x="568452" y="323088"/>
                </a:lnTo>
                <a:lnTo>
                  <a:pt x="568452" y="330708"/>
                </a:lnTo>
                <a:lnTo>
                  <a:pt x="574548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573347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71116" y="4099921"/>
            <a:ext cx="487608" cy="271496"/>
          </a:xfrm>
          <a:custGeom>
            <a:avLst/>
            <a:gdLst/>
            <a:ahLst/>
            <a:cxnLst/>
            <a:rect l="l" t="t" r="r" b="b"/>
            <a:pathLst>
              <a:path w="570229" h="317500">
                <a:moveTo>
                  <a:pt x="0" y="0"/>
                </a:moveTo>
                <a:lnTo>
                  <a:pt x="0" y="316992"/>
                </a:lnTo>
                <a:lnTo>
                  <a:pt x="569976" y="316992"/>
                </a:lnTo>
                <a:lnTo>
                  <a:pt x="569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465904" y="4094710"/>
            <a:ext cx="499553" cy="282899"/>
          </a:xfrm>
          <a:custGeom>
            <a:avLst/>
            <a:gdLst/>
            <a:ahLst/>
            <a:cxnLst/>
            <a:rect l="l" t="t" r="r" b="b"/>
            <a:pathLst>
              <a:path w="584200" h="330835">
                <a:moveTo>
                  <a:pt x="583692" y="330708"/>
                </a:moveTo>
                <a:lnTo>
                  <a:pt x="583692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69976" y="12192"/>
                </a:lnTo>
                <a:lnTo>
                  <a:pt x="569976" y="6096"/>
                </a:lnTo>
                <a:lnTo>
                  <a:pt x="576072" y="12192"/>
                </a:lnTo>
                <a:lnTo>
                  <a:pt x="576072" y="330708"/>
                </a:lnTo>
                <a:lnTo>
                  <a:pt x="583692" y="330708"/>
                </a:lnTo>
                <a:close/>
              </a:path>
              <a:path w="58420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8420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84200" h="330835">
                <a:moveTo>
                  <a:pt x="576072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69976" y="330708"/>
                </a:lnTo>
                <a:lnTo>
                  <a:pt x="569976" y="323088"/>
                </a:lnTo>
                <a:lnTo>
                  <a:pt x="576072" y="316992"/>
                </a:lnTo>
                <a:close/>
              </a:path>
              <a:path w="58420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84200" h="330835">
                <a:moveTo>
                  <a:pt x="576072" y="12192"/>
                </a:moveTo>
                <a:lnTo>
                  <a:pt x="569976" y="6096"/>
                </a:lnTo>
                <a:lnTo>
                  <a:pt x="569976" y="12192"/>
                </a:lnTo>
                <a:lnTo>
                  <a:pt x="576072" y="12192"/>
                </a:lnTo>
                <a:close/>
              </a:path>
              <a:path w="584200" h="330835">
                <a:moveTo>
                  <a:pt x="576072" y="316992"/>
                </a:moveTo>
                <a:lnTo>
                  <a:pt x="576072" y="12192"/>
                </a:lnTo>
                <a:lnTo>
                  <a:pt x="569976" y="12192"/>
                </a:lnTo>
                <a:lnTo>
                  <a:pt x="569976" y="316992"/>
                </a:lnTo>
                <a:lnTo>
                  <a:pt x="576072" y="316992"/>
                </a:lnTo>
                <a:close/>
              </a:path>
              <a:path w="584200" h="330835">
                <a:moveTo>
                  <a:pt x="576072" y="330708"/>
                </a:moveTo>
                <a:lnTo>
                  <a:pt x="576072" y="316992"/>
                </a:lnTo>
                <a:lnTo>
                  <a:pt x="569976" y="323088"/>
                </a:lnTo>
                <a:lnTo>
                  <a:pt x="569976" y="330708"/>
                </a:lnTo>
                <a:lnTo>
                  <a:pt x="5760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 txBox="1"/>
          <p:nvPr/>
        </p:nvSpPr>
        <p:spPr>
          <a:xfrm>
            <a:off x="4623159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28724" y="3428783"/>
            <a:ext cx="2070975" cy="487608"/>
          </a:xfrm>
          <a:custGeom>
            <a:avLst/>
            <a:gdLst/>
            <a:ahLst/>
            <a:cxnLst/>
            <a:rect l="l" t="t" r="r" b="b"/>
            <a:pathLst>
              <a:path w="2421890" h="570229">
                <a:moveTo>
                  <a:pt x="2421636" y="0"/>
                </a:moveTo>
                <a:lnTo>
                  <a:pt x="0" y="0"/>
                </a:lnTo>
                <a:lnTo>
                  <a:pt x="0" y="569975"/>
                </a:lnTo>
                <a:lnTo>
                  <a:pt x="2421636" y="569975"/>
                </a:lnTo>
                <a:lnTo>
                  <a:pt x="24216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223511" y="3428783"/>
            <a:ext cx="2082921" cy="494124"/>
          </a:xfrm>
          <a:custGeom>
            <a:avLst/>
            <a:gdLst/>
            <a:ahLst/>
            <a:cxnLst/>
            <a:rect l="l" t="t" r="r" b="b"/>
            <a:pathLst>
              <a:path w="2435859" h="577850">
                <a:moveTo>
                  <a:pt x="13716" y="563879"/>
                </a:moveTo>
                <a:lnTo>
                  <a:pt x="13716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3716" y="563879"/>
                </a:lnTo>
                <a:close/>
              </a:path>
              <a:path w="2435859" h="577850">
                <a:moveTo>
                  <a:pt x="2427732" y="563879"/>
                </a:moveTo>
                <a:lnTo>
                  <a:pt x="6096" y="563879"/>
                </a:lnTo>
                <a:lnTo>
                  <a:pt x="13716" y="569975"/>
                </a:lnTo>
                <a:lnTo>
                  <a:pt x="13716" y="577595"/>
                </a:lnTo>
                <a:lnTo>
                  <a:pt x="2421636" y="577595"/>
                </a:lnTo>
                <a:lnTo>
                  <a:pt x="2421636" y="569975"/>
                </a:lnTo>
                <a:lnTo>
                  <a:pt x="2427732" y="563879"/>
                </a:lnTo>
                <a:close/>
              </a:path>
              <a:path w="2435859" h="577850">
                <a:moveTo>
                  <a:pt x="13716" y="577595"/>
                </a:moveTo>
                <a:lnTo>
                  <a:pt x="13716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3716" y="577595"/>
                </a:lnTo>
                <a:close/>
              </a:path>
              <a:path w="2435859" h="577850">
                <a:moveTo>
                  <a:pt x="2435352" y="577595"/>
                </a:moveTo>
                <a:lnTo>
                  <a:pt x="2435352" y="0"/>
                </a:lnTo>
                <a:lnTo>
                  <a:pt x="2421636" y="0"/>
                </a:lnTo>
                <a:lnTo>
                  <a:pt x="2421636" y="563879"/>
                </a:lnTo>
                <a:lnTo>
                  <a:pt x="2427732" y="563879"/>
                </a:lnTo>
                <a:lnTo>
                  <a:pt x="2427732" y="577595"/>
                </a:lnTo>
                <a:lnTo>
                  <a:pt x="2435352" y="577595"/>
                </a:lnTo>
                <a:close/>
              </a:path>
              <a:path w="2435859" h="577850">
                <a:moveTo>
                  <a:pt x="2427732" y="577595"/>
                </a:moveTo>
                <a:lnTo>
                  <a:pt x="2427732" y="563879"/>
                </a:lnTo>
                <a:lnTo>
                  <a:pt x="2421636" y="569975"/>
                </a:lnTo>
                <a:lnTo>
                  <a:pt x="2421636" y="577595"/>
                </a:lnTo>
                <a:lnTo>
                  <a:pt x="2427732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776906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4695264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16856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16856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2004" y="216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3982423" y="5022576"/>
            <a:ext cx="4267924" cy="589147"/>
          </a:xfrm>
          <a:custGeom>
            <a:avLst/>
            <a:gdLst/>
            <a:ahLst/>
            <a:cxnLst/>
            <a:rect l="l" t="t" r="r" b="b"/>
            <a:pathLst>
              <a:path w="4991100" h="688975">
                <a:moveTo>
                  <a:pt x="4991100" y="688848"/>
                </a:moveTo>
                <a:lnTo>
                  <a:pt x="4991100" y="0"/>
                </a:lnTo>
                <a:lnTo>
                  <a:pt x="0" y="0"/>
                </a:lnTo>
                <a:lnTo>
                  <a:pt x="0" y="688848"/>
                </a:lnTo>
                <a:lnTo>
                  <a:pt x="6096" y="68884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978908" y="13716"/>
                </a:lnTo>
                <a:lnTo>
                  <a:pt x="4978908" y="7620"/>
                </a:lnTo>
                <a:lnTo>
                  <a:pt x="4985004" y="13716"/>
                </a:lnTo>
                <a:lnTo>
                  <a:pt x="4985004" y="688848"/>
                </a:lnTo>
                <a:lnTo>
                  <a:pt x="4991100" y="688848"/>
                </a:lnTo>
                <a:close/>
              </a:path>
              <a:path w="4991100" h="688975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991100" h="688975">
                <a:moveTo>
                  <a:pt x="13716" y="67665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76656"/>
                </a:lnTo>
                <a:lnTo>
                  <a:pt x="13716" y="676656"/>
                </a:lnTo>
                <a:close/>
              </a:path>
              <a:path w="4991100" h="688975">
                <a:moveTo>
                  <a:pt x="4985004" y="676656"/>
                </a:moveTo>
                <a:lnTo>
                  <a:pt x="6096" y="676656"/>
                </a:lnTo>
                <a:lnTo>
                  <a:pt x="13716" y="682752"/>
                </a:lnTo>
                <a:lnTo>
                  <a:pt x="13716" y="688848"/>
                </a:lnTo>
                <a:lnTo>
                  <a:pt x="4978908" y="688848"/>
                </a:lnTo>
                <a:lnTo>
                  <a:pt x="4978908" y="682752"/>
                </a:lnTo>
                <a:lnTo>
                  <a:pt x="4985004" y="676656"/>
                </a:lnTo>
                <a:close/>
              </a:path>
              <a:path w="4991100" h="688975">
                <a:moveTo>
                  <a:pt x="13716" y="688848"/>
                </a:moveTo>
                <a:lnTo>
                  <a:pt x="13716" y="682752"/>
                </a:lnTo>
                <a:lnTo>
                  <a:pt x="6096" y="676656"/>
                </a:lnTo>
                <a:lnTo>
                  <a:pt x="6096" y="688848"/>
                </a:lnTo>
                <a:lnTo>
                  <a:pt x="13716" y="688848"/>
                </a:lnTo>
                <a:close/>
              </a:path>
              <a:path w="4991100" h="688975">
                <a:moveTo>
                  <a:pt x="4985004" y="13716"/>
                </a:moveTo>
                <a:lnTo>
                  <a:pt x="4978908" y="7620"/>
                </a:lnTo>
                <a:lnTo>
                  <a:pt x="4978908" y="13716"/>
                </a:lnTo>
                <a:lnTo>
                  <a:pt x="4985004" y="13716"/>
                </a:lnTo>
                <a:close/>
              </a:path>
              <a:path w="4991100" h="688975">
                <a:moveTo>
                  <a:pt x="4985004" y="676656"/>
                </a:moveTo>
                <a:lnTo>
                  <a:pt x="4985004" y="13716"/>
                </a:lnTo>
                <a:lnTo>
                  <a:pt x="4978908" y="13716"/>
                </a:lnTo>
                <a:lnTo>
                  <a:pt x="4978908" y="676656"/>
                </a:lnTo>
                <a:lnTo>
                  <a:pt x="4985004" y="676656"/>
                </a:lnTo>
                <a:close/>
              </a:path>
              <a:path w="4991100" h="688975">
                <a:moveTo>
                  <a:pt x="4985004" y="688848"/>
                </a:moveTo>
                <a:lnTo>
                  <a:pt x="4985004" y="676656"/>
                </a:lnTo>
                <a:lnTo>
                  <a:pt x="4978908" y="682752"/>
                </a:lnTo>
                <a:lnTo>
                  <a:pt x="4978908" y="688848"/>
                </a:lnTo>
                <a:lnTo>
                  <a:pt x="4985004" y="68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 txBox="1"/>
          <p:nvPr/>
        </p:nvSpPr>
        <p:spPr>
          <a:xfrm>
            <a:off x="5869001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78863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5720" y="62484"/>
                </a:lnTo>
                <a:lnTo>
                  <a:pt x="4576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5764" y="76200"/>
                </a:moveTo>
                <a:lnTo>
                  <a:pt x="45720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576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201" y="521848"/>
                </a:moveTo>
                <a:lnTo>
                  <a:pt x="4576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201" y="521848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201" y="521848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201" y="521848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4686141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67" y="69253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67" y="692536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67" y="69253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67" y="692536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5780815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5720" y="76200"/>
                </a:moveTo>
                <a:lnTo>
                  <a:pt x="45720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5720" y="76200"/>
                </a:lnTo>
                <a:close/>
              </a:path>
              <a:path w="76200" h="762000">
                <a:moveTo>
                  <a:pt x="45720" y="762000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572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6664373" y="3428783"/>
            <a:ext cx="242718" cy="40724"/>
          </a:xfrm>
          <a:custGeom>
            <a:avLst/>
            <a:gdLst/>
            <a:ahLst/>
            <a:cxnLst/>
            <a:rect l="l" t="t" r="r" b="b"/>
            <a:pathLst>
              <a:path w="283845" h="47625">
                <a:moveTo>
                  <a:pt x="220980" y="15239"/>
                </a:moveTo>
                <a:lnTo>
                  <a:pt x="220980" y="3047"/>
                </a:lnTo>
                <a:lnTo>
                  <a:pt x="0" y="3047"/>
                </a:lnTo>
                <a:lnTo>
                  <a:pt x="0" y="15239"/>
                </a:lnTo>
                <a:lnTo>
                  <a:pt x="220980" y="15239"/>
                </a:lnTo>
                <a:close/>
              </a:path>
              <a:path w="283845" h="47625">
                <a:moveTo>
                  <a:pt x="283464" y="9143"/>
                </a:moveTo>
                <a:lnTo>
                  <a:pt x="265176" y="0"/>
                </a:lnTo>
                <a:lnTo>
                  <a:pt x="207264" y="0"/>
                </a:lnTo>
                <a:lnTo>
                  <a:pt x="207264" y="3047"/>
                </a:lnTo>
                <a:lnTo>
                  <a:pt x="220980" y="3047"/>
                </a:lnTo>
                <a:lnTo>
                  <a:pt x="220980" y="40385"/>
                </a:lnTo>
                <a:lnTo>
                  <a:pt x="283464" y="9143"/>
                </a:lnTo>
                <a:close/>
              </a:path>
              <a:path w="283845" h="47625">
                <a:moveTo>
                  <a:pt x="220980" y="40385"/>
                </a:moveTo>
                <a:lnTo>
                  <a:pt x="220980" y="15239"/>
                </a:lnTo>
                <a:lnTo>
                  <a:pt x="207264" y="15239"/>
                </a:lnTo>
                <a:lnTo>
                  <a:pt x="207264" y="47243"/>
                </a:lnTo>
                <a:lnTo>
                  <a:pt x="220980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6631794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/>
          <p:nvPr/>
        </p:nvSpPr>
        <p:spPr>
          <a:xfrm>
            <a:off x="6558385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31103" y="3428783"/>
            <a:ext cx="233487" cy="40724"/>
          </a:xfrm>
          <a:custGeom>
            <a:avLst/>
            <a:gdLst/>
            <a:ahLst/>
            <a:cxnLst/>
            <a:rect l="l" t="t" r="r" b="b"/>
            <a:pathLst>
              <a:path w="27305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73050" h="47625">
                <a:moveTo>
                  <a:pt x="272796" y="15239"/>
                </a:moveTo>
                <a:lnTo>
                  <a:pt x="27279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72796" y="15239"/>
                </a:lnTo>
                <a:close/>
              </a:path>
              <a:path w="27305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4464600" y="4202873"/>
            <a:ext cx="11207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5560577" y="4213299"/>
            <a:ext cx="11207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025355" y="4202873"/>
            <a:ext cx="112074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4703083" y="4232847"/>
            <a:ext cx="1054492" cy="899196"/>
          </a:xfrm>
          <a:custGeom>
            <a:avLst/>
            <a:gdLst/>
            <a:ahLst/>
            <a:cxnLst/>
            <a:rect l="l" t="t" r="r" b="b"/>
            <a:pathLst>
              <a:path w="1233170" h="1051560">
                <a:moveTo>
                  <a:pt x="88392" y="48768"/>
                </a:moveTo>
                <a:lnTo>
                  <a:pt x="70104" y="35052"/>
                </a:lnTo>
                <a:lnTo>
                  <a:pt x="59436" y="27432"/>
                </a:lnTo>
                <a:lnTo>
                  <a:pt x="50292" y="19812"/>
                </a:lnTo>
                <a:lnTo>
                  <a:pt x="32004" y="7620"/>
                </a:lnTo>
                <a:lnTo>
                  <a:pt x="24384" y="3048"/>
                </a:lnTo>
                <a:lnTo>
                  <a:pt x="22860" y="3048"/>
                </a:lnTo>
                <a:lnTo>
                  <a:pt x="18288" y="1524"/>
                </a:lnTo>
                <a:lnTo>
                  <a:pt x="16764" y="1524"/>
                </a:lnTo>
                <a:lnTo>
                  <a:pt x="15240" y="0"/>
                </a:lnTo>
                <a:lnTo>
                  <a:pt x="10668" y="0"/>
                </a:lnTo>
                <a:lnTo>
                  <a:pt x="10668" y="1524"/>
                </a:lnTo>
                <a:lnTo>
                  <a:pt x="7620" y="1524"/>
                </a:lnTo>
                <a:lnTo>
                  <a:pt x="6096" y="3048"/>
                </a:lnTo>
                <a:lnTo>
                  <a:pt x="4572" y="3048"/>
                </a:lnTo>
                <a:lnTo>
                  <a:pt x="1524" y="6096"/>
                </a:lnTo>
                <a:lnTo>
                  <a:pt x="1524" y="9144"/>
                </a:lnTo>
                <a:lnTo>
                  <a:pt x="0" y="10668"/>
                </a:lnTo>
                <a:lnTo>
                  <a:pt x="0" y="19812"/>
                </a:lnTo>
                <a:lnTo>
                  <a:pt x="1524" y="25908"/>
                </a:lnTo>
                <a:lnTo>
                  <a:pt x="4572" y="30480"/>
                </a:lnTo>
                <a:lnTo>
                  <a:pt x="7620" y="36576"/>
                </a:lnTo>
                <a:lnTo>
                  <a:pt x="10668" y="44196"/>
                </a:lnTo>
                <a:lnTo>
                  <a:pt x="12192" y="46736"/>
                </a:lnTo>
                <a:lnTo>
                  <a:pt x="12192" y="19812"/>
                </a:lnTo>
                <a:lnTo>
                  <a:pt x="13716" y="19812"/>
                </a:lnTo>
                <a:lnTo>
                  <a:pt x="18288" y="16764"/>
                </a:lnTo>
                <a:lnTo>
                  <a:pt x="18288" y="13716"/>
                </a:lnTo>
                <a:lnTo>
                  <a:pt x="19304" y="15748"/>
                </a:lnTo>
                <a:lnTo>
                  <a:pt x="19812" y="15240"/>
                </a:lnTo>
                <a:lnTo>
                  <a:pt x="19812" y="19812"/>
                </a:lnTo>
                <a:lnTo>
                  <a:pt x="21336" y="24384"/>
                </a:lnTo>
                <a:lnTo>
                  <a:pt x="30480" y="28956"/>
                </a:lnTo>
                <a:lnTo>
                  <a:pt x="38100" y="35052"/>
                </a:lnTo>
                <a:lnTo>
                  <a:pt x="59436" y="50292"/>
                </a:lnTo>
                <a:lnTo>
                  <a:pt x="77724" y="64008"/>
                </a:lnTo>
                <a:lnTo>
                  <a:pt x="88392" y="48768"/>
                </a:lnTo>
                <a:close/>
              </a:path>
              <a:path w="1233170" h="1051560">
                <a:moveTo>
                  <a:pt x="16764" y="21336"/>
                </a:moveTo>
                <a:lnTo>
                  <a:pt x="15240" y="19812"/>
                </a:lnTo>
                <a:lnTo>
                  <a:pt x="12192" y="19812"/>
                </a:lnTo>
                <a:lnTo>
                  <a:pt x="16764" y="21336"/>
                </a:lnTo>
                <a:close/>
              </a:path>
              <a:path w="1233170" h="1051560">
                <a:moveTo>
                  <a:pt x="16764" y="54356"/>
                </a:moveTo>
                <a:lnTo>
                  <a:pt x="16764" y="21336"/>
                </a:lnTo>
                <a:lnTo>
                  <a:pt x="12192" y="19812"/>
                </a:lnTo>
                <a:lnTo>
                  <a:pt x="12192" y="46736"/>
                </a:lnTo>
                <a:lnTo>
                  <a:pt x="16764" y="54356"/>
                </a:lnTo>
                <a:close/>
              </a:path>
              <a:path w="1233170" h="1051560">
                <a:moveTo>
                  <a:pt x="18288" y="16764"/>
                </a:moveTo>
                <a:lnTo>
                  <a:pt x="13716" y="19812"/>
                </a:lnTo>
                <a:lnTo>
                  <a:pt x="15240" y="19812"/>
                </a:lnTo>
                <a:lnTo>
                  <a:pt x="16764" y="20955"/>
                </a:lnTo>
                <a:lnTo>
                  <a:pt x="16764" y="18288"/>
                </a:lnTo>
                <a:lnTo>
                  <a:pt x="18288" y="16764"/>
                </a:lnTo>
                <a:close/>
              </a:path>
              <a:path w="1233170" h="1051560">
                <a:moveTo>
                  <a:pt x="1206291" y="202546"/>
                </a:moveTo>
                <a:lnTo>
                  <a:pt x="1188221" y="197276"/>
                </a:lnTo>
                <a:lnTo>
                  <a:pt x="1184148" y="210312"/>
                </a:lnTo>
                <a:lnTo>
                  <a:pt x="1121664" y="419100"/>
                </a:lnTo>
                <a:lnTo>
                  <a:pt x="1107948" y="460248"/>
                </a:lnTo>
                <a:lnTo>
                  <a:pt x="1095756" y="499872"/>
                </a:lnTo>
                <a:lnTo>
                  <a:pt x="1082040" y="539496"/>
                </a:lnTo>
                <a:lnTo>
                  <a:pt x="1069848" y="577596"/>
                </a:lnTo>
                <a:lnTo>
                  <a:pt x="1042416" y="650748"/>
                </a:lnTo>
                <a:lnTo>
                  <a:pt x="1030224" y="685800"/>
                </a:lnTo>
                <a:lnTo>
                  <a:pt x="1016508" y="719328"/>
                </a:lnTo>
                <a:lnTo>
                  <a:pt x="989076" y="783336"/>
                </a:lnTo>
                <a:lnTo>
                  <a:pt x="975360" y="813816"/>
                </a:lnTo>
                <a:lnTo>
                  <a:pt x="960120" y="841248"/>
                </a:lnTo>
                <a:lnTo>
                  <a:pt x="946404" y="868680"/>
                </a:lnTo>
                <a:lnTo>
                  <a:pt x="931164" y="893064"/>
                </a:lnTo>
                <a:lnTo>
                  <a:pt x="917448" y="915924"/>
                </a:lnTo>
                <a:lnTo>
                  <a:pt x="902208" y="937260"/>
                </a:lnTo>
                <a:lnTo>
                  <a:pt x="871728" y="973836"/>
                </a:lnTo>
                <a:lnTo>
                  <a:pt x="841248" y="1002792"/>
                </a:lnTo>
                <a:lnTo>
                  <a:pt x="833628" y="1007364"/>
                </a:lnTo>
                <a:lnTo>
                  <a:pt x="826008" y="1013460"/>
                </a:lnTo>
                <a:lnTo>
                  <a:pt x="816864" y="1016508"/>
                </a:lnTo>
                <a:lnTo>
                  <a:pt x="809244" y="1021080"/>
                </a:lnTo>
                <a:lnTo>
                  <a:pt x="794004" y="1027176"/>
                </a:lnTo>
                <a:lnTo>
                  <a:pt x="786384" y="1028700"/>
                </a:lnTo>
                <a:lnTo>
                  <a:pt x="777240" y="1030224"/>
                </a:lnTo>
                <a:lnTo>
                  <a:pt x="769620" y="1031748"/>
                </a:lnTo>
                <a:lnTo>
                  <a:pt x="754380" y="1031748"/>
                </a:lnTo>
                <a:lnTo>
                  <a:pt x="745236" y="1030224"/>
                </a:lnTo>
                <a:lnTo>
                  <a:pt x="708660" y="1014984"/>
                </a:lnTo>
                <a:lnTo>
                  <a:pt x="676656" y="993648"/>
                </a:lnTo>
                <a:lnTo>
                  <a:pt x="643128" y="964692"/>
                </a:lnTo>
                <a:lnTo>
                  <a:pt x="608076" y="928116"/>
                </a:lnTo>
                <a:lnTo>
                  <a:pt x="597408" y="915924"/>
                </a:lnTo>
                <a:lnTo>
                  <a:pt x="585216" y="902208"/>
                </a:lnTo>
                <a:lnTo>
                  <a:pt x="522732" y="824484"/>
                </a:lnTo>
                <a:lnTo>
                  <a:pt x="498348" y="790956"/>
                </a:lnTo>
                <a:lnTo>
                  <a:pt x="473964" y="754380"/>
                </a:lnTo>
                <a:lnTo>
                  <a:pt x="448056" y="717804"/>
                </a:lnTo>
                <a:lnTo>
                  <a:pt x="422148" y="679704"/>
                </a:lnTo>
                <a:lnTo>
                  <a:pt x="397764" y="641604"/>
                </a:lnTo>
                <a:lnTo>
                  <a:pt x="348996" y="562356"/>
                </a:lnTo>
                <a:lnTo>
                  <a:pt x="300228" y="484632"/>
                </a:lnTo>
                <a:lnTo>
                  <a:pt x="277368" y="445008"/>
                </a:lnTo>
                <a:lnTo>
                  <a:pt x="254508" y="406908"/>
                </a:lnTo>
                <a:lnTo>
                  <a:pt x="233172" y="370332"/>
                </a:lnTo>
                <a:lnTo>
                  <a:pt x="211836" y="335280"/>
                </a:lnTo>
                <a:lnTo>
                  <a:pt x="173736" y="268224"/>
                </a:lnTo>
                <a:lnTo>
                  <a:pt x="146304" y="222504"/>
                </a:lnTo>
                <a:lnTo>
                  <a:pt x="138684" y="208788"/>
                </a:lnTo>
                <a:lnTo>
                  <a:pt x="129540" y="195072"/>
                </a:lnTo>
                <a:lnTo>
                  <a:pt x="114300" y="170688"/>
                </a:lnTo>
                <a:lnTo>
                  <a:pt x="108204" y="160020"/>
                </a:lnTo>
                <a:lnTo>
                  <a:pt x="100584" y="149352"/>
                </a:lnTo>
                <a:lnTo>
                  <a:pt x="94488" y="138684"/>
                </a:lnTo>
                <a:lnTo>
                  <a:pt x="88392" y="129540"/>
                </a:lnTo>
                <a:lnTo>
                  <a:pt x="83820" y="121920"/>
                </a:lnTo>
                <a:lnTo>
                  <a:pt x="73152" y="106680"/>
                </a:lnTo>
                <a:lnTo>
                  <a:pt x="64008" y="92964"/>
                </a:lnTo>
                <a:lnTo>
                  <a:pt x="54864" y="80772"/>
                </a:lnTo>
                <a:lnTo>
                  <a:pt x="48768" y="70104"/>
                </a:lnTo>
                <a:lnTo>
                  <a:pt x="41148" y="59436"/>
                </a:lnTo>
                <a:lnTo>
                  <a:pt x="36576" y="50292"/>
                </a:lnTo>
                <a:lnTo>
                  <a:pt x="27432" y="35052"/>
                </a:lnTo>
                <a:lnTo>
                  <a:pt x="24384" y="28956"/>
                </a:lnTo>
                <a:lnTo>
                  <a:pt x="21336" y="24384"/>
                </a:lnTo>
                <a:lnTo>
                  <a:pt x="15240" y="19812"/>
                </a:lnTo>
                <a:lnTo>
                  <a:pt x="16764" y="21336"/>
                </a:lnTo>
                <a:lnTo>
                  <a:pt x="16764" y="54356"/>
                </a:lnTo>
                <a:lnTo>
                  <a:pt x="19812" y="59436"/>
                </a:lnTo>
                <a:lnTo>
                  <a:pt x="25908" y="68580"/>
                </a:lnTo>
                <a:lnTo>
                  <a:pt x="32004" y="79248"/>
                </a:lnTo>
                <a:lnTo>
                  <a:pt x="39624" y="91440"/>
                </a:lnTo>
                <a:lnTo>
                  <a:pt x="48768" y="103632"/>
                </a:lnTo>
                <a:lnTo>
                  <a:pt x="57912" y="117348"/>
                </a:lnTo>
                <a:lnTo>
                  <a:pt x="67056" y="132588"/>
                </a:lnTo>
                <a:lnTo>
                  <a:pt x="73152" y="140208"/>
                </a:lnTo>
                <a:lnTo>
                  <a:pt x="79248" y="149352"/>
                </a:lnTo>
                <a:lnTo>
                  <a:pt x="85344" y="160020"/>
                </a:lnTo>
                <a:lnTo>
                  <a:pt x="91440" y="169164"/>
                </a:lnTo>
                <a:lnTo>
                  <a:pt x="114300" y="205740"/>
                </a:lnTo>
                <a:lnTo>
                  <a:pt x="129540" y="233172"/>
                </a:lnTo>
                <a:lnTo>
                  <a:pt x="138684" y="246888"/>
                </a:lnTo>
                <a:lnTo>
                  <a:pt x="156972" y="277368"/>
                </a:lnTo>
                <a:lnTo>
                  <a:pt x="175260" y="310896"/>
                </a:lnTo>
                <a:lnTo>
                  <a:pt x="216408" y="381000"/>
                </a:lnTo>
                <a:lnTo>
                  <a:pt x="239268" y="417576"/>
                </a:lnTo>
                <a:lnTo>
                  <a:pt x="260604" y="455676"/>
                </a:lnTo>
                <a:lnTo>
                  <a:pt x="283464" y="493776"/>
                </a:lnTo>
                <a:lnTo>
                  <a:pt x="332232" y="573024"/>
                </a:lnTo>
                <a:lnTo>
                  <a:pt x="381000" y="650748"/>
                </a:lnTo>
                <a:lnTo>
                  <a:pt x="406908" y="690372"/>
                </a:lnTo>
                <a:lnTo>
                  <a:pt x="432816" y="728472"/>
                </a:lnTo>
                <a:lnTo>
                  <a:pt x="457200" y="765048"/>
                </a:lnTo>
                <a:lnTo>
                  <a:pt x="483108" y="801624"/>
                </a:lnTo>
                <a:lnTo>
                  <a:pt x="507492" y="835152"/>
                </a:lnTo>
                <a:lnTo>
                  <a:pt x="533400" y="868680"/>
                </a:lnTo>
                <a:lnTo>
                  <a:pt x="569976" y="914400"/>
                </a:lnTo>
                <a:lnTo>
                  <a:pt x="641604" y="989076"/>
                </a:lnTo>
                <a:lnTo>
                  <a:pt x="653796" y="998220"/>
                </a:lnTo>
                <a:lnTo>
                  <a:pt x="664464" y="1008888"/>
                </a:lnTo>
                <a:lnTo>
                  <a:pt x="676656" y="1016508"/>
                </a:lnTo>
                <a:lnTo>
                  <a:pt x="687324" y="1024128"/>
                </a:lnTo>
                <a:lnTo>
                  <a:pt x="719328" y="1042416"/>
                </a:lnTo>
                <a:lnTo>
                  <a:pt x="740664" y="1048512"/>
                </a:lnTo>
                <a:lnTo>
                  <a:pt x="751332" y="1050036"/>
                </a:lnTo>
                <a:lnTo>
                  <a:pt x="760476" y="1051560"/>
                </a:lnTo>
                <a:lnTo>
                  <a:pt x="769620" y="1051560"/>
                </a:lnTo>
                <a:lnTo>
                  <a:pt x="780288" y="1050036"/>
                </a:lnTo>
                <a:lnTo>
                  <a:pt x="789432" y="1048512"/>
                </a:lnTo>
                <a:lnTo>
                  <a:pt x="816864" y="1039368"/>
                </a:lnTo>
                <a:lnTo>
                  <a:pt x="826008" y="1034796"/>
                </a:lnTo>
                <a:lnTo>
                  <a:pt x="835152" y="1028700"/>
                </a:lnTo>
                <a:lnTo>
                  <a:pt x="842772" y="1024128"/>
                </a:lnTo>
                <a:lnTo>
                  <a:pt x="851916" y="1018032"/>
                </a:lnTo>
                <a:lnTo>
                  <a:pt x="868680" y="1004316"/>
                </a:lnTo>
                <a:lnTo>
                  <a:pt x="885444" y="987552"/>
                </a:lnTo>
                <a:lnTo>
                  <a:pt x="900684" y="969264"/>
                </a:lnTo>
                <a:lnTo>
                  <a:pt x="917448" y="949452"/>
                </a:lnTo>
                <a:lnTo>
                  <a:pt x="947928" y="903732"/>
                </a:lnTo>
                <a:lnTo>
                  <a:pt x="963168" y="877824"/>
                </a:lnTo>
                <a:lnTo>
                  <a:pt x="976884" y="850392"/>
                </a:lnTo>
                <a:lnTo>
                  <a:pt x="992124" y="821436"/>
                </a:lnTo>
                <a:lnTo>
                  <a:pt x="1033272" y="726948"/>
                </a:lnTo>
                <a:lnTo>
                  <a:pt x="1060704" y="656844"/>
                </a:lnTo>
                <a:lnTo>
                  <a:pt x="1088136" y="583692"/>
                </a:lnTo>
                <a:lnTo>
                  <a:pt x="1100328" y="545592"/>
                </a:lnTo>
                <a:lnTo>
                  <a:pt x="1114044" y="505968"/>
                </a:lnTo>
                <a:lnTo>
                  <a:pt x="1126236" y="466344"/>
                </a:lnTo>
                <a:lnTo>
                  <a:pt x="1139952" y="425196"/>
                </a:lnTo>
                <a:lnTo>
                  <a:pt x="1176528" y="300228"/>
                </a:lnTo>
                <a:lnTo>
                  <a:pt x="1206291" y="202546"/>
                </a:lnTo>
                <a:close/>
              </a:path>
              <a:path w="1233170" h="1051560">
                <a:moveTo>
                  <a:pt x="21336" y="24384"/>
                </a:moveTo>
                <a:lnTo>
                  <a:pt x="19812" y="19812"/>
                </a:lnTo>
                <a:lnTo>
                  <a:pt x="19812" y="16764"/>
                </a:lnTo>
                <a:lnTo>
                  <a:pt x="19304" y="15748"/>
                </a:lnTo>
                <a:lnTo>
                  <a:pt x="16764" y="18288"/>
                </a:lnTo>
                <a:lnTo>
                  <a:pt x="16764" y="20955"/>
                </a:lnTo>
                <a:lnTo>
                  <a:pt x="21336" y="24384"/>
                </a:lnTo>
                <a:close/>
              </a:path>
              <a:path w="1233170" h="1051560">
                <a:moveTo>
                  <a:pt x="19304" y="15748"/>
                </a:moveTo>
                <a:lnTo>
                  <a:pt x="18288" y="13716"/>
                </a:lnTo>
                <a:lnTo>
                  <a:pt x="18288" y="16764"/>
                </a:lnTo>
                <a:lnTo>
                  <a:pt x="19304" y="15748"/>
                </a:lnTo>
                <a:close/>
              </a:path>
              <a:path w="1233170" h="1051560">
                <a:moveTo>
                  <a:pt x="19812" y="16764"/>
                </a:moveTo>
                <a:lnTo>
                  <a:pt x="19812" y="15240"/>
                </a:lnTo>
                <a:lnTo>
                  <a:pt x="19304" y="15748"/>
                </a:lnTo>
                <a:lnTo>
                  <a:pt x="19812" y="16764"/>
                </a:lnTo>
                <a:close/>
              </a:path>
              <a:path w="1233170" h="1051560">
                <a:moveTo>
                  <a:pt x="1232916" y="210312"/>
                </a:moveTo>
                <a:lnTo>
                  <a:pt x="1217676" y="126492"/>
                </a:lnTo>
                <a:lnTo>
                  <a:pt x="1159764" y="188976"/>
                </a:lnTo>
                <a:lnTo>
                  <a:pt x="1188221" y="197276"/>
                </a:lnTo>
                <a:lnTo>
                  <a:pt x="1191768" y="185928"/>
                </a:lnTo>
                <a:lnTo>
                  <a:pt x="1210056" y="190500"/>
                </a:lnTo>
                <a:lnTo>
                  <a:pt x="1210056" y="203644"/>
                </a:lnTo>
                <a:lnTo>
                  <a:pt x="1232916" y="210312"/>
                </a:lnTo>
                <a:close/>
              </a:path>
              <a:path w="1233170" h="1051560">
                <a:moveTo>
                  <a:pt x="1210056" y="190500"/>
                </a:moveTo>
                <a:lnTo>
                  <a:pt x="1191768" y="185928"/>
                </a:lnTo>
                <a:lnTo>
                  <a:pt x="1188221" y="197276"/>
                </a:lnTo>
                <a:lnTo>
                  <a:pt x="1206291" y="202546"/>
                </a:lnTo>
                <a:lnTo>
                  <a:pt x="1210056" y="190500"/>
                </a:lnTo>
                <a:close/>
              </a:path>
              <a:path w="1233170" h="1051560">
                <a:moveTo>
                  <a:pt x="1210056" y="203644"/>
                </a:moveTo>
                <a:lnTo>
                  <a:pt x="1210056" y="190500"/>
                </a:lnTo>
                <a:lnTo>
                  <a:pt x="1206291" y="202546"/>
                </a:lnTo>
                <a:lnTo>
                  <a:pt x="1210056" y="20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5813395" y="3680297"/>
            <a:ext cx="1364541" cy="477291"/>
          </a:xfrm>
          <a:custGeom>
            <a:avLst/>
            <a:gdLst/>
            <a:ahLst/>
            <a:cxnLst/>
            <a:rect l="l" t="t" r="r" b="b"/>
            <a:pathLst>
              <a:path w="1595754" h="558164">
                <a:moveTo>
                  <a:pt x="1520380" y="28569"/>
                </a:moveTo>
                <a:lnTo>
                  <a:pt x="1482852" y="27432"/>
                </a:lnTo>
                <a:lnTo>
                  <a:pt x="1371600" y="24384"/>
                </a:lnTo>
                <a:lnTo>
                  <a:pt x="1149096" y="21336"/>
                </a:lnTo>
                <a:lnTo>
                  <a:pt x="1095756" y="19812"/>
                </a:lnTo>
                <a:lnTo>
                  <a:pt x="784860" y="19812"/>
                </a:lnTo>
                <a:lnTo>
                  <a:pt x="736092" y="21336"/>
                </a:lnTo>
                <a:lnTo>
                  <a:pt x="688848" y="22860"/>
                </a:lnTo>
                <a:lnTo>
                  <a:pt x="597408" y="25908"/>
                </a:lnTo>
                <a:lnTo>
                  <a:pt x="553212" y="27432"/>
                </a:lnTo>
                <a:lnTo>
                  <a:pt x="510540" y="30480"/>
                </a:lnTo>
                <a:lnTo>
                  <a:pt x="469392" y="33528"/>
                </a:lnTo>
                <a:lnTo>
                  <a:pt x="390144" y="39624"/>
                </a:lnTo>
                <a:lnTo>
                  <a:pt x="318516" y="48768"/>
                </a:lnTo>
                <a:lnTo>
                  <a:pt x="252984" y="59436"/>
                </a:lnTo>
                <a:lnTo>
                  <a:pt x="195072" y="71628"/>
                </a:lnTo>
                <a:lnTo>
                  <a:pt x="144780" y="86868"/>
                </a:lnTo>
                <a:lnTo>
                  <a:pt x="103632" y="103632"/>
                </a:lnTo>
                <a:lnTo>
                  <a:pt x="85344" y="114300"/>
                </a:lnTo>
                <a:lnTo>
                  <a:pt x="68580" y="123444"/>
                </a:lnTo>
                <a:lnTo>
                  <a:pt x="54864" y="135636"/>
                </a:lnTo>
                <a:lnTo>
                  <a:pt x="41148" y="146304"/>
                </a:lnTo>
                <a:lnTo>
                  <a:pt x="30480" y="158496"/>
                </a:lnTo>
                <a:lnTo>
                  <a:pt x="7620" y="198120"/>
                </a:lnTo>
                <a:lnTo>
                  <a:pt x="0" y="240792"/>
                </a:lnTo>
                <a:lnTo>
                  <a:pt x="0" y="254508"/>
                </a:lnTo>
                <a:lnTo>
                  <a:pt x="3048" y="284988"/>
                </a:lnTo>
                <a:lnTo>
                  <a:pt x="7620" y="300228"/>
                </a:lnTo>
                <a:lnTo>
                  <a:pt x="12192" y="316992"/>
                </a:lnTo>
                <a:lnTo>
                  <a:pt x="16764" y="332232"/>
                </a:lnTo>
                <a:lnTo>
                  <a:pt x="18288" y="336423"/>
                </a:lnTo>
                <a:lnTo>
                  <a:pt x="18288" y="240792"/>
                </a:lnTo>
                <a:lnTo>
                  <a:pt x="19812" y="227076"/>
                </a:lnTo>
                <a:lnTo>
                  <a:pt x="25908" y="202692"/>
                </a:lnTo>
                <a:lnTo>
                  <a:pt x="32004" y="192024"/>
                </a:lnTo>
                <a:lnTo>
                  <a:pt x="38100" y="179832"/>
                </a:lnTo>
                <a:lnTo>
                  <a:pt x="67056" y="149352"/>
                </a:lnTo>
                <a:lnTo>
                  <a:pt x="111252" y="120396"/>
                </a:lnTo>
                <a:lnTo>
                  <a:pt x="152400" y="105156"/>
                </a:lnTo>
                <a:lnTo>
                  <a:pt x="201168" y="89916"/>
                </a:lnTo>
                <a:lnTo>
                  <a:pt x="257556" y="77724"/>
                </a:lnTo>
                <a:lnTo>
                  <a:pt x="321564" y="67056"/>
                </a:lnTo>
                <a:lnTo>
                  <a:pt x="393192" y="59436"/>
                </a:lnTo>
                <a:lnTo>
                  <a:pt x="431292" y="54864"/>
                </a:lnTo>
                <a:lnTo>
                  <a:pt x="470916" y="51816"/>
                </a:lnTo>
                <a:lnTo>
                  <a:pt x="512064" y="48768"/>
                </a:lnTo>
                <a:lnTo>
                  <a:pt x="554736" y="47244"/>
                </a:lnTo>
                <a:lnTo>
                  <a:pt x="597408" y="44196"/>
                </a:lnTo>
                <a:lnTo>
                  <a:pt x="688848" y="41148"/>
                </a:lnTo>
                <a:lnTo>
                  <a:pt x="736092" y="39671"/>
                </a:lnTo>
                <a:lnTo>
                  <a:pt x="784860" y="39624"/>
                </a:lnTo>
                <a:lnTo>
                  <a:pt x="835152" y="38100"/>
                </a:lnTo>
                <a:lnTo>
                  <a:pt x="1042416" y="38100"/>
                </a:lnTo>
                <a:lnTo>
                  <a:pt x="1095756" y="39624"/>
                </a:lnTo>
                <a:lnTo>
                  <a:pt x="1149096" y="39624"/>
                </a:lnTo>
                <a:lnTo>
                  <a:pt x="1258824" y="41148"/>
                </a:lnTo>
                <a:lnTo>
                  <a:pt x="1370076" y="44196"/>
                </a:lnTo>
                <a:lnTo>
                  <a:pt x="1482852" y="45720"/>
                </a:lnTo>
                <a:lnTo>
                  <a:pt x="1520015" y="46846"/>
                </a:lnTo>
                <a:lnTo>
                  <a:pt x="1520380" y="28569"/>
                </a:lnTo>
                <a:close/>
              </a:path>
              <a:path w="1595754" h="558164">
                <a:moveTo>
                  <a:pt x="161544" y="547116"/>
                </a:moveTo>
                <a:lnTo>
                  <a:pt x="134112" y="505968"/>
                </a:lnTo>
                <a:lnTo>
                  <a:pt x="112776" y="470916"/>
                </a:lnTo>
                <a:lnTo>
                  <a:pt x="91440" y="437388"/>
                </a:lnTo>
                <a:lnTo>
                  <a:pt x="71628" y="405384"/>
                </a:lnTo>
                <a:lnTo>
                  <a:pt x="62484" y="388620"/>
                </a:lnTo>
                <a:lnTo>
                  <a:pt x="54864" y="371856"/>
                </a:lnTo>
                <a:lnTo>
                  <a:pt x="47244" y="356616"/>
                </a:lnTo>
                <a:lnTo>
                  <a:pt x="28956" y="310896"/>
                </a:lnTo>
                <a:lnTo>
                  <a:pt x="25908" y="295656"/>
                </a:lnTo>
                <a:lnTo>
                  <a:pt x="21336" y="281940"/>
                </a:lnTo>
                <a:lnTo>
                  <a:pt x="19812" y="266700"/>
                </a:lnTo>
                <a:lnTo>
                  <a:pt x="18288" y="252984"/>
                </a:lnTo>
                <a:lnTo>
                  <a:pt x="18288" y="336423"/>
                </a:lnTo>
                <a:lnTo>
                  <a:pt x="22860" y="348996"/>
                </a:lnTo>
                <a:lnTo>
                  <a:pt x="30480" y="364236"/>
                </a:lnTo>
                <a:lnTo>
                  <a:pt x="45720" y="397764"/>
                </a:lnTo>
                <a:lnTo>
                  <a:pt x="54864" y="414528"/>
                </a:lnTo>
                <a:lnTo>
                  <a:pt x="74676" y="448056"/>
                </a:lnTo>
                <a:lnTo>
                  <a:pt x="117348" y="515112"/>
                </a:lnTo>
                <a:lnTo>
                  <a:pt x="146304" y="557784"/>
                </a:lnTo>
                <a:lnTo>
                  <a:pt x="161544" y="547116"/>
                </a:lnTo>
                <a:close/>
              </a:path>
              <a:path w="1595754" h="558164">
                <a:moveTo>
                  <a:pt x="1533144" y="69616"/>
                </a:moveTo>
                <a:lnTo>
                  <a:pt x="1533144" y="47244"/>
                </a:lnTo>
                <a:lnTo>
                  <a:pt x="1520015" y="46846"/>
                </a:lnTo>
                <a:lnTo>
                  <a:pt x="1519428" y="76200"/>
                </a:lnTo>
                <a:lnTo>
                  <a:pt x="1533144" y="69616"/>
                </a:lnTo>
                <a:close/>
              </a:path>
              <a:path w="1595754" h="558164">
                <a:moveTo>
                  <a:pt x="1533144" y="47244"/>
                </a:moveTo>
                <a:lnTo>
                  <a:pt x="1533144" y="28956"/>
                </a:lnTo>
                <a:lnTo>
                  <a:pt x="1520380" y="28569"/>
                </a:lnTo>
                <a:lnTo>
                  <a:pt x="1520015" y="46846"/>
                </a:lnTo>
                <a:lnTo>
                  <a:pt x="1533144" y="47244"/>
                </a:lnTo>
                <a:close/>
              </a:path>
              <a:path w="1595754" h="558164">
                <a:moveTo>
                  <a:pt x="1595628" y="39624"/>
                </a:moveTo>
                <a:lnTo>
                  <a:pt x="1520952" y="0"/>
                </a:lnTo>
                <a:lnTo>
                  <a:pt x="1520380" y="28569"/>
                </a:lnTo>
                <a:lnTo>
                  <a:pt x="1533144" y="28956"/>
                </a:lnTo>
                <a:lnTo>
                  <a:pt x="1533144" y="69616"/>
                </a:lnTo>
                <a:lnTo>
                  <a:pt x="159562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46986" y="3428783"/>
            <a:ext cx="727067" cy="141178"/>
          </a:xfrm>
          <a:custGeom>
            <a:avLst/>
            <a:gdLst/>
            <a:ahLst/>
            <a:cxnLst/>
            <a:rect l="l" t="t" r="r" b="b"/>
            <a:pathLst>
              <a:path w="850265" h="165100">
                <a:moveTo>
                  <a:pt x="48259" y="161543"/>
                </a:moveTo>
                <a:lnTo>
                  <a:pt x="34543" y="85343"/>
                </a:lnTo>
                <a:lnTo>
                  <a:pt x="22351" y="21335"/>
                </a:lnTo>
                <a:lnTo>
                  <a:pt x="18878" y="0"/>
                </a:lnTo>
                <a:lnTo>
                  <a:pt x="0" y="0"/>
                </a:lnTo>
                <a:lnTo>
                  <a:pt x="4063" y="24383"/>
                </a:lnTo>
                <a:lnTo>
                  <a:pt x="16255" y="89915"/>
                </a:lnTo>
                <a:lnTo>
                  <a:pt x="28447" y="164591"/>
                </a:lnTo>
                <a:lnTo>
                  <a:pt x="48259" y="161543"/>
                </a:lnTo>
                <a:close/>
              </a:path>
              <a:path w="850265" h="165100">
                <a:moveTo>
                  <a:pt x="803228" y="76774"/>
                </a:moveTo>
                <a:lnTo>
                  <a:pt x="775207" y="71627"/>
                </a:lnTo>
                <a:lnTo>
                  <a:pt x="798067" y="152399"/>
                </a:lnTo>
                <a:lnTo>
                  <a:pt x="801115" y="148455"/>
                </a:lnTo>
                <a:lnTo>
                  <a:pt x="801115" y="88391"/>
                </a:lnTo>
                <a:lnTo>
                  <a:pt x="803228" y="76774"/>
                </a:lnTo>
                <a:close/>
              </a:path>
              <a:path w="850265" h="165100">
                <a:moveTo>
                  <a:pt x="821679" y="80163"/>
                </a:moveTo>
                <a:lnTo>
                  <a:pt x="803228" y="76774"/>
                </a:lnTo>
                <a:lnTo>
                  <a:pt x="801115" y="88391"/>
                </a:lnTo>
                <a:lnTo>
                  <a:pt x="819403" y="92963"/>
                </a:lnTo>
                <a:lnTo>
                  <a:pt x="821679" y="80163"/>
                </a:lnTo>
                <a:close/>
              </a:path>
              <a:path w="850265" h="165100">
                <a:moveTo>
                  <a:pt x="849883" y="85343"/>
                </a:moveTo>
                <a:lnTo>
                  <a:pt x="821679" y="80163"/>
                </a:lnTo>
                <a:lnTo>
                  <a:pt x="819403" y="92963"/>
                </a:lnTo>
                <a:lnTo>
                  <a:pt x="801115" y="88391"/>
                </a:lnTo>
                <a:lnTo>
                  <a:pt x="801115" y="148455"/>
                </a:lnTo>
                <a:lnTo>
                  <a:pt x="849883" y="85343"/>
                </a:lnTo>
                <a:close/>
              </a:path>
              <a:path w="850265" h="165100">
                <a:moveTo>
                  <a:pt x="835565" y="0"/>
                </a:moveTo>
                <a:lnTo>
                  <a:pt x="816781" y="0"/>
                </a:lnTo>
                <a:lnTo>
                  <a:pt x="813307" y="21335"/>
                </a:lnTo>
                <a:lnTo>
                  <a:pt x="803228" y="76774"/>
                </a:lnTo>
                <a:lnTo>
                  <a:pt x="821679" y="80163"/>
                </a:lnTo>
                <a:lnTo>
                  <a:pt x="831595" y="24383"/>
                </a:lnTo>
                <a:lnTo>
                  <a:pt x="835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172614" y="4210693"/>
            <a:ext cx="762362" cy="1071325"/>
          </a:xfrm>
          <a:custGeom>
            <a:avLst/>
            <a:gdLst/>
            <a:ahLst/>
            <a:cxnLst/>
            <a:rect l="l" t="t" r="r" b="b"/>
            <a:pathLst>
              <a:path w="891540" h="1252854">
                <a:moveTo>
                  <a:pt x="94488" y="68580"/>
                </a:moveTo>
                <a:lnTo>
                  <a:pt x="74676" y="65532"/>
                </a:lnTo>
                <a:lnTo>
                  <a:pt x="62484" y="160020"/>
                </a:lnTo>
                <a:lnTo>
                  <a:pt x="50292" y="243840"/>
                </a:lnTo>
                <a:lnTo>
                  <a:pt x="28956" y="409956"/>
                </a:lnTo>
                <a:lnTo>
                  <a:pt x="15240" y="528828"/>
                </a:lnTo>
                <a:lnTo>
                  <a:pt x="6096" y="644652"/>
                </a:lnTo>
                <a:lnTo>
                  <a:pt x="4572" y="681228"/>
                </a:lnTo>
                <a:lnTo>
                  <a:pt x="1524" y="716280"/>
                </a:lnTo>
                <a:lnTo>
                  <a:pt x="1524" y="752856"/>
                </a:lnTo>
                <a:lnTo>
                  <a:pt x="0" y="786384"/>
                </a:lnTo>
                <a:lnTo>
                  <a:pt x="0" y="819912"/>
                </a:lnTo>
                <a:lnTo>
                  <a:pt x="4572" y="914400"/>
                </a:lnTo>
                <a:lnTo>
                  <a:pt x="10668" y="972312"/>
                </a:lnTo>
                <a:lnTo>
                  <a:pt x="15240" y="998220"/>
                </a:lnTo>
                <a:lnTo>
                  <a:pt x="19812" y="1017651"/>
                </a:lnTo>
                <a:lnTo>
                  <a:pt x="19812" y="752856"/>
                </a:lnTo>
                <a:lnTo>
                  <a:pt x="22860" y="682752"/>
                </a:lnTo>
                <a:lnTo>
                  <a:pt x="25908" y="646176"/>
                </a:lnTo>
                <a:lnTo>
                  <a:pt x="27432" y="608076"/>
                </a:lnTo>
                <a:lnTo>
                  <a:pt x="30480" y="569976"/>
                </a:lnTo>
                <a:lnTo>
                  <a:pt x="35052" y="531876"/>
                </a:lnTo>
                <a:lnTo>
                  <a:pt x="38100" y="492252"/>
                </a:lnTo>
                <a:lnTo>
                  <a:pt x="47244" y="411480"/>
                </a:lnTo>
                <a:lnTo>
                  <a:pt x="68580" y="246888"/>
                </a:lnTo>
                <a:lnTo>
                  <a:pt x="94488" y="68580"/>
                </a:lnTo>
                <a:close/>
              </a:path>
              <a:path w="891540" h="1252854">
                <a:moveTo>
                  <a:pt x="871728" y="1026414"/>
                </a:moveTo>
                <a:lnTo>
                  <a:pt x="871728" y="908304"/>
                </a:lnTo>
                <a:lnTo>
                  <a:pt x="870204" y="934212"/>
                </a:lnTo>
                <a:lnTo>
                  <a:pt x="867156" y="960120"/>
                </a:lnTo>
                <a:lnTo>
                  <a:pt x="864108" y="982980"/>
                </a:lnTo>
                <a:lnTo>
                  <a:pt x="851916" y="1025652"/>
                </a:lnTo>
                <a:lnTo>
                  <a:pt x="845820" y="1045464"/>
                </a:lnTo>
                <a:lnTo>
                  <a:pt x="836676" y="1062228"/>
                </a:lnTo>
                <a:lnTo>
                  <a:pt x="832104" y="1071372"/>
                </a:lnTo>
                <a:lnTo>
                  <a:pt x="800100" y="1109472"/>
                </a:lnTo>
                <a:lnTo>
                  <a:pt x="763524" y="1138428"/>
                </a:lnTo>
                <a:lnTo>
                  <a:pt x="720852" y="1162812"/>
                </a:lnTo>
                <a:lnTo>
                  <a:pt x="672084" y="1184148"/>
                </a:lnTo>
                <a:lnTo>
                  <a:pt x="618744" y="1202436"/>
                </a:lnTo>
                <a:lnTo>
                  <a:pt x="562356" y="1216152"/>
                </a:lnTo>
                <a:lnTo>
                  <a:pt x="502920" y="1225296"/>
                </a:lnTo>
                <a:lnTo>
                  <a:pt x="472440" y="1229868"/>
                </a:lnTo>
                <a:lnTo>
                  <a:pt x="443484" y="1231392"/>
                </a:lnTo>
                <a:lnTo>
                  <a:pt x="413004" y="1232916"/>
                </a:lnTo>
                <a:lnTo>
                  <a:pt x="352044" y="1232835"/>
                </a:lnTo>
                <a:lnTo>
                  <a:pt x="297180" y="1228344"/>
                </a:lnTo>
                <a:lnTo>
                  <a:pt x="243840" y="1219200"/>
                </a:lnTo>
                <a:lnTo>
                  <a:pt x="195072" y="1205484"/>
                </a:lnTo>
                <a:lnTo>
                  <a:pt x="152400" y="1187196"/>
                </a:lnTo>
                <a:lnTo>
                  <a:pt x="117348" y="1164336"/>
                </a:lnTo>
                <a:lnTo>
                  <a:pt x="91440" y="1138428"/>
                </a:lnTo>
                <a:lnTo>
                  <a:pt x="79248" y="1123188"/>
                </a:lnTo>
                <a:lnTo>
                  <a:pt x="60960" y="1086612"/>
                </a:lnTo>
                <a:lnTo>
                  <a:pt x="45720" y="1043940"/>
                </a:lnTo>
                <a:lnTo>
                  <a:pt x="25908" y="941832"/>
                </a:lnTo>
                <a:lnTo>
                  <a:pt x="19812" y="851916"/>
                </a:lnTo>
                <a:lnTo>
                  <a:pt x="19812" y="1017651"/>
                </a:lnTo>
                <a:lnTo>
                  <a:pt x="35052" y="1071372"/>
                </a:lnTo>
                <a:lnTo>
                  <a:pt x="53340" y="1114044"/>
                </a:lnTo>
                <a:lnTo>
                  <a:pt x="74676" y="1149096"/>
                </a:lnTo>
                <a:lnTo>
                  <a:pt x="82296" y="1156716"/>
                </a:lnTo>
                <a:lnTo>
                  <a:pt x="88392" y="1164336"/>
                </a:lnTo>
                <a:lnTo>
                  <a:pt x="123444" y="1191768"/>
                </a:lnTo>
                <a:lnTo>
                  <a:pt x="164592" y="1214628"/>
                </a:lnTo>
                <a:lnTo>
                  <a:pt x="213360" y="1231392"/>
                </a:lnTo>
                <a:lnTo>
                  <a:pt x="266700" y="1243584"/>
                </a:lnTo>
                <a:lnTo>
                  <a:pt x="323088" y="1249680"/>
                </a:lnTo>
                <a:lnTo>
                  <a:pt x="382524" y="1252728"/>
                </a:lnTo>
                <a:lnTo>
                  <a:pt x="413004" y="1252728"/>
                </a:lnTo>
                <a:lnTo>
                  <a:pt x="504444" y="1245108"/>
                </a:lnTo>
                <a:lnTo>
                  <a:pt x="565404" y="1234440"/>
                </a:lnTo>
                <a:lnTo>
                  <a:pt x="623316" y="1220724"/>
                </a:lnTo>
                <a:lnTo>
                  <a:pt x="678180" y="1202436"/>
                </a:lnTo>
                <a:lnTo>
                  <a:pt x="752856" y="1167384"/>
                </a:lnTo>
                <a:lnTo>
                  <a:pt x="794004" y="1139952"/>
                </a:lnTo>
                <a:lnTo>
                  <a:pt x="827532" y="1107948"/>
                </a:lnTo>
                <a:lnTo>
                  <a:pt x="853440" y="1071372"/>
                </a:lnTo>
                <a:lnTo>
                  <a:pt x="870204" y="1031748"/>
                </a:lnTo>
                <a:lnTo>
                  <a:pt x="871728" y="1026414"/>
                </a:lnTo>
                <a:close/>
              </a:path>
              <a:path w="891540" h="1252854">
                <a:moveTo>
                  <a:pt x="749808" y="64008"/>
                </a:moveTo>
                <a:lnTo>
                  <a:pt x="691896" y="0"/>
                </a:lnTo>
                <a:lnTo>
                  <a:pt x="676656" y="83820"/>
                </a:lnTo>
                <a:lnTo>
                  <a:pt x="701040" y="77216"/>
                </a:lnTo>
                <a:lnTo>
                  <a:pt x="701040" y="64008"/>
                </a:lnTo>
                <a:lnTo>
                  <a:pt x="719328" y="59436"/>
                </a:lnTo>
                <a:lnTo>
                  <a:pt x="722729" y="71341"/>
                </a:lnTo>
                <a:lnTo>
                  <a:pt x="749808" y="64008"/>
                </a:lnTo>
                <a:close/>
              </a:path>
              <a:path w="891540" h="1252854">
                <a:moveTo>
                  <a:pt x="722729" y="71341"/>
                </a:moveTo>
                <a:lnTo>
                  <a:pt x="719328" y="59436"/>
                </a:lnTo>
                <a:lnTo>
                  <a:pt x="701040" y="64008"/>
                </a:lnTo>
                <a:lnTo>
                  <a:pt x="704542" y="76267"/>
                </a:lnTo>
                <a:lnTo>
                  <a:pt x="722729" y="71341"/>
                </a:lnTo>
                <a:close/>
              </a:path>
              <a:path w="891540" h="1252854">
                <a:moveTo>
                  <a:pt x="704542" y="76267"/>
                </a:moveTo>
                <a:lnTo>
                  <a:pt x="701040" y="64008"/>
                </a:lnTo>
                <a:lnTo>
                  <a:pt x="701040" y="77216"/>
                </a:lnTo>
                <a:lnTo>
                  <a:pt x="704542" y="76267"/>
                </a:lnTo>
                <a:close/>
              </a:path>
              <a:path w="891540" h="1252854">
                <a:moveTo>
                  <a:pt x="891540" y="909828"/>
                </a:moveTo>
                <a:lnTo>
                  <a:pt x="891540" y="853440"/>
                </a:lnTo>
                <a:lnTo>
                  <a:pt x="890016" y="822960"/>
                </a:lnTo>
                <a:lnTo>
                  <a:pt x="880872" y="728472"/>
                </a:lnTo>
                <a:lnTo>
                  <a:pt x="864108" y="624840"/>
                </a:lnTo>
                <a:lnTo>
                  <a:pt x="841248" y="516636"/>
                </a:lnTo>
                <a:lnTo>
                  <a:pt x="813816" y="402336"/>
                </a:lnTo>
                <a:lnTo>
                  <a:pt x="794004" y="323088"/>
                </a:lnTo>
                <a:lnTo>
                  <a:pt x="722729" y="71341"/>
                </a:lnTo>
                <a:lnTo>
                  <a:pt x="704542" y="76267"/>
                </a:lnTo>
                <a:lnTo>
                  <a:pt x="775716" y="327660"/>
                </a:lnTo>
                <a:lnTo>
                  <a:pt x="795528" y="406908"/>
                </a:lnTo>
                <a:lnTo>
                  <a:pt x="813816" y="483108"/>
                </a:lnTo>
                <a:lnTo>
                  <a:pt x="822960" y="519684"/>
                </a:lnTo>
                <a:lnTo>
                  <a:pt x="845820" y="627888"/>
                </a:lnTo>
                <a:lnTo>
                  <a:pt x="851916" y="662940"/>
                </a:lnTo>
                <a:lnTo>
                  <a:pt x="856488" y="697992"/>
                </a:lnTo>
                <a:lnTo>
                  <a:pt x="865632" y="762000"/>
                </a:lnTo>
                <a:lnTo>
                  <a:pt x="868680" y="794004"/>
                </a:lnTo>
                <a:lnTo>
                  <a:pt x="871728" y="853440"/>
                </a:lnTo>
                <a:lnTo>
                  <a:pt x="871728" y="1026414"/>
                </a:lnTo>
                <a:lnTo>
                  <a:pt x="876300" y="1010412"/>
                </a:lnTo>
                <a:lnTo>
                  <a:pt x="882396" y="987552"/>
                </a:lnTo>
                <a:lnTo>
                  <a:pt x="886968" y="963168"/>
                </a:lnTo>
                <a:lnTo>
                  <a:pt x="888492" y="937260"/>
                </a:lnTo>
                <a:lnTo>
                  <a:pt x="891540" y="909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85672" y="450437"/>
            <a:ext cx="3572656" cy="947311"/>
          </a:xfrm>
        </p:spPr>
        <p:txBody>
          <a:bodyPr/>
          <a:lstStyle/>
          <a:p>
            <a:r>
              <a:rPr lang="en-US" altLang="en-US"/>
              <a:t>Instruction Cycle State Diagram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623236" y="1921290"/>
            <a:ext cx="7620818" cy="38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767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9344D9D-25E9-4CAB-BF00-BAD2DD718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50437"/>
            <a:ext cx="7086600" cy="553998"/>
          </a:xfrm>
        </p:spPr>
        <p:txBody>
          <a:bodyPr/>
          <a:lstStyle/>
          <a:p>
            <a:pPr algn="ctr" eaLnBrk="1" hangingPunct="1"/>
            <a:r>
              <a:rPr lang="en-US" altLang="en-US" sz="3600" dirty="0"/>
              <a:t>Advantages of High-Level Languages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1CC6E781-D242-49A1-BF81-2786C9C82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70075"/>
            <a:ext cx="8229600" cy="4739759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Program development is faster</a:t>
            </a:r>
          </a:p>
          <a:p>
            <a:pPr lvl="1" eaLnBrk="1" hangingPunct="1"/>
            <a:r>
              <a:rPr lang="en-US" altLang="en-US" sz="2800" dirty="0"/>
              <a:t>High-level statements: fewer instructions to code</a:t>
            </a:r>
          </a:p>
          <a:p>
            <a:pPr eaLnBrk="1" hangingPunct="1"/>
            <a:r>
              <a:rPr lang="en-US" altLang="en-US" sz="2800" dirty="0"/>
              <a:t>Program maintenance is easier</a:t>
            </a:r>
          </a:p>
          <a:p>
            <a:pPr lvl="1" eaLnBrk="1" hangingPunct="1"/>
            <a:r>
              <a:rPr lang="en-US" altLang="en-US" sz="2800" dirty="0"/>
              <a:t>For the same above reasons</a:t>
            </a:r>
          </a:p>
          <a:p>
            <a:pPr eaLnBrk="1" hangingPunct="1"/>
            <a:r>
              <a:rPr lang="en-US" altLang="en-US" sz="2800" dirty="0"/>
              <a:t>Programs are portable</a:t>
            </a:r>
          </a:p>
          <a:p>
            <a:pPr lvl="1" eaLnBrk="1" hangingPunct="1"/>
            <a:r>
              <a:rPr lang="en-US" altLang="en-US" sz="2800" dirty="0"/>
              <a:t>Contain few machine-dependent details</a:t>
            </a:r>
          </a:p>
          <a:p>
            <a:pPr lvl="2" eaLnBrk="1" hangingPunct="1"/>
            <a:r>
              <a:rPr lang="en-US" altLang="en-US" sz="2800" dirty="0"/>
              <a:t>Can be used with little or no modifications on different machines</a:t>
            </a:r>
          </a:p>
          <a:p>
            <a:pPr lvl="1" eaLnBrk="1" hangingPunct="1"/>
            <a:r>
              <a:rPr lang="en-US" altLang="en-US" sz="2800" dirty="0"/>
              <a:t>Compiler translates to the target machine language</a:t>
            </a:r>
          </a:p>
          <a:p>
            <a:pPr lvl="1" eaLnBrk="1" hangingPunct="1"/>
            <a:r>
              <a:rPr lang="en-US" altLang="en-US" sz="2800" dirty="0"/>
              <a:t>However, Assembly language programs are not portable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356EB8D-F413-4D17-88E3-D7DFD8B08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0437"/>
            <a:ext cx="6248400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Why Learn Assembly Language?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FE8B2D95-B86A-466A-90B8-3F8A1A31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Two main reasons:</a:t>
            </a:r>
          </a:p>
          <a:p>
            <a:pPr lvl="1" eaLnBrk="1" hangingPunct="1"/>
            <a:r>
              <a:rPr lang="en-US" altLang="en-US" sz="2800" dirty="0"/>
              <a:t>Accessibility to system hardware</a:t>
            </a:r>
          </a:p>
          <a:p>
            <a:pPr lvl="1" eaLnBrk="1" hangingPunct="1"/>
            <a:r>
              <a:rPr lang="en-US" altLang="en-US" sz="2800" dirty="0"/>
              <a:t>Space and time efficiency</a:t>
            </a:r>
          </a:p>
          <a:p>
            <a:pPr eaLnBrk="1" hangingPunct="1"/>
            <a:r>
              <a:rPr lang="en-US" altLang="en-US" sz="2800" dirty="0"/>
              <a:t>Accessibility to system hardware</a:t>
            </a:r>
          </a:p>
          <a:p>
            <a:pPr lvl="1" eaLnBrk="1" hangingPunct="1"/>
            <a:r>
              <a:rPr lang="en-US" altLang="en-US" sz="2800" dirty="0"/>
              <a:t>Assembly Language is useful for implementing system software</a:t>
            </a:r>
          </a:p>
          <a:p>
            <a:pPr lvl="1" eaLnBrk="1" hangingPunct="1"/>
            <a:r>
              <a:rPr lang="en-US" altLang="en-US" sz="2800" dirty="0"/>
              <a:t>Also useful for small embedded system applications</a:t>
            </a:r>
          </a:p>
          <a:p>
            <a:pPr eaLnBrk="1" hangingPunct="1"/>
            <a:r>
              <a:rPr lang="en-US" altLang="en-US" sz="2800" dirty="0"/>
              <a:t>Space and Time efficiency</a:t>
            </a:r>
          </a:p>
          <a:p>
            <a:pPr lvl="1" eaLnBrk="1" hangingPunct="1"/>
            <a:r>
              <a:rPr lang="en-US" altLang="en-US" sz="2800" dirty="0"/>
              <a:t>Understanding sources of program inefficiency</a:t>
            </a:r>
          </a:p>
          <a:p>
            <a:pPr lvl="1" eaLnBrk="1" hangingPunct="1"/>
            <a:r>
              <a:rPr lang="en-US" altLang="en-US" sz="2800" dirty="0"/>
              <a:t>Tuning program performance</a:t>
            </a:r>
          </a:p>
          <a:p>
            <a:pPr lvl="1" eaLnBrk="1" hangingPunct="1"/>
            <a:r>
              <a:rPr lang="en-US" altLang="en-US" sz="2800" dirty="0"/>
              <a:t>Writing compact code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3668CFF-6B23-4413-8328-05B7F0A49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211262"/>
          </a:xfrm>
        </p:spPr>
        <p:txBody>
          <a:bodyPr/>
          <a:lstStyle/>
          <a:p>
            <a:pPr eaLnBrk="1" hangingPunct="1"/>
            <a:r>
              <a:rPr lang="en-US" altLang="en-US"/>
              <a:t>How a pipeline assembly code look like</a:t>
            </a:r>
          </a:p>
        </p:txBody>
      </p:sp>
      <p:sp>
        <p:nvSpPr>
          <p:cNvPr id="32771" name="AutoShape 2" descr="http://www.renesas.eu/media/support/faqs/faq_results/Q1000000-Q9999999/pipe2.gif">
            <a:extLst>
              <a:ext uri="{FF2B5EF4-FFF2-40B4-BE49-F238E27FC236}">
                <a16:creationId xmlns:a16="http://schemas.microsoft.com/office/drawing/2014/main" id="{C51D0DE1-003D-45C4-B1EA-96E4B76C56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71600"/>
            <a:ext cx="5657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2772" name="Picture 1">
            <a:extLst>
              <a:ext uri="{FF2B5EF4-FFF2-40B4-BE49-F238E27FC236}">
                <a16:creationId xmlns:a16="http://schemas.microsoft.com/office/drawing/2014/main" id="{99CEC3F5-40E0-47A5-9E60-95A420FB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6538"/>
            <a:ext cx="61722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8BDB16F-17BC-4418-87D9-402F30DBD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211262"/>
          </a:xfrm>
        </p:spPr>
        <p:txBody>
          <a:bodyPr/>
          <a:lstStyle/>
          <a:p>
            <a:pPr eaLnBrk="1" hangingPunct="1"/>
            <a:r>
              <a:rPr lang="en-US" altLang="en-US"/>
              <a:t>How a pipeline assembly code look like</a:t>
            </a:r>
          </a:p>
        </p:txBody>
      </p:sp>
      <p:sp>
        <p:nvSpPr>
          <p:cNvPr id="34819" name="AutoShape 2" descr="http://www.renesas.eu/media/support/faqs/faq_results/Q1000000-Q9999999/pipe2.gif">
            <a:extLst>
              <a:ext uri="{FF2B5EF4-FFF2-40B4-BE49-F238E27FC236}">
                <a16:creationId xmlns:a16="http://schemas.microsoft.com/office/drawing/2014/main" id="{C501CB86-5F37-406A-8404-962B5B3CCA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71600"/>
            <a:ext cx="5657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4820" name="Picture 5">
            <a:extLst>
              <a:ext uri="{FF2B5EF4-FFF2-40B4-BE49-F238E27FC236}">
                <a16:creationId xmlns:a16="http://schemas.microsoft.com/office/drawing/2014/main" id="{A155888C-8669-4B16-9FA9-A43B5A10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981200"/>
            <a:ext cx="6675437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3" y="857168"/>
            <a:ext cx="600170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Welcome to </a:t>
            </a:r>
            <a:r>
              <a:rPr spc="-4" dirty="0">
                <a:solidFill>
                  <a:srgbClr val="0038E5"/>
                </a:solidFill>
              </a:rPr>
              <a:t>Assembly</a:t>
            </a:r>
            <a:r>
              <a:rPr spc="-9" dirty="0">
                <a:solidFill>
                  <a:srgbClr val="0038E5"/>
                </a:solidFill>
              </a:rPr>
              <a:t> </a:t>
            </a:r>
            <a:r>
              <a:rPr spc="-4" dirty="0">
                <a:solidFill>
                  <a:srgbClr val="0038E5"/>
                </a:solidFill>
              </a:rPr>
              <a:t>Language(AL)</a:t>
            </a:r>
          </a:p>
        </p:txBody>
      </p:sp>
      <p:sp>
        <p:nvSpPr>
          <p:cNvPr id="3" name="object 3"/>
          <p:cNvSpPr/>
          <p:nvPr/>
        </p:nvSpPr>
        <p:spPr>
          <a:xfrm>
            <a:off x="661915" y="3428783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055041" y="1524000"/>
            <a:ext cx="6870489" cy="4225302"/>
          </a:xfrm>
          <a:prstGeom prst="rect">
            <a:avLst/>
          </a:prstGeom>
        </p:spPr>
        <p:txBody>
          <a:bodyPr vert="horz" wrap="square" lIns="0" tIns="108055" rIns="0" bIns="0" rtlCol="0">
            <a:spAutoFit/>
          </a:bodyPr>
          <a:lstStyle/>
          <a:p>
            <a:pPr marL="304074" indent="-293214">
              <a:spcBef>
                <a:spcPts val="850"/>
              </a:spcBef>
              <a:buChar char="•"/>
              <a:tabLst>
                <a:tab pos="303531" algn="l"/>
                <a:tab pos="304617" algn="l"/>
              </a:tabLst>
            </a:pPr>
            <a:r>
              <a:rPr sz="3078" spc="-4" dirty="0">
                <a:latin typeface="Times New Roman"/>
                <a:cs typeface="Times New Roman"/>
              </a:rPr>
              <a:t>Software/Hardware</a:t>
            </a:r>
            <a:r>
              <a:rPr sz="3078" spc="-9" dirty="0">
                <a:latin typeface="Times New Roman"/>
                <a:cs typeface="Times New Roman"/>
              </a:rPr>
              <a:t> </a:t>
            </a:r>
            <a:r>
              <a:rPr sz="3078" spc="-4" dirty="0">
                <a:latin typeface="Times New Roman"/>
                <a:cs typeface="Times New Roman"/>
              </a:rPr>
              <a:t>Need</a:t>
            </a:r>
            <a:endParaRPr sz="3078" dirty="0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590"/>
              </a:spcBef>
              <a:buChar char="–"/>
              <a:tabLst>
                <a:tab pos="647242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Editor</a:t>
            </a:r>
            <a:endParaRPr sz="2394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440"/>
              </a:spcBef>
              <a:buChar char="•"/>
              <a:tabLst>
                <a:tab pos="987696" algn="l"/>
                <a:tab pos="988782" algn="l"/>
              </a:tabLst>
            </a:pPr>
            <a:r>
              <a:rPr sz="1710" dirty="0">
                <a:latin typeface="Times New Roman"/>
                <a:cs typeface="Times New Roman"/>
              </a:rPr>
              <a:t>Text </a:t>
            </a:r>
            <a:r>
              <a:rPr sz="1710" spc="-4" dirty="0">
                <a:latin typeface="Times New Roman"/>
                <a:cs typeface="Times New Roman"/>
              </a:rPr>
              <a:t>Editor </a:t>
            </a:r>
            <a:r>
              <a:rPr sz="1710" dirty="0">
                <a:latin typeface="Times New Roman"/>
                <a:cs typeface="Times New Roman"/>
              </a:rPr>
              <a:t>for </a:t>
            </a:r>
            <a:r>
              <a:rPr sz="1710" spc="-4" dirty="0">
                <a:latin typeface="Times New Roman"/>
                <a:cs typeface="Times New Roman"/>
              </a:rPr>
              <a:t>creating </a:t>
            </a:r>
            <a:r>
              <a:rPr sz="1710" dirty="0">
                <a:latin typeface="Times New Roman"/>
                <a:cs typeface="Times New Roman"/>
              </a:rPr>
              <a:t>source</a:t>
            </a:r>
            <a:r>
              <a:rPr sz="1710" spc="-120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files</a:t>
            </a:r>
            <a:endParaRPr sz="1710" dirty="0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547"/>
              </a:spcBef>
              <a:buChar char="–"/>
              <a:tabLst>
                <a:tab pos="647242" algn="l"/>
              </a:tabLst>
            </a:pPr>
            <a:r>
              <a:rPr sz="2394" spc="-9" dirty="0">
                <a:solidFill>
                  <a:srgbClr val="FF0000"/>
                </a:solidFill>
                <a:latin typeface="Times New Roman"/>
                <a:cs typeface="Times New Roman"/>
              </a:rPr>
              <a:t>Assembler</a:t>
            </a:r>
            <a:endParaRPr sz="2394" dirty="0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573"/>
              </a:spcBef>
              <a:buChar char="–"/>
              <a:tabLst>
                <a:tab pos="647242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Linker</a:t>
            </a:r>
            <a:endParaRPr sz="2394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440"/>
              </a:spcBef>
              <a:buChar char="•"/>
              <a:tabLst>
                <a:tab pos="987696" algn="l"/>
                <a:tab pos="988782" algn="l"/>
              </a:tabLst>
            </a:pPr>
            <a:r>
              <a:rPr sz="1710" dirty="0">
                <a:latin typeface="Times New Roman"/>
                <a:cs typeface="Times New Roman"/>
              </a:rPr>
              <a:t>Linker </a:t>
            </a:r>
            <a:r>
              <a:rPr sz="1710" spc="-9" dirty="0">
                <a:latin typeface="Times New Roman"/>
                <a:cs typeface="Times New Roman"/>
              </a:rPr>
              <a:t>utility </a:t>
            </a:r>
            <a:r>
              <a:rPr sz="1710" spc="-4" dirty="0">
                <a:latin typeface="Times New Roman"/>
                <a:cs typeface="Times New Roman"/>
              </a:rPr>
              <a:t>is </a:t>
            </a:r>
            <a:r>
              <a:rPr sz="1710" dirty="0">
                <a:latin typeface="Times New Roman"/>
                <a:cs typeface="Times New Roman"/>
              </a:rPr>
              <a:t>required </a:t>
            </a:r>
            <a:r>
              <a:rPr sz="1710" spc="-4" dirty="0">
                <a:latin typeface="Times New Roman"/>
                <a:cs typeface="Times New Roman"/>
              </a:rPr>
              <a:t>to </a:t>
            </a:r>
            <a:r>
              <a:rPr sz="1710" dirty="0">
                <a:latin typeface="Times New Roman"/>
                <a:cs typeface="Times New Roman"/>
              </a:rPr>
              <a:t>produce </a:t>
            </a:r>
            <a:r>
              <a:rPr sz="1710" spc="-4" dirty="0">
                <a:latin typeface="Times New Roman"/>
                <a:cs typeface="Times New Roman"/>
              </a:rPr>
              <a:t>executable file </a:t>
            </a:r>
            <a:r>
              <a:rPr sz="1710" dirty="0">
                <a:latin typeface="Times New Roman"/>
                <a:cs typeface="Times New Roman"/>
              </a:rPr>
              <a:t>using</a:t>
            </a:r>
            <a:r>
              <a:rPr sz="1710" spc="-141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libraries</a:t>
            </a:r>
            <a:endParaRPr sz="1710" dirty="0">
              <a:latin typeface="Times New Roman"/>
              <a:cs typeface="Times New Roman"/>
            </a:endParaRPr>
          </a:p>
          <a:p>
            <a:pPr marL="1379191" lvl="3" indent="-195476">
              <a:spcBef>
                <a:spcPts val="410"/>
              </a:spcBef>
              <a:buChar char="–"/>
              <a:tabLst>
                <a:tab pos="1379191" algn="l"/>
              </a:tabLst>
            </a:pPr>
            <a:r>
              <a:rPr sz="1710" dirty="0">
                <a:solidFill>
                  <a:srgbClr val="0038E5"/>
                </a:solidFill>
                <a:latin typeface="Times New Roman"/>
                <a:cs typeface="Times New Roman"/>
              </a:rPr>
              <a:t>E-g;</a:t>
            </a:r>
            <a:r>
              <a:rPr sz="1710" spc="-38" dirty="0">
                <a:solidFill>
                  <a:srgbClr val="0038E5"/>
                </a:solidFill>
                <a:latin typeface="Times New Roman"/>
                <a:cs typeface="Times New Roman"/>
              </a:rPr>
              <a:t> </a:t>
            </a:r>
            <a:r>
              <a:rPr sz="1710" dirty="0">
                <a:solidFill>
                  <a:srgbClr val="0038E5"/>
                </a:solidFill>
                <a:latin typeface="Times New Roman"/>
                <a:cs typeface="Times New Roman"/>
              </a:rPr>
              <a:t>link32.exe</a:t>
            </a:r>
            <a:endParaRPr sz="1710" dirty="0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547"/>
              </a:spcBef>
              <a:buChar char="–"/>
              <a:tabLst>
                <a:tab pos="647242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Debugger</a:t>
            </a:r>
            <a:endParaRPr sz="2394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435"/>
              </a:spcBef>
              <a:buChar char="•"/>
              <a:tabLst>
                <a:tab pos="987696" algn="l"/>
                <a:tab pos="988782" algn="l"/>
              </a:tabLst>
            </a:pPr>
            <a:r>
              <a:rPr sz="1710" dirty="0">
                <a:latin typeface="Times New Roman"/>
                <a:cs typeface="Times New Roman"/>
              </a:rPr>
              <a:t>For </a:t>
            </a:r>
            <a:r>
              <a:rPr sz="1710" spc="-4" dirty="0">
                <a:latin typeface="Times New Roman"/>
                <a:cs typeface="Times New Roman"/>
              </a:rPr>
              <a:t>debugging/profiling </a:t>
            </a:r>
            <a:r>
              <a:rPr sz="1710" dirty="0">
                <a:latin typeface="Times New Roman"/>
                <a:cs typeface="Times New Roman"/>
              </a:rPr>
              <a:t>of the </a:t>
            </a:r>
            <a:r>
              <a:rPr sz="1710" spc="-4" dirty="0">
                <a:latin typeface="Times New Roman"/>
                <a:cs typeface="Times New Roman"/>
              </a:rPr>
              <a:t>program(errors</a:t>
            </a:r>
            <a:r>
              <a:rPr sz="1710" spc="-73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detection/correction)</a:t>
            </a:r>
            <a:endParaRPr sz="1710" dirty="0">
              <a:latin typeface="Times New Roman"/>
              <a:cs typeface="Times New Roman"/>
            </a:endParaRPr>
          </a:p>
          <a:p>
            <a:pPr marL="1379191" lvl="3" indent="-195476">
              <a:spcBef>
                <a:spcPts val="410"/>
              </a:spcBef>
              <a:buChar char="–"/>
              <a:tabLst>
                <a:tab pos="1379191" algn="l"/>
              </a:tabLst>
            </a:pPr>
            <a:r>
              <a:rPr sz="1710" dirty="0">
                <a:latin typeface="Times New Roman"/>
                <a:cs typeface="Times New Roman"/>
              </a:rPr>
              <a:t>C</a:t>
            </a:r>
            <a:r>
              <a:rPr lang="en-US" sz="1710" dirty="0">
                <a:latin typeface="Times New Roman"/>
                <a:cs typeface="Times New Roman"/>
              </a:rPr>
              <a:t>odeView</a:t>
            </a:r>
            <a:r>
              <a:rPr sz="1710" dirty="0">
                <a:latin typeface="Times New Roman"/>
                <a:cs typeface="Times New Roman"/>
              </a:rPr>
              <a:t> for</a:t>
            </a:r>
            <a:r>
              <a:rPr sz="1710" spc="-47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MASM</a:t>
            </a:r>
            <a:endParaRPr lang="en-US" sz="1710" dirty="0">
              <a:latin typeface="Times New Roman"/>
              <a:cs typeface="Times New Roman"/>
            </a:endParaRPr>
          </a:p>
          <a:p>
            <a:pPr marL="1379191" lvl="3" indent="-195476">
              <a:spcBef>
                <a:spcPts val="410"/>
              </a:spcBef>
              <a:buChar char="–"/>
              <a:tabLst>
                <a:tab pos="1379191" algn="l"/>
              </a:tabLst>
            </a:pPr>
            <a:r>
              <a:rPr lang="en-US" sz="1710" dirty="0">
                <a:solidFill>
                  <a:srgbClr val="0038E5"/>
                </a:solidFill>
                <a:latin typeface="Times New Roman"/>
                <a:cs typeface="Times New Roman"/>
              </a:rPr>
              <a:t>Advanced Full Screen Debugger (AFD) for NASM</a:t>
            </a:r>
            <a:endParaRPr sz="17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3" y="857168"/>
            <a:ext cx="600170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Welcome to </a:t>
            </a:r>
            <a:r>
              <a:rPr spc="-4" dirty="0">
                <a:solidFill>
                  <a:srgbClr val="0038E5"/>
                </a:solidFill>
              </a:rPr>
              <a:t>Assembly</a:t>
            </a:r>
            <a:r>
              <a:rPr spc="-9" dirty="0">
                <a:solidFill>
                  <a:srgbClr val="0038E5"/>
                </a:solidFill>
              </a:rPr>
              <a:t> </a:t>
            </a:r>
            <a:r>
              <a:rPr spc="-4" dirty="0">
                <a:solidFill>
                  <a:srgbClr val="0038E5"/>
                </a:solidFill>
              </a:rPr>
              <a:t>Language(AL)</a:t>
            </a:r>
          </a:p>
        </p:txBody>
      </p:sp>
      <p:sp>
        <p:nvSpPr>
          <p:cNvPr id="3" name="object 3"/>
          <p:cNvSpPr/>
          <p:nvPr/>
        </p:nvSpPr>
        <p:spPr>
          <a:xfrm>
            <a:off x="661915" y="3428783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055041" y="1720008"/>
            <a:ext cx="6870489" cy="3385392"/>
          </a:xfrm>
          <a:prstGeom prst="rect">
            <a:avLst/>
          </a:prstGeom>
        </p:spPr>
        <p:txBody>
          <a:bodyPr vert="horz" wrap="square" lIns="0" tIns="108055" rIns="0" bIns="0" rtlCol="0">
            <a:spAutoFit/>
          </a:bodyPr>
          <a:lstStyle/>
          <a:p>
            <a:pPr marL="304074" marR="4344" indent="-293214">
              <a:buChar char="•"/>
              <a:tabLst>
                <a:tab pos="303531" algn="l"/>
                <a:tab pos="304617" algn="l"/>
              </a:tabLst>
            </a:pPr>
            <a:r>
              <a:rPr lang="en-US" sz="3078" dirty="0">
                <a:latin typeface="Times New Roman"/>
                <a:cs typeface="Times New Roman"/>
              </a:rPr>
              <a:t>How </a:t>
            </a:r>
            <a:r>
              <a:rPr lang="en-US" sz="3078" spc="-4" dirty="0">
                <a:latin typeface="Times New Roman"/>
                <a:cs typeface="Times New Roman"/>
              </a:rPr>
              <a:t>does assembly language (AL) relate  to machine</a:t>
            </a:r>
            <a:r>
              <a:rPr lang="en-US" sz="3078" spc="4" dirty="0">
                <a:latin typeface="Times New Roman"/>
                <a:cs typeface="Times New Roman"/>
              </a:rPr>
              <a:t> </a:t>
            </a:r>
            <a:r>
              <a:rPr lang="en-US" sz="3078" spc="-4" dirty="0">
                <a:latin typeface="Times New Roman"/>
                <a:cs typeface="Times New Roman"/>
              </a:rPr>
              <a:t>language?</a:t>
            </a:r>
            <a:endParaRPr lang="en-US" sz="3078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  <a:buFont typeface="Times New Roman"/>
              <a:buChar char="•"/>
            </a:pPr>
            <a:endParaRPr lang="en-US" sz="4489" dirty="0">
              <a:latin typeface="Times New Roman"/>
              <a:cs typeface="Times New Roman"/>
            </a:endParaRPr>
          </a:p>
          <a:p>
            <a:pPr marL="304074" indent="-293214">
              <a:buChar char="•"/>
              <a:tabLst>
                <a:tab pos="303531" algn="l"/>
                <a:tab pos="304617" algn="l"/>
              </a:tabLst>
            </a:pPr>
            <a:r>
              <a:rPr lang="en-US" sz="3078" dirty="0">
                <a:latin typeface="Times New Roman"/>
                <a:cs typeface="Times New Roman"/>
              </a:rPr>
              <a:t>How do </a:t>
            </a:r>
            <a:r>
              <a:rPr lang="en-US" sz="3078" spc="-4" dirty="0">
                <a:latin typeface="Times New Roman"/>
                <a:cs typeface="Times New Roman"/>
              </a:rPr>
              <a:t>C++ and Java relate to</a:t>
            </a:r>
            <a:r>
              <a:rPr lang="en-US" sz="3078" spc="-9" dirty="0">
                <a:latin typeface="Times New Roman"/>
                <a:cs typeface="Times New Roman"/>
              </a:rPr>
              <a:t> </a:t>
            </a:r>
            <a:r>
              <a:rPr lang="en-US" sz="3078" spc="-4" dirty="0">
                <a:latin typeface="Times New Roman"/>
                <a:cs typeface="Times New Roman"/>
              </a:rPr>
              <a:t>AL?</a:t>
            </a:r>
            <a:endParaRPr lang="en-US" sz="3078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  <a:buFont typeface="Times New Roman"/>
              <a:buChar char="•"/>
            </a:pPr>
            <a:endParaRPr lang="en-US" sz="4489" dirty="0">
              <a:latin typeface="Times New Roman"/>
              <a:cs typeface="Times New Roman"/>
            </a:endParaRPr>
          </a:p>
          <a:p>
            <a:pPr marL="304074" indent="-293214">
              <a:buChar char="•"/>
              <a:tabLst>
                <a:tab pos="303531" algn="l"/>
                <a:tab pos="304617" algn="l"/>
              </a:tabLst>
            </a:pPr>
            <a:r>
              <a:rPr lang="en-US" sz="3078" dirty="0">
                <a:latin typeface="Times New Roman"/>
                <a:cs typeface="Times New Roman"/>
              </a:rPr>
              <a:t>Is AL</a:t>
            </a:r>
            <a:r>
              <a:rPr lang="en-US" sz="3078" spc="-17" dirty="0">
                <a:latin typeface="Times New Roman"/>
                <a:cs typeface="Times New Roman"/>
              </a:rPr>
              <a:t> </a:t>
            </a:r>
            <a:r>
              <a:rPr lang="en-US" sz="3078" spc="-4" dirty="0">
                <a:latin typeface="Times New Roman"/>
                <a:cs typeface="Times New Roman"/>
              </a:rPr>
              <a:t>portable?</a:t>
            </a:r>
            <a:endParaRPr lang="en-US" sz="307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491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539" y="857168"/>
            <a:ext cx="5317529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Assembly Language</a:t>
            </a:r>
            <a:r>
              <a:rPr spc="-17" dirty="0">
                <a:solidFill>
                  <a:srgbClr val="000000"/>
                </a:solidFill>
              </a:rPr>
              <a:t> </a:t>
            </a:r>
            <a:r>
              <a:rPr spc="-4" dirty="0"/>
              <a:t>Applications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446000" y="2255482"/>
            <a:ext cx="5528210" cy="308286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55748" indent="-244888">
              <a:spcBef>
                <a:spcPts val="81"/>
              </a:spcBef>
              <a:buChar char="–"/>
              <a:tabLst>
                <a:tab pos="256291" algn="l"/>
              </a:tabLst>
            </a:pPr>
            <a:r>
              <a:rPr sz="2394" spc="-4" dirty="0">
                <a:latin typeface="Times New Roman"/>
                <a:cs typeface="Times New Roman"/>
              </a:rPr>
              <a:t>Business application </a:t>
            </a:r>
            <a:r>
              <a:rPr sz="2394" dirty="0">
                <a:latin typeface="Times New Roman"/>
                <a:cs typeface="Times New Roman"/>
              </a:rPr>
              <a:t>for </a:t>
            </a:r>
            <a:r>
              <a:rPr sz="2394" dirty="0">
                <a:solidFill>
                  <a:srgbClr val="002599"/>
                </a:solidFill>
                <a:latin typeface="Times New Roman"/>
                <a:cs typeface="Times New Roman"/>
              </a:rPr>
              <a:t>single</a:t>
            </a:r>
            <a:r>
              <a:rPr sz="2394" spc="-81" dirty="0">
                <a:solidFill>
                  <a:srgbClr val="002599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002599"/>
                </a:solidFill>
                <a:latin typeface="Times New Roman"/>
                <a:cs typeface="Times New Roman"/>
              </a:rPr>
              <a:t>platform</a:t>
            </a:r>
            <a:endParaRPr sz="2394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  <a:buFont typeface="Times New Roman"/>
              <a:buChar char="–"/>
            </a:pPr>
            <a:endParaRPr sz="3463" dirty="0">
              <a:latin typeface="Times New Roman"/>
              <a:cs typeface="Times New Roman"/>
            </a:endParaRPr>
          </a:p>
          <a:p>
            <a:pPr marL="255748" indent="-244888">
              <a:buChar char="–"/>
              <a:tabLst>
                <a:tab pos="256291" algn="l"/>
              </a:tabLst>
            </a:pPr>
            <a:r>
              <a:rPr sz="2394" spc="-9" dirty="0">
                <a:latin typeface="Times New Roman"/>
                <a:cs typeface="Times New Roman"/>
              </a:rPr>
              <a:t>Hardware </a:t>
            </a:r>
            <a:r>
              <a:rPr sz="2394" spc="-4" dirty="0">
                <a:latin typeface="Times New Roman"/>
                <a:cs typeface="Times New Roman"/>
              </a:rPr>
              <a:t>device driver</a:t>
            </a:r>
            <a:endParaRPr sz="2394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  <a:buFont typeface="Times New Roman"/>
              <a:buChar char="–"/>
            </a:pPr>
            <a:endParaRPr sz="3463" dirty="0">
              <a:latin typeface="Times New Roman"/>
              <a:cs typeface="Times New Roman"/>
            </a:endParaRPr>
          </a:p>
          <a:p>
            <a:pPr marL="255748" indent="-244888">
              <a:spcBef>
                <a:spcPts val="4"/>
              </a:spcBef>
              <a:buChar char="–"/>
              <a:tabLst>
                <a:tab pos="256291" algn="l"/>
              </a:tabLst>
            </a:pPr>
            <a:r>
              <a:rPr sz="2394" spc="-4" dirty="0">
                <a:latin typeface="Times New Roman"/>
                <a:cs typeface="Times New Roman"/>
              </a:rPr>
              <a:t>Business application </a:t>
            </a:r>
            <a:r>
              <a:rPr sz="2394" dirty="0">
                <a:latin typeface="Times New Roman"/>
                <a:cs typeface="Times New Roman"/>
              </a:rPr>
              <a:t>for </a:t>
            </a:r>
            <a:r>
              <a:rPr sz="2394" spc="-4" dirty="0">
                <a:solidFill>
                  <a:srgbClr val="002599"/>
                </a:solidFill>
                <a:latin typeface="Times New Roman"/>
                <a:cs typeface="Times New Roman"/>
              </a:rPr>
              <a:t>multiple</a:t>
            </a:r>
            <a:r>
              <a:rPr sz="2394" spc="-81" dirty="0">
                <a:solidFill>
                  <a:srgbClr val="002599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002599"/>
                </a:solidFill>
                <a:latin typeface="Times New Roman"/>
                <a:cs typeface="Times New Roman"/>
              </a:rPr>
              <a:t>platforms</a:t>
            </a:r>
            <a:endParaRPr sz="2394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  <a:buFont typeface="Times New Roman"/>
              <a:buChar char="–"/>
            </a:pPr>
            <a:endParaRPr sz="3463" dirty="0">
              <a:latin typeface="Times New Roman"/>
              <a:cs typeface="Times New Roman"/>
            </a:endParaRPr>
          </a:p>
          <a:p>
            <a:pPr marL="255748" indent="-244888">
              <a:buChar char="–"/>
              <a:tabLst>
                <a:tab pos="256291" algn="l"/>
              </a:tabLst>
            </a:pPr>
            <a:r>
              <a:rPr sz="2394" spc="-9" dirty="0">
                <a:latin typeface="Times New Roman"/>
                <a:cs typeface="Times New Roman"/>
              </a:rPr>
              <a:t>Embedded systems </a:t>
            </a:r>
            <a:r>
              <a:rPr sz="2394" spc="-4" dirty="0">
                <a:latin typeface="Times New Roman"/>
                <a:cs typeface="Times New Roman"/>
              </a:rPr>
              <a:t>&amp; computer</a:t>
            </a:r>
            <a:r>
              <a:rPr sz="2394" spc="13" dirty="0">
                <a:latin typeface="Times New Roman"/>
                <a:cs typeface="Times New Roman"/>
              </a:rPr>
              <a:t> </a:t>
            </a:r>
            <a:r>
              <a:rPr sz="2394" spc="-9" dirty="0">
                <a:latin typeface="Times New Roman"/>
                <a:cs typeface="Times New Roman"/>
              </a:rPr>
              <a:t>games</a:t>
            </a:r>
            <a:endParaRPr sz="239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033CF41-A02D-4143-BF57-F3CECCECE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1" y="450436"/>
            <a:ext cx="7853362" cy="619539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Assembly vs High-Level Languages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88DB64FB-4666-4465-9BD5-B6B6030EE06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38400"/>
            <a:ext cx="8005763" cy="4191000"/>
            <a:chOff x="1104" y="936"/>
            <a:chExt cx="3710" cy="2352"/>
          </a:xfrm>
        </p:grpSpPr>
        <p:grpSp>
          <p:nvGrpSpPr>
            <p:cNvPr id="36869" name="Group 4">
              <a:extLst>
                <a:ext uri="{FF2B5EF4-FFF2-40B4-BE49-F238E27FC236}">
                  <a16:creationId xmlns:a16="http://schemas.microsoft.com/office/drawing/2014/main" id="{6C9D4BD4-0FBE-42E0-8E09-FCD49981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936"/>
              <a:ext cx="3710" cy="2352"/>
              <a:chOff x="1104" y="720"/>
              <a:chExt cx="3710" cy="2352"/>
            </a:xfrm>
          </p:grpSpPr>
          <p:pic>
            <p:nvPicPr>
              <p:cNvPr id="36871" name="Picture 5">
                <a:extLst>
                  <a:ext uri="{FF2B5EF4-FFF2-40B4-BE49-F238E27FC236}">
                    <a16:creationId xmlns:a16="http://schemas.microsoft.com/office/drawing/2014/main" id="{28006E39-4EE2-45B8-B4B0-E8441EA20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720"/>
                <a:ext cx="3710" cy="1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872" name="Picture 6">
                <a:extLst>
                  <a:ext uri="{FF2B5EF4-FFF2-40B4-BE49-F238E27FC236}">
                    <a16:creationId xmlns:a16="http://schemas.microsoft.com/office/drawing/2014/main" id="{2F769AAA-2E6F-48D7-84AB-FB83E1CBCD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21" r="673"/>
              <a:stretch>
                <a:fillRect/>
              </a:stretch>
            </p:blipFill>
            <p:spPr bwMode="auto">
              <a:xfrm>
                <a:off x="1110" y="2136"/>
                <a:ext cx="3690" cy="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870" name="Line 7">
              <a:extLst>
                <a:ext uri="{FF2B5EF4-FFF2-40B4-BE49-F238E27FC236}">
                  <a16:creationId xmlns:a16="http://schemas.microsoft.com/office/drawing/2014/main" id="{EDCF8292-D42D-4CAD-90DB-2647D5A4B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4" y="2335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8" name="Rectangle 8">
            <a:extLst>
              <a:ext uri="{FF2B5EF4-FFF2-40B4-BE49-F238E27FC236}">
                <a16:creationId xmlns:a16="http://schemas.microsoft.com/office/drawing/2014/main" id="{8991C9A7-9F9C-41F1-8C5B-97CEDC12C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752600"/>
            <a:ext cx="627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Some representative types of applications: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F54C576-B3EE-45E5-9B96-E00D01A6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7" y="0"/>
            <a:ext cx="7162785" cy="1477328"/>
          </a:xfrm>
        </p:spPr>
        <p:txBody>
          <a:bodyPr/>
          <a:lstStyle/>
          <a:p>
            <a:pPr algn="ctr"/>
            <a:r>
              <a:rPr lang="en-US" altLang="en-US" sz="3200" dirty="0"/>
              <a:t>Programmer’s View of a Computer System</a:t>
            </a:r>
            <a:br>
              <a:rPr lang="en-US" altLang="en-US" sz="3200" dirty="0"/>
            </a:br>
            <a:r>
              <a:rPr lang="en-US" sz="3200" dirty="0"/>
              <a:t>A Concept</a:t>
            </a:r>
            <a:r>
              <a:rPr lang="en-US" sz="3200" spc="-86" dirty="0"/>
              <a:t> </a:t>
            </a:r>
            <a:r>
              <a:rPr lang="en-US" sz="3200" dirty="0"/>
              <a:t>by </a:t>
            </a:r>
            <a:r>
              <a:rPr lang="en-US" sz="3200" dirty="0">
                <a:solidFill>
                  <a:srgbClr val="001CD6"/>
                </a:solidFill>
              </a:rPr>
              <a:t> Tanenbaum</a:t>
            </a:r>
            <a:br>
              <a:rPr lang="en-US" sz="3200" dirty="0"/>
            </a:br>
            <a:r>
              <a:rPr lang="en-US" sz="3200" dirty="0"/>
              <a:t>Virtual Machine Concept</a:t>
            </a:r>
            <a:endParaRPr lang="en-US" altLang="en-US" sz="3200" dirty="0"/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B62D1CD1-13B6-4E42-99F7-29BD03D6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51462"/>
            <a:ext cx="2971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100"/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2292B43D-36CA-4266-86B3-BE634D4F821A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1981200"/>
            <a:ext cx="4038600" cy="4724400"/>
            <a:chOff x="1537" y="853"/>
            <a:chExt cx="2544" cy="2976"/>
          </a:xfrm>
        </p:grpSpPr>
        <p:sp>
          <p:nvSpPr>
            <p:cNvPr id="38921" name="AutoShape 5">
              <a:extLst>
                <a:ext uri="{FF2B5EF4-FFF2-40B4-BE49-F238E27FC236}">
                  <a16:creationId xmlns:a16="http://schemas.microsoft.com/office/drawing/2014/main" id="{C4F63999-811C-4375-B9E8-2645DA08B1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37" y="853"/>
              <a:ext cx="2544" cy="29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Freeform 6">
              <a:extLst>
                <a:ext uri="{FF2B5EF4-FFF2-40B4-BE49-F238E27FC236}">
                  <a16:creationId xmlns:a16="http://schemas.microsoft.com/office/drawing/2014/main" id="{2DE1C5A1-10E4-4790-BEB6-D4C7A02B5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1411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Freeform 7">
              <a:extLst>
                <a:ext uri="{FF2B5EF4-FFF2-40B4-BE49-F238E27FC236}">
                  <a16:creationId xmlns:a16="http://schemas.microsoft.com/office/drawing/2014/main" id="{D86057C0-DE60-4D8B-96F2-082525E94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965"/>
              <a:ext cx="88" cy="520"/>
            </a:xfrm>
            <a:custGeom>
              <a:avLst/>
              <a:gdLst>
                <a:gd name="T0" fmla="*/ 88 w 88"/>
                <a:gd name="T1" fmla="*/ 520 h 520"/>
                <a:gd name="T2" fmla="*/ 0 w 88"/>
                <a:gd name="T3" fmla="*/ 446 h 520"/>
                <a:gd name="T4" fmla="*/ 0 w 88"/>
                <a:gd name="T5" fmla="*/ 0 h 520"/>
                <a:gd name="T6" fmla="*/ 88 w 88"/>
                <a:gd name="T7" fmla="*/ 75 h 520"/>
                <a:gd name="T8" fmla="*/ 88 w 88"/>
                <a:gd name="T9" fmla="*/ 52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20"/>
                <a:gd name="T17" fmla="*/ 88 w 88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20">
                  <a:moveTo>
                    <a:pt x="88" y="520"/>
                  </a:moveTo>
                  <a:lnTo>
                    <a:pt x="0" y="446"/>
                  </a:lnTo>
                  <a:lnTo>
                    <a:pt x="0" y="0"/>
                  </a:lnTo>
                  <a:lnTo>
                    <a:pt x="88" y="75"/>
                  </a:lnTo>
                  <a:lnTo>
                    <a:pt x="88" y="52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Rectangle 8">
              <a:extLst>
                <a:ext uri="{FF2B5EF4-FFF2-40B4-BE49-F238E27FC236}">
                  <a16:creationId xmlns:a16="http://schemas.microsoft.com/office/drawing/2014/main" id="{9BCE2C87-0D11-4A15-9676-67EF2A29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965"/>
              <a:ext cx="1532" cy="44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25" name="Rectangle 9">
              <a:extLst>
                <a:ext uri="{FF2B5EF4-FFF2-40B4-BE49-F238E27FC236}">
                  <a16:creationId xmlns:a16="http://schemas.microsoft.com/office/drawing/2014/main" id="{3127AEE1-2591-401F-8D88-5FB72D335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035"/>
              <a:ext cx="11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Application Programs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High-Level Language</a:t>
              </a:r>
              <a:endParaRPr lang="en-US" altLang="en-US" sz="1800"/>
            </a:p>
          </p:txBody>
        </p:sp>
        <p:sp>
          <p:nvSpPr>
            <p:cNvPr id="38926" name="Freeform 10">
              <a:extLst>
                <a:ext uri="{FF2B5EF4-FFF2-40B4-BE49-F238E27FC236}">
                  <a16:creationId xmlns:a16="http://schemas.microsoft.com/office/drawing/2014/main" id="{34EDAD2D-B2B0-46B8-9F3E-A9A49FF56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1856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Freeform 11">
              <a:extLst>
                <a:ext uri="{FF2B5EF4-FFF2-40B4-BE49-F238E27FC236}">
                  <a16:creationId xmlns:a16="http://schemas.microsoft.com/office/drawing/2014/main" id="{689FC364-AF76-482B-A23B-36516A72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1411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Rectangle 12">
              <a:extLst>
                <a:ext uri="{FF2B5EF4-FFF2-40B4-BE49-F238E27FC236}">
                  <a16:creationId xmlns:a16="http://schemas.microsoft.com/office/drawing/2014/main" id="{4FFEFBF7-C0E9-41CE-B059-D6C6EFF8B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411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29" name="Rectangle 13">
              <a:extLst>
                <a:ext uri="{FF2B5EF4-FFF2-40B4-BE49-F238E27FC236}">
                  <a16:creationId xmlns:a16="http://schemas.microsoft.com/office/drawing/2014/main" id="{10B3C301-9902-4130-A72C-33D68867A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1560"/>
              <a:ext cx="109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Assembly Language</a:t>
              </a:r>
              <a:endParaRPr lang="en-US" altLang="en-US" sz="1800"/>
            </a:p>
          </p:txBody>
        </p:sp>
        <p:sp>
          <p:nvSpPr>
            <p:cNvPr id="38930" name="Freeform 14">
              <a:extLst>
                <a:ext uri="{FF2B5EF4-FFF2-40B4-BE49-F238E27FC236}">
                  <a16:creationId xmlns:a16="http://schemas.microsoft.com/office/drawing/2014/main" id="{2C22BC54-D347-4878-97DB-71919DE73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301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Freeform 15">
              <a:extLst>
                <a:ext uri="{FF2B5EF4-FFF2-40B4-BE49-F238E27FC236}">
                  <a16:creationId xmlns:a16="http://schemas.microsoft.com/office/drawing/2014/main" id="{C851248C-8E6B-4BB9-BA97-C9A4F8FE5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1856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Rectangle 16">
              <a:extLst>
                <a:ext uri="{FF2B5EF4-FFF2-40B4-BE49-F238E27FC236}">
                  <a16:creationId xmlns:a16="http://schemas.microsoft.com/office/drawing/2014/main" id="{5D7F9027-C81D-4501-8FA9-26C1DA41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856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33" name="Rectangle 17">
              <a:extLst>
                <a:ext uri="{FF2B5EF4-FFF2-40B4-BE49-F238E27FC236}">
                  <a16:creationId xmlns:a16="http://schemas.microsoft.com/office/drawing/2014/main" id="{07F3F13C-8326-4E63-B2AA-7986729D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2005"/>
              <a:ext cx="9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Operating System</a:t>
              </a:r>
              <a:endParaRPr lang="en-US" altLang="en-US" sz="1800"/>
            </a:p>
          </p:txBody>
        </p:sp>
        <p:sp>
          <p:nvSpPr>
            <p:cNvPr id="38934" name="Freeform 18">
              <a:extLst>
                <a:ext uri="{FF2B5EF4-FFF2-40B4-BE49-F238E27FC236}">
                  <a16:creationId xmlns:a16="http://schemas.microsoft.com/office/drawing/2014/main" id="{BCF4375F-B6C5-4FD5-9986-C8D3EB0F3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746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Freeform 19">
              <a:extLst>
                <a:ext uri="{FF2B5EF4-FFF2-40B4-BE49-F238E27FC236}">
                  <a16:creationId xmlns:a16="http://schemas.microsoft.com/office/drawing/2014/main" id="{41314D19-279D-47B0-9BCA-48BE72171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2301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Rectangle 20">
              <a:extLst>
                <a:ext uri="{FF2B5EF4-FFF2-40B4-BE49-F238E27FC236}">
                  <a16:creationId xmlns:a16="http://schemas.microsoft.com/office/drawing/2014/main" id="{2F893A5F-8CB7-49A2-A7FF-C1E2B125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301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37" name="Rectangle 21">
              <a:extLst>
                <a:ext uri="{FF2B5EF4-FFF2-40B4-BE49-F238E27FC236}">
                  <a16:creationId xmlns:a16="http://schemas.microsoft.com/office/drawing/2014/main" id="{134113F6-3664-484B-ADD4-7666B8CC2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376"/>
              <a:ext cx="7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Instruction Set</a:t>
              </a:r>
              <a:endParaRPr lang="en-US" altLang="en-US" sz="1800"/>
            </a:p>
          </p:txBody>
        </p:sp>
        <p:sp>
          <p:nvSpPr>
            <p:cNvPr id="38938" name="Rectangle 22">
              <a:extLst>
                <a:ext uri="{FF2B5EF4-FFF2-40B4-BE49-F238E27FC236}">
                  <a16:creationId xmlns:a16="http://schemas.microsoft.com/office/drawing/2014/main" id="{9D6FBB86-20A4-4AC6-A3A9-5C87092C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525"/>
              <a:ext cx="6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Architecture</a:t>
              </a:r>
              <a:endParaRPr lang="en-US" altLang="en-US" sz="1800"/>
            </a:p>
          </p:txBody>
        </p:sp>
        <p:sp>
          <p:nvSpPr>
            <p:cNvPr id="38939" name="Freeform 23">
              <a:extLst>
                <a:ext uri="{FF2B5EF4-FFF2-40B4-BE49-F238E27FC236}">
                  <a16:creationId xmlns:a16="http://schemas.microsoft.com/office/drawing/2014/main" id="{21D9DF81-E2D5-4CDC-AF9B-4C869BD24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3191"/>
              <a:ext cx="1620" cy="75"/>
            </a:xfrm>
            <a:custGeom>
              <a:avLst/>
              <a:gdLst>
                <a:gd name="T0" fmla="*/ 1532 w 1620"/>
                <a:gd name="T1" fmla="*/ 0 h 75"/>
                <a:gd name="T2" fmla="*/ 0 w 1620"/>
                <a:gd name="T3" fmla="*/ 0 h 75"/>
                <a:gd name="T4" fmla="*/ 88 w 1620"/>
                <a:gd name="T5" fmla="*/ 75 h 75"/>
                <a:gd name="T6" fmla="*/ 1620 w 1620"/>
                <a:gd name="T7" fmla="*/ 75 h 75"/>
                <a:gd name="T8" fmla="*/ 1532 w 1620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5"/>
                <a:gd name="T17" fmla="*/ 1620 w 1620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5">
                  <a:moveTo>
                    <a:pt x="1532" y="0"/>
                  </a:moveTo>
                  <a:lnTo>
                    <a:pt x="0" y="0"/>
                  </a:lnTo>
                  <a:lnTo>
                    <a:pt x="88" y="75"/>
                  </a:lnTo>
                  <a:lnTo>
                    <a:pt x="1620" y="75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Freeform 24">
              <a:extLst>
                <a:ext uri="{FF2B5EF4-FFF2-40B4-BE49-F238E27FC236}">
                  <a16:creationId xmlns:a16="http://schemas.microsoft.com/office/drawing/2014/main" id="{9B4CF602-2BC5-4142-A0FB-E8D3683B9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2746"/>
              <a:ext cx="88" cy="520"/>
            </a:xfrm>
            <a:custGeom>
              <a:avLst/>
              <a:gdLst>
                <a:gd name="T0" fmla="*/ 88 w 88"/>
                <a:gd name="T1" fmla="*/ 520 h 520"/>
                <a:gd name="T2" fmla="*/ 0 w 88"/>
                <a:gd name="T3" fmla="*/ 445 h 520"/>
                <a:gd name="T4" fmla="*/ 0 w 88"/>
                <a:gd name="T5" fmla="*/ 0 h 520"/>
                <a:gd name="T6" fmla="*/ 88 w 88"/>
                <a:gd name="T7" fmla="*/ 74 h 520"/>
                <a:gd name="T8" fmla="*/ 88 w 88"/>
                <a:gd name="T9" fmla="*/ 52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20"/>
                <a:gd name="T17" fmla="*/ 88 w 88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20">
                  <a:moveTo>
                    <a:pt x="88" y="520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2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Rectangle 25">
              <a:extLst>
                <a:ext uri="{FF2B5EF4-FFF2-40B4-BE49-F238E27FC236}">
                  <a16:creationId xmlns:a16="http://schemas.microsoft.com/office/drawing/2014/main" id="{DA40283A-CDBD-4998-98FB-B249FDE18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746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42" name="Rectangle 26">
              <a:extLst>
                <a:ext uri="{FF2B5EF4-FFF2-40B4-BE49-F238E27FC236}">
                  <a16:creationId xmlns:a16="http://schemas.microsoft.com/office/drawing/2014/main" id="{DB21BA8B-BB0C-46B4-946B-87E5B6CFD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896"/>
              <a:ext cx="92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Microarchitecture</a:t>
              </a:r>
              <a:endParaRPr lang="en-US" altLang="en-US" sz="1800"/>
            </a:p>
          </p:txBody>
        </p:sp>
        <p:sp>
          <p:nvSpPr>
            <p:cNvPr id="38943" name="Freeform 27">
              <a:extLst>
                <a:ext uri="{FF2B5EF4-FFF2-40B4-BE49-F238E27FC236}">
                  <a16:creationId xmlns:a16="http://schemas.microsoft.com/office/drawing/2014/main" id="{46DFEE64-F78B-41D8-A2AD-F3990E03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3619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Freeform 28">
              <a:extLst>
                <a:ext uri="{FF2B5EF4-FFF2-40B4-BE49-F238E27FC236}">
                  <a16:creationId xmlns:a16="http://schemas.microsoft.com/office/drawing/2014/main" id="{91744000-03E5-47C8-95EE-4C4F0824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3174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Rectangle 29">
              <a:extLst>
                <a:ext uri="{FF2B5EF4-FFF2-40B4-BE49-F238E27FC236}">
                  <a16:creationId xmlns:a16="http://schemas.microsoft.com/office/drawing/2014/main" id="{54275243-6962-41D9-83BA-3D7243446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3174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46" name="Rectangle 30">
              <a:extLst>
                <a:ext uri="{FF2B5EF4-FFF2-40B4-BE49-F238E27FC236}">
                  <a16:creationId xmlns:a16="http://schemas.microsoft.com/office/drawing/2014/main" id="{426FF2D8-908E-4A6E-BCCA-24075FA80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323"/>
              <a:ext cx="6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Digital Logic</a:t>
              </a:r>
              <a:endParaRPr lang="en-US" altLang="en-US" sz="1800"/>
            </a:p>
          </p:txBody>
        </p:sp>
        <p:sp>
          <p:nvSpPr>
            <p:cNvPr id="38947" name="Rectangle 31">
              <a:extLst>
                <a:ext uri="{FF2B5EF4-FFF2-40B4-BE49-F238E27FC236}">
                  <a16:creationId xmlns:a16="http://schemas.microsoft.com/office/drawing/2014/main" id="{224C1557-FBA7-491F-A945-5EC5254E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384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0</a:t>
              </a:r>
              <a:endParaRPr lang="en-US" altLang="en-US" sz="1800"/>
            </a:p>
          </p:txBody>
        </p:sp>
        <p:sp>
          <p:nvSpPr>
            <p:cNvPr id="38948" name="Rectangle 32">
              <a:extLst>
                <a:ext uri="{FF2B5EF4-FFF2-40B4-BE49-F238E27FC236}">
                  <a16:creationId xmlns:a16="http://schemas.microsoft.com/office/drawing/2014/main" id="{923077ED-C484-495C-8CA5-69D90793D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939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1</a:t>
              </a:r>
              <a:endParaRPr lang="en-US" altLang="en-US" sz="1800"/>
            </a:p>
          </p:txBody>
        </p:sp>
        <p:sp>
          <p:nvSpPr>
            <p:cNvPr id="38949" name="Rectangle 33">
              <a:extLst>
                <a:ext uri="{FF2B5EF4-FFF2-40B4-BE49-F238E27FC236}">
                  <a16:creationId xmlns:a16="http://schemas.microsoft.com/office/drawing/2014/main" id="{3931E080-0A4E-4546-8478-40CE8151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20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2</a:t>
              </a:r>
              <a:endParaRPr lang="en-US" altLang="en-US" sz="1800"/>
            </a:p>
          </p:txBody>
        </p:sp>
        <p:sp>
          <p:nvSpPr>
            <p:cNvPr id="38950" name="Rectangle 34">
              <a:extLst>
                <a:ext uri="{FF2B5EF4-FFF2-40B4-BE49-F238E27FC236}">
                  <a16:creationId xmlns:a16="http://schemas.microsoft.com/office/drawing/2014/main" id="{EA43CDCF-76A7-49C6-8055-038F7A0D3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075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3</a:t>
              </a:r>
              <a:endParaRPr lang="en-US" altLang="en-US" sz="1800"/>
            </a:p>
          </p:txBody>
        </p:sp>
        <p:sp>
          <p:nvSpPr>
            <p:cNvPr id="38951" name="Rectangle 35">
              <a:extLst>
                <a:ext uri="{FF2B5EF4-FFF2-40B4-BE49-F238E27FC236}">
                  <a16:creationId xmlns:a16="http://schemas.microsoft.com/office/drawing/2014/main" id="{C92E2398-E3EE-4B66-917C-FC0951AE6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602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4</a:t>
              </a:r>
              <a:endParaRPr lang="en-US" altLang="en-US" sz="1800"/>
            </a:p>
          </p:txBody>
        </p:sp>
        <p:sp>
          <p:nvSpPr>
            <p:cNvPr id="38952" name="Rectangle 36">
              <a:extLst>
                <a:ext uri="{FF2B5EF4-FFF2-40B4-BE49-F238E27FC236}">
                  <a16:creationId xmlns:a16="http://schemas.microsoft.com/office/drawing/2014/main" id="{98C376AF-DD33-4EE9-A332-D0247BF82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157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5</a:t>
              </a:r>
              <a:endParaRPr lang="en-US" altLang="en-US" sz="1800"/>
            </a:p>
          </p:txBody>
        </p:sp>
      </p:grpSp>
      <p:sp>
        <p:nvSpPr>
          <p:cNvPr id="38917" name="Line 37">
            <a:extLst>
              <a:ext uri="{FF2B5EF4-FFF2-40B4-BE49-F238E27FC236}">
                <a16:creationId xmlns:a16="http://schemas.microsoft.com/office/drawing/2014/main" id="{7590A32C-4471-42D2-AAFC-D1BB78D3A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3400" y="3019425"/>
            <a:ext cx="0" cy="3341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Text Box 38">
            <a:extLst>
              <a:ext uri="{FF2B5EF4-FFF2-40B4-BE49-F238E27FC236}">
                <a16:creationId xmlns:a16="http://schemas.microsoft.com/office/drawing/2014/main" id="{655B87A6-1945-46D6-8BCA-CD82A1A50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2154237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Increased level of abstraction</a:t>
            </a:r>
          </a:p>
        </p:txBody>
      </p:sp>
      <p:sp>
        <p:nvSpPr>
          <p:cNvPr id="38919" name="Line 39">
            <a:extLst>
              <a:ext uri="{FF2B5EF4-FFF2-40B4-BE49-F238E27FC236}">
                <a16:creationId xmlns:a16="http://schemas.microsoft.com/office/drawing/2014/main" id="{F8F3EA08-F41B-4E46-8B48-E14B4E3AF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7850" y="2327275"/>
            <a:ext cx="0" cy="299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40">
            <a:extLst>
              <a:ext uri="{FF2B5EF4-FFF2-40B4-BE49-F238E27FC236}">
                <a16:creationId xmlns:a16="http://schemas.microsoft.com/office/drawing/2014/main" id="{EA24FF32-97A8-4DB5-A228-54244027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57825"/>
            <a:ext cx="16113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Each level hides the details of the level below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D65631BD7B344876510D6EE00220C" ma:contentTypeVersion="0" ma:contentTypeDescription="Create a new document." ma:contentTypeScope="" ma:versionID="abcefb1a9f9b3df41ae0ab21c8b5a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418A2F-6FA0-409D-9679-9A3AAC67BE89}"/>
</file>

<file path=customXml/itemProps2.xml><?xml version="1.0" encoding="utf-8"?>
<ds:datastoreItem xmlns:ds="http://schemas.openxmlformats.org/officeDocument/2006/customXml" ds:itemID="{53D71AF5-57AE-4834-A5D9-17FCFD7A956B}"/>
</file>

<file path=customXml/itemProps3.xml><?xml version="1.0" encoding="utf-8"?>
<ds:datastoreItem xmlns:ds="http://schemas.openxmlformats.org/officeDocument/2006/customXml" ds:itemID="{B5E2AE2B-4840-4653-AB5C-BC9377B2BCF9}"/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2400</Words>
  <Application>Microsoft Office PowerPoint</Application>
  <PresentationFormat>On-screen Show (4:3)</PresentationFormat>
  <Paragraphs>717</Paragraphs>
  <Slides>45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SimSun</vt:lpstr>
      <vt:lpstr>Arial</vt:lpstr>
      <vt:lpstr>Calibri</vt:lpstr>
      <vt:lpstr>Helvetica</vt:lpstr>
      <vt:lpstr>Times New Roman</vt:lpstr>
      <vt:lpstr>Wingdings</vt:lpstr>
      <vt:lpstr>Office Theme</vt:lpstr>
      <vt:lpstr>1_Office Theme</vt:lpstr>
      <vt:lpstr>Computer Organization and Assembly Language  (CS2523)</vt:lpstr>
      <vt:lpstr>Lecture Outlines</vt:lpstr>
      <vt:lpstr>Welcome to Assembly Language(AL)</vt:lpstr>
      <vt:lpstr>Welcome to Assembly Language(AL)</vt:lpstr>
      <vt:lpstr>Welcome to Assembly Language(AL)</vt:lpstr>
      <vt:lpstr>Welcome to Assembly Language(AL)</vt:lpstr>
      <vt:lpstr>Assembly Language Applications</vt:lpstr>
      <vt:lpstr>Assembly vs High-Level Languages</vt:lpstr>
      <vt:lpstr>Programmer’s View of a Computer System A Concept by  Tanenbaum Virtual Machine Concept</vt:lpstr>
      <vt:lpstr>Programmer's View</vt:lpstr>
      <vt:lpstr>Programmer's View</vt:lpstr>
      <vt:lpstr>Assembly and Machine Language</vt:lpstr>
      <vt:lpstr>Compiler and Assembler</vt:lpstr>
      <vt:lpstr>Translating Languages</vt:lpstr>
      <vt:lpstr>Translating Languages</vt:lpstr>
      <vt:lpstr>Translating Languages</vt:lpstr>
      <vt:lpstr>Translating Languages</vt:lpstr>
      <vt:lpstr>Translating Languages</vt:lpstr>
      <vt:lpstr>Translating Languages</vt:lpstr>
      <vt:lpstr>Translating Languages-Registers</vt:lpstr>
      <vt:lpstr>Translating Languages-Registers</vt:lpstr>
      <vt:lpstr>Translating Languages-Registers</vt:lpstr>
      <vt:lpstr>Translating Languages-Registers</vt:lpstr>
      <vt:lpstr>General Concepts</vt:lpstr>
      <vt:lpstr>Basic Architecture</vt:lpstr>
      <vt:lpstr>Datapath Operations</vt:lpstr>
      <vt:lpstr>Control Unit</vt:lpstr>
      <vt:lpstr>Control Unit Sub-Operations</vt:lpstr>
      <vt:lpstr>Control Unit Sub-Operations</vt:lpstr>
      <vt:lpstr>Control Unit Sub-Operations</vt:lpstr>
      <vt:lpstr>Control Unit Sub-Operations</vt:lpstr>
      <vt:lpstr>Control Unit Sub-Operations</vt:lpstr>
      <vt:lpstr>Instruction Cycles</vt:lpstr>
      <vt:lpstr>Instruction Cycles</vt:lpstr>
      <vt:lpstr>PowerPoint Presentation</vt:lpstr>
      <vt:lpstr>PowerPoint Presentation</vt:lpstr>
      <vt:lpstr>Instruction Cycles</vt:lpstr>
      <vt:lpstr>Instruction Cycles</vt:lpstr>
      <vt:lpstr>Architectural Considerations</vt:lpstr>
      <vt:lpstr>Architectural Considerations</vt:lpstr>
      <vt:lpstr>Instruction Cycle State Diagram</vt:lpstr>
      <vt:lpstr>Advantages of High-Level Languages</vt:lpstr>
      <vt:lpstr>Why Learn Assembly Language?</vt:lpstr>
      <vt:lpstr>How a pipeline assembly code look like</vt:lpstr>
      <vt:lpstr>How a pipeline assembly code look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Computer Networks (CS----)</dc:title>
  <dc:creator>Tayyaba Zaheer</dc:creator>
  <cp:lastModifiedBy>Tayyaba Zaheer</cp:lastModifiedBy>
  <cp:revision>425</cp:revision>
  <dcterms:created xsi:type="dcterms:W3CDTF">2006-08-16T00:00:00Z</dcterms:created>
  <dcterms:modified xsi:type="dcterms:W3CDTF">2022-09-26T07:09:02Z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0x010100BA8D65631BD7B344876510D6EE00220C</vt:lpwstr>
  </property>
</Properties>
</file>