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notesMasterIdLst>
    <p:notesMasterId r:id="rId5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arget="slides/slide47.xml" Type="http://schemas.openxmlformats.org/officeDocument/2006/relationships/slide"/>  <Relationship Id="rId49" Target="slides/slide48.xml" Type="http://schemas.openxmlformats.org/officeDocument/2006/relationships/slide"/>  <Relationship Id="rId50" Type="http://schemas.openxmlformats.org/officeDocument/2006/relationships/presProps" Target="presProps.xml"/>  <Relationship Id="rId51" Type="http://schemas.openxmlformats.org/officeDocument/2006/relationships/viewProps" Target="viewProps.xml"/>  <Relationship Id="rId52" Type="http://schemas.openxmlformats.org/officeDocument/2006/relationships/theme" Target="theme/theme1.xml"/>  <Relationship Id="rId53" Type="http://schemas.openxmlformats.org/officeDocument/2006/relationships/tableStyles" Target="tableStyles.xml"/>  <Relationship Id="rId5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media/image4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media/image4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media/image4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media/image4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5.xml" Type="http://schemas.openxmlformats.org/officeDocument/2006/relationships/notesSlide"/></Relationships>
</file>

<file path=ppt/slides/_rels/slide46.xml.rels><?xml version="1.0" encoding="UTF-8" standalone="yes"?>
<Relationships xmlns="http://schemas.openxmlformats.org/package/2006/relationships"><Relationship Id="rId1" Target="../media/image4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6.xml" Type="http://schemas.openxmlformats.org/officeDocument/2006/relationships/notesSlide"/></Relationships>
</file>

<file path=ppt/slides/_rels/slide47.xml.rels><?xml version="1.0" encoding="UTF-8" standalone="yes"?>
<Relationships xmlns="http://schemas.openxmlformats.org/package/2006/relationships"><Relationship Id="rId1" Target="../media/image4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7.xml" Type="http://schemas.openxmlformats.org/officeDocument/2006/relationships/notesSlide"/></Relationships>
</file>

<file path=ppt/slides/_rels/slide48.xml.rels><?xml version="1.0" encoding="UTF-8" standalone="yes"?>
<Relationships xmlns="http://schemas.openxmlformats.org/package/2006/relationships"><Relationship Id="rId1" Target="../media/image4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8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2022-10-08T06:50:44.895Z</dcterms:created>
  <dcterms:modified xsi:type="dcterms:W3CDTF">2022-10-08T06:50:44.895Z</dcterms:modified>
</cp:coreProperties>
</file>