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53"/>
  </p:notesMasterIdLst>
  <p:handoutMasterIdLst>
    <p:handoutMasterId r:id="rId54"/>
  </p:handoutMasterIdLst>
  <p:sldIdLst>
    <p:sldId id="428" r:id="rId3"/>
    <p:sldId id="444" r:id="rId4"/>
    <p:sldId id="432" r:id="rId5"/>
    <p:sldId id="433" r:id="rId6"/>
    <p:sldId id="434" r:id="rId7"/>
    <p:sldId id="392" r:id="rId8"/>
    <p:sldId id="393" r:id="rId9"/>
    <p:sldId id="394" r:id="rId10"/>
    <p:sldId id="395" r:id="rId11"/>
    <p:sldId id="256" r:id="rId12"/>
    <p:sldId id="439" r:id="rId13"/>
    <p:sldId id="396" r:id="rId14"/>
    <p:sldId id="397" r:id="rId15"/>
    <p:sldId id="257" r:id="rId16"/>
    <p:sldId id="258" r:id="rId17"/>
    <p:sldId id="440" r:id="rId18"/>
    <p:sldId id="441" r:id="rId19"/>
    <p:sldId id="442" r:id="rId20"/>
    <p:sldId id="443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30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17" r:id="rId41"/>
    <p:sldId id="418" r:id="rId42"/>
    <p:sldId id="419" r:id="rId43"/>
    <p:sldId id="420" r:id="rId44"/>
    <p:sldId id="421" r:id="rId45"/>
    <p:sldId id="422" r:id="rId46"/>
    <p:sldId id="423" r:id="rId47"/>
    <p:sldId id="425" r:id="rId48"/>
    <p:sldId id="426" r:id="rId49"/>
    <p:sldId id="427" r:id="rId50"/>
    <p:sldId id="436" r:id="rId51"/>
    <p:sldId id="429" r:id="rId52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FFCC00"/>
    <a:srgbClr val="FF33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1039" autoAdjust="0"/>
  </p:normalViewPr>
  <p:slideViewPr>
    <p:cSldViewPr>
      <p:cViewPr varScale="1">
        <p:scale>
          <a:sx n="106" d="100"/>
          <a:sy n="106" d="100"/>
        </p:scale>
        <p:origin x="17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customXml" Target="../customXml/item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ustomXml" Target="../customXml/item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99BB826-9E7F-4426-A512-13E7F1A0F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92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698ECA6-5D7C-4B45-89D5-56DCF2981F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75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8ECA6-5D7C-4B45-89D5-56DCF2981F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CF9D4-086F-4A6B-8B6D-F8FD89B4A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FCA6A-0F8D-48E9-9BBF-71400EA6D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6DA2D-47AD-419E-A825-1FF18A20B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87217" y="2556128"/>
            <a:ext cx="336956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5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5400">
                <a:lnSpc>
                  <a:spcPts val="1635"/>
                </a:lnSpc>
              </a:pPr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52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5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5400">
                <a:lnSpc>
                  <a:spcPts val="1635"/>
                </a:lnSpc>
              </a:pPr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865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5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5400">
                <a:lnSpc>
                  <a:spcPts val="1635"/>
                </a:lnSpc>
              </a:pPr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04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5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5400">
                <a:lnSpc>
                  <a:spcPts val="1635"/>
                </a:lnSpc>
              </a:pPr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77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05000" y="1524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3962400" y="1524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6019800" y="1524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5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5400">
                <a:lnSpc>
                  <a:spcPts val="1635"/>
                </a:lnSpc>
              </a:pPr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3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166A2-256B-48C8-A67F-4D7FA6617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05A99-806F-4AA9-AFFC-36BB026A7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1B133-6503-49CE-8FC9-636549EB4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E01BC-CA77-4B6E-9462-69F1CFB2A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73545-BDAD-4EFC-8BA6-E9D779AD7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4698E-DAA1-4BFA-9F4E-4BF5F2093E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4B50-3D20-48FE-9315-BE98A58C4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5FB18-D7C8-49F1-9D63-47CEE0E52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4573AB3-C19B-4790-9278-EED3FD7F5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78084" y="737578"/>
            <a:ext cx="5307330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7690" y="1917014"/>
            <a:ext cx="8408619" cy="2957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z="180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10/28/2022</a:t>
            </a:fld>
            <a:endParaRPr lang="en-US" sz="18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94928" y="6600791"/>
            <a:ext cx="231140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 eaLnBrk="1" fontAlgn="auto" hangingPunct="1">
              <a:lnSpc>
                <a:spcPts val="1635"/>
              </a:lnSpc>
              <a:spcBef>
                <a:spcPts val="0"/>
              </a:spcBef>
              <a:spcAft>
                <a:spcPts val="0"/>
              </a:spcAft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5400" eaLnBrk="1" fontAlgn="auto" hangingPunct="1">
                <a:lnSpc>
                  <a:spcPts val="1635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96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6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6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61q8sSxzJY" TargetMode="External"/><Relationship Id="rId2" Type="http://schemas.openxmlformats.org/officeDocument/2006/relationships/hyperlink" Target="https://www.youtube.com/watch?v=e0jHJOdR3cw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53.wmf"/><Relationship Id="rId3" Type="http://schemas.openxmlformats.org/officeDocument/2006/relationships/image" Target="../media/image15.wmf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72.bin"/><Relationship Id="rId2" Type="http://schemas.openxmlformats.org/officeDocument/2006/relationships/oleObject" Target="../embeddings/oleObject64.bin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6.bin"/><Relationship Id="rId11" Type="http://schemas.openxmlformats.org/officeDocument/2006/relationships/oleObject" Target="../embeddings/oleObject69.bin"/><Relationship Id="rId5" Type="http://schemas.openxmlformats.org/officeDocument/2006/relationships/image" Target="../media/image50.wmf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73.bin"/><Relationship Id="rId4" Type="http://schemas.openxmlformats.org/officeDocument/2006/relationships/oleObject" Target="../embeddings/oleObject65.bin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55.wmf"/><Relationship Id="rId3" Type="http://schemas.openxmlformats.org/officeDocument/2006/relationships/image" Target="../media/image15.wmf"/><Relationship Id="rId21" Type="http://schemas.openxmlformats.org/officeDocument/2006/relationships/image" Target="../media/image53.wmf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82.bin"/><Relationship Id="rId25" Type="http://schemas.openxmlformats.org/officeDocument/2006/relationships/image" Target="../media/image56.wmf"/><Relationship Id="rId2" Type="http://schemas.openxmlformats.org/officeDocument/2006/relationships/oleObject" Target="../embeddings/oleObject74.bin"/><Relationship Id="rId16" Type="http://schemas.openxmlformats.org/officeDocument/2006/relationships/image" Target="../media/image52.wmf"/><Relationship Id="rId20" Type="http://schemas.openxmlformats.org/officeDocument/2006/relationships/oleObject" Target="../embeddings/oleObject8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6.bin"/><Relationship Id="rId11" Type="http://schemas.openxmlformats.org/officeDocument/2006/relationships/oleObject" Target="../embeddings/oleObject79.bin"/><Relationship Id="rId24" Type="http://schemas.openxmlformats.org/officeDocument/2006/relationships/oleObject" Target="../embeddings/oleObject86.bin"/><Relationship Id="rId5" Type="http://schemas.openxmlformats.org/officeDocument/2006/relationships/image" Target="../media/image50.wmf"/><Relationship Id="rId15" Type="http://schemas.openxmlformats.org/officeDocument/2006/relationships/oleObject" Target="../embeddings/oleObject81.bin"/><Relationship Id="rId23" Type="http://schemas.openxmlformats.org/officeDocument/2006/relationships/image" Target="../media/image54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83.bin"/><Relationship Id="rId4" Type="http://schemas.openxmlformats.org/officeDocument/2006/relationships/oleObject" Target="../embeddings/oleObject75.bin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13.wmf"/><Relationship Id="rId22" Type="http://schemas.openxmlformats.org/officeDocument/2006/relationships/oleObject" Target="../embeddings/oleObject8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55.wmf"/><Relationship Id="rId26" Type="http://schemas.openxmlformats.org/officeDocument/2006/relationships/image" Target="../media/image54.wmf"/><Relationship Id="rId3" Type="http://schemas.openxmlformats.org/officeDocument/2006/relationships/image" Target="../media/image15.wmf"/><Relationship Id="rId21" Type="http://schemas.openxmlformats.org/officeDocument/2006/relationships/image" Target="../media/image57.wmf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95.bin"/><Relationship Id="rId25" Type="http://schemas.openxmlformats.org/officeDocument/2006/relationships/oleObject" Target="../embeddings/oleObject100.bin"/><Relationship Id="rId2" Type="http://schemas.openxmlformats.org/officeDocument/2006/relationships/oleObject" Target="../embeddings/oleObject87.bin"/><Relationship Id="rId16" Type="http://schemas.openxmlformats.org/officeDocument/2006/relationships/image" Target="../media/image52.wmf"/><Relationship Id="rId20" Type="http://schemas.openxmlformats.org/officeDocument/2006/relationships/oleObject" Target="../embeddings/oleObject9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9.bin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53.wmf"/><Relationship Id="rId5" Type="http://schemas.openxmlformats.org/officeDocument/2006/relationships/image" Target="../media/image50.wmf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9.bin"/><Relationship Id="rId28" Type="http://schemas.openxmlformats.org/officeDocument/2006/relationships/image" Target="../media/image58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96.bin"/><Relationship Id="rId4" Type="http://schemas.openxmlformats.org/officeDocument/2006/relationships/oleObject" Target="../embeddings/oleObject88.bin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3.wmf"/><Relationship Id="rId22" Type="http://schemas.openxmlformats.org/officeDocument/2006/relationships/oleObject" Target="../embeddings/oleObject98.bin"/><Relationship Id="rId27" Type="http://schemas.openxmlformats.org/officeDocument/2006/relationships/oleObject" Target="../embeddings/oleObject10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55.wmf"/><Relationship Id="rId26" Type="http://schemas.openxmlformats.org/officeDocument/2006/relationships/oleObject" Target="../embeddings/oleObject116.bin"/><Relationship Id="rId3" Type="http://schemas.openxmlformats.org/officeDocument/2006/relationships/image" Target="../media/image15.wmf"/><Relationship Id="rId21" Type="http://schemas.openxmlformats.org/officeDocument/2006/relationships/image" Target="../media/image57.wmf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10.bin"/><Relationship Id="rId25" Type="http://schemas.openxmlformats.org/officeDocument/2006/relationships/image" Target="../media/image53.wmf"/><Relationship Id="rId2" Type="http://schemas.openxmlformats.org/officeDocument/2006/relationships/oleObject" Target="../embeddings/oleObject102.bin"/><Relationship Id="rId16" Type="http://schemas.openxmlformats.org/officeDocument/2006/relationships/image" Target="../media/image52.wmf"/><Relationship Id="rId20" Type="http://schemas.openxmlformats.org/officeDocument/2006/relationships/oleObject" Target="../embeddings/oleObject112.bin"/><Relationship Id="rId29" Type="http://schemas.openxmlformats.org/officeDocument/2006/relationships/image" Target="../media/image5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4.bin"/><Relationship Id="rId11" Type="http://schemas.openxmlformats.org/officeDocument/2006/relationships/oleObject" Target="../embeddings/oleObject107.bin"/><Relationship Id="rId24" Type="http://schemas.openxmlformats.org/officeDocument/2006/relationships/oleObject" Target="../embeddings/oleObject115.bin"/><Relationship Id="rId32" Type="http://schemas.openxmlformats.org/officeDocument/2006/relationships/oleObject" Target="../embeddings/oleObject119.bin"/><Relationship Id="rId5" Type="http://schemas.openxmlformats.org/officeDocument/2006/relationships/image" Target="../media/image50.wmf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4.bin"/><Relationship Id="rId28" Type="http://schemas.openxmlformats.org/officeDocument/2006/relationships/oleObject" Target="../embeddings/oleObject117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11.bin"/><Relationship Id="rId31" Type="http://schemas.openxmlformats.org/officeDocument/2006/relationships/image" Target="../media/image60.wmf"/><Relationship Id="rId4" Type="http://schemas.openxmlformats.org/officeDocument/2006/relationships/oleObject" Target="../embeddings/oleObject103.bin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3.wmf"/><Relationship Id="rId22" Type="http://schemas.openxmlformats.org/officeDocument/2006/relationships/oleObject" Target="../embeddings/oleObject113.bin"/><Relationship Id="rId27" Type="http://schemas.openxmlformats.org/officeDocument/2006/relationships/image" Target="../media/image54.wmf"/><Relationship Id="rId30" Type="http://schemas.openxmlformats.org/officeDocument/2006/relationships/oleObject" Target="../embeddings/oleObject118.bin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55.wmf"/><Relationship Id="rId26" Type="http://schemas.openxmlformats.org/officeDocument/2006/relationships/image" Target="../media/image53.wmf"/><Relationship Id="rId3" Type="http://schemas.openxmlformats.org/officeDocument/2006/relationships/image" Target="../media/image15.wmf"/><Relationship Id="rId21" Type="http://schemas.openxmlformats.org/officeDocument/2006/relationships/image" Target="../media/image57.wmf"/><Relationship Id="rId34" Type="http://schemas.openxmlformats.org/officeDocument/2006/relationships/image" Target="../media/image63.wmf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28.bin"/><Relationship Id="rId25" Type="http://schemas.openxmlformats.org/officeDocument/2006/relationships/oleObject" Target="../embeddings/oleObject134.bin"/><Relationship Id="rId33" Type="http://schemas.openxmlformats.org/officeDocument/2006/relationships/oleObject" Target="../embeddings/oleObject138.bin"/><Relationship Id="rId2" Type="http://schemas.openxmlformats.org/officeDocument/2006/relationships/oleObject" Target="../embeddings/oleObject120.bin"/><Relationship Id="rId16" Type="http://schemas.openxmlformats.org/officeDocument/2006/relationships/image" Target="../media/image52.wmf"/><Relationship Id="rId20" Type="http://schemas.openxmlformats.org/officeDocument/2006/relationships/oleObject" Target="../embeddings/oleObject130.bin"/><Relationship Id="rId29" Type="http://schemas.openxmlformats.org/officeDocument/2006/relationships/oleObject" Target="../embeddings/oleObject1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2.bin"/><Relationship Id="rId11" Type="http://schemas.openxmlformats.org/officeDocument/2006/relationships/oleObject" Target="../embeddings/oleObject125.bin"/><Relationship Id="rId24" Type="http://schemas.openxmlformats.org/officeDocument/2006/relationships/oleObject" Target="../embeddings/oleObject133.bin"/><Relationship Id="rId32" Type="http://schemas.openxmlformats.org/officeDocument/2006/relationships/image" Target="../media/image62.wmf"/><Relationship Id="rId5" Type="http://schemas.openxmlformats.org/officeDocument/2006/relationships/image" Target="../media/image50.wmf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2.bin"/><Relationship Id="rId28" Type="http://schemas.openxmlformats.org/officeDocument/2006/relationships/image" Target="../media/image54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29.bin"/><Relationship Id="rId31" Type="http://schemas.openxmlformats.org/officeDocument/2006/relationships/oleObject" Target="../embeddings/oleObject137.bin"/><Relationship Id="rId4" Type="http://schemas.openxmlformats.org/officeDocument/2006/relationships/oleObject" Target="../embeddings/oleObject121.bin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3.wmf"/><Relationship Id="rId22" Type="http://schemas.openxmlformats.org/officeDocument/2006/relationships/oleObject" Target="../embeddings/oleObject131.bin"/><Relationship Id="rId27" Type="http://schemas.openxmlformats.org/officeDocument/2006/relationships/oleObject" Target="../embeddings/oleObject135.bin"/><Relationship Id="rId30" Type="http://schemas.openxmlformats.org/officeDocument/2006/relationships/image" Target="../media/image61.wmf"/><Relationship Id="rId8" Type="http://schemas.openxmlformats.org/officeDocument/2006/relationships/image" Target="../media/image5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55.wmf"/><Relationship Id="rId26" Type="http://schemas.openxmlformats.org/officeDocument/2006/relationships/image" Target="../media/image64.wmf"/><Relationship Id="rId3" Type="http://schemas.openxmlformats.org/officeDocument/2006/relationships/image" Target="../media/image15.wmf"/><Relationship Id="rId21" Type="http://schemas.openxmlformats.org/officeDocument/2006/relationships/image" Target="../media/image57.wmf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3.bin"/><Relationship Id="rId2" Type="http://schemas.openxmlformats.org/officeDocument/2006/relationships/oleObject" Target="../embeddings/oleObject139.bin"/><Relationship Id="rId16" Type="http://schemas.openxmlformats.org/officeDocument/2006/relationships/image" Target="../media/image52.wmf"/><Relationship Id="rId20" Type="http://schemas.openxmlformats.org/officeDocument/2006/relationships/oleObject" Target="../embeddings/oleObject149.bin"/><Relationship Id="rId29" Type="http://schemas.openxmlformats.org/officeDocument/2006/relationships/oleObject" Target="../embeddings/oleObject15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1.bin"/><Relationship Id="rId11" Type="http://schemas.openxmlformats.org/officeDocument/2006/relationships/oleObject" Target="../embeddings/oleObject144.bin"/><Relationship Id="rId24" Type="http://schemas.openxmlformats.org/officeDocument/2006/relationships/oleObject" Target="../embeddings/oleObject152.bin"/><Relationship Id="rId5" Type="http://schemas.openxmlformats.org/officeDocument/2006/relationships/image" Target="../media/image50.wmf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1.bin"/><Relationship Id="rId28" Type="http://schemas.openxmlformats.org/officeDocument/2006/relationships/image" Target="../media/image53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48.bin"/><Relationship Id="rId4" Type="http://schemas.openxmlformats.org/officeDocument/2006/relationships/oleObject" Target="../embeddings/oleObject140.bin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3.wmf"/><Relationship Id="rId22" Type="http://schemas.openxmlformats.org/officeDocument/2006/relationships/oleObject" Target="../embeddings/oleObject150.bin"/><Relationship Id="rId27" Type="http://schemas.openxmlformats.org/officeDocument/2006/relationships/oleObject" Target="../embeddings/oleObject154.bin"/><Relationship Id="rId30" Type="http://schemas.openxmlformats.org/officeDocument/2006/relationships/image" Target="../media/image54.w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55.wmf"/><Relationship Id="rId26" Type="http://schemas.openxmlformats.org/officeDocument/2006/relationships/image" Target="../media/image64.wmf"/><Relationship Id="rId3" Type="http://schemas.openxmlformats.org/officeDocument/2006/relationships/image" Target="../media/image15.wmf"/><Relationship Id="rId21" Type="http://schemas.openxmlformats.org/officeDocument/2006/relationships/image" Target="../media/image57.wmf"/><Relationship Id="rId34" Type="http://schemas.openxmlformats.org/officeDocument/2006/relationships/image" Target="../media/image66.wmf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64.bin"/><Relationship Id="rId25" Type="http://schemas.openxmlformats.org/officeDocument/2006/relationships/oleObject" Target="../embeddings/oleObject170.bin"/><Relationship Id="rId33" Type="http://schemas.openxmlformats.org/officeDocument/2006/relationships/oleObject" Target="../embeddings/oleObject174.bin"/><Relationship Id="rId2" Type="http://schemas.openxmlformats.org/officeDocument/2006/relationships/oleObject" Target="../embeddings/oleObject156.bin"/><Relationship Id="rId16" Type="http://schemas.openxmlformats.org/officeDocument/2006/relationships/image" Target="../media/image52.wmf"/><Relationship Id="rId20" Type="http://schemas.openxmlformats.org/officeDocument/2006/relationships/oleObject" Target="../embeddings/oleObject166.bin"/><Relationship Id="rId29" Type="http://schemas.openxmlformats.org/officeDocument/2006/relationships/oleObject" Target="../embeddings/oleObject17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8.bin"/><Relationship Id="rId11" Type="http://schemas.openxmlformats.org/officeDocument/2006/relationships/oleObject" Target="../embeddings/oleObject161.bin"/><Relationship Id="rId24" Type="http://schemas.openxmlformats.org/officeDocument/2006/relationships/oleObject" Target="../embeddings/oleObject169.bin"/><Relationship Id="rId32" Type="http://schemas.openxmlformats.org/officeDocument/2006/relationships/image" Target="../media/image65.wmf"/><Relationship Id="rId5" Type="http://schemas.openxmlformats.org/officeDocument/2006/relationships/image" Target="../media/image50.wmf"/><Relationship Id="rId15" Type="http://schemas.openxmlformats.org/officeDocument/2006/relationships/oleObject" Target="../embeddings/oleObject163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53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65.bin"/><Relationship Id="rId31" Type="http://schemas.openxmlformats.org/officeDocument/2006/relationships/oleObject" Target="../embeddings/oleObject173.bin"/><Relationship Id="rId4" Type="http://schemas.openxmlformats.org/officeDocument/2006/relationships/oleObject" Target="../embeddings/oleObject157.bin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3.wmf"/><Relationship Id="rId22" Type="http://schemas.openxmlformats.org/officeDocument/2006/relationships/oleObject" Target="../embeddings/oleObject167.bin"/><Relationship Id="rId27" Type="http://schemas.openxmlformats.org/officeDocument/2006/relationships/oleObject" Target="../embeddings/oleObject171.bin"/><Relationship Id="rId30" Type="http://schemas.openxmlformats.org/officeDocument/2006/relationships/image" Target="../media/image54.wmf"/><Relationship Id="rId8" Type="http://schemas.openxmlformats.org/officeDocument/2006/relationships/image" Target="../media/image5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67.wmf"/><Relationship Id="rId2" Type="http://schemas.openxmlformats.org/officeDocument/2006/relationships/oleObject" Target="../embeddings/oleObject17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7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17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oleObject" Target="../embeddings/oleObject17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17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2.wmf"/><Relationship Id="rId21" Type="http://schemas.openxmlformats.org/officeDocument/2006/relationships/oleObject" Target="../embeddings/oleObject14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6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5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2" Type="http://schemas.openxmlformats.org/officeDocument/2006/relationships/oleObject" Target="../embeddings/oleObject18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2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18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53.wmf"/><Relationship Id="rId3" Type="http://schemas.openxmlformats.org/officeDocument/2006/relationships/image" Target="../media/image15.wmf"/><Relationship Id="rId21" Type="http://schemas.openxmlformats.org/officeDocument/2006/relationships/oleObject" Target="../embeddings/oleObject193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91.bin"/><Relationship Id="rId2" Type="http://schemas.openxmlformats.org/officeDocument/2006/relationships/oleObject" Target="../embeddings/oleObject183.bin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5.bin"/><Relationship Id="rId11" Type="http://schemas.openxmlformats.org/officeDocument/2006/relationships/oleObject" Target="../embeddings/oleObject188.bin"/><Relationship Id="rId5" Type="http://schemas.openxmlformats.org/officeDocument/2006/relationships/image" Target="../media/image50.wmf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92.bin"/><Relationship Id="rId4" Type="http://schemas.openxmlformats.org/officeDocument/2006/relationships/oleObject" Target="../embeddings/oleObject184.bin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3.wmf"/><Relationship Id="rId22" Type="http://schemas.openxmlformats.org/officeDocument/2006/relationships/image" Target="../media/image7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3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19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55.wmf"/><Relationship Id="rId26" Type="http://schemas.openxmlformats.org/officeDocument/2006/relationships/oleObject" Target="../embeddings/oleObject212.bin"/><Relationship Id="rId3" Type="http://schemas.openxmlformats.org/officeDocument/2006/relationships/image" Target="../media/image15.wmf"/><Relationship Id="rId21" Type="http://schemas.openxmlformats.org/officeDocument/2006/relationships/image" Target="../media/image78.wmf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207.bin"/><Relationship Id="rId25" Type="http://schemas.openxmlformats.org/officeDocument/2006/relationships/image" Target="../media/image53.wmf"/><Relationship Id="rId2" Type="http://schemas.openxmlformats.org/officeDocument/2006/relationships/oleObject" Target="../embeddings/oleObject199.bin"/><Relationship Id="rId16" Type="http://schemas.openxmlformats.org/officeDocument/2006/relationships/image" Target="../media/image52.wmf"/><Relationship Id="rId20" Type="http://schemas.openxmlformats.org/officeDocument/2006/relationships/oleObject" Target="../embeddings/oleObject20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1.bin"/><Relationship Id="rId11" Type="http://schemas.openxmlformats.org/officeDocument/2006/relationships/oleObject" Target="../embeddings/oleObject204.bin"/><Relationship Id="rId24" Type="http://schemas.openxmlformats.org/officeDocument/2006/relationships/oleObject" Target="../embeddings/oleObject211.bin"/><Relationship Id="rId5" Type="http://schemas.openxmlformats.org/officeDocument/2006/relationships/image" Target="../media/image50.wmf"/><Relationship Id="rId15" Type="http://schemas.openxmlformats.org/officeDocument/2006/relationships/oleObject" Target="../embeddings/oleObject206.bin"/><Relationship Id="rId23" Type="http://schemas.openxmlformats.org/officeDocument/2006/relationships/image" Target="../media/image79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208.bin"/><Relationship Id="rId4" Type="http://schemas.openxmlformats.org/officeDocument/2006/relationships/oleObject" Target="../embeddings/oleObject200.bin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13.wmf"/><Relationship Id="rId22" Type="http://schemas.openxmlformats.org/officeDocument/2006/relationships/oleObject" Target="../embeddings/oleObject210.bin"/><Relationship Id="rId27" Type="http://schemas.openxmlformats.org/officeDocument/2006/relationships/image" Target="../media/image5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219.bin"/><Relationship Id="rId18" Type="http://schemas.openxmlformats.org/officeDocument/2006/relationships/image" Target="../media/image55.wmf"/><Relationship Id="rId26" Type="http://schemas.openxmlformats.org/officeDocument/2006/relationships/image" Target="../media/image64.wmf"/><Relationship Id="rId3" Type="http://schemas.openxmlformats.org/officeDocument/2006/relationships/image" Target="../media/image15.wmf"/><Relationship Id="rId21" Type="http://schemas.openxmlformats.org/officeDocument/2006/relationships/image" Target="../media/image57.wmf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221.bin"/><Relationship Id="rId25" Type="http://schemas.openxmlformats.org/officeDocument/2006/relationships/oleObject" Target="../embeddings/oleObject227.bin"/><Relationship Id="rId2" Type="http://schemas.openxmlformats.org/officeDocument/2006/relationships/oleObject" Target="../embeddings/oleObject213.bin"/><Relationship Id="rId16" Type="http://schemas.openxmlformats.org/officeDocument/2006/relationships/image" Target="../media/image52.wmf"/><Relationship Id="rId20" Type="http://schemas.openxmlformats.org/officeDocument/2006/relationships/oleObject" Target="../embeddings/oleObject223.bin"/><Relationship Id="rId29" Type="http://schemas.openxmlformats.org/officeDocument/2006/relationships/oleObject" Target="../embeddings/oleObject2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5.bin"/><Relationship Id="rId11" Type="http://schemas.openxmlformats.org/officeDocument/2006/relationships/oleObject" Target="../embeddings/oleObject218.bin"/><Relationship Id="rId24" Type="http://schemas.openxmlformats.org/officeDocument/2006/relationships/oleObject" Target="../embeddings/oleObject226.bin"/><Relationship Id="rId5" Type="http://schemas.openxmlformats.org/officeDocument/2006/relationships/image" Target="../media/image50.wmf"/><Relationship Id="rId15" Type="http://schemas.openxmlformats.org/officeDocument/2006/relationships/oleObject" Target="../embeddings/oleObject220.bin"/><Relationship Id="rId23" Type="http://schemas.openxmlformats.org/officeDocument/2006/relationships/oleObject" Target="../embeddings/oleObject225.bin"/><Relationship Id="rId28" Type="http://schemas.openxmlformats.org/officeDocument/2006/relationships/image" Target="../media/image53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222.bin"/><Relationship Id="rId4" Type="http://schemas.openxmlformats.org/officeDocument/2006/relationships/oleObject" Target="../embeddings/oleObject214.bin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13.wmf"/><Relationship Id="rId22" Type="http://schemas.openxmlformats.org/officeDocument/2006/relationships/oleObject" Target="../embeddings/oleObject224.bin"/><Relationship Id="rId27" Type="http://schemas.openxmlformats.org/officeDocument/2006/relationships/oleObject" Target="../embeddings/oleObject228.bin"/><Relationship Id="rId30" Type="http://schemas.openxmlformats.org/officeDocument/2006/relationships/image" Target="../media/image5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oleObject" Target="../embeddings/oleObject2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2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231.bin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55.wmf"/><Relationship Id="rId26" Type="http://schemas.openxmlformats.org/officeDocument/2006/relationships/image" Target="../media/image64.wmf"/><Relationship Id="rId3" Type="http://schemas.openxmlformats.org/officeDocument/2006/relationships/image" Target="../media/image15.wmf"/><Relationship Id="rId21" Type="http://schemas.openxmlformats.org/officeDocument/2006/relationships/image" Target="../media/image57.wmf"/><Relationship Id="rId34" Type="http://schemas.openxmlformats.org/officeDocument/2006/relationships/image" Target="../media/image54.wmf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241.bin"/><Relationship Id="rId25" Type="http://schemas.openxmlformats.org/officeDocument/2006/relationships/oleObject" Target="../embeddings/oleObject247.bin"/><Relationship Id="rId33" Type="http://schemas.openxmlformats.org/officeDocument/2006/relationships/oleObject" Target="../embeddings/oleObject251.bin"/><Relationship Id="rId2" Type="http://schemas.openxmlformats.org/officeDocument/2006/relationships/oleObject" Target="../embeddings/oleObject233.bin"/><Relationship Id="rId16" Type="http://schemas.openxmlformats.org/officeDocument/2006/relationships/image" Target="../media/image52.wmf"/><Relationship Id="rId20" Type="http://schemas.openxmlformats.org/officeDocument/2006/relationships/oleObject" Target="../embeddings/oleObject243.bin"/><Relationship Id="rId29" Type="http://schemas.openxmlformats.org/officeDocument/2006/relationships/oleObject" Target="../embeddings/oleObject24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5.bin"/><Relationship Id="rId11" Type="http://schemas.openxmlformats.org/officeDocument/2006/relationships/oleObject" Target="../embeddings/oleObject238.bin"/><Relationship Id="rId24" Type="http://schemas.openxmlformats.org/officeDocument/2006/relationships/oleObject" Target="../embeddings/oleObject246.bin"/><Relationship Id="rId32" Type="http://schemas.openxmlformats.org/officeDocument/2006/relationships/image" Target="../media/image53.wmf"/><Relationship Id="rId5" Type="http://schemas.openxmlformats.org/officeDocument/2006/relationships/image" Target="../media/image50.wmf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5.bin"/><Relationship Id="rId28" Type="http://schemas.openxmlformats.org/officeDocument/2006/relationships/image" Target="../media/image65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242.bin"/><Relationship Id="rId31" Type="http://schemas.openxmlformats.org/officeDocument/2006/relationships/oleObject" Target="../embeddings/oleObject250.bin"/><Relationship Id="rId4" Type="http://schemas.openxmlformats.org/officeDocument/2006/relationships/oleObject" Target="../embeddings/oleObject234.bin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13.wmf"/><Relationship Id="rId22" Type="http://schemas.openxmlformats.org/officeDocument/2006/relationships/oleObject" Target="../embeddings/oleObject244.bin"/><Relationship Id="rId27" Type="http://schemas.openxmlformats.org/officeDocument/2006/relationships/oleObject" Target="../embeddings/oleObject248.bin"/><Relationship Id="rId30" Type="http://schemas.openxmlformats.org/officeDocument/2006/relationships/image" Target="../media/image66.wmf"/><Relationship Id="rId8" Type="http://schemas.openxmlformats.org/officeDocument/2006/relationships/image" Target="../media/image5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5.bin"/><Relationship Id="rId3" Type="http://schemas.openxmlformats.org/officeDocument/2006/relationships/image" Target="../media/image82.wmf"/><Relationship Id="rId7" Type="http://schemas.openxmlformats.org/officeDocument/2006/relationships/image" Target="../media/image84.wmf"/><Relationship Id="rId2" Type="http://schemas.openxmlformats.org/officeDocument/2006/relationships/oleObject" Target="../embeddings/oleObject25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4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0" Type="http://schemas.openxmlformats.org/officeDocument/2006/relationships/oleObject" Target="../embeddings/oleObject256.bin"/><Relationship Id="rId4" Type="http://schemas.openxmlformats.org/officeDocument/2006/relationships/oleObject" Target="../embeddings/oleObject253.bin"/><Relationship Id="rId9" Type="http://schemas.openxmlformats.org/officeDocument/2006/relationships/image" Target="../media/image8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88.wmf"/><Relationship Id="rId2" Type="http://schemas.openxmlformats.org/officeDocument/2006/relationships/oleObject" Target="../embeddings/oleObject2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9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25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10.wmf"/><Relationship Id="rId3" Type="http://schemas.openxmlformats.org/officeDocument/2006/relationships/image" Target="../media/image8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22.bin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3.wmf"/><Relationship Id="rId5" Type="http://schemas.openxmlformats.org/officeDocument/2006/relationships/image" Target="../media/image4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23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3.bin"/><Relationship Id="rId13" Type="http://schemas.openxmlformats.org/officeDocument/2006/relationships/oleObject" Target="../embeddings/oleObject266.bin"/><Relationship Id="rId18" Type="http://schemas.openxmlformats.org/officeDocument/2006/relationships/oleObject" Target="../embeddings/oleObject269.bin"/><Relationship Id="rId3" Type="http://schemas.openxmlformats.org/officeDocument/2006/relationships/image" Target="../media/image87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265.bin"/><Relationship Id="rId17" Type="http://schemas.openxmlformats.org/officeDocument/2006/relationships/image" Target="../media/image94.wmf"/><Relationship Id="rId2" Type="http://schemas.openxmlformats.org/officeDocument/2006/relationships/oleObject" Target="../embeddings/oleObject260.bin"/><Relationship Id="rId16" Type="http://schemas.openxmlformats.org/officeDocument/2006/relationships/oleObject" Target="../embeddings/oleObject2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2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5" Type="http://schemas.openxmlformats.org/officeDocument/2006/relationships/image" Target="../media/image93.wmf"/><Relationship Id="rId10" Type="http://schemas.openxmlformats.org/officeDocument/2006/relationships/oleObject" Target="../embeddings/oleObject264.bin"/><Relationship Id="rId19" Type="http://schemas.openxmlformats.org/officeDocument/2006/relationships/image" Target="../media/image95.wmf"/><Relationship Id="rId4" Type="http://schemas.openxmlformats.org/officeDocument/2006/relationships/oleObject" Target="../embeddings/oleObject261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267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3.bin"/><Relationship Id="rId13" Type="http://schemas.openxmlformats.org/officeDocument/2006/relationships/oleObject" Target="../embeddings/oleObject276.bin"/><Relationship Id="rId3" Type="http://schemas.openxmlformats.org/officeDocument/2006/relationships/image" Target="../media/image96.wmf"/><Relationship Id="rId7" Type="http://schemas.openxmlformats.org/officeDocument/2006/relationships/image" Target="../media/image98.wmf"/><Relationship Id="rId12" Type="http://schemas.openxmlformats.org/officeDocument/2006/relationships/image" Target="../media/image100.wmf"/><Relationship Id="rId2" Type="http://schemas.openxmlformats.org/officeDocument/2006/relationships/oleObject" Target="../embeddings/oleObject270.bin"/><Relationship Id="rId16" Type="http://schemas.openxmlformats.org/officeDocument/2006/relationships/oleObject" Target="../embeddings/oleObject2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2.bin"/><Relationship Id="rId11" Type="http://schemas.openxmlformats.org/officeDocument/2006/relationships/oleObject" Target="../embeddings/oleObject275.bin"/><Relationship Id="rId5" Type="http://schemas.openxmlformats.org/officeDocument/2006/relationships/image" Target="../media/image97.wmf"/><Relationship Id="rId15" Type="http://schemas.openxmlformats.org/officeDocument/2006/relationships/oleObject" Target="../embeddings/oleObject277.bin"/><Relationship Id="rId10" Type="http://schemas.openxmlformats.org/officeDocument/2006/relationships/oleObject" Target="../embeddings/oleObject274.bin"/><Relationship Id="rId4" Type="http://schemas.openxmlformats.org/officeDocument/2006/relationships/oleObject" Target="../embeddings/oleObject271.bin"/><Relationship Id="rId9" Type="http://schemas.openxmlformats.org/officeDocument/2006/relationships/image" Target="../media/image99.wmf"/><Relationship Id="rId14" Type="http://schemas.openxmlformats.org/officeDocument/2006/relationships/image" Target="../media/image101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2.bin"/><Relationship Id="rId13" Type="http://schemas.openxmlformats.org/officeDocument/2006/relationships/image" Target="../media/image95.wmf"/><Relationship Id="rId18" Type="http://schemas.openxmlformats.org/officeDocument/2006/relationships/oleObject" Target="../embeddings/oleObject287.bin"/><Relationship Id="rId26" Type="http://schemas.openxmlformats.org/officeDocument/2006/relationships/image" Target="../media/image87.wmf"/><Relationship Id="rId3" Type="http://schemas.openxmlformats.org/officeDocument/2006/relationships/image" Target="../media/image91.wmf"/><Relationship Id="rId21" Type="http://schemas.openxmlformats.org/officeDocument/2006/relationships/oleObject" Target="../embeddings/oleObject290.bin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284.bin"/><Relationship Id="rId17" Type="http://schemas.openxmlformats.org/officeDocument/2006/relationships/image" Target="../media/image103.wmf"/><Relationship Id="rId25" Type="http://schemas.openxmlformats.org/officeDocument/2006/relationships/oleObject" Target="../embeddings/oleObject292.bin"/><Relationship Id="rId2" Type="http://schemas.openxmlformats.org/officeDocument/2006/relationships/oleObject" Target="../embeddings/oleObject279.bin"/><Relationship Id="rId16" Type="http://schemas.openxmlformats.org/officeDocument/2006/relationships/oleObject" Target="../embeddings/oleObject286.bin"/><Relationship Id="rId20" Type="http://schemas.openxmlformats.org/officeDocument/2006/relationships/oleObject" Target="../embeddings/oleObject2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1.bin"/><Relationship Id="rId11" Type="http://schemas.openxmlformats.org/officeDocument/2006/relationships/image" Target="../media/image94.wmf"/><Relationship Id="rId24" Type="http://schemas.openxmlformats.org/officeDocument/2006/relationships/image" Target="../media/image105.wmf"/><Relationship Id="rId5" Type="http://schemas.openxmlformats.org/officeDocument/2006/relationships/image" Target="../media/image92.wmf"/><Relationship Id="rId15" Type="http://schemas.openxmlformats.org/officeDocument/2006/relationships/image" Target="../media/image102.wmf"/><Relationship Id="rId23" Type="http://schemas.openxmlformats.org/officeDocument/2006/relationships/oleObject" Target="../embeddings/oleObject291.bin"/><Relationship Id="rId28" Type="http://schemas.openxmlformats.org/officeDocument/2006/relationships/image" Target="../media/image106.wmf"/><Relationship Id="rId10" Type="http://schemas.openxmlformats.org/officeDocument/2006/relationships/oleObject" Target="../embeddings/oleObject283.bin"/><Relationship Id="rId19" Type="http://schemas.openxmlformats.org/officeDocument/2006/relationships/oleObject" Target="../embeddings/oleObject288.bin"/><Relationship Id="rId4" Type="http://schemas.openxmlformats.org/officeDocument/2006/relationships/oleObject" Target="../embeddings/oleObject280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285.bin"/><Relationship Id="rId22" Type="http://schemas.openxmlformats.org/officeDocument/2006/relationships/image" Target="../media/image104.wmf"/><Relationship Id="rId27" Type="http://schemas.openxmlformats.org/officeDocument/2006/relationships/oleObject" Target="../embeddings/oleObject293.bin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wmf"/><Relationship Id="rId18" Type="http://schemas.openxmlformats.org/officeDocument/2006/relationships/oleObject" Target="../embeddings/oleObject303.bin"/><Relationship Id="rId26" Type="http://schemas.openxmlformats.org/officeDocument/2006/relationships/oleObject" Target="../embeddings/oleObject307.bin"/><Relationship Id="rId39" Type="http://schemas.openxmlformats.org/officeDocument/2006/relationships/image" Target="../media/image103.wmf"/><Relationship Id="rId21" Type="http://schemas.openxmlformats.org/officeDocument/2006/relationships/image" Target="../media/image104.wmf"/><Relationship Id="rId34" Type="http://schemas.openxmlformats.org/officeDocument/2006/relationships/oleObject" Target="../embeddings/oleObject311.bin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299.bin"/><Relationship Id="rId17" Type="http://schemas.openxmlformats.org/officeDocument/2006/relationships/oleObject" Target="../embeddings/oleObject302.bin"/><Relationship Id="rId25" Type="http://schemas.openxmlformats.org/officeDocument/2006/relationships/image" Target="../media/image114.wmf"/><Relationship Id="rId33" Type="http://schemas.openxmlformats.org/officeDocument/2006/relationships/image" Target="../media/image118.wmf"/><Relationship Id="rId38" Type="http://schemas.openxmlformats.org/officeDocument/2006/relationships/oleObject" Target="../embeddings/oleObject313.bin"/><Relationship Id="rId2" Type="http://schemas.openxmlformats.org/officeDocument/2006/relationships/oleObject" Target="../embeddings/oleObject294.bin"/><Relationship Id="rId16" Type="http://schemas.openxmlformats.org/officeDocument/2006/relationships/oleObject" Target="../embeddings/oleObject301.bin"/><Relationship Id="rId20" Type="http://schemas.openxmlformats.org/officeDocument/2006/relationships/oleObject" Target="../embeddings/oleObject304.bin"/><Relationship Id="rId29" Type="http://schemas.openxmlformats.org/officeDocument/2006/relationships/image" Target="../media/image11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6.bin"/><Relationship Id="rId11" Type="http://schemas.openxmlformats.org/officeDocument/2006/relationships/image" Target="../media/image110.wmf"/><Relationship Id="rId24" Type="http://schemas.openxmlformats.org/officeDocument/2006/relationships/oleObject" Target="../embeddings/oleObject306.bin"/><Relationship Id="rId32" Type="http://schemas.openxmlformats.org/officeDocument/2006/relationships/oleObject" Target="../embeddings/oleObject310.bin"/><Relationship Id="rId37" Type="http://schemas.openxmlformats.org/officeDocument/2006/relationships/image" Target="../media/image120.wmf"/><Relationship Id="rId5" Type="http://schemas.openxmlformats.org/officeDocument/2006/relationships/image" Target="../media/image107.wmf"/><Relationship Id="rId15" Type="http://schemas.openxmlformats.org/officeDocument/2006/relationships/image" Target="../media/image102.wmf"/><Relationship Id="rId23" Type="http://schemas.openxmlformats.org/officeDocument/2006/relationships/image" Target="../media/image113.wmf"/><Relationship Id="rId28" Type="http://schemas.openxmlformats.org/officeDocument/2006/relationships/oleObject" Target="../embeddings/oleObject308.bin"/><Relationship Id="rId36" Type="http://schemas.openxmlformats.org/officeDocument/2006/relationships/oleObject" Target="../embeddings/oleObject312.bin"/><Relationship Id="rId10" Type="http://schemas.openxmlformats.org/officeDocument/2006/relationships/oleObject" Target="../embeddings/oleObject298.bin"/><Relationship Id="rId19" Type="http://schemas.openxmlformats.org/officeDocument/2006/relationships/image" Target="../media/image112.wmf"/><Relationship Id="rId31" Type="http://schemas.openxmlformats.org/officeDocument/2006/relationships/image" Target="../media/image117.wmf"/><Relationship Id="rId4" Type="http://schemas.openxmlformats.org/officeDocument/2006/relationships/oleObject" Target="../embeddings/oleObject295.bin"/><Relationship Id="rId9" Type="http://schemas.openxmlformats.org/officeDocument/2006/relationships/image" Target="../media/image109.wmf"/><Relationship Id="rId14" Type="http://schemas.openxmlformats.org/officeDocument/2006/relationships/oleObject" Target="../embeddings/oleObject300.bin"/><Relationship Id="rId22" Type="http://schemas.openxmlformats.org/officeDocument/2006/relationships/oleObject" Target="../embeddings/oleObject305.bin"/><Relationship Id="rId27" Type="http://schemas.openxmlformats.org/officeDocument/2006/relationships/image" Target="../media/image115.wmf"/><Relationship Id="rId30" Type="http://schemas.openxmlformats.org/officeDocument/2006/relationships/oleObject" Target="../embeddings/oleObject309.bin"/><Relationship Id="rId35" Type="http://schemas.openxmlformats.org/officeDocument/2006/relationships/image" Target="../media/image119.wmf"/><Relationship Id="rId8" Type="http://schemas.openxmlformats.org/officeDocument/2006/relationships/oleObject" Target="../embeddings/oleObject297.bin"/><Relationship Id="rId3" Type="http://schemas.openxmlformats.org/officeDocument/2006/relationships/image" Target="../media/image9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7.bin"/><Relationship Id="rId13" Type="http://schemas.openxmlformats.org/officeDocument/2006/relationships/oleObject" Target="../embeddings/oleObject320.bin"/><Relationship Id="rId18" Type="http://schemas.openxmlformats.org/officeDocument/2006/relationships/image" Target="../media/image122.wmf"/><Relationship Id="rId3" Type="http://schemas.openxmlformats.org/officeDocument/2006/relationships/image" Target="../media/image91.wmf"/><Relationship Id="rId21" Type="http://schemas.openxmlformats.org/officeDocument/2006/relationships/oleObject" Target="../embeddings/oleObject324.bin"/><Relationship Id="rId7" Type="http://schemas.openxmlformats.org/officeDocument/2006/relationships/image" Target="../media/image102.wmf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322.bin"/><Relationship Id="rId2" Type="http://schemas.openxmlformats.org/officeDocument/2006/relationships/oleObject" Target="../embeddings/oleObject314.bin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6.bin"/><Relationship Id="rId11" Type="http://schemas.openxmlformats.org/officeDocument/2006/relationships/oleObject" Target="../embeddings/oleObject319.bin"/><Relationship Id="rId24" Type="http://schemas.openxmlformats.org/officeDocument/2006/relationships/image" Target="../media/image103.wmf"/><Relationship Id="rId5" Type="http://schemas.openxmlformats.org/officeDocument/2006/relationships/image" Target="../media/image109.wmf"/><Relationship Id="rId15" Type="http://schemas.openxmlformats.org/officeDocument/2006/relationships/oleObject" Target="../embeddings/oleObject321.bin"/><Relationship Id="rId23" Type="http://schemas.openxmlformats.org/officeDocument/2006/relationships/oleObject" Target="../embeddings/oleObject325.bin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323.bin"/><Relationship Id="rId4" Type="http://schemas.openxmlformats.org/officeDocument/2006/relationships/oleObject" Target="../embeddings/oleObject315.bin"/><Relationship Id="rId9" Type="http://schemas.openxmlformats.org/officeDocument/2006/relationships/oleObject" Target="../embeddings/oleObject318.bin"/><Relationship Id="rId14" Type="http://schemas.openxmlformats.org/officeDocument/2006/relationships/image" Target="../media/image114.wmf"/><Relationship Id="rId22" Type="http://schemas.openxmlformats.org/officeDocument/2006/relationships/image" Target="../media/image124.wmf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7.wmf"/><Relationship Id="rId18" Type="http://schemas.openxmlformats.org/officeDocument/2006/relationships/oleObject" Target="../embeddings/oleObject334.bin"/><Relationship Id="rId26" Type="http://schemas.openxmlformats.org/officeDocument/2006/relationships/image" Target="../media/image104.wmf"/><Relationship Id="rId21" Type="http://schemas.openxmlformats.org/officeDocument/2006/relationships/image" Target="../media/image128.wmf"/><Relationship Id="rId34" Type="http://schemas.openxmlformats.org/officeDocument/2006/relationships/image" Target="../media/image130.wmf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331.bin"/><Relationship Id="rId17" Type="http://schemas.openxmlformats.org/officeDocument/2006/relationships/image" Target="../media/image114.wmf"/><Relationship Id="rId25" Type="http://schemas.openxmlformats.org/officeDocument/2006/relationships/oleObject" Target="../embeddings/oleObject339.bin"/><Relationship Id="rId33" Type="http://schemas.openxmlformats.org/officeDocument/2006/relationships/oleObject" Target="../embeddings/oleObject343.bin"/><Relationship Id="rId38" Type="http://schemas.openxmlformats.org/officeDocument/2006/relationships/image" Target="../media/image103.wmf"/><Relationship Id="rId2" Type="http://schemas.openxmlformats.org/officeDocument/2006/relationships/oleObject" Target="../embeddings/oleObject326.bin"/><Relationship Id="rId16" Type="http://schemas.openxmlformats.org/officeDocument/2006/relationships/oleObject" Target="../embeddings/oleObject333.bin"/><Relationship Id="rId20" Type="http://schemas.openxmlformats.org/officeDocument/2006/relationships/oleObject" Target="../embeddings/oleObject335.bin"/><Relationship Id="rId29" Type="http://schemas.openxmlformats.org/officeDocument/2006/relationships/oleObject" Target="../embeddings/oleObject3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8.bin"/><Relationship Id="rId11" Type="http://schemas.openxmlformats.org/officeDocument/2006/relationships/image" Target="../media/image110.wmf"/><Relationship Id="rId24" Type="http://schemas.openxmlformats.org/officeDocument/2006/relationships/oleObject" Target="../embeddings/oleObject338.bin"/><Relationship Id="rId32" Type="http://schemas.openxmlformats.org/officeDocument/2006/relationships/image" Target="../media/image129.wmf"/><Relationship Id="rId37" Type="http://schemas.openxmlformats.org/officeDocument/2006/relationships/oleObject" Target="../embeddings/oleObject345.bin"/><Relationship Id="rId5" Type="http://schemas.openxmlformats.org/officeDocument/2006/relationships/image" Target="../media/image91.wmf"/><Relationship Id="rId15" Type="http://schemas.openxmlformats.org/officeDocument/2006/relationships/image" Target="../media/image102.wmf"/><Relationship Id="rId23" Type="http://schemas.openxmlformats.org/officeDocument/2006/relationships/oleObject" Target="../embeddings/oleObject337.bin"/><Relationship Id="rId28" Type="http://schemas.openxmlformats.org/officeDocument/2006/relationships/image" Target="../media/image113.wmf"/><Relationship Id="rId36" Type="http://schemas.openxmlformats.org/officeDocument/2006/relationships/image" Target="../media/image131.wmf"/><Relationship Id="rId10" Type="http://schemas.openxmlformats.org/officeDocument/2006/relationships/oleObject" Target="../embeddings/oleObject330.bin"/><Relationship Id="rId19" Type="http://schemas.openxmlformats.org/officeDocument/2006/relationships/image" Target="../media/image115.wmf"/><Relationship Id="rId31" Type="http://schemas.openxmlformats.org/officeDocument/2006/relationships/oleObject" Target="../embeddings/oleObject342.bin"/><Relationship Id="rId4" Type="http://schemas.openxmlformats.org/officeDocument/2006/relationships/oleObject" Target="../embeddings/oleObject327.bin"/><Relationship Id="rId9" Type="http://schemas.openxmlformats.org/officeDocument/2006/relationships/image" Target="../media/image109.wmf"/><Relationship Id="rId14" Type="http://schemas.openxmlformats.org/officeDocument/2006/relationships/oleObject" Target="../embeddings/oleObject332.bin"/><Relationship Id="rId22" Type="http://schemas.openxmlformats.org/officeDocument/2006/relationships/oleObject" Target="../embeddings/oleObject336.bin"/><Relationship Id="rId27" Type="http://schemas.openxmlformats.org/officeDocument/2006/relationships/oleObject" Target="../embeddings/oleObject340.bin"/><Relationship Id="rId30" Type="http://schemas.openxmlformats.org/officeDocument/2006/relationships/image" Target="../media/image117.wmf"/><Relationship Id="rId35" Type="http://schemas.openxmlformats.org/officeDocument/2006/relationships/oleObject" Target="../embeddings/oleObject344.bin"/><Relationship Id="rId8" Type="http://schemas.openxmlformats.org/officeDocument/2006/relationships/oleObject" Target="../embeddings/oleObject329.bin"/><Relationship Id="rId3" Type="http://schemas.openxmlformats.org/officeDocument/2006/relationships/image" Target="../media/image125.wmf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3.wmf"/><Relationship Id="rId18" Type="http://schemas.openxmlformats.org/officeDocument/2006/relationships/oleObject" Target="../embeddings/oleObject354.bin"/><Relationship Id="rId26" Type="http://schemas.openxmlformats.org/officeDocument/2006/relationships/image" Target="../media/image104.wmf"/><Relationship Id="rId39" Type="http://schemas.openxmlformats.org/officeDocument/2006/relationships/oleObject" Target="../embeddings/oleObject366.bin"/><Relationship Id="rId21" Type="http://schemas.openxmlformats.org/officeDocument/2006/relationships/image" Target="../media/image128.wmf"/><Relationship Id="rId34" Type="http://schemas.openxmlformats.org/officeDocument/2006/relationships/image" Target="../media/image130.wmf"/><Relationship Id="rId42" Type="http://schemas.openxmlformats.org/officeDocument/2006/relationships/image" Target="../media/image137.wmf"/><Relationship Id="rId47" Type="http://schemas.openxmlformats.org/officeDocument/2006/relationships/oleObject" Target="../embeddings/oleObject370.bin"/><Relationship Id="rId50" Type="http://schemas.openxmlformats.org/officeDocument/2006/relationships/image" Target="../media/image123.wmf"/><Relationship Id="rId7" Type="http://schemas.openxmlformats.org/officeDocument/2006/relationships/image" Target="../media/image126.wmf"/><Relationship Id="rId2" Type="http://schemas.openxmlformats.org/officeDocument/2006/relationships/oleObject" Target="../embeddings/oleObject346.bin"/><Relationship Id="rId16" Type="http://schemas.openxmlformats.org/officeDocument/2006/relationships/oleObject" Target="../embeddings/oleObject353.bin"/><Relationship Id="rId29" Type="http://schemas.openxmlformats.org/officeDocument/2006/relationships/oleObject" Target="../embeddings/oleObject361.bin"/><Relationship Id="rId11" Type="http://schemas.openxmlformats.org/officeDocument/2006/relationships/image" Target="../media/image110.wmf"/><Relationship Id="rId24" Type="http://schemas.openxmlformats.org/officeDocument/2006/relationships/oleObject" Target="../embeddings/oleObject358.bin"/><Relationship Id="rId32" Type="http://schemas.openxmlformats.org/officeDocument/2006/relationships/image" Target="../media/image129.wmf"/><Relationship Id="rId37" Type="http://schemas.openxmlformats.org/officeDocument/2006/relationships/oleObject" Target="../embeddings/oleObject365.bin"/><Relationship Id="rId40" Type="http://schemas.openxmlformats.org/officeDocument/2006/relationships/image" Target="../media/image136.wmf"/><Relationship Id="rId45" Type="http://schemas.openxmlformats.org/officeDocument/2006/relationships/oleObject" Target="../embeddings/oleObject369.bin"/><Relationship Id="rId5" Type="http://schemas.openxmlformats.org/officeDocument/2006/relationships/image" Target="../media/image91.wmf"/><Relationship Id="rId15" Type="http://schemas.openxmlformats.org/officeDocument/2006/relationships/image" Target="../media/image102.wmf"/><Relationship Id="rId23" Type="http://schemas.openxmlformats.org/officeDocument/2006/relationships/oleObject" Target="../embeddings/oleObject357.bin"/><Relationship Id="rId28" Type="http://schemas.openxmlformats.org/officeDocument/2006/relationships/image" Target="../media/image113.wmf"/><Relationship Id="rId36" Type="http://schemas.openxmlformats.org/officeDocument/2006/relationships/image" Target="../media/image134.wmf"/><Relationship Id="rId49" Type="http://schemas.openxmlformats.org/officeDocument/2006/relationships/oleObject" Target="../embeddings/oleObject371.bin"/><Relationship Id="rId10" Type="http://schemas.openxmlformats.org/officeDocument/2006/relationships/oleObject" Target="../embeddings/oleObject350.bin"/><Relationship Id="rId19" Type="http://schemas.openxmlformats.org/officeDocument/2006/relationships/image" Target="../media/image115.wmf"/><Relationship Id="rId31" Type="http://schemas.openxmlformats.org/officeDocument/2006/relationships/oleObject" Target="../embeddings/oleObject362.bin"/><Relationship Id="rId44" Type="http://schemas.openxmlformats.org/officeDocument/2006/relationships/image" Target="../media/image138.wmf"/><Relationship Id="rId52" Type="http://schemas.openxmlformats.org/officeDocument/2006/relationships/image" Target="../media/image103.wmf"/><Relationship Id="rId4" Type="http://schemas.openxmlformats.org/officeDocument/2006/relationships/oleObject" Target="../embeddings/oleObject347.bin"/><Relationship Id="rId9" Type="http://schemas.openxmlformats.org/officeDocument/2006/relationships/image" Target="../media/image109.wmf"/><Relationship Id="rId14" Type="http://schemas.openxmlformats.org/officeDocument/2006/relationships/oleObject" Target="../embeddings/oleObject352.bin"/><Relationship Id="rId22" Type="http://schemas.openxmlformats.org/officeDocument/2006/relationships/oleObject" Target="../embeddings/oleObject356.bin"/><Relationship Id="rId27" Type="http://schemas.openxmlformats.org/officeDocument/2006/relationships/oleObject" Target="../embeddings/oleObject360.bin"/><Relationship Id="rId30" Type="http://schemas.openxmlformats.org/officeDocument/2006/relationships/image" Target="../media/image117.wmf"/><Relationship Id="rId35" Type="http://schemas.openxmlformats.org/officeDocument/2006/relationships/oleObject" Target="../embeddings/oleObject364.bin"/><Relationship Id="rId43" Type="http://schemas.openxmlformats.org/officeDocument/2006/relationships/oleObject" Target="../embeddings/oleObject368.bin"/><Relationship Id="rId48" Type="http://schemas.openxmlformats.org/officeDocument/2006/relationships/image" Target="../media/image140.wmf"/><Relationship Id="rId8" Type="http://schemas.openxmlformats.org/officeDocument/2006/relationships/oleObject" Target="../embeddings/oleObject349.bin"/><Relationship Id="rId51" Type="http://schemas.openxmlformats.org/officeDocument/2006/relationships/oleObject" Target="../embeddings/oleObject372.bin"/><Relationship Id="rId3" Type="http://schemas.openxmlformats.org/officeDocument/2006/relationships/image" Target="../media/image132.wmf"/><Relationship Id="rId12" Type="http://schemas.openxmlformats.org/officeDocument/2006/relationships/oleObject" Target="../embeddings/oleObject351.bin"/><Relationship Id="rId17" Type="http://schemas.openxmlformats.org/officeDocument/2006/relationships/image" Target="../media/image114.wmf"/><Relationship Id="rId25" Type="http://schemas.openxmlformats.org/officeDocument/2006/relationships/oleObject" Target="../embeddings/oleObject359.bin"/><Relationship Id="rId33" Type="http://schemas.openxmlformats.org/officeDocument/2006/relationships/oleObject" Target="../embeddings/oleObject363.bin"/><Relationship Id="rId38" Type="http://schemas.openxmlformats.org/officeDocument/2006/relationships/image" Target="../media/image135.wmf"/><Relationship Id="rId46" Type="http://schemas.openxmlformats.org/officeDocument/2006/relationships/image" Target="../media/image139.wmf"/><Relationship Id="rId20" Type="http://schemas.openxmlformats.org/officeDocument/2006/relationships/oleObject" Target="../embeddings/oleObject355.bin"/><Relationship Id="rId41" Type="http://schemas.openxmlformats.org/officeDocument/2006/relationships/oleObject" Target="../embeddings/oleObject3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6.bin"/><Relationship Id="rId13" Type="http://schemas.openxmlformats.org/officeDocument/2006/relationships/image" Target="../media/image95.wmf"/><Relationship Id="rId18" Type="http://schemas.openxmlformats.org/officeDocument/2006/relationships/oleObject" Target="../embeddings/oleObject382.bin"/><Relationship Id="rId26" Type="http://schemas.openxmlformats.org/officeDocument/2006/relationships/image" Target="../media/image106.wmf"/><Relationship Id="rId3" Type="http://schemas.openxmlformats.org/officeDocument/2006/relationships/image" Target="../media/image91.wmf"/><Relationship Id="rId21" Type="http://schemas.openxmlformats.org/officeDocument/2006/relationships/oleObject" Target="../embeddings/oleObject384.bin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378.bin"/><Relationship Id="rId17" Type="http://schemas.openxmlformats.org/officeDocument/2006/relationships/oleObject" Target="../embeddings/oleObject381.bin"/><Relationship Id="rId25" Type="http://schemas.openxmlformats.org/officeDocument/2006/relationships/oleObject" Target="../embeddings/oleObject386.bin"/><Relationship Id="rId2" Type="http://schemas.openxmlformats.org/officeDocument/2006/relationships/oleObject" Target="../embeddings/oleObject373.bin"/><Relationship Id="rId16" Type="http://schemas.openxmlformats.org/officeDocument/2006/relationships/oleObject" Target="../embeddings/oleObject380.bin"/><Relationship Id="rId20" Type="http://schemas.openxmlformats.org/officeDocument/2006/relationships/image" Target="../media/image10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5.bin"/><Relationship Id="rId11" Type="http://schemas.openxmlformats.org/officeDocument/2006/relationships/image" Target="../media/image94.wmf"/><Relationship Id="rId24" Type="http://schemas.openxmlformats.org/officeDocument/2006/relationships/image" Target="../media/image87.wmf"/><Relationship Id="rId5" Type="http://schemas.openxmlformats.org/officeDocument/2006/relationships/image" Target="../media/image92.wmf"/><Relationship Id="rId15" Type="http://schemas.openxmlformats.org/officeDocument/2006/relationships/image" Target="../media/image102.wmf"/><Relationship Id="rId23" Type="http://schemas.openxmlformats.org/officeDocument/2006/relationships/oleObject" Target="../embeddings/oleObject385.bin"/><Relationship Id="rId28" Type="http://schemas.openxmlformats.org/officeDocument/2006/relationships/image" Target="../media/image103.wmf"/><Relationship Id="rId10" Type="http://schemas.openxmlformats.org/officeDocument/2006/relationships/oleObject" Target="../embeddings/oleObject377.bin"/><Relationship Id="rId19" Type="http://schemas.openxmlformats.org/officeDocument/2006/relationships/oleObject" Target="../embeddings/oleObject383.bin"/><Relationship Id="rId4" Type="http://schemas.openxmlformats.org/officeDocument/2006/relationships/oleObject" Target="../embeddings/oleObject374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379.bin"/><Relationship Id="rId22" Type="http://schemas.openxmlformats.org/officeDocument/2006/relationships/image" Target="../media/image105.wmf"/><Relationship Id="rId27" Type="http://schemas.openxmlformats.org/officeDocument/2006/relationships/oleObject" Target="../embeddings/oleObject38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142.wmf"/><Relationship Id="rId2" Type="http://schemas.openxmlformats.org/officeDocument/2006/relationships/oleObject" Target="../embeddings/oleObject38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0.bin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389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17.wmf"/><Relationship Id="rId3" Type="http://schemas.openxmlformats.org/officeDocument/2006/relationships/image" Target="../media/image12.wmf"/><Relationship Id="rId21" Type="http://schemas.openxmlformats.org/officeDocument/2006/relationships/oleObject" Target="../embeddings/oleObject37.bin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31.bin"/><Relationship Id="rId17" Type="http://schemas.openxmlformats.org/officeDocument/2006/relationships/oleObject" Target="../embeddings/oleObject35.bin"/><Relationship Id="rId2" Type="http://schemas.openxmlformats.org/officeDocument/2006/relationships/oleObject" Target="../embeddings/oleObject25.bin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oleObject29.bin"/><Relationship Id="rId19" Type="http://schemas.openxmlformats.org/officeDocument/2006/relationships/oleObject" Target="../embeddings/oleObject36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33.bin"/><Relationship Id="rId22" Type="http://schemas.openxmlformats.org/officeDocument/2006/relationships/image" Target="../media/image19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51.bin"/><Relationship Id="rId26" Type="http://schemas.openxmlformats.org/officeDocument/2006/relationships/oleObject" Target="../embeddings/oleObject55.bin"/><Relationship Id="rId3" Type="http://schemas.openxmlformats.org/officeDocument/2006/relationships/image" Target="../media/image12.wmf"/><Relationship Id="rId21" Type="http://schemas.openxmlformats.org/officeDocument/2006/relationships/image" Target="../media/image29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29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6.bin"/><Relationship Id="rId24" Type="http://schemas.openxmlformats.org/officeDocument/2006/relationships/oleObject" Target="../embeddings/oleObject54.bin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49.bin"/><Relationship Id="rId23" Type="http://schemas.openxmlformats.org/officeDocument/2006/relationships/image" Target="../media/image30.wmf"/><Relationship Id="rId28" Type="http://schemas.openxmlformats.org/officeDocument/2006/relationships/oleObject" Target="../embeddings/oleObject56.bin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3.bin"/><Relationship Id="rId27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5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NFA-DFA Equivalence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914400"/>
          </a:xfrm>
        </p:spPr>
        <p:txBody>
          <a:bodyPr/>
          <a:lstStyle/>
          <a:p>
            <a:r>
              <a:rPr lang="en-US" sz="2800" dirty="0"/>
              <a:t>Course Instructor: Mr. </a:t>
            </a:r>
            <a:r>
              <a:rPr lang="en-US" sz="2800"/>
              <a:t>Hashim Ayub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Book: Prof. </a:t>
            </a:r>
            <a:r>
              <a:rPr lang="en-US" dirty="0" err="1"/>
              <a:t>Sipser</a:t>
            </a:r>
            <a:r>
              <a:rPr lang="en-US" dirty="0"/>
              <a:t>-MIT</a:t>
            </a:r>
          </a:p>
          <a:p>
            <a:pPr>
              <a:defRPr/>
            </a:pPr>
            <a:r>
              <a:rPr lang="en-US" dirty="0"/>
              <a:t>Slides: Prof. Busch - LSU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CF9D4-086F-4A6B-8B6D-F8FD89B4AA7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119810" name="Picture 2" descr="http://www.cs.geneseo.edu/~baldwin/csci342/fall2006/nfa2df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8088" y="304800"/>
            <a:ext cx="2883347" cy="1143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1F5C-90A0-4C7B-A845-8DC0F2075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2400"/>
            <a:ext cx="6858000" cy="711200"/>
          </a:xfrm>
        </p:spPr>
        <p:txBody>
          <a:bodyPr/>
          <a:lstStyle/>
          <a:p>
            <a:r>
              <a:rPr lang="en-US" b="1" dirty="0"/>
              <a:t>NFA DFA Equivalence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D9F330D7-6CE9-45A0-999F-2E1967DC53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066800"/>
                <a:ext cx="9144000" cy="54864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5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</a:pPr>
                <a:r>
                  <a:rPr lang="en-US" sz="3600" b="1" dirty="0">
                    <a:solidFill>
                      <a:schemeClr val="accent1"/>
                    </a:solidFill>
                  </a:rPr>
                  <a:t>Both NFA and DFA are quintuple i.e. Combination of “5” objects where order matters.</a:t>
                </a:r>
              </a:p>
              <a:p>
                <a:pPr fontAlgn="auto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  <m:r>
                            <a:rPr lang="en-US" sz="3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36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3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36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nary>
                      <m:r>
                        <a:rPr lang="en-US" sz="3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accent1"/>
                  </a:solidFill>
                </a:endParaRPr>
              </a:p>
              <a:p>
                <a:pPr marL="742950" indent="-742950" algn="l" fontAlgn="auto"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5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35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00" b="1" i="1" smtClean="0">
                        <a:latin typeface="Cambria Math" panose="02040503050406030204" pitchFamily="18" charset="0"/>
                      </a:rPr>
                      <m:t>𝑭𝒊𝒏𝒊𝒕𝒆</m:t>
                    </m:r>
                    <m:r>
                      <a:rPr lang="en-US" sz="35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5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𝑺𝒆𝒕</m:t>
                    </m:r>
                    <m:r>
                      <a:rPr lang="en-US" sz="35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500" b="1" i="1" smtClean="0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sz="35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500" b="1" i="1" smtClean="0">
                        <a:latin typeface="Cambria Math" panose="02040503050406030204" pitchFamily="18" charset="0"/>
                      </a:rPr>
                      <m:t>𝑺𝒕𝒂𝒕𝒆𝒔</m:t>
                    </m:r>
                  </m:oMath>
                </a14:m>
                <a:endParaRPr lang="en-US" sz="3500" b="1" dirty="0"/>
              </a:p>
              <a:p>
                <a:pPr marL="742950" indent="-742950" algn="l" fontAlgn="auto"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5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5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1" i="1" smtClean="0">
                            <a:latin typeface="Cambria Math" panose="02040503050406030204" pitchFamily="18" charset="0"/>
                          </a:rPr>
                          <m:t>𝑭𝒊𝒏𝒊𝒕𝒆</m:t>
                        </m:r>
                        <m:r>
                          <a:rPr lang="en-US" sz="35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5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𝑺𝒆𝒕</m:t>
                        </m:r>
                        <m:r>
                          <a:rPr lang="en-US" sz="35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500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sz="35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500" b="1" i="1" smtClean="0">
                            <a:latin typeface="Cambria Math" panose="02040503050406030204" pitchFamily="18" charset="0"/>
                          </a:rPr>
                          <m:t>𝑨𝒍𝒑𝒉𝒂𝒃𝒆𝒕</m:t>
                        </m:r>
                      </m:e>
                    </m:nary>
                  </m:oMath>
                </a14:m>
                <a:endParaRPr lang="en-US" sz="3500" b="1" dirty="0"/>
              </a:p>
              <a:p>
                <a:pPr marL="742950" indent="-742950" algn="l" fontAlgn="auto"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𝑻𝒓𝒂𝒏𝒔𝒊𝒕𝒊𝒐𝒏</m:t>
                    </m:r>
                    <m:r>
                      <a:rPr lang="en-US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𝑭𝒖𝒏𝒄𝒕𝒊𝒐𝒏</m:t>
                    </m:r>
                  </m:oMath>
                </a14:m>
                <a:endParaRPr lang="en-US" sz="3500" b="1" dirty="0">
                  <a:ea typeface="Cambria Math" panose="02040503050406030204" pitchFamily="18" charset="0"/>
                </a:endParaRPr>
              </a:p>
              <a:p>
                <a:pPr marL="742950" indent="-742950" algn="l" fontAlgn="auto"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3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5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00" b="1" i="1" smtClean="0">
                        <a:latin typeface="Cambria Math" panose="02040503050406030204" pitchFamily="18" charset="0"/>
                      </a:rPr>
                      <m:t>𝑰𝒏𝒊𝒕𝒊𝒂𝒍</m:t>
                    </m:r>
                    <m:r>
                      <a:rPr lang="en-US" sz="35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500" b="1" i="1" smtClean="0">
                        <a:latin typeface="Cambria Math" panose="02040503050406030204" pitchFamily="18" charset="0"/>
                      </a:rPr>
                      <m:t>𝑺𝒕𝒂𝒕𝒆</m:t>
                    </m:r>
                  </m:oMath>
                </a14:m>
                <a:endParaRPr lang="en-US" sz="3500" b="1" dirty="0"/>
              </a:p>
              <a:p>
                <a:pPr marL="742950" indent="-742950" algn="l" fontAlgn="auto"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35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  <m:r>
                      <a:rPr lang="en-US" sz="35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𝑺𝒆𝒕</m:t>
                    </m:r>
                    <m:r>
                      <a:rPr lang="en-US" sz="35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500" b="1" i="1" smtClean="0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sz="35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500" b="1" i="1" smtClean="0">
                        <a:latin typeface="Cambria Math" panose="02040503050406030204" pitchFamily="18" charset="0"/>
                      </a:rPr>
                      <m:t>𝑨𝒄𝒄𝒆𝒑𝒕𝒊𝒏𝒈</m:t>
                    </m:r>
                    <m:r>
                      <a:rPr lang="en-US" sz="35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500" b="1" i="1" smtClean="0">
                        <a:latin typeface="Cambria Math" panose="02040503050406030204" pitchFamily="18" charset="0"/>
                      </a:rPr>
                      <m:t>𝒐𝒓</m:t>
                    </m:r>
                    <m:r>
                      <a:rPr lang="en-US" sz="35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500" b="1" i="1" smtClean="0">
                        <a:latin typeface="Cambria Math" panose="02040503050406030204" pitchFamily="18" charset="0"/>
                      </a:rPr>
                      <m:t>𝑭𝒊𝒏𝒂𝒍</m:t>
                    </m:r>
                    <m:r>
                      <a:rPr lang="en-US" sz="35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500" b="1" i="1" smtClean="0">
                        <a:latin typeface="Cambria Math" panose="02040503050406030204" pitchFamily="18" charset="0"/>
                      </a:rPr>
                      <m:t>𝑺𝒕𝒂𝒕𝒆𝒔</m:t>
                    </m:r>
                  </m:oMath>
                </a14:m>
                <a:endParaRPr lang="en-US" sz="3500" b="1" dirty="0"/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D9F330D7-6CE9-45A0-999F-2E1967DC5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486400"/>
              </a:xfrm>
              <a:prstGeom prst="rect">
                <a:avLst/>
              </a:prstGeom>
              <a:blipFill>
                <a:blip r:embed="rId2"/>
                <a:stretch>
                  <a:fillRect l="-1533" r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17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C941-D043-46EE-BF4B-ADA9CEA1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5" y="1"/>
            <a:ext cx="8431129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NFA Vs.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090A21B-541E-450B-A13A-EA5503F01B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4759216"/>
                  </p:ext>
                </p:extLst>
              </p:nvPr>
            </p:nvGraphicFramePr>
            <p:xfrm>
              <a:off x="800100" y="457200"/>
              <a:ext cx="7543800" cy="6320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900">
                      <a:extLst>
                        <a:ext uri="{9D8B030D-6E8A-4147-A177-3AD203B41FA5}">
                          <a16:colId xmlns:a16="http://schemas.microsoft.com/office/drawing/2014/main" val="2715190031"/>
                        </a:ext>
                      </a:extLst>
                    </a:gridCol>
                    <a:gridCol w="3771900">
                      <a:extLst>
                        <a:ext uri="{9D8B030D-6E8A-4147-A177-3AD203B41FA5}">
                          <a16:colId xmlns:a16="http://schemas.microsoft.com/office/drawing/2014/main" val="1365547291"/>
                        </a:ext>
                      </a:extLst>
                    </a:gridCol>
                  </a:tblGrid>
                  <a:tr h="10686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𝑵𝑭𝑨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𝑫𝑭𝑨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44475561"/>
                      </a:ext>
                    </a:extLst>
                  </a:tr>
                  <a:tr h="12173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917035938"/>
                      </a:ext>
                    </a:extLst>
                  </a:tr>
                  <a:tr h="10686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2400" dirty="0"/>
                            <a:t> or empty</a:t>
                          </a:r>
                          <a:r>
                            <a:rPr lang="en-US" sz="2400" baseline="0" dirty="0"/>
                            <a:t> string transition is allowed</a:t>
                          </a:r>
                          <a:endParaRPr 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2400" dirty="0"/>
                            <a:t> or empty</a:t>
                          </a:r>
                          <a:r>
                            <a:rPr lang="en-US" sz="2400" baseline="0" dirty="0"/>
                            <a:t> string transition is </a:t>
                          </a:r>
                          <a:r>
                            <a:rPr lang="en-US" sz="2400" b="1" baseline="0" dirty="0">
                              <a:solidFill>
                                <a:schemeClr val="accent1"/>
                              </a:solidFill>
                            </a:rPr>
                            <a:t>not</a:t>
                          </a:r>
                          <a:r>
                            <a:rPr lang="en-US" sz="2400" baseline="0" dirty="0"/>
                            <a:t> allowed</a:t>
                          </a:r>
                          <a:endParaRPr lang="en-US" sz="2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10776919"/>
                      </a:ext>
                    </a:extLst>
                  </a:tr>
                  <a:tr h="10686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1"/>
                              </a:solidFill>
                            </a:rPr>
                            <a:t>None or multiple </a:t>
                          </a:r>
                          <a:r>
                            <a:rPr lang="en-US" sz="2400" dirty="0"/>
                            <a:t>transitions are allowed for single input letter at any state of the automaton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Minimum or maximum </a:t>
                          </a:r>
                          <a:r>
                            <a:rPr lang="en-US" sz="2400" b="1" dirty="0">
                              <a:solidFill>
                                <a:schemeClr val="accent1"/>
                              </a:solidFill>
                            </a:rPr>
                            <a:t>one</a:t>
                          </a:r>
                          <a:r>
                            <a:rPr lang="en-US" sz="2400" dirty="0"/>
                            <a:t> transition is allowed for single input letter at any state of the automaton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17117513"/>
                      </a:ext>
                    </a:extLst>
                  </a:tr>
                  <a:tr h="1068607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𝑛𝑜𝑡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𝑝𝑎𝑟𝑡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𝑠𝑒𝑡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𝑎𝑙𝑝h𝑎𝑏𝑒𝑡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500918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090A21B-541E-450B-A13A-EA5503F01B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4759216"/>
                  </p:ext>
                </p:extLst>
              </p:nvPr>
            </p:nvGraphicFramePr>
            <p:xfrm>
              <a:off x="800100" y="457200"/>
              <a:ext cx="7543800" cy="6320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900">
                      <a:extLst>
                        <a:ext uri="{9D8B030D-6E8A-4147-A177-3AD203B41FA5}">
                          <a16:colId xmlns:a16="http://schemas.microsoft.com/office/drawing/2014/main" val="2715190031"/>
                        </a:ext>
                      </a:extLst>
                    </a:gridCol>
                    <a:gridCol w="3771900">
                      <a:extLst>
                        <a:ext uri="{9D8B030D-6E8A-4147-A177-3AD203B41FA5}">
                          <a16:colId xmlns:a16="http://schemas.microsoft.com/office/drawing/2014/main" val="1365547291"/>
                        </a:ext>
                      </a:extLst>
                    </a:gridCol>
                  </a:tblGrid>
                  <a:tr h="10686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62" t="-1143" r="-100646" b="-493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162" t="-1143" r="-646" b="-493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475561"/>
                      </a:ext>
                    </a:extLst>
                  </a:tr>
                  <a:tr h="12173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62" t="-88500" r="-100646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162" t="-88500" r="-646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035938"/>
                      </a:ext>
                    </a:extLst>
                  </a:tr>
                  <a:tr h="10686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62" t="-215429" r="-100646" b="-279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162" t="-215429" r="-646" b="-279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776919"/>
                      </a:ext>
                    </a:extLst>
                  </a:tr>
                  <a:tr h="1897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1"/>
                              </a:solidFill>
                            </a:rPr>
                            <a:t>None or multiple </a:t>
                          </a:r>
                          <a:r>
                            <a:rPr lang="en-US" sz="2400" dirty="0"/>
                            <a:t>transitions are allowed for single input letter at any state of the automaton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Minimum or maximum </a:t>
                          </a:r>
                          <a:r>
                            <a:rPr lang="en-US" sz="2400" b="1" dirty="0">
                              <a:solidFill>
                                <a:schemeClr val="accent1"/>
                              </a:solidFill>
                            </a:rPr>
                            <a:t>one</a:t>
                          </a:r>
                          <a:r>
                            <a:rPr lang="en-US" sz="2400" dirty="0"/>
                            <a:t> transition is allowed for single input letter at any state of the automaton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17117513"/>
                      </a:ext>
                    </a:extLst>
                  </a:tr>
                  <a:tr h="10686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81" t="-493714" r="-323" b="-1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500918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807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5D26D2-D5B9-4F14-8838-6D782ACE142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0662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2222500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Languages </a:t>
            </a:r>
          </a:p>
          <a:p>
            <a:r>
              <a:rPr lang="en-US"/>
              <a:t>accepted</a:t>
            </a:r>
          </a:p>
          <a:p>
            <a:r>
              <a:rPr lang="en-US"/>
              <a:t>by NFAs</a:t>
            </a:r>
          </a:p>
        </p:txBody>
      </p:sp>
      <p:sp>
        <p:nvSpPr>
          <p:cNvPr id="70663" name="Text Box 3"/>
          <p:cNvSpPr txBox="1">
            <a:spLocks noChangeArrowheads="1"/>
          </p:cNvSpPr>
          <p:nvPr/>
        </p:nvSpPr>
        <p:spPr bwMode="auto">
          <a:xfrm>
            <a:off x="5410200" y="1905000"/>
            <a:ext cx="21002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sp>
        <p:nvSpPr>
          <p:cNvPr id="70664" name="AutoShape 4"/>
          <p:cNvSpPr>
            <a:spLocks/>
          </p:cNvSpPr>
          <p:nvPr/>
        </p:nvSpPr>
        <p:spPr bwMode="auto">
          <a:xfrm>
            <a:off x="457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AutoShape 5"/>
          <p:cNvSpPr>
            <a:spLocks/>
          </p:cNvSpPr>
          <p:nvPr/>
        </p:nvSpPr>
        <p:spPr bwMode="auto">
          <a:xfrm>
            <a:off x="51054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AutoShape 6"/>
          <p:cNvSpPr>
            <a:spLocks/>
          </p:cNvSpPr>
          <p:nvPr/>
        </p:nvSpPr>
        <p:spPr bwMode="auto">
          <a:xfrm flipH="1">
            <a:off x="7696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AutoShape 7"/>
          <p:cNvSpPr>
            <a:spLocks/>
          </p:cNvSpPr>
          <p:nvPr/>
        </p:nvSpPr>
        <p:spPr bwMode="auto">
          <a:xfrm flipH="1">
            <a:off x="29718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0658" name="Object 0"/>
          <p:cNvGraphicFramePr>
            <a:graphicFrameLocks noChangeAspect="1"/>
          </p:cNvGraphicFramePr>
          <p:nvPr/>
        </p:nvGraphicFramePr>
        <p:xfrm>
          <a:off x="3657600" y="2133600"/>
          <a:ext cx="9382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368280" progId="Equation.3">
                  <p:embed/>
                </p:oleObj>
              </mc:Choice>
              <mc:Fallback>
                <p:oleObj name="Equation" r:id="rId2" imgW="393480" imgH="3682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33600"/>
                        <a:ext cx="938213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8" name="Text Box 9"/>
          <p:cNvSpPr txBox="1">
            <a:spLocks noChangeArrowheads="1"/>
          </p:cNvSpPr>
          <p:nvPr/>
        </p:nvSpPr>
        <p:spPr bwMode="auto">
          <a:xfrm>
            <a:off x="2819400" y="304800"/>
            <a:ext cx="26146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Proof-Step 1</a:t>
            </a:r>
          </a:p>
        </p:txBody>
      </p:sp>
      <p:sp>
        <p:nvSpPr>
          <p:cNvPr id="70669" name="Text Box 11"/>
          <p:cNvSpPr txBox="1">
            <a:spLocks noChangeArrowheads="1"/>
          </p:cNvSpPr>
          <p:nvPr/>
        </p:nvSpPr>
        <p:spPr bwMode="auto">
          <a:xfrm>
            <a:off x="1219200" y="3886200"/>
            <a:ext cx="57689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u="sng" dirty="0"/>
              <a:t>Every DFA is trivially an NFA</a:t>
            </a:r>
          </a:p>
        </p:txBody>
      </p:sp>
      <p:sp>
        <p:nvSpPr>
          <p:cNvPr id="70670" name="Text Box 12"/>
          <p:cNvSpPr txBox="1">
            <a:spLocks noChangeArrowheads="1"/>
          </p:cNvSpPr>
          <p:nvPr/>
        </p:nvSpPr>
        <p:spPr bwMode="auto">
          <a:xfrm>
            <a:off x="1219200" y="5105400"/>
            <a:ext cx="694848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Any language      accepted by a DFA</a:t>
            </a:r>
          </a:p>
          <a:p>
            <a:r>
              <a:rPr lang="en-US"/>
              <a:t>is also accepted by an NFA</a:t>
            </a:r>
          </a:p>
        </p:txBody>
      </p:sp>
      <p:sp>
        <p:nvSpPr>
          <p:cNvPr id="70671" name="AutoShape 13"/>
          <p:cNvSpPr>
            <a:spLocks noChangeArrowheads="1"/>
          </p:cNvSpPr>
          <p:nvPr/>
        </p:nvSpPr>
        <p:spPr bwMode="auto">
          <a:xfrm>
            <a:off x="3581400" y="4572000"/>
            <a:ext cx="485775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0659" name="Object 1"/>
          <p:cNvGraphicFramePr>
            <a:graphicFrameLocks noChangeAspect="1"/>
          </p:cNvGraphicFramePr>
          <p:nvPr/>
        </p:nvGraphicFramePr>
        <p:xfrm>
          <a:off x="3962400" y="51816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393480" progId="Equation.3">
                  <p:embed/>
                </p:oleObj>
              </mc:Choice>
              <mc:Fallback>
                <p:oleObj name="Equation" r:id="rId4" imgW="33012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81600"/>
                        <a:ext cx="330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4BC79C-3831-4361-9218-C1E09E3DB8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1686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2222500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Languages </a:t>
            </a:r>
          </a:p>
          <a:p>
            <a:r>
              <a:rPr lang="en-US"/>
              <a:t>accepted</a:t>
            </a:r>
          </a:p>
          <a:p>
            <a:r>
              <a:rPr lang="en-US"/>
              <a:t>by NFAs</a:t>
            </a:r>
          </a:p>
        </p:txBody>
      </p:sp>
      <p:sp>
        <p:nvSpPr>
          <p:cNvPr id="71687" name="Text Box 3"/>
          <p:cNvSpPr txBox="1">
            <a:spLocks noChangeArrowheads="1"/>
          </p:cNvSpPr>
          <p:nvPr/>
        </p:nvSpPr>
        <p:spPr bwMode="auto">
          <a:xfrm>
            <a:off x="5410200" y="1905000"/>
            <a:ext cx="21002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sp>
        <p:nvSpPr>
          <p:cNvPr id="71688" name="AutoShape 4"/>
          <p:cNvSpPr>
            <a:spLocks/>
          </p:cNvSpPr>
          <p:nvPr/>
        </p:nvSpPr>
        <p:spPr bwMode="auto">
          <a:xfrm>
            <a:off x="457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AutoShape 5"/>
          <p:cNvSpPr>
            <a:spLocks/>
          </p:cNvSpPr>
          <p:nvPr/>
        </p:nvSpPr>
        <p:spPr bwMode="auto">
          <a:xfrm>
            <a:off x="51054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AutoShape 6"/>
          <p:cNvSpPr>
            <a:spLocks/>
          </p:cNvSpPr>
          <p:nvPr/>
        </p:nvSpPr>
        <p:spPr bwMode="auto">
          <a:xfrm flipH="1">
            <a:off x="7696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AutoShape 7"/>
          <p:cNvSpPr>
            <a:spLocks/>
          </p:cNvSpPr>
          <p:nvPr/>
        </p:nvSpPr>
        <p:spPr bwMode="auto">
          <a:xfrm flipH="1">
            <a:off x="29718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682" name="Object 0"/>
          <p:cNvGraphicFramePr>
            <a:graphicFrameLocks noChangeAspect="1"/>
          </p:cNvGraphicFramePr>
          <p:nvPr/>
        </p:nvGraphicFramePr>
        <p:xfrm>
          <a:off x="3657600" y="2133600"/>
          <a:ext cx="9382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368280" progId="Equation.3">
                  <p:embed/>
                </p:oleObj>
              </mc:Choice>
              <mc:Fallback>
                <p:oleObj name="Equation" r:id="rId2" imgW="393480" imgH="3682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33600"/>
                        <a:ext cx="938213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Text Box 9"/>
          <p:cNvSpPr txBox="1">
            <a:spLocks noChangeArrowheads="1"/>
          </p:cNvSpPr>
          <p:nvPr/>
        </p:nvSpPr>
        <p:spPr bwMode="auto">
          <a:xfrm>
            <a:off x="3352800" y="304800"/>
            <a:ext cx="26797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Proof-Step 2</a:t>
            </a:r>
          </a:p>
        </p:txBody>
      </p:sp>
      <p:sp>
        <p:nvSpPr>
          <p:cNvPr id="71693" name="Text Box 11"/>
          <p:cNvSpPr txBox="1">
            <a:spLocks noChangeArrowheads="1"/>
          </p:cNvSpPr>
          <p:nvPr/>
        </p:nvSpPr>
        <p:spPr bwMode="auto">
          <a:xfrm>
            <a:off x="1066800" y="3581400"/>
            <a:ext cx="633095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Any NFA can be converted to an</a:t>
            </a:r>
          </a:p>
          <a:p>
            <a:r>
              <a:rPr lang="en-US"/>
              <a:t>equivalent DFA</a:t>
            </a:r>
          </a:p>
        </p:txBody>
      </p:sp>
      <p:sp>
        <p:nvSpPr>
          <p:cNvPr id="71694" name="Text Box 12"/>
          <p:cNvSpPr txBox="1">
            <a:spLocks noChangeArrowheads="1"/>
          </p:cNvSpPr>
          <p:nvPr/>
        </p:nvSpPr>
        <p:spPr bwMode="auto">
          <a:xfrm>
            <a:off x="1127125" y="5359400"/>
            <a:ext cx="719137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Any language      accepted by an NFA</a:t>
            </a:r>
          </a:p>
          <a:p>
            <a:r>
              <a:rPr lang="en-US"/>
              <a:t>is also accepted by a DFA</a:t>
            </a:r>
          </a:p>
        </p:txBody>
      </p:sp>
      <p:graphicFrame>
        <p:nvGraphicFramePr>
          <p:cNvPr id="71683" name="Object 1"/>
          <p:cNvGraphicFramePr>
            <a:graphicFrameLocks noChangeAspect="1"/>
          </p:cNvGraphicFramePr>
          <p:nvPr/>
        </p:nvGraphicFramePr>
        <p:xfrm>
          <a:off x="3810000" y="54102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393480" progId="Equation.3">
                  <p:embed/>
                </p:oleObj>
              </mc:Choice>
              <mc:Fallback>
                <p:oleObj name="Equation" r:id="rId4" imgW="33012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410200"/>
                        <a:ext cx="330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5" name="AutoShape 14"/>
          <p:cNvSpPr>
            <a:spLocks noChangeArrowheads="1"/>
          </p:cNvSpPr>
          <p:nvPr/>
        </p:nvSpPr>
        <p:spPr bwMode="auto">
          <a:xfrm>
            <a:off x="4114800" y="4648200"/>
            <a:ext cx="485775" cy="609600"/>
          </a:xfrm>
          <a:prstGeom prst="downArrow">
            <a:avLst>
              <a:gd name="adj1" fmla="val 50000"/>
              <a:gd name="adj2" fmla="val 3137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D5D8E9-1C92-4FC1-BC35-34724A2DA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3" t="29298" r="18334"/>
          <a:stretch/>
        </p:blipFill>
        <p:spPr>
          <a:xfrm>
            <a:off x="6324600" y="4164643"/>
            <a:ext cx="2590800" cy="26024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DAC941-D043-46EE-BF4B-ADA9CEA1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5" y="0"/>
            <a:ext cx="8431129" cy="7013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NFA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D30A6C-2A27-499D-B72D-8AA36DD67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533400"/>
                <a:ext cx="7886700" cy="6096000"/>
              </a:xfrm>
            </p:spPr>
            <p:txBody>
              <a:bodyPr/>
              <a:lstStyle/>
              <a:p>
                <a:pPr marL="385763" indent="-385763">
                  <a:buFont typeface="+mj-lt"/>
                  <a:buAutoNum type="arabicPeriod"/>
                </a:pPr>
                <a:r>
                  <a:rPr lang="en-US" dirty="0"/>
                  <a:t>Set of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b="0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US" dirty="0"/>
                  <a:t>Set of Alphabet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dirty="0"/>
              </a:p>
              <a:p>
                <a:pPr marL="385763" indent="-385763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OR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385763" indent="-385763">
                  <a:buFont typeface="+mj-lt"/>
                  <a:buAutoNum type="arabicPeriod" startAt="4"/>
                </a:pPr>
                <a:r>
                  <a:rPr lang="en-US" dirty="0"/>
                  <a:t>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85763" indent="-385763">
                  <a:buFont typeface="+mj-lt"/>
                  <a:buAutoNum type="arabicPeriod" startAt="4"/>
                </a:pPr>
                <a:r>
                  <a:rPr lang="en-US" dirty="0"/>
                  <a:t>Set of Final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D30A6C-2A27-499D-B72D-8AA36DD67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33400"/>
                <a:ext cx="7886700" cy="6096000"/>
              </a:xfrm>
              <a:blipFill>
                <a:blip r:embed="rId3"/>
                <a:stretch>
                  <a:fillRect l="-2473" t="-2800" b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090A21B-541E-450B-A13A-EA5503F01B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8584585"/>
                  </p:ext>
                </p:extLst>
              </p:nvPr>
            </p:nvGraphicFramePr>
            <p:xfrm>
              <a:off x="152400" y="2468880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71519003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36554729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73229954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145662870"/>
                        </a:ext>
                      </a:extLst>
                    </a:gridCol>
                  </a:tblGrid>
                  <a:tr h="3794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𝒐𝒓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44475561"/>
                      </a:ext>
                    </a:extLst>
                  </a:tr>
                  <a:tr h="3794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917035938"/>
                      </a:ext>
                    </a:extLst>
                  </a:tr>
                  <a:tr h="4099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10776919"/>
                      </a:ext>
                    </a:extLst>
                  </a:tr>
                  <a:tr h="3794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17117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090A21B-541E-450B-A13A-EA5503F01B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8584585"/>
                  </p:ext>
                </p:extLst>
              </p:nvPr>
            </p:nvGraphicFramePr>
            <p:xfrm>
              <a:off x="152400" y="2468880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71519003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36554729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73229954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145662870"/>
                        </a:ext>
                      </a:extLst>
                    </a:gridCol>
                  </a:tblGrid>
                  <a:tr h="5562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800" t="-2198" r="-302000" b="-3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00800" t="-2198" r="-202000" b="-3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0800" t="-2198" r="-102000" b="-3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800" t="-2198" r="-2000" b="-304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475561"/>
                      </a:ext>
                    </a:extLst>
                  </a:tr>
                  <a:tr h="5562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800" t="-101087" r="-302000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00800" t="-101087" r="-202000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0800" t="-101087" r="-102000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800" t="-101087" r="-2000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035938"/>
                      </a:ext>
                    </a:extLst>
                  </a:tr>
                  <a:tr h="5562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800" t="-203297" r="-302000" b="-1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00800" t="-203297" r="-202000" b="-1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0800" t="-203297" r="-102000" b="-1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800" t="-203297" r="-2000" b="-103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776919"/>
                      </a:ext>
                    </a:extLst>
                  </a:tr>
                  <a:tr h="5562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800" t="-303297" r="-302000" b="-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00800" t="-303297" r="-202000" b="-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0800" t="-303297" r="-102000" b="-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800" t="-303297" r="-2000" b="-3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117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054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8A41B22C-86E8-46DF-AB72-CC33380E8B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49212"/>
                  </p:ext>
                </p:extLst>
              </p:nvPr>
            </p:nvGraphicFramePr>
            <p:xfrm>
              <a:off x="0" y="2381059"/>
              <a:ext cx="9144000" cy="411618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572000">
                      <a:extLst>
                        <a:ext uri="{9D8B030D-6E8A-4147-A177-3AD203B41FA5}">
                          <a16:colId xmlns:a16="http://schemas.microsoft.com/office/drawing/2014/main" val="1773524125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267558805"/>
                        </a:ext>
                      </a:extLst>
                    </a:gridCol>
                  </a:tblGrid>
                  <a:tr h="5322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NFA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DFA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865266"/>
                      </a:ext>
                    </a:extLst>
                  </a:tr>
                  <a:tr h="5602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hy-AM" sz="2900" i="1" smtClean="0">
                                        <a:latin typeface="Cambria Math" panose="02040503050406030204" pitchFamily="18" charset="0"/>
                                      </a:rPr>
                                      <m:t>՛</m:t>
                                    </m:r>
                                  </m:sup>
                                </m:sSup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9479531"/>
                      </a:ext>
                    </a:extLst>
                  </a:tr>
                  <a:tr h="100758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90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1,2,3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hy-AM" sz="2900" i="1" smtClean="0">
                                        <a:latin typeface="Cambria Math" panose="02040503050406030204" pitchFamily="18" charset="0"/>
                                      </a:rPr>
                                      <m:t>՛</m:t>
                                    </m:r>
                                  </m:sup>
                                </m:sSup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9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9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29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9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9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e>
                                </m:d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  <m:r>
                                  <a:rPr lang="en-US" sz="2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9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{1,2,3}</m:t>
                                </m:r>
                                <m:r>
                                  <a:rPr lang="en-US" sz="29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7514759"/>
                      </a:ext>
                    </a:extLst>
                  </a:tr>
                  <a:tr h="5593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2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hy-AM" sz="2900" i="1" smtClean="0">
                                        <a:latin typeface="Cambria Math" panose="02040503050406030204" pitchFamily="18" charset="0"/>
                                      </a:rPr>
                                      <m:t>՛</m:t>
                                    </m:r>
                                  </m:sup>
                                </m:sSup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={1,3}</m:t>
                                </m:r>
                              </m:oMath>
                            </m:oMathPara>
                          </a14:m>
                          <a:endParaRPr lang="en-US" sz="2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0530417"/>
                      </a:ext>
                    </a:extLst>
                  </a:tr>
                  <a:tr h="14552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={1}</m:t>
                                </m:r>
                              </m:oMath>
                            </m:oMathPara>
                          </a14:m>
                          <a:endParaRPr lang="en-US" sz="2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hy-AM" sz="2900" i="1" smtClean="0">
                                        <a:latin typeface="Cambria Math" panose="02040503050406030204" pitchFamily="18" charset="0"/>
                                      </a:rPr>
                                      <m:t>՛</m:t>
                                    </m:r>
                                  </m:sup>
                                </m:sSup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𝐸𝑣𝑒𝑟𝑦</m:t>
                                </m:r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𝑠𝑡𝑎𝑡𝑒</m:t>
                                </m:r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𝑛𝑒𝑠𝑡𝑖𝑛𝑔</m:t>
                                </m:r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9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={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e>
                                </m:d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</a:rPr>
                                  <m:t>,{1,2,3}</m:t>
                                </m:r>
                                <m:r>
                                  <a:rPr lang="en-US" sz="29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86731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8A41B22C-86E8-46DF-AB72-CC33380E8B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49212"/>
                  </p:ext>
                </p:extLst>
              </p:nvPr>
            </p:nvGraphicFramePr>
            <p:xfrm>
              <a:off x="0" y="2381059"/>
              <a:ext cx="9144000" cy="411618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572000">
                      <a:extLst>
                        <a:ext uri="{9D8B030D-6E8A-4147-A177-3AD203B41FA5}">
                          <a16:colId xmlns:a16="http://schemas.microsoft.com/office/drawing/2014/main" val="1773524125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267558805"/>
                        </a:ext>
                      </a:extLst>
                    </a:gridCol>
                  </a:tblGrid>
                  <a:tr h="5322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NFA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DFA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865266"/>
                      </a:ext>
                    </a:extLst>
                  </a:tr>
                  <a:tr h="5609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98925" r="-100667" b="-53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67" t="-98925" r="-667" b="-535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9479531"/>
                      </a:ext>
                    </a:extLst>
                  </a:tr>
                  <a:tr h="10075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112121" r="-100667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67" t="-112121" r="-667" b="-2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7514759"/>
                      </a:ext>
                    </a:extLst>
                  </a:tr>
                  <a:tr h="5600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380435" r="-100667" b="-261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67" t="-380435" r="-667" b="-261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0530417"/>
                      </a:ext>
                    </a:extLst>
                  </a:tr>
                  <a:tr h="14552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184937" r="-100667" b="-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67" t="-184937" r="-667" b="-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867315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087535B-6DB3-4199-B3CF-E4ECBFCF24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3" t="29298" r="18334" b="4266"/>
          <a:stretch/>
        </p:blipFill>
        <p:spPr>
          <a:xfrm>
            <a:off x="6354096" y="0"/>
            <a:ext cx="2514600" cy="23734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C21A72-853D-4DE8-9819-7415967EF743}"/>
              </a:ext>
            </a:extLst>
          </p:cNvPr>
          <p:cNvSpPr/>
          <p:nvPr/>
        </p:nvSpPr>
        <p:spPr bwMode="auto">
          <a:xfrm>
            <a:off x="76200" y="53369"/>
            <a:ext cx="8991600" cy="2320099"/>
          </a:xfrm>
          <a:prstGeom prst="rect">
            <a:avLst/>
          </a:prstGeom>
          <a:noFill/>
          <a:ln w="254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E85FA86-A4EA-43CE-BEB2-E8609DA723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4117431"/>
                  </p:ext>
                </p:extLst>
              </p:nvPr>
            </p:nvGraphicFramePr>
            <p:xfrm>
              <a:off x="127819" y="100898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71519003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36554729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73229954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145662870"/>
                        </a:ext>
                      </a:extLst>
                    </a:gridCol>
                  </a:tblGrid>
                  <a:tr h="3794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𝒐𝒓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44475561"/>
                      </a:ext>
                    </a:extLst>
                  </a:tr>
                  <a:tr h="3794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917035938"/>
                      </a:ext>
                    </a:extLst>
                  </a:tr>
                  <a:tr h="4099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10776919"/>
                      </a:ext>
                    </a:extLst>
                  </a:tr>
                  <a:tr h="3794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17117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E85FA86-A4EA-43CE-BEB2-E8609DA723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4117431"/>
                  </p:ext>
                </p:extLst>
              </p:nvPr>
            </p:nvGraphicFramePr>
            <p:xfrm>
              <a:off x="127819" y="100898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71519003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36554729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73229954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145662870"/>
                        </a:ext>
                      </a:extLst>
                    </a:gridCol>
                  </a:tblGrid>
                  <a:tr h="5562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400" t="-1087" r="-3024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00000" t="-1087" r="-20119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0800" t="-1087" r="-102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800" t="-1087" r="-2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475561"/>
                      </a:ext>
                    </a:extLst>
                  </a:tr>
                  <a:tr h="5562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400" t="-102198" r="-302400" b="-2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00000" t="-102198" r="-201195" b="-2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0800" t="-102198" r="-102000" b="-2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800" t="-102198" r="-2000" b="-203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035938"/>
                      </a:ext>
                    </a:extLst>
                  </a:tr>
                  <a:tr h="5562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400" t="-200000" r="-302400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00000" t="-200000" r="-201195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0800" t="-200000" r="-102000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800" t="-200000" r="-2000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776919"/>
                      </a:ext>
                    </a:extLst>
                  </a:tr>
                  <a:tr h="5562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400" t="-303297" r="-302400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00000" t="-303297" r="-201195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0800" t="-303297" r="-102000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800" t="-303297" r="-2000" b="-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117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934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8A41B22C-86E8-46DF-AB72-CC33380E8B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6177551"/>
                  </p:ext>
                </p:extLst>
              </p:nvPr>
            </p:nvGraphicFramePr>
            <p:xfrm>
              <a:off x="304800" y="2502113"/>
              <a:ext cx="8534400" cy="433984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267200">
                      <a:extLst>
                        <a:ext uri="{9D8B030D-6E8A-4147-A177-3AD203B41FA5}">
                          <a16:colId xmlns:a16="http://schemas.microsoft.com/office/drawing/2014/main" val="1773524125"/>
                        </a:ext>
                      </a:extLst>
                    </a:gridCol>
                    <a:gridCol w="4267200">
                      <a:extLst>
                        <a:ext uri="{9D8B030D-6E8A-4147-A177-3AD203B41FA5}">
                          <a16:colId xmlns:a16="http://schemas.microsoft.com/office/drawing/2014/main" val="2675588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NFA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DFA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865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hy-AM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՛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0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3200" b="0" dirty="0"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hy-AM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՛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{1},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077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3200" b="0" dirty="0"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3200" b="0" dirty="0">
                              <a:ea typeface="Cambria Math" panose="02040503050406030204" pitchFamily="18" charset="0"/>
                            </a:rPr>
                            <a:t>AND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={1,3}</m:t>
                              </m:r>
                            </m:oMath>
                          </a14:m>
                          <a:r>
                            <a:rPr lang="en-US" sz="3200" b="0" dirty="0"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hy-AM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՛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{1,3},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={1,3}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8228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8A41B22C-86E8-46DF-AB72-CC33380E8B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6177551"/>
                  </p:ext>
                </p:extLst>
              </p:nvPr>
            </p:nvGraphicFramePr>
            <p:xfrm>
              <a:off x="304800" y="2502113"/>
              <a:ext cx="8534400" cy="433984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267200">
                      <a:extLst>
                        <a:ext uri="{9D8B030D-6E8A-4147-A177-3AD203B41FA5}">
                          <a16:colId xmlns:a16="http://schemas.microsoft.com/office/drawing/2014/main" val="1773524125"/>
                        </a:ext>
                      </a:extLst>
                    </a:gridCol>
                    <a:gridCol w="4267200">
                      <a:extLst>
                        <a:ext uri="{9D8B030D-6E8A-4147-A177-3AD203B41FA5}">
                          <a16:colId xmlns:a16="http://schemas.microsoft.com/office/drawing/2014/main" val="26755880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NFA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DFA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865266"/>
                      </a:ext>
                    </a:extLst>
                  </a:tr>
                  <a:tr h="12746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" t="-33333" r="-100714" b="-2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86" t="-33333" r="-714" b="-2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0043"/>
                      </a:ext>
                    </a:extLst>
                  </a:tr>
                  <a:tr h="10962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" t="-155556" r="-100714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86" t="-155556" r="-714" b="-14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077011"/>
                      </a:ext>
                    </a:extLst>
                  </a:tr>
                  <a:tr h="15727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" t="-178295" r="-100714" b="-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86" t="-178295" r="-714" b="-7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22868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4D24449-E063-43F8-9E82-53F67F4792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3" t="29298" r="18334" b="4266"/>
          <a:stretch/>
        </p:blipFill>
        <p:spPr>
          <a:xfrm>
            <a:off x="6354096" y="0"/>
            <a:ext cx="2514600" cy="23734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8993A5-44DE-4D07-B3B6-A05EDAE1A6A1}"/>
              </a:ext>
            </a:extLst>
          </p:cNvPr>
          <p:cNvSpPr/>
          <p:nvPr/>
        </p:nvSpPr>
        <p:spPr bwMode="auto">
          <a:xfrm>
            <a:off x="76200" y="53369"/>
            <a:ext cx="8991600" cy="2320099"/>
          </a:xfrm>
          <a:prstGeom prst="rect">
            <a:avLst/>
          </a:prstGeom>
          <a:noFill/>
          <a:ln w="254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8A326E7-76F4-4F67-B149-E904DA41E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5191204"/>
                  </p:ext>
                </p:extLst>
              </p:nvPr>
            </p:nvGraphicFramePr>
            <p:xfrm>
              <a:off x="127819" y="100898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71519003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36554729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73229954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145662870"/>
                        </a:ext>
                      </a:extLst>
                    </a:gridCol>
                  </a:tblGrid>
                  <a:tr h="3794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𝒐𝒓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44475561"/>
                      </a:ext>
                    </a:extLst>
                  </a:tr>
                  <a:tr h="3794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917035938"/>
                      </a:ext>
                    </a:extLst>
                  </a:tr>
                  <a:tr h="4099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10776919"/>
                      </a:ext>
                    </a:extLst>
                  </a:tr>
                  <a:tr h="3794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17117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8A326E7-76F4-4F67-B149-E904DA41E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5191204"/>
                  </p:ext>
                </p:extLst>
              </p:nvPr>
            </p:nvGraphicFramePr>
            <p:xfrm>
              <a:off x="127819" y="100898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71519003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36554729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73229954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145662870"/>
                        </a:ext>
                      </a:extLst>
                    </a:gridCol>
                  </a:tblGrid>
                  <a:tr h="5562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400" t="-1087" r="-3024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00000" t="-1087" r="-20119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0800" t="-1087" r="-102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800" t="-1087" r="-2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475561"/>
                      </a:ext>
                    </a:extLst>
                  </a:tr>
                  <a:tr h="5562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400" t="-102198" r="-302400" b="-2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00000" t="-102198" r="-201195" b="-2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0800" t="-102198" r="-102000" b="-2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800" t="-102198" r="-2000" b="-203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035938"/>
                      </a:ext>
                    </a:extLst>
                  </a:tr>
                  <a:tr h="5562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400" t="-200000" r="-302400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00000" t="-200000" r="-201195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0800" t="-200000" r="-102000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800" t="-200000" r="-2000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776919"/>
                      </a:ext>
                    </a:extLst>
                  </a:tr>
                  <a:tr h="5562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400" t="-303297" r="-302400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00000" t="-303297" r="-201195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0800" t="-303297" r="-102000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800" t="-303297" r="-2000" b="-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117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2811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8A41B22C-86E8-46DF-AB72-CC33380E8B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1520261"/>
                  </p:ext>
                </p:extLst>
              </p:nvPr>
            </p:nvGraphicFramePr>
            <p:xfrm>
              <a:off x="304800" y="2133600"/>
              <a:ext cx="7863369" cy="466344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621123">
                      <a:extLst>
                        <a:ext uri="{9D8B030D-6E8A-4147-A177-3AD203B41FA5}">
                          <a16:colId xmlns:a16="http://schemas.microsoft.com/office/drawing/2014/main" val="1773524125"/>
                        </a:ext>
                      </a:extLst>
                    </a:gridCol>
                    <a:gridCol w="2621123">
                      <a:extLst>
                        <a:ext uri="{9D8B030D-6E8A-4147-A177-3AD203B41FA5}">
                          <a16:colId xmlns:a16="http://schemas.microsoft.com/office/drawing/2014/main" val="267558805"/>
                        </a:ext>
                      </a:extLst>
                    </a:gridCol>
                    <a:gridCol w="2621123">
                      <a:extLst>
                        <a:ext uri="{9D8B030D-6E8A-4147-A177-3AD203B41FA5}">
                          <a16:colId xmlns:a16="http://schemas.microsoft.com/office/drawing/2014/main" val="1618816475"/>
                        </a:ext>
                      </a:extLst>
                    </a:gridCol>
                  </a:tblGrid>
                  <a:tr h="3947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84249" marR="84249" marT="42126" marB="4212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84249" marR="84249" marT="42126" marB="4212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84249" marR="84249" marT="42126" marB="42126"/>
                    </a:tc>
                    <a:extLst>
                      <a:ext uri="{0D108BD9-81ED-4DB2-BD59-A6C34878D82A}">
                        <a16:rowId xmlns:a16="http://schemas.microsoft.com/office/drawing/2014/main" val="3226865266"/>
                      </a:ext>
                    </a:extLst>
                  </a:tr>
                  <a:tr h="53358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marL="84249" marR="84249" marT="42126" marB="42126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84249" marR="84249" marT="42126" marB="42126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84249" marR="84249" marT="42126" marB="42126"/>
                    </a:tc>
                    <a:extLst>
                      <a:ext uri="{0D108BD9-81ED-4DB2-BD59-A6C34878D82A}">
                        <a16:rowId xmlns:a16="http://schemas.microsoft.com/office/drawing/2014/main" val="17730043"/>
                      </a:ext>
                    </a:extLst>
                  </a:tr>
                  <a:tr h="53358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5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sz="2500" b="0" dirty="0">
                            <a:ea typeface="Cambria Math" panose="02040503050406030204" pitchFamily="18" charset="0"/>
                          </a:endParaRPr>
                        </a:p>
                      </a:txBody>
                      <a:tcPr marL="84249" marR="84249" marT="42126" marB="42126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84249" marR="84249" marT="42126" marB="4212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84249" marR="84249" marT="42126" marB="42126"/>
                    </a:tc>
                    <a:extLst>
                      <a:ext uri="{0D108BD9-81ED-4DB2-BD59-A6C34878D82A}">
                        <a16:rowId xmlns:a16="http://schemas.microsoft.com/office/drawing/2014/main" val="549077011"/>
                      </a:ext>
                    </a:extLst>
                  </a:tr>
                  <a:tr h="53358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500" b="0" dirty="0">
                            <a:ea typeface="Cambria Math" panose="02040503050406030204" pitchFamily="18" charset="0"/>
                          </a:endParaRPr>
                        </a:p>
                      </a:txBody>
                      <a:tcPr marL="84249" marR="84249" marT="42126" marB="4212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84249" marR="84249" marT="42126" marB="4212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84249" marR="84249" marT="42126" marB="42126"/>
                    </a:tc>
                    <a:extLst>
                      <a:ext uri="{0D108BD9-81ED-4DB2-BD59-A6C34878D82A}">
                        <a16:rowId xmlns:a16="http://schemas.microsoft.com/office/drawing/2014/main" val="1148228684"/>
                      </a:ext>
                    </a:extLst>
                  </a:tr>
                  <a:tr h="53358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500" b="0" dirty="0">
                            <a:ea typeface="Cambria Math" panose="02040503050406030204" pitchFamily="18" charset="0"/>
                          </a:endParaRPr>
                        </a:p>
                      </a:txBody>
                      <a:tcPr marL="84249" marR="84249" marT="42126" marB="4212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84249" marR="84249" marT="42126" marB="42126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84249" marR="84249" marT="42126" marB="42126"/>
                    </a:tc>
                    <a:extLst>
                      <a:ext uri="{0D108BD9-81ED-4DB2-BD59-A6C34878D82A}">
                        <a16:rowId xmlns:a16="http://schemas.microsoft.com/office/drawing/2014/main" val="1302564230"/>
                      </a:ext>
                    </a:extLst>
                  </a:tr>
                  <a:tr h="53358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  <m:r>
                                  <a:rPr lang="en-US" sz="25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sz="2500" b="0" dirty="0">
                            <a:ea typeface="Cambria Math" panose="02040503050406030204" pitchFamily="18" charset="0"/>
                          </a:endParaRPr>
                        </a:p>
                      </a:txBody>
                      <a:tcPr marL="84249" marR="84249" marT="42126" marB="4212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84249" marR="84249" marT="42126" marB="4212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84249" marR="84249" marT="42126" marB="42126"/>
                    </a:tc>
                    <a:extLst>
                      <a:ext uri="{0D108BD9-81ED-4DB2-BD59-A6C34878D82A}">
                        <a16:rowId xmlns:a16="http://schemas.microsoft.com/office/drawing/2014/main" val="3748921070"/>
                      </a:ext>
                    </a:extLst>
                  </a:tr>
                  <a:tr h="5335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∗→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500" b="0" dirty="0">
                            <a:ea typeface="Cambria Math" panose="02040503050406030204" pitchFamily="18" charset="0"/>
                          </a:endParaRPr>
                        </a:p>
                      </a:txBody>
                      <a:tcPr marL="84249" marR="84249" marT="42126" marB="4212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84249" marR="84249" marT="42126" marB="4212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84249" marR="84249" marT="42126" marB="42126"/>
                    </a:tc>
                    <a:extLst>
                      <a:ext uri="{0D108BD9-81ED-4DB2-BD59-A6C34878D82A}">
                        <a16:rowId xmlns:a16="http://schemas.microsoft.com/office/drawing/2014/main" val="2473282199"/>
                      </a:ext>
                    </a:extLst>
                  </a:tr>
                  <a:tr h="5335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500" b="0" dirty="0">
                            <a:ea typeface="Cambria Math" panose="02040503050406030204" pitchFamily="18" charset="0"/>
                          </a:endParaRPr>
                        </a:p>
                      </a:txBody>
                      <a:tcPr marL="84249" marR="84249" marT="42126" marB="4212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{1,2,3}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84249" marR="84249" marT="42126" marB="4212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84249" marR="84249" marT="42126" marB="42126"/>
                    </a:tc>
                    <a:extLst>
                      <a:ext uri="{0D108BD9-81ED-4DB2-BD59-A6C34878D82A}">
                        <a16:rowId xmlns:a16="http://schemas.microsoft.com/office/drawing/2014/main" val="3596371096"/>
                      </a:ext>
                    </a:extLst>
                  </a:tr>
                  <a:tr h="5335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∗{1,2,3}</m:t>
                                </m:r>
                              </m:oMath>
                            </m:oMathPara>
                          </a14:m>
                          <a:endParaRPr lang="en-US" sz="2500" b="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84249" marR="84249" marT="42126" marB="4212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{1,2,3}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84249" marR="84249" marT="42126" marB="4212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84249" marR="84249" marT="42126" marB="42126"/>
                    </a:tc>
                    <a:extLst>
                      <a:ext uri="{0D108BD9-81ED-4DB2-BD59-A6C34878D82A}">
                        <a16:rowId xmlns:a16="http://schemas.microsoft.com/office/drawing/2014/main" val="21668236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8A41B22C-86E8-46DF-AB72-CC33380E8B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1520261"/>
                  </p:ext>
                </p:extLst>
              </p:nvPr>
            </p:nvGraphicFramePr>
            <p:xfrm>
              <a:off x="304800" y="2133600"/>
              <a:ext cx="7863369" cy="466344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621123">
                      <a:extLst>
                        <a:ext uri="{9D8B030D-6E8A-4147-A177-3AD203B41FA5}">
                          <a16:colId xmlns:a16="http://schemas.microsoft.com/office/drawing/2014/main" val="1773524125"/>
                        </a:ext>
                      </a:extLst>
                    </a:gridCol>
                    <a:gridCol w="2621123">
                      <a:extLst>
                        <a:ext uri="{9D8B030D-6E8A-4147-A177-3AD203B41FA5}">
                          <a16:colId xmlns:a16="http://schemas.microsoft.com/office/drawing/2014/main" val="267558805"/>
                        </a:ext>
                      </a:extLst>
                    </a:gridCol>
                    <a:gridCol w="2621123">
                      <a:extLst>
                        <a:ext uri="{9D8B030D-6E8A-4147-A177-3AD203B41FA5}">
                          <a16:colId xmlns:a16="http://schemas.microsoft.com/office/drawing/2014/main" val="1618816475"/>
                        </a:ext>
                      </a:extLst>
                    </a:gridCol>
                  </a:tblGrid>
                  <a:tr h="394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465" t="-3077" r="-201163" b="-10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100465" t="-3077" r="-101163" b="-10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200465" t="-3077" r="-1163" b="-10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6865266"/>
                      </a:ext>
                    </a:extLst>
                  </a:tr>
                  <a:tr h="5335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465" t="-77011" r="-201163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100465" t="-77011" r="-101163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200465" t="-77011" r="-1163" b="-7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0043"/>
                      </a:ext>
                    </a:extLst>
                  </a:tr>
                  <a:tr h="5335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465" t="-175000" r="-201163" b="-6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100465" t="-175000" r="-101163" b="-6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200465" t="-175000" r="-1163" b="-60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077011"/>
                      </a:ext>
                    </a:extLst>
                  </a:tr>
                  <a:tr h="5335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465" t="-275000" r="-201163" b="-5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100465" t="-275000" r="-101163" b="-5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200465" t="-275000" r="-1163" b="-50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228684"/>
                      </a:ext>
                    </a:extLst>
                  </a:tr>
                  <a:tr h="5335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465" t="-379310" r="-201163" b="-4080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100465" t="-379310" r="-101163" b="-4080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200465" t="-379310" r="-1163" b="-4080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2564230"/>
                      </a:ext>
                    </a:extLst>
                  </a:tr>
                  <a:tr h="5335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465" t="-473864" r="-201163" b="-3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100465" t="-473864" r="-101163" b="-3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200465" t="-473864" r="-1163" b="-3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921070"/>
                      </a:ext>
                    </a:extLst>
                  </a:tr>
                  <a:tr h="5335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465" t="-573864" r="-201163" b="-2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100465" t="-573864" r="-101163" b="-2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200465" t="-573864" r="-1163" b="-2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282199"/>
                      </a:ext>
                    </a:extLst>
                  </a:tr>
                  <a:tr h="5335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465" t="-681609" r="-201163" b="-105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100465" t="-681609" r="-101163" b="-105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200465" t="-681609" r="-1163" b="-1057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6371096"/>
                      </a:ext>
                    </a:extLst>
                  </a:tr>
                  <a:tr h="5335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465" t="-772727" r="-201163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100465" t="-772727" r="-101163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249" marR="84249" marT="42126" marB="42126">
                        <a:blipFill>
                          <a:blip r:embed="rId2"/>
                          <a:stretch>
                            <a:fillRect l="-200465" t="-772727" r="-1163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682362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4D24449-E063-43F8-9E82-53F67F4792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3" t="29298" r="18334" b="4266"/>
          <a:stretch/>
        </p:blipFill>
        <p:spPr>
          <a:xfrm>
            <a:off x="6724047" y="100898"/>
            <a:ext cx="2115153" cy="19964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8993A5-44DE-4D07-B3B6-A05EDAE1A6A1}"/>
              </a:ext>
            </a:extLst>
          </p:cNvPr>
          <p:cNvSpPr/>
          <p:nvPr/>
        </p:nvSpPr>
        <p:spPr bwMode="auto">
          <a:xfrm>
            <a:off x="76199" y="53369"/>
            <a:ext cx="8939981" cy="2043969"/>
          </a:xfrm>
          <a:prstGeom prst="rect">
            <a:avLst/>
          </a:prstGeom>
          <a:noFill/>
          <a:ln w="254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8A326E7-76F4-4F67-B149-E904DA41E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1592091"/>
                  </p:ext>
                </p:extLst>
              </p:nvPr>
            </p:nvGraphicFramePr>
            <p:xfrm>
              <a:off x="127819" y="100898"/>
              <a:ext cx="6096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71519003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36554729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73229954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145662870"/>
                        </a:ext>
                      </a:extLst>
                    </a:gridCol>
                  </a:tblGrid>
                  <a:tr h="3794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𝒐𝒓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44475561"/>
                      </a:ext>
                    </a:extLst>
                  </a:tr>
                  <a:tr h="3794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917035938"/>
                      </a:ext>
                    </a:extLst>
                  </a:tr>
                  <a:tr h="4099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10776919"/>
                      </a:ext>
                    </a:extLst>
                  </a:tr>
                  <a:tr h="3794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17117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8A326E7-76F4-4F67-B149-E904DA41E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1592091"/>
                  </p:ext>
                </p:extLst>
              </p:nvPr>
            </p:nvGraphicFramePr>
            <p:xfrm>
              <a:off x="127819" y="100898"/>
              <a:ext cx="6096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71519003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36554729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73229954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145662870"/>
                        </a:ext>
                      </a:extLst>
                    </a:gridCol>
                  </a:tblGrid>
                  <a:tr h="434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400" t="-1389" r="-302400" b="-31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00000" t="-1389" r="-201195" b="-31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0800" t="-1389" r="-102000" b="-31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800" t="-1389" r="-2000" b="-3180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475561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400" t="-102817" r="-302400" b="-222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00000" t="-102817" r="-201195" b="-222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0800" t="-102817" r="-102000" b="-222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800" t="-102817" r="-2000" b="-2225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035938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400" t="-200000" r="-302400" b="-1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00000" t="-200000" r="-201195" b="-1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0800" t="-200000" r="-102000" b="-1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800" t="-200000" r="-2000" b="-119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776919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400" t="-304225" r="-302400" b="-21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00000" t="-304225" r="-201195" b="-21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0800" t="-304225" r="-102000" b="-21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800" t="-304225" r="-2000" b="-211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117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71390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8A41B22C-86E8-46DF-AB72-CC33380E8B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248935"/>
                  </p:ext>
                </p:extLst>
              </p:nvPr>
            </p:nvGraphicFramePr>
            <p:xfrm>
              <a:off x="838200" y="0"/>
              <a:ext cx="4529175" cy="274319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09725">
                      <a:extLst>
                        <a:ext uri="{9D8B030D-6E8A-4147-A177-3AD203B41FA5}">
                          <a16:colId xmlns:a16="http://schemas.microsoft.com/office/drawing/2014/main" val="1773524125"/>
                        </a:ext>
                      </a:extLst>
                    </a:gridCol>
                    <a:gridCol w="1509725">
                      <a:extLst>
                        <a:ext uri="{9D8B030D-6E8A-4147-A177-3AD203B41FA5}">
                          <a16:colId xmlns:a16="http://schemas.microsoft.com/office/drawing/2014/main" val="267558805"/>
                        </a:ext>
                      </a:extLst>
                    </a:gridCol>
                    <a:gridCol w="1509725">
                      <a:extLst>
                        <a:ext uri="{9D8B030D-6E8A-4147-A177-3AD203B41FA5}">
                          <a16:colId xmlns:a16="http://schemas.microsoft.com/office/drawing/2014/main" val="1618816475"/>
                        </a:ext>
                      </a:extLst>
                    </a:gridCol>
                  </a:tblGrid>
                  <a:tr h="284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extLst>
                      <a:ext uri="{0D108BD9-81ED-4DB2-BD59-A6C34878D82A}">
                        <a16:rowId xmlns:a16="http://schemas.microsoft.com/office/drawing/2014/main" val="3226865266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extLst>
                      <a:ext uri="{0D108BD9-81ED-4DB2-BD59-A6C34878D82A}">
                        <a16:rowId xmlns:a16="http://schemas.microsoft.com/office/drawing/2014/main" val="17730043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5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sz="1500" b="0" dirty="0">
                            <a:ea typeface="Cambria Math" panose="02040503050406030204" pitchFamily="18" charset="0"/>
                          </a:endParaRPr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extLst>
                      <a:ext uri="{0D108BD9-81ED-4DB2-BD59-A6C34878D82A}">
                        <a16:rowId xmlns:a16="http://schemas.microsoft.com/office/drawing/2014/main" val="549077011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b="0" dirty="0">
                            <a:ea typeface="Cambria Math" panose="02040503050406030204" pitchFamily="18" charset="0"/>
                          </a:endParaRPr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extLst>
                      <a:ext uri="{0D108BD9-81ED-4DB2-BD59-A6C34878D82A}">
                        <a16:rowId xmlns:a16="http://schemas.microsoft.com/office/drawing/2014/main" val="1148228684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b="0" dirty="0">
                            <a:ea typeface="Cambria Math" panose="02040503050406030204" pitchFamily="18" charset="0"/>
                          </a:endParaRPr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extLst>
                      <a:ext uri="{0D108BD9-81ED-4DB2-BD59-A6C34878D82A}">
                        <a16:rowId xmlns:a16="http://schemas.microsoft.com/office/drawing/2014/main" val="1302564230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  <m:r>
                                  <a:rPr lang="en-US" sz="15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sz="1500" b="0" dirty="0">
                            <a:ea typeface="Cambria Math" panose="02040503050406030204" pitchFamily="18" charset="0"/>
                          </a:endParaRPr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extLst>
                      <a:ext uri="{0D108BD9-81ED-4DB2-BD59-A6C34878D82A}">
                        <a16:rowId xmlns:a16="http://schemas.microsoft.com/office/drawing/2014/main" val="3748921070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∗→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b="0" dirty="0">
                            <a:ea typeface="Cambria Math" panose="02040503050406030204" pitchFamily="18" charset="0"/>
                          </a:endParaRPr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extLst>
                      <a:ext uri="{0D108BD9-81ED-4DB2-BD59-A6C34878D82A}">
                        <a16:rowId xmlns:a16="http://schemas.microsoft.com/office/drawing/2014/main" val="2473282199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b="0" dirty="0">
                            <a:ea typeface="Cambria Math" panose="02040503050406030204" pitchFamily="18" charset="0"/>
                          </a:endParaRPr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{1,2,3}</m:t>
                                </m:r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extLst>
                      <a:ext uri="{0D108BD9-81ED-4DB2-BD59-A6C34878D82A}">
                        <a16:rowId xmlns:a16="http://schemas.microsoft.com/office/drawing/2014/main" val="3596371096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∗{1,2,3}</m:t>
                                </m:r>
                              </m:oMath>
                            </m:oMathPara>
                          </a14:m>
                          <a:endParaRPr lang="en-US" sz="1500" b="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{1,2,3}</m:t>
                                </m:r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extLst>
                      <a:ext uri="{0D108BD9-81ED-4DB2-BD59-A6C34878D82A}">
                        <a16:rowId xmlns:a16="http://schemas.microsoft.com/office/drawing/2014/main" val="21668236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8A41B22C-86E8-46DF-AB72-CC33380E8B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248935"/>
                  </p:ext>
                </p:extLst>
              </p:nvPr>
            </p:nvGraphicFramePr>
            <p:xfrm>
              <a:off x="838200" y="0"/>
              <a:ext cx="4529175" cy="274319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09725">
                      <a:extLst>
                        <a:ext uri="{9D8B030D-6E8A-4147-A177-3AD203B41FA5}">
                          <a16:colId xmlns:a16="http://schemas.microsoft.com/office/drawing/2014/main" val="1773524125"/>
                        </a:ext>
                      </a:extLst>
                    </a:gridCol>
                    <a:gridCol w="1509725">
                      <a:extLst>
                        <a:ext uri="{9D8B030D-6E8A-4147-A177-3AD203B41FA5}">
                          <a16:colId xmlns:a16="http://schemas.microsoft.com/office/drawing/2014/main" val="267558805"/>
                        </a:ext>
                      </a:extLst>
                    </a:gridCol>
                    <a:gridCol w="1509725">
                      <a:extLst>
                        <a:ext uri="{9D8B030D-6E8A-4147-A177-3AD203B41FA5}">
                          <a16:colId xmlns:a16="http://schemas.microsoft.com/office/drawing/2014/main" val="1618816475"/>
                        </a:ext>
                      </a:extLst>
                    </a:gridCol>
                  </a:tblGrid>
                  <a:tr h="284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403" t="-4255" r="-201613" b="-870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100403" t="-4255" r="-101613" b="-870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200403" t="-4255" r="-1613" b="-870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6865266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403" t="-98000" r="-201613" b="-7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100403" t="-98000" r="-101613" b="-7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200403" t="-98000" r="-1613" b="-71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0043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403" t="-194118" r="-201613" b="-6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100403" t="-194118" r="-101613" b="-6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200403" t="-194118" r="-1613" b="-6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077011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403" t="-300000" r="-201613" b="-5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100403" t="-300000" r="-101613" b="-5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200403" t="-300000" r="-1613" b="-5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228684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403" t="-400000" r="-201613" b="-4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100403" t="-400000" r="-101613" b="-4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200403" t="-400000" r="-1613" b="-4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2564230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403" t="-490196" r="-201613" b="-3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100403" t="-490196" r="-101613" b="-3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200403" t="-490196" r="-1613" b="-30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921070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403" t="-602000" r="-201613" b="-2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100403" t="-602000" r="-101613" b="-2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200403" t="-602000" r="-1613" b="-21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282199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403" t="-688235" r="-201613" b="-1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100403" t="-688235" r="-101613" b="-1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200403" t="-688235" r="-1613" b="-109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6371096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403" t="-804000" r="-201613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100403" t="-804000" r="-101613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200403" t="-804000" r="-1613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682362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623D711-87C6-4426-AE1A-46BFC5B27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743200"/>
            <a:ext cx="6226080" cy="40770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CED668-CF99-41CE-B0C4-BECA5F3208C1}"/>
                  </a:ext>
                </a:extLst>
              </p:cNvPr>
              <p:cNvSpPr txBox="1"/>
              <p:nvPr/>
            </p:nvSpPr>
            <p:spPr>
              <a:xfrm>
                <a:off x="1828800" y="3429000"/>
                <a:ext cx="3656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CED668-CF99-41CE-B0C4-BECA5F320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429000"/>
                <a:ext cx="36566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50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8A41B22C-86E8-46DF-AB72-CC33380E8BD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0"/>
              <a:ext cx="4529175" cy="274319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09725">
                      <a:extLst>
                        <a:ext uri="{9D8B030D-6E8A-4147-A177-3AD203B41FA5}">
                          <a16:colId xmlns:a16="http://schemas.microsoft.com/office/drawing/2014/main" val="1773524125"/>
                        </a:ext>
                      </a:extLst>
                    </a:gridCol>
                    <a:gridCol w="1509725">
                      <a:extLst>
                        <a:ext uri="{9D8B030D-6E8A-4147-A177-3AD203B41FA5}">
                          <a16:colId xmlns:a16="http://schemas.microsoft.com/office/drawing/2014/main" val="267558805"/>
                        </a:ext>
                      </a:extLst>
                    </a:gridCol>
                    <a:gridCol w="1509725">
                      <a:extLst>
                        <a:ext uri="{9D8B030D-6E8A-4147-A177-3AD203B41FA5}">
                          <a16:colId xmlns:a16="http://schemas.microsoft.com/office/drawing/2014/main" val="1618816475"/>
                        </a:ext>
                      </a:extLst>
                    </a:gridCol>
                  </a:tblGrid>
                  <a:tr h="284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extLst>
                      <a:ext uri="{0D108BD9-81ED-4DB2-BD59-A6C34878D82A}">
                        <a16:rowId xmlns:a16="http://schemas.microsoft.com/office/drawing/2014/main" val="3226865266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extLst>
                      <a:ext uri="{0D108BD9-81ED-4DB2-BD59-A6C34878D82A}">
                        <a16:rowId xmlns:a16="http://schemas.microsoft.com/office/drawing/2014/main" val="17730043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5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sz="1500" b="0" dirty="0">
                            <a:ea typeface="Cambria Math" panose="02040503050406030204" pitchFamily="18" charset="0"/>
                          </a:endParaRPr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extLst>
                      <a:ext uri="{0D108BD9-81ED-4DB2-BD59-A6C34878D82A}">
                        <a16:rowId xmlns:a16="http://schemas.microsoft.com/office/drawing/2014/main" val="549077011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b="0" dirty="0">
                            <a:ea typeface="Cambria Math" panose="02040503050406030204" pitchFamily="18" charset="0"/>
                          </a:endParaRPr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extLst>
                      <a:ext uri="{0D108BD9-81ED-4DB2-BD59-A6C34878D82A}">
                        <a16:rowId xmlns:a16="http://schemas.microsoft.com/office/drawing/2014/main" val="1148228684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b="0" dirty="0">
                            <a:ea typeface="Cambria Math" panose="02040503050406030204" pitchFamily="18" charset="0"/>
                          </a:endParaRPr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extLst>
                      <a:ext uri="{0D108BD9-81ED-4DB2-BD59-A6C34878D82A}">
                        <a16:rowId xmlns:a16="http://schemas.microsoft.com/office/drawing/2014/main" val="1302564230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  <m:r>
                                  <a:rPr lang="en-US" sz="15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sz="1500" b="0" dirty="0">
                            <a:ea typeface="Cambria Math" panose="02040503050406030204" pitchFamily="18" charset="0"/>
                          </a:endParaRPr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extLst>
                      <a:ext uri="{0D108BD9-81ED-4DB2-BD59-A6C34878D82A}">
                        <a16:rowId xmlns:a16="http://schemas.microsoft.com/office/drawing/2014/main" val="3748921070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∗→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b="0" dirty="0">
                            <a:ea typeface="Cambria Math" panose="02040503050406030204" pitchFamily="18" charset="0"/>
                          </a:endParaRPr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extLst>
                      <a:ext uri="{0D108BD9-81ED-4DB2-BD59-A6C34878D82A}">
                        <a16:rowId xmlns:a16="http://schemas.microsoft.com/office/drawing/2014/main" val="2473282199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b="0" dirty="0">
                            <a:ea typeface="Cambria Math" panose="02040503050406030204" pitchFamily="18" charset="0"/>
                          </a:endParaRPr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{1,2,3}</m:t>
                                </m:r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extLst>
                      <a:ext uri="{0D108BD9-81ED-4DB2-BD59-A6C34878D82A}">
                        <a16:rowId xmlns:a16="http://schemas.microsoft.com/office/drawing/2014/main" val="3596371096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∗{1,2,3}</m:t>
                                </m:r>
                              </m:oMath>
                            </m:oMathPara>
                          </a14:m>
                          <a:endParaRPr lang="en-US" sz="1500" b="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{1,2,3}</m:t>
                                </m:r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marL="48527" marR="48527" marT="24266" marB="24266"/>
                    </a:tc>
                    <a:extLst>
                      <a:ext uri="{0D108BD9-81ED-4DB2-BD59-A6C34878D82A}">
                        <a16:rowId xmlns:a16="http://schemas.microsoft.com/office/drawing/2014/main" val="21668236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8A41B22C-86E8-46DF-AB72-CC33380E8BD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0"/>
              <a:ext cx="4529175" cy="274319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09725">
                      <a:extLst>
                        <a:ext uri="{9D8B030D-6E8A-4147-A177-3AD203B41FA5}">
                          <a16:colId xmlns:a16="http://schemas.microsoft.com/office/drawing/2014/main" val="1773524125"/>
                        </a:ext>
                      </a:extLst>
                    </a:gridCol>
                    <a:gridCol w="1509725">
                      <a:extLst>
                        <a:ext uri="{9D8B030D-6E8A-4147-A177-3AD203B41FA5}">
                          <a16:colId xmlns:a16="http://schemas.microsoft.com/office/drawing/2014/main" val="267558805"/>
                        </a:ext>
                      </a:extLst>
                    </a:gridCol>
                    <a:gridCol w="1509725">
                      <a:extLst>
                        <a:ext uri="{9D8B030D-6E8A-4147-A177-3AD203B41FA5}">
                          <a16:colId xmlns:a16="http://schemas.microsoft.com/office/drawing/2014/main" val="1618816475"/>
                        </a:ext>
                      </a:extLst>
                    </a:gridCol>
                  </a:tblGrid>
                  <a:tr h="284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403" t="-4255" r="-201613" b="-870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100403" t="-4255" r="-101613" b="-870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200403" t="-4255" r="-1613" b="-870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6865266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403" t="-98000" r="-201613" b="-7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100403" t="-98000" r="-101613" b="-7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200403" t="-98000" r="-1613" b="-71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0043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403" t="-194118" r="-201613" b="-6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100403" t="-194118" r="-101613" b="-6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200403" t="-194118" r="-1613" b="-6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077011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403" t="-300000" r="-201613" b="-5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100403" t="-300000" r="-101613" b="-5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200403" t="-300000" r="-1613" b="-5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228684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403" t="-400000" r="-201613" b="-4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100403" t="-400000" r="-101613" b="-4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200403" t="-400000" r="-1613" b="-4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2564230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403" t="-490196" r="-201613" b="-3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100403" t="-490196" r="-101613" b="-3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200403" t="-490196" r="-1613" b="-30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921070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403" t="-602000" r="-201613" b="-2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100403" t="-602000" r="-101613" b="-2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200403" t="-602000" r="-1613" b="-21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282199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403" t="-688235" r="-201613" b="-1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100403" t="-688235" r="-101613" b="-1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200403" t="-688235" r="-1613" b="-109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6371096"/>
                      </a:ext>
                    </a:extLst>
                  </a:tr>
                  <a:tr h="3073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403" t="-804000" r="-201613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100403" t="-804000" r="-101613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527" marR="48527" marT="24266" marB="24266">
                        <a:blipFill>
                          <a:blip r:embed="rId2"/>
                          <a:stretch>
                            <a:fillRect l="-200403" t="-804000" r="-1613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682362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46BA03D-F57B-43BD-A866-2F6DD0A1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24" y="2819400"/>
            <a:ext cx="7110076" cy="3650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CED668-CF99-41CE-B0C4-BECA5F3208C1}"/>
                  </a:ext>
                </a:extLst>
              </p:cNvPr>
              <p:cNvSpPr txBox="1"/>
              <p:nvPr/>
            </p:nvSpPr>
            <p:spPr>
              <a:xfrm>
                <a:off x="7391400" y="3733800"/>
                <a:ext cx="3656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CED668-CF99-41CE-B0C4-BECA5F320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733800"/>
                <a:ext cx="36566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0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68826"/>
            <a:ext cx="7772400" cy="1470025"/>
          </a:xfrm>
        </p:spPr>
        <p:txBody>
          <a:bodyPr/>
          <a:lstStyle/>
          <a:p>
            <a:r>
              <a:rPr lang="en-US" dirty="0"/>
              <a:t>NFA-DFA Equivalence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28800"/>
            <a:ext cx="9144000" cy="4648200"/>
          </a:xfrm>
        </p:spPr>
        <p:txBody>
          <a:bodyPr/>
          <a:lstStyle/>
          <a:p>
            <a:r>
              <a:rPr lang="en-US" sz="2800" dirty="0"/>
              <a:t>YouTube Lectures (Channel: Tayyaba Zaheer)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</a:t>
            </a:r>
            <a:r>
              <a:rPr lang="en-US" sz="2800" dirty="0" err="1"/>
              <a:t>TheAutoForm</a:t>
            </a:r>
            <a:r>
              <a:rPr lang="en-US" sz="2800" dirty="0"/>
              <a:t>-Construct NFA Using JFlap) </a:t>
            </a:r>
            <a:r>
              <a:rPr lang="en-US" sz="2800" dirty="0">
                <a:hlinkClick r:id="rId2"/>
              </a:rPr>
              <a:t>https://www.youtube.com/watch?v=e0jHJOdR3cw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</a:t>
            </a:r>
            <a:r>
              <a:rPr lang="en-US" sz="2800" dirty="0" err="1"/>
              <a:t>TheAutoForm</a:t>
            </a:r>
            <a:r>
              <a:rPr lang="en-US" sz="2800"/>
              <a:t>-NFA </a:t>
            </a:r>
            <a:r>
              <a:rPr lang="en-US" sz="2800" dirty="0"/>
              <a:t>DFA Equivalence) </a:t>
            </a:r>
            <a:r>
              <a:rPr lang="en-US" sz="2800" dirty="0">
                <a:hlinkClick r:id="rId3"/>
              </a:rPr>
              <a:t>https://www.youtube.com/watch?v=x61q8sSxzJY</a:t>
            </a:r>
            <a:r>
              <a:rPr lang="en-US" sz="28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CF9D4-086F-4A6B-8B6D-F8FD89B4AA7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04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7119A3-3416-499F-A533-A1C06074422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27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NFA to DFA</a:t>
            </a:r>
          </a:p>
        </p:txBody>
      </p:sp>
      <p:sp>
        <p:nvSpPr>
          <p:cNvPr id="727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</a:p>
        </p:txBody>
      </p:sp>
      <p:sp>
        <p:nvSpPr>
          <p:cNvPr id="72720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4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5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6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7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8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06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4560" imgH="380880" progId="Equation.3">
                  <p:embed/>
                </p:oleObj>
              </mc:Choice>
              <mc:Fallback>
                <p:oleObj name="Equation" r:id="rId7" imgW="304560" imgH="38088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520560" progId="Equation.3">
                  <p:embed/>
                </p:oleObj>
              </mc:Choice>
              <mc:Fallback>
                <p:oleObj name="Equation" r:id="rId11" imgW="368280" imgH="52056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520560" progId="Equation.3">
                  <p:embed/>
                </p:oleObj>
              </mc:Choice>
              <mc:Fallback>
                <p:oleObj name="Equation" r:id="rId13" imgW="444240" imgH="52056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9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NFA</a:t>
            </a:r>
            <a:endParaRPr lang="en-US"/>
          </a:p>
        </p:txBody>
      </p:sp>
      <p:sp>
        <p:nvSpPr>
          <p:cNvPr id="72730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DFA</a:t>
            </a:r>
            <a:endParaRPr lang="en-US"/>
          </a:p>
        </p:txBody>
      </p:sp>
      <p:sp>
        <p:nvSpPr>
          <p:cNvPr id="72731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13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74360" imgH="533160" progId="Equation.3">
                  <p:embed/>
                </p:oleObj>
              </mc:Choice>
              <mc:Fallback>
                <p:oleObj name="Equation" r:id="rId15" imgW="774360" imgH="53316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2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14" name="Object 25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45760" imgH="393480" progId="Equation.3">
                  <p:embed/>
                </p:oleObj>
              </mc:Choice>
              <mc:Fallback>
                <p:oleObj name="Equation" r:id="rId17" imgW="54576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26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47640" imgH="431640" progId="Equation.3">
                  <p:embed/>
                </p:oleObj>
              </mc:Choice>
              <mc:Fallback>
                <p:oleObj name="Equation" r:id="rId19" imgW="647640" imgH="431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97FA9E-AEC5-4AEE-93E0-DD8359C28A9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37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73746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7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8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0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1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2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3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4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3730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4560" imgH="380880" progId="Equation.3">
                  <p:embed/>
                </p:oleObj>
              </mc:Choice>
              <mc:Fallback>
                <p:oleObj name="Equation" r:id="rId7" imgW="304560" imgH="38088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520560" progId="Equation.3">
                  <p:embed/>
                </p:oleObj>
              </mc:Choice>
              <mc:Fallback>
                <p:oleObj name="Equation" r:id="rId11" imgW="368280" imgH="52056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520560" progId="Equation.3">
                  <p:embed/>
                </p:oleObj>
              </mc:Choice>
              <mc:Fallback>
                <p:oleObj name="Equation" r:id="rId13" imgW="444240" imgH="52056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5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NFA</a:t>
            </a:r>
            <a:endParaRPr lang="en-US"/>
          </a:p>
        </p:txBody>
      </p:sp>
      <p:sp>
        <p:nvSpPr>
          <p:cNvPr id="73756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DFA</a:t>
            </a:r>
            <a:endParaRPr lang="en-US"/>
          </a:p>
        </p:txBody>
      </p:sp>
      <p:sp>
        <p:nvSpPr>
          <p:cNvPr id="73757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3737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74360" imgH="533160" progId="Equation.3">
                  <p:embed/>
                </p:oleObj>
              </mc:Choice>
              <mc:Fallback>
                <p:oleObj name="Equation" r:id="rId15" imgW="774360" imgH="53316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8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9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0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3738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20480" imgH="520560" progId="Equation.3">
                  <p:embed/>
                </p:oleObj>
              </mc:Choice>
              <mc:Fallback>
                <p:oleObj name="Equation" r:id="rId17" imgW="1320480" imgH="52056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29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45760" imgH="393480" progId="Equation.3">
                  <p:embed/>
                </p:oleObj>
              </mc:Choice>
              <mc:Fallback>
                <p:oleObj name="Equation" r:id="rId20" imgW="545760" imgH="393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30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47640" imgH="431640" progId="Equation.3">
                  <p:embed/>
                </p:oleObj>
              </mc:Choice>
              <mc:Fallback>
                <p:oleObj name="Equation" r:id="rId22" imgW="647640" imgH="431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Object 31"/>
          <p:cNvGraphicFramePr>
            <a:graphicFrameLocks noChangeAspect="1"/>
          </p:cNvGraphicFramePr>
          <p:nvPr/>
        </p:nvGraphicFramePr>
        <p:xfrm>
          <a:off x="2514600" y="0"/>
          <a:ext cx="33274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18960" imgH="241200" progId="Equation.3">
                  <p:embed/>
                </p:oleObj>
              </mc:Choice>
              <mc:Fallback>
                <p:oleObj name="Equation" r:id="rId24" imgW="1218960" imgH="241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0"/>
                        <a:ext cx="332740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51FB31-F7BA-44EE-A886-C79AC689FF7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</a:p>
        </p:txBody>
      </p:sp>
      <p:sp>
        <p:nvSpPr>
          <p:cNvPr id="74772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3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5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7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8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9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80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54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4560" imgH="380880" progId="Equation.3">
                  <p:embed/>
                </p:oleObj>
              </mc:Choice>
              <mc:Fallback>
                <p:oleObj name="Equation" r:id="rId7" imgW="304560" imgH="38088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520560" progId="Equation.3">
                  <p:embed/>
                </p:oleObj>
              </mc:Choice>
              <mc:Fallback>
                <p:oleObj name="Equation" r:id="rId11" imgW="368280" imgH="52056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520560" progId="Equation.3">
                  <p:embed/>
                </p:oleObj>
              </mc:Choice>
              <mc:Fallback>
                <p:oleObj name="Equation" r:id="rId13" imgW="444240" imgH="52056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1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NFA</a:t>
            </a:r>
            <a:endParaRPr lang="en-US"/>
          </a:p>
        </p:txBody>
      </p:sp>
      <p:sp>
        <p:nvSpPr>
          <p:cNvPr id="74782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DFA</a:t>
            </a:r>
            <a:endParaRPr lang="en-US"/>
          </a:p>
        </p:txBody>
      </p:sp>
      <p:sp>
        <p:nvSpPr>
          <p:cNvPr id="74783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61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74360" imgH="533160" progId="Equation.3">
                  <p:embed/>
                </p:oleObj>
              </mc:Choice>
              <mc:Fallback>
                <p:oleObj name="Equation" r:id="rId15" imgW="774360" imgH="53316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4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85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86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62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20480" imgH="520560" progId="Equation.3">
                  <p:embed/>
                </p:oleObj>
              </mc:Choice>
              <mc:Fallback>
                <p:oleObj name="Equation" r:id="rId17" imgW="1320480" imgH="52056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7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88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64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480" imgH="380880" progId="Equation.3">
                  <p:embed/>
                </p:oleObj>
              </mc:Choice>
              <mc:Fallback>
                <p:oleObj name="Equation" r:id="rId20" imgW="393480" imgH="380880" progId="Equation.3">
                  <p:embed/>
                  <p:pic>
                    <p:nvPicPr>
                      <p:cNvPr id="0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393480" progId="Equation.3">
                  <p:embed/>
                </p:oleObj>
              </mc:Choice>
              <mc:Fallback>
                <p:oleObj name="Equation" r:id="rId22" imgW="253800" imgH="393480" progId="Equation.3">
                  <p:embed/>
                  <p:pic>
                    <p:nvPicPr>
                      <p:cNvPr id="0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33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545760" imgH="393480" progId="Equation.3">
                  <p:embed/>
                </p:oleObj>
              </mc:Choice>
              <mc:Fallback>
                <p:oleObj name="Equation" r:id="rId23" imgW="545760" imgH="393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7" name="Object 34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647640" imgH="431640" progId="Equation.3">
                  <p:embed/>
                </p:oleObj>
              </mc:Choice>
              <mc:Fallback>
                <p:oleObj name="Equation" r:id="rId25" imgW="647640" imgH="431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36"/>
          <p:cNvGraphicFramePr>
            <a:graphicFrameLocks noChangeAspect="1"/>
          </p:cNvGraphicFramePr>
          <p:nvPr/>
        </p:nvGraphicFramePr>
        <p:xfrm>
          <a:off x="2667000" y="0"/>
          <a:ext cx="24955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914400" imgH="241200" progId="Equation.3">
                  <p:embed/>
                </p:oleObj>
              </mc:Choice>
              <mc:Fallback>
                <p:oleObj name="Equation" r:id="rId27" imgW="914400" imgH="241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0"/>
                        <a:ext cx="249555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9" name="Text Box 37"/>
          <p:cNvSpPr txBox="1">
            <a:spLocks noChangeArrowheads="1"/>
          </p:cNvSpPr>
          <p:nvPr/>
        </p:nvSpPr>
        <p:spPr bwMode="auto">
          <a:xfrm>
            <a:off x="5486400" y="0"/>
            <a:ext cx="2078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empty set</a:t>
            </a:r>
          </a:p>
        </p:txBody>
      </p:sp>
      <p:sp>
        <p:nvSpPr>
          <p:cNvPr id="74790" name="Text Box 38"/>
          <p:cNvSpPr txBox="1">
            <a:spLocks noChangeArrowheads="1"/>
          </p:cNvSpPr>
          <p:nvPr/>
        </p:nvSpPr>
        <p:spPr bwMode="auto">
          <a:xfrm>
            <a:off x="4419600" y="5943600"/>
            <a:ext cx="2132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trap state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D2EDF5-9963-4F16-A1F7-9984A8BFFF0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5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75799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1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2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3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4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6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7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778" name="Object 0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1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2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3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4560" imgH="380880" progId="Equation.3">
                  <p:embed/>
                </p:oleObj>
              </mc:Choice>
              <mc:Fallback>
                <p:oleObj name="Equation" r:id="rId7" imgW="304560" imgH="38088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4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5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520560" progId="Equation.3">
                  <p:embed/>
                </p:oleObj>
              </mc:Choice>
              <mc:Fallback>
                <p:oleObj name="Equation" r:id="rId11" imgW="368280" imgH="52056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6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520560" progId="Equation.3">
                  <p:embed/>
                </p:oleObj>
              </mc:Choice>
              <mc:Fallback>
                <p:oleObj name="Equation" r:id="rId13" imgW="444240" imgH="52056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8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NFA</a:t>
            </a:r>
            <a:endParaRPr lang="en-US"/>
          </a:p>
        </p:txBody>
      </p:sp>
      <p:sp>
        <p:nvSpPr>
          <p:cNvPr id="75809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DFA</a:t>
            </a:r>
            <a:endParaRPr lang="en-US"/>
          </a:p>
        </p:txBody>
      </p:sp>
      <p:sp>
        <p:nvSpPr>
          <p:cNvPr id="75810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785" name="Object 7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74360" imgH="533160" progId="Equation.3">
                  <p:embed/>
                </p:oleObj>
              </mc:Choice>
              <mc:Fallback>
                <p:oleObj name="Equation" r:id="rId15" imgW="774360" imgH="53316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11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2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3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786" name="Object 8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20480" imgH="520560" progId="Equation.3">
                  <p:embed/>
                </p:oleObj>
              </mc:Choice>
              <mc:Fallback>
                <p:oleObj name="Equation" r:id="rId17" imgW="1320480" imgH="52056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9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14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5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788" name="Object 10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480" imgH="380880" progId="Equation.3">
                  <p:embed/>
                </p:oleObj>
              </mc:Choice>
              <mc:Fallback>
                <p:oleObj name="Equation" r:id="rId20" imgW="393480" imgH="38088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1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393480" progId="Equation.3">
                  <p:embed/>
                </p:oleObj>
              </mc:Choice>
              <mc:Fallback>
                <p:oleObj name="Equation" r:id="rId22" imgW="253800" imgH="39348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16" name="Freeform 33"/>
          <p:cNvSpPr>
            <a:spLocks/>
          </p:cNvSpPr>
          <p:nvPr/>
        </p:nvSpPr>
        <p:spPr bwMode="auto">
          <a:xfrm>
            <a:off x="6019800" y="3530600"/>
            <a:ext cx="1155700" cy="1041400"/>
          </a:xfrm>
          <a:custGeom>
            <a:avLst/>
            <a:gdLst>
              <a:gd name="T0" fmla="*/ 0 w 728"/>
              <a:gd name="T1" fmla="*/ 660400 h 656"/>
              <a:gd name="T2" fmla="*/ 304800 w 728"/>
              <a:gd name="T3" fmla="*/ 50800 h 656"/>
              <a:gd name="T4" fmla="*/ 1066800 w 728"/>
              <a:gd name="T5" fmla="*/ 355600 h 656"/>
              <a:gd name="T6" fmla="*/ 838200 w 728"/>
              <a:gd name="T7" fmla="*/ 812800 h 656"/>
              <a:gd name="T8" fmla="*/ 228600 w 728"/>
              <a:gd name="T9" fmla="*/ 1041400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656"/>
              <a:gd name="T17" fmla="*/ 728 w 728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790" name="Object 12"/>
          <p:cNvGraphicFramePr>
            <a:graphicFrameLocks noChangeAspect="1"/>
          </p:cNvGraphicFramePr>
          <p:nvPr/>
        </p:nvGraphicFramePr>
        <p:xfrm>
          <a:off x="67056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400" imgH="279360" progId="Equation.3">
                  <p:embed/>
                </p:oleObj>
              </mc:Choice>
              <mc:Fallback>
                <p:oleObj name="Equation" r:id="rId23" imgW="266400" imgH="27936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13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45760" imgH="393480" progId="Equation.3">
                  <p:embed/>
                </p:oleObj>
              </mc:Choice>
              <mc:Fallback>
                <p:oleObj name="Equation" r:id="rId24" imgW="54576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2" name="Object 14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47640" imgH="431640" progId="Equation.3">
                  <p:embed/>
                </p:oleObj>
              </mc:Choice>
              <mc:Fallback>
                <p:oleObj name="Equation" r:id="rId26" imgW="64764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3" name="Object 15"/>
          <p:cNvGraphicFramePr>
            <a:graphicFrameLocks noChangeAspect="1"/>
          </p:cNvGraphicFramePr>
          <p:nvPr/>
        </p:nvGraphicFramePr>
        <p:xfrm>
          <a:off x="5867400" y="152400"/>
          <a:ext cx="30480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93760" imgH="241200" progId="Equation.3">
                  <p:embed/>
                </p:oleObj>
              </mc:Choice>
              <mc:Fallback>
                <p:oleObj name="Equation" r:id="rId28" imgW="1193760" imgH="241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52400"/>
                        <a:ext cx="3048000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4" name="Object 16"/>
          <p:cNvGraphicFramePr>
            <a:graphicFrameLocks noChangeAspect="1"/>
          </p:cNvGraphicFramePr>
          <p:nvPr/>
        </p:nvGraphicFramePr>
        <p:xfrm>
          <a:off x="5867400" y="685800"/>
          <a:ext cx="22860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901440" imgH="241200" progId="Equation.3">
                  <p:embed/>
                </p:oleObj>
              </mc:Choice>
              <mc:Fallback>
                <p:oleObj name="Equation" r:id="rId30" imgW="90144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85800"/>
                        <a:ext cx="22860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5" name="Object 17"/>
          <p:cNvGraphicFramePr>
            <a:graphicFrameLocks noChangeAspect="1"/>
          </p:cNvGraphicFramePr>
          <p:nvPr/>
        </p:nvGraphicFramePr>
        <p:xfrm>
          <a:off x="7391400" y="20574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320480" imgH="520560" progId="Equation.3">
                  <p:embed/>
                </p:oleObj>
              </mc:Choice>
              <mc:Fallback>
                <p:oleObj name="Equation" r:id="rId32" imgW="1320480" imgH="52056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057400"/>
                        <a:ext cx="1320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17" name="AutoShape 43"/>
          <p:cNvSpPr>
            <a:spLocks noChangeArrowheads="1"/>
          </p:cNvSpPr>
          <p:nvPr/>
        </p:nvSpPr>
        <p:spPr bwMode="auto">
          <a:xfrm>
            <a:off x="7140575" y="1325563"/>
            <a:ext cx="1881188" cy="59055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/>
              <a:t>union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8A4C9A-10E4-49B0-97AD-A013B2C8484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68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</a:p>
        </p:txBody>
      </p:sp>
      <p:sp>
        <p:nvSpPr>
          <p:cNvPr id="76824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25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26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27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28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29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30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31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32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02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4560" imgH="380880" progId="Equation.3">
                  <p:embed/>
                </p:oleObj>
              </mc:Choice>
              <mc:Fallback>
                <p:oleObj name="Equation" r:id="rId7" imgW="304560" imgH="38088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520560" progId="Equation.3">
                  <p:embed/>
                </p:oleObj>
              </mc:Choice>
              <mc:Fallback>
                <p:oleObj name="Equation" r:id="rId11" imgW="368280" imgH="52056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520560" progId="Equation.3">
                  <p:embed/>
                </p:oleObj>
              </mc:Choice>
              <mc:Fallback>
                <p:oleObj name="Equation" r:id="rId13" imgW="444240" imgH="52056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3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NFA</a:t>
            </a:r>
            <a:endParaRPr lang="en-US"/>
          </a:p>
        </p:txBody>
      </p:sp>
      <p:sp>
        <p:nvSpPr>
          <p:cNvPr id="76834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DFA</a:t>
            </a:r>
            <a:endParaRPr lang="en-US"/>
          </a:p>
        </p:txBody>
      </p:sp>
      <p:sp>
        <p:nvSpPr>
          <p:cNvPr id="76835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09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74360" imgH="533160" progId="Equation.3">
                  <p:embed/>
                </p:oleObj>
              </mc:Choice>
              <mc:Fallback>
                <p:oleObj name="Equation" r:id="rId15" imgW="774360" imgH="53316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6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37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38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10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20480" imgH="520560" progId="Equation.3">
                  <p:embed/>
                </p:oleObj>
              </mc:Choice>
              <mc:Fallback>
                <p:oleObj name="Equation" r:id="rId17" imgW="1320480" imgH="52056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9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40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12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480" imgH="380880" progId="Equation.3">
                  <p:embed/>
                </p:oleObj>
              </mc:Choice>
              <mc:Fallback>
                <p:oleObj name="Equation" r:id="rId20" imgW="393480" imgH="380880" progId="Equation.3">
                  <p:embed/>
                  <p:pic>
                    <p:nvPicPr>
                      <p:cNvPr id="0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393480" progId="Equation.3">
                  <p:embed/>
                </p:oleObj>
              </mc:Choice>
              <mc:Fallback>
                <p:oleObj name="Equation" r:id="rId22" imgW="253800" imgH="393480" progId="Equation.3">
                  <p:embed/>
                  <p:pic>
                    <p:nvPicPr>
                      <p:cNvPr id="0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1" name="Freeform 33"/>
          <p:cNvSpPr>
            <a:spLocks/>
          </p:cNvSpPr>
          <p:nvPr/>
        </p:nvSpPr>
        <p:spPr bwMode="auto">
          <a:xfrm>
            <a:off x="6019800" y="3530600"/>
            <a:ext cx="1155700" cy="1041400"/>
          </a:xfrm>
          <a:custGeom>
            <a:avLst/>
            <a:gdLst>
              <a:gd name="T0" fmla="*/ 0 w 728"/>
              <a:gd name="T1" fmla="*/ 660400 h 656"/>
              <a:gd name="T2" fmla="*/ 304800 w 728"/>
              <a:gd name="T3" fmla="*/ 50800 h 656"/>
              <a:gd name="T4" fmla="*/ 1066800 w 728"/>
              <a:gd name="T5" fmla="*/ 355600 h 656"/>
              <a:gd name="T6" fmla="*/ 838200 w 728"/>
              <a:gd name="T7" fmla="*/ 812800 h 656"/>
              <a:gd name="T8" fmla="*/ 228600 w 728"/>
              <a:gd name="T9" fmla="*/ 1041400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656"/>
              <a:gd name="T17" fmla="*/ 728 w 728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14" name="Object 34"/>
          <p:cNvGraphicFramePr>
            <a:graphicFrameLocks noChangeAspect="1"/>
          </p:cNvGraphicFramePr>
          <p:nvPr/>
        </p:nvGraphicFramePr>
        <p:xfrm>
          <a:off x="67818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400" imgH="279360" progId="Equation.3">
                  <p:embed/>
                </p:oleObj>
              </mc:Choice>
              <mc:Fallback>
                <p:oleObj name="Equation" r:id="rId23" imgW="266400" imgH="279360" progId="Equation.3">
                  <p:embed/>
                  <p:pic>
                    <p:nvPicPr>
                      <p:cNvPr id="0" name="Object 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2" name="Freeform 35"/>
          <p:cNvSpPr>
            <a:spLocks/>
          </p:cNvSpPr>
          <p:nvPr/>
        </p:nvSpPr>
        <p:spPr bwMode="auto">
          <a:xfrm>
            <a:off x="2819400" y="3873500"/>
            <a:ext cx="2133600" cy="393700"/>
          </a:xfrm>
          <a:custGeom>
            <a:avLst/>
            <a:gdLst>
              <a:gd name="T0" fmla="*/ 2133600 w 1344"/>
              <a:gd name="T1" fmla="*/ 317500 h 248"/>
              <a:gd name="T2" fmla="*/ 1143000 w 1344"/>
              <a:gd name="T3" fmla="*/ 12700 h 248"/>
              <a:gd name="T4" fmla="*/ 0 w 1344"/>
              <a:gd name="T5" fmla="*/ 393700 h 248"/>
              <a:gd name="T6" fmla="*/ 0 60000 65536"/>
              <a:gd name="T7" fmla="*/ 0 60000 65536"/>
              <a:gd name="T8" fmla="*/ 0 60000 65536"/>
              <a:gd name="T9" fmla="*/ 0 w 1344"/>
              <a:gd name="T10" fmla="*/ 0 h 248"/>
              <a:gd name="T11" fmla="*/ 1344 w 134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15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93480" progId="Equation.3">
                  <p:embed/>
                </p:oleObj>
              </mc:Choice>
              <mc:Fallback>
                <p:oleObj name="Equation" r:id="rId24" imgW="253800" imgH="393480" progId="Equation.3">
                  <p:embed/>
                  <p:pic>
                    <p:nvPicPr>
                      <p:cNvPr id="0" name="Object 3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37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545760" imgH="393480" progId="Equation.3">
                  <p:embed/>
                </p:oleObj>
              </mc:Choice>
              <mc:Fallback>
                <p:oleObj name="Equation" r:id="rId25" imgW="545760" imgH="393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7" name="Object 38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647640" imgH="431640" progId="Equation.3">
                  <p:embed/>
                </p:oleObj>
              </mc:Choice>
              <mc:Fallback>
                <p:oleObj name="Equation" r:id="rId27" imgW="647640" imgH="4316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8" name="Object 44"/>
          <p:cNvGraphicFramePr>
            <a:graphicFrameLocks noChangeAspect="1"/>
          </p:cNvGraphicFramePr>
          <p:nvPr/>
        </p:nvGraphicFramePr>
        <p:xfrm>
          <a:off x="6078538" y="152400"/>
          <a:ext cx="262572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028520" imgH="241200" progId="Equation.3">
                  <p:embed/>
                </p:oleObj>
              </mc:Choice>
              <mc:Fallback>
                <p:oleObj name="Equation" r:id="rId29" imgW="1028520" imgH="2412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538" y="152400"/>
                        <a:ext cx="2625725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9" name="Object 45"/>
          <p:cNvGraphicFramePr>
            <a:graphicFrameLocks noChangeAspect="1"/>
          </p:cNvGraphicFramePr>
          <p:nvPr/>
        </p:nvGraphicFramePr>
        <p:xfrm>
          <a:off x="6019800" y="685800"/>
          <a:ext cx="26733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054080" imgH="241200" progId="Equation.3">
                  <p:embed/>
                </p:oleObj>
              </mc:Choice>
              <mc:Fallback>
                <p:oleObj name="Equation" r:id="rId31" imgW="1054080" imgH="2412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685800"/>
                        <a:ext cx="267335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0" name="Object 46"/>
          <p:cNvGraphicFramePr>
            <a:graphicFrameLocks noChangeAspect="1"/>
          </p:cNvGraphicFramePr>
          <p:nvPr/>
        </p:nvGraphicFramePr>
        <p:xfrm>
          <a:off x="7848600" y="2057400"/>
          <a:ext cx="685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279360" imgH="215640" progId="Equation.3">
                  <p:embed/>
                </p:oleObj>
              </mc:Choice>
              <mc:Fallback>
                <p:oleObj name="Equation" r:id="rId33" imgW="279360" imgH="215640" progId="Equation.3">
                  <p:embed/>
                  <p:pic>
                    <p:nvPicPr>
                      <p:cNvPr id="0" name="Object 4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6858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3" name="AutoShape 49"/>
          <p:cNvSpPr>
            <a:spLocks noChangeArrowheads="1"/>
          </p:cNvSpPr>
          <p:nvPr/>
        </p:nvSpPr>
        <p:spPr bwMode="auto">
          <a:xfrm>
            <a:off x="7262813" y="1295400"/>
            <a:ext cx="1881187" cy="59055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/>
              <a:t>union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38A4F2-ECCF-43F2-B7C9-319C13B06A8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7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</a:p>
        </p:txBody>
      </p:sp>
      <p:sp>
        <p:nvSpPr>
          <p:cNvPr id="77846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9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2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3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4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826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4560" imgH="380880" progId="Equation.3">
                  <p:embed/>
                </p:oleObj>
              </mc:Choice>
              <mc:Fallback>
                <p:oleObj name="Equation" r:id="rId7" imgW="304560" imgH="38088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520560" progId="Equation.3">
                  <p:embed/>
                </p:oleObj>
              </mc:Choice>
              <mc:Fallback>
                <p:oleObj name="Equation" r:id="rId11" imgW="368280" imgH="52056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520560" progId="Equation.3">
                  <p:embed/>
                </p:oleObj>
              </mc:Choice>
              <mc:Fallback>
                <p:oleObj name="Equation" r:id="rId13" imgW="444240" imgH="52056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5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NFA</a:t>
            </a:r>
            <a:endParaRPr lang="en-US"/>
          </a:p>
        </p:txBody>
      </p:sp>
      <p:sp>
        <p:nvSpPr>
          <p:cNvPr id="77856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DFA</a:t>
            </a:r>
            <a:endParaRPr lang="en-US"/>
          </a:p>
        </p:txBody>
      </p:sp>
      <p:sp>
        <p:nvSpPr>
          <p:cNvPr id="77857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833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74360" imgH="533160" progId="Equation.3">
                  <p:embed/>
                </p:oleObj>
              </mc:Choice>
              <mc:Fallback>
                <p:oleObj name="Equation" r:id="rId15" imgW="774360" imgH="53316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8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9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0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834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20480" imgH="520560" progId="Equation.3">
                  <p:embed/>
                </p:oleObj>
              </mc:Choice>
              <mc:Fallback>
                <p:oleObj name="Equation" r:id="rId17" imgW="1320480" imgH="52056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1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2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836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480" imgH="380880" progId="Equation.3">
                  <p:embed/>
                </p:oleObj>
              </mc:Choice>
              <mc:Fallback>
                <p:oleObj name="Equation" r:id="rId20" imgW="393480" imgH="380880" progId="Equation.3">
                  <p:embed/>
                  <p:pic>
                    <p:nvPicPr>
                      <p:cNvPr id="0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393480" progId="Equation.3">
                  <p:embed/>
                </p:oleObj>
              </mc:Choice>
              <mc:Fallback>
                <p:oleObj name="Equation" r:id="rId22" imgW="253800" imgH="393480" progId="Equation.3">
                  <p:embed/>
                  <p:pic>
                    <p:nvPicPr>
                      <p:cNvPr id="0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3" name="Freeform 33"/>
          <p:cNvSpPr>
            <a:spLocks/>
          </p:cNvSpPr>
          <p:nvPr/>
        </p:nvSpPr>
        <p:spPr bwMode="auto">
          <a:xfrm>
            <a:off x="6019800" y="3530600"/>
            <a:ext cx="1155700" cy="1041400"/>
          </a:xfrm>
          <a:custGeom>
            <a:avLst/>
            <a:gdLst>
              <a:gd name="T0" fmla="*/ 0 w 728"/>
              <a:gd name="T1" fmla="*/ 660400 h 656"/>
              <a:gd name="T2" fmla="*/ 304800 w 728"/>
              <a:gd name="T3" fmla="*/ 50800 h 656"/>
              <a:gd name="T4" fmla="*/ 1066800 w 728"/>
              <a:gd name="T5" fmla="*/ 355600 h 656"/>
              <a:gd name="T6" fmla="*/ 838200 w 728"/>
              <a:gd name="T7" fmla="*/ 812800 h 656"/>
              <a:gd name="T8" fmla="*/ 228600 w 728"/>
              <a:gd name="T9" fmla="*/ 1041400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656"/>
              <a:gd name="T17" fmla="*/ 728 w 728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838" name="Object 34"/>
          <p:cNvGraphicFramePr>
            <a:graphicFrameLocks noChangeAspect="1"/>
          </p:cNvGraphicFramePr>
          <p:nvPr/>
        </p:nvGraphicFramePr>
        <p:xfrm>
          <a:off x="68580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400" imgH="279360" progId="Equation.3">
                  <p:embed/>
                </p:oleObj>
              </mc:Choice>
              <mc:Fallback>
                <p:oleObj name="Equation" r:id="rId23" imgW="266400" imgH="279360" progId="Equation.3">
                  <p:embed/>
                  <p:pic>
                    <p:nvPicPr>
                      <p:cNvPr id="0" name="Object 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4" name="Freeform 35"/>
          <p:cNvSpPr>
            <a:spLocks/>
          </p:cNvSpPr>
          <p:nvPr/>
        </p:nvSpPr>
        <p:spPr bwMode="auto">
          <a:xfrm>
            <a:off x="2819400" y="3873500"/>
            <a:ext cx="2133600" cy="393700"/>
          </a:xfrm>
          <a:custGeom>
            <a:avLst/>
            <a:gdLst>
              <a:gd name="T0" fmla="*/ 2133600 w 1344"/>
              <a:gd name="T1" fmla="*/ 317500 h 248"/>
              <a:gd name="T2" fmla="*/ 1143000 w 1344"/>
              <a:gd name="T3" fmla="*/ 12700 h 248"/>
              <a:gd name="T4" fmla="*/ 0 w 1344"/>
              <a:gd name="T5" fmla="*/ 393700 h 248"/>
              <a:gd name="T6" fmla="*/ 0 60000 65536"/>
              <a:gd name="T7" fmla="*/ 0 60000 65536"/>
              <a:gd name="T8" fmla="*/ 0 60000 65536"/>
              <a:gd name="T9" fmla="*/ 0 w 1344"/>
              <a:gd name="T10" fmla="*/ 0 h 248"/>
              <a:gd name="T11" fmla="*/ 1344 w 134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839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93480" progId="Equation.3">
                  <p:embed/>
                </p:oleObj>
              </mc:Choice>
              <mc:Fallback>
                <p:oleObj name="Equation" r:id="rId24" imgW="253800" imgH="393480" progId="Equation.3">
                  <p:embed/>
                  <p:pic>
                    <p:nvPicPr>
                      <p:cNvPr id="0" name="Object 3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5" name="Freeform 37"/>
          <p:cNvSpPr>
            <a:spLocks/>
          </p:cNvSpPr>
          <p:nvPr/>
        </p:nvSpPr>
        <p:spPr bwMode="auto">
          <a:xfrm>
            <a:off x="4343400" y="5689600"/>
            <a:ext cx="914400" cy="901700"/>
          </a:xfrm>
          <a:custGeom>
            <a:avLst/>
            <a:gdLst>
              <a:gd name="T0" fmla="*/ 0 w 576"/>
              <a:gd name="T1" fmla="*/ 254000 h 568"/>
              <a:gd name="T2" fmla="*/ 609600 w 576"/>
              <a:gd name="T3" fmla="*/ 25400 h 568"/>
              <a:gd name="T4" fmla="*/ 914400 w 576"/>
              <a:gd name="T5" fmla="*/ 406400 h 568"/>
              <a:gd name="T6" fmla="*/ 609600 w 576"/>
              <a:gd name="T7" fmla="*/ 863600 h 568"/>
              <a:gd name="T8" fmla="*/ 76200 w 576"/>
              <a:gd name="T9" fmla="*/ 635000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568"/>
              <a:gd name="T17" fmla="*/ 576 w 576"/>
              <a:gd name="T18" fmla="*/ 568 h 5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568">
                <a:moveTo>
                  <a:pt x="0" y="160"/>
                </a:moveTo>
                <a:cubicBezTo>
                  <a:pt x="144" y="80"/>
                  <a:pt x="288" y="0"/>
                  <a:pt x="384" y="16"/>
                </a:cubicBezTo>
                <a:cubicBezTo>
                  <a:pt x="480" y="32"/>
                  <a:pt x="576" y="168"/>
                  <a:pt x="576" y="256"/>
                </a:cubicBezTo>
                <a:cubicBezTo>
                  <a:pt x="576" y="344"/>
                  <a:pt x="472" y="520"/>
                  <a:pt x="384" y="544"/>
                </a:cubicBezTo>
                <a:cubicBezTo>
                  <a:pt x="296" y="568"/>
                  <a:pt x="172" y="484"/>
                  <a:pt x="4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840" name="Object 38"/>
          <p:cNvGraphicFramePr>
            <a:graphicFrameLocks noChangeAspect="1"/>
          </p:cNvGraphicFramePr>
          <p:nvPr/>
        </p:nvGraphicFramePr>
        <p:xfrm>
          <a:off x="5410200" y="57912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647640" imgH="469800" progId="Equation.3">
                  <p:embed/>
                </p:oleObj>
              </mc:Choice>
              <mc:Fallback>
                <p:oleObj name="Equation" r:id="rId25" imgW="647640" imgH="469800" progId="Equation.3">
                  <p:embed/>
                  <p:pic>
                    <p:nvPicPr>
                      <p:cNvPr id="0" name="Object 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91200"/>
                        <a:ext cx="647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1" name="Object 39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545760" imgH="393480" progId="Equation.3">
                  <p:embed/>
                </p:oleObj>
              </mc:Choice>
              <mc:Fallback>
                <p:oleObj name="Equation" r:id="rId27" imgW="545760" imgH="3934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40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647640" imgH="431640" progId="Equation.3">
                  <p:embed/>
                </p:oleObj>
              </mc:Choice>
              <mc:Fallback>
                <p:oleObj name="Equation" r:id="rId29" imgW="647640" imgH="4316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6" name="Text Box 41"/>
          <p:cNvSpPr txBox="1">
            <a:spLocks noChangeArrowheads="1"/>
          </p:cNvSpPr>
          <p:nvPr/>
        </p:nvSpPr>
        <p:spPr bwMode="auto">
          <a:xfrm>
            <a:off x="6324600" y="5791200"/>
            <a:ext cx="2132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trap state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1BADEB-E7D9-42E3-AC92-5B3E272973B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88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78872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3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4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5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6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7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8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9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80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50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4560" imgH="380880" progId="Equation.3">
                  <p:embed/>
                </p:oleObj>
              </mc:Choice>
              <mc:Fallback>
                <p:oleObj name="Equation" r:id="rId7" imgW="304560" imgH="38088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520560" progId="Equation.3">
                  <p:embed/>
                </p:oleObj>
              </mc:Choice>
              <mc:Fallback>
                <p:oleObj name="Equation" r:id="rId11" imgW="368280" imgH="52056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520560" progId="Equation.3">
                  <p:embed/>
                </p:oleObj>
              </mc:Choice>
              <mc:Fallback>
                <p:oleObj name="Equation" r:id="rId13" imgW="444240" imgH="52056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1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NFA</a:t>
            </a:r>
            <a:endParaRPr lang="en-US"/>
          </a:p>
        </p:txBody>
      </p:sp>
      <p:sp>
        <p:nvSpPr>
          <p:cNvPr id="78882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DFA</a:t>
            </a:r>
            <a:endParaRPr lang="en-US"/>
          </a:p>
        </p:txBody>
      </p:sp>
      <p:sp>
        <p:nvSpPr>
          <p:cNvPr id="78883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57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74360" imgH="533160" progId="Equation.3">
                  <p:embed/>
                </p:oleObj>
              </mc:Choice>
              <mc:Fallback>
                <p:oleObj name="Equation" r:id="rId15" imgW="774360" imgH="53316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4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85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86" name="Line 26"/>
          <p:cNvSpPr>
            <a:spLocks noChangeShapeType="1"/>
          </p:cNvSpPr>
          <p:nvPr/>
        </p:nvSpPr>
        <p:spPr bwMode="auto">
          <a:xfrm>
            <a:off x="2895600" y="4648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58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20480" imgH="520560" progId="Equation.3">
                  <p:embed/>
                </p:oleObj>
              </mc:Choice>
              <mc:Fallback>
                <p:oleObj name="Equation" r:id="rId17" imgW="1320480" imgH="52056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7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88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60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480" imgH="380880" progId="Equation.3">
                  <p:embed/>
                </p:oleObj>
              </mc:Choice>
              <mc:Fallback>
                <p:oleObj name="Equation" r:id="rId20" imgW="393480" imgH="380880" progId="Equation.3">
                  <p:embed/>
                  <p:pic>
                    <p:nvPicPr>
                      <p:cNvPr id="0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393480" progId="Equation.3">
                  <p:embed/>
                </p:oleObj>
              </mc:Choice>
              <mc:Fallback>
                <p:oleObj name="Equation" r:id="rId22" imgW="253800" imgH="393480" progId="Equation.3">
                  <p:embed/>
                  <p:pic>
                    <p:nvPicPr>
                      <p:cNvPr id="0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9" name="Freeform 33"/>
          <p:cNvSpPr>
            <a:spLocks/>
          </p:cNvSpPr>
          <p:nvPr/>
        </p:nvSpPr>
        <p:spPr bwMode="auto">
          <a:xfrm>
            <a:off x="6172200" y="3352800"/>
            <a:ext cx="1155700" cy="1041400"/>
          </a:xfrm>
          <a:custGeom>
            <a:avLst/>
            <a:gdLst>
              <a:gd name="T0" fmla="*/ 0 w 728"/>
              <a:gd name="T1" fmla="*/ 660400 h 656"/>
              <a:gd name="T2" fmla="*/ 304800 w 728"/>
              <a:gd name="T3" fmla="*/ 50800 h 656"/>
              <a:gd name="T4" fmla="*/ 1066800 w 728"/>
              <a:gd name="T5" fmla="*/ 355600 h 656"/>
              <a:gd name="T6" fmla="*/ 838200 w 728"/>
              <a:gd name="T7" fmla="*/ 812800 h 656"/>
              <a:gd name="T8" fmla="*/ 228600 w 728"/>
              <a:gd name="T9" fmla="*/ 1041400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656"/>
              <a:gd name="T17" fmla="*/ 728 w 728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62" name="Object 34"/>
          <p:cNvGraphicFramePr>
            <a:graphicFrameLocks noChangeAspect="1"/>
          </p:cNvGraphicFramePr>
          <p:nvPr/>
        </p:nvGraphicFramePr>
        <p:xfrm>
          <a:off x="6934200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400" imgH="279360" progId="Equation.3">
                  <p:embed/>
                </p:oleObj>
              </mc:Choice>
              <mc:Fallback>
                <p:oleObj name="Equation" r:id="rId23" imgW="266400" imgH="279360" progId="Equation.3">
                  <p:embed/>
                  <p:pic>
                    <p:nvPicPr>
                      <p:cNvPr id="0" name="Object 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0" name="Freeform 35"/>
          <p:cNvSpPr>
            <a:spLocks/>
          </p:cNvSpPr>
          <p:nvPr/>
        </p:nvSpPr>
        <p:spPr bwMode="auto">
          <a:xfrm>
            <a:off x="2743200" y="3873500"/>
            <a:ext cx="2057400" cy="393700"/>
          </a:xfrm>
          <a:custGeom>
            <a:avLst/>
            <a:gdLst>
              <a:gd name="T0" fmla="*/ 2057400 w 1344"/>
              <a:gd name="T1" fmla="*/ 317500 h 248"/>
              <a:gd name="T2" fmla="*/ 1102179 w 1344"/>
              <a:gd name="T3" fmla="*/ 12700 h 248"/>
              <a:gd name="T4" fmla="*/ 0 w 1344"/>
              <a:gd name="T5" fmla="*/ 393700 h 248"/>
              <a:gd name="T6" fmla="*/ 0 60000 65536"/>
              <a:gd name="T7" fmla="*/ 0 60000 65536"/>
              <a:gd name="T8" fmla="*/ 0 60000 65536"/>
              <a:gd name="T9" fmla="*/ 0 w 1344"/>
              <a:gd name="T10" fmla="*/ 0 h 248"/>
              <a:gd name="T11" fmla="*/ 1344 w 134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63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93480" progId="Equation.3">
                  <p:embed/>
                </p:oleObj>
              </mc:Choice>
              <mc:Fallback>
                <p:oleObj name="Equation" r:id="rId24" imgW="253800" imgH="393480" progId="Equation.3">
                  <p:embed/>
                  <p:pic>
                    <p:nvPicPr>
                      <p:cNvPr id="0" name="Object 3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1" name="Freeform 37"/>
          <p:cNvSpPr>
            <a:spLocks/>
          </p:cNvSpPr>
          <p:nvPr/>
        </p:nvSpPr>
        <p:spPr bwMode="auto">
          <a:xfrm>
            <a:off x="4343400" y="5689600"/>
            <a:ext cx="914400" cy="901700"/>
          </a:xfrm>
          <a:custGeom>
            <a:avLst/>
            <a:gdLst>
              <a:gd name="T0" fmla="*/ 0 w 576"/>
              <a:gd name="T1" fmla="*/ 254000 h 568"/>
              <a:gd name="T2" fmla="*/ 609600 w 576"/>
              <a:gd name="T3" fmla="*/ 25400 h 568"/>
              <a:gd name="T4" fmla="*/ 914400 w 576"/>
              <a:gd name="T5" fmla="*/ 406400 h 568"/>
              <a:gd name="T6" fmla="*/ 609600 w 576"/>
              <a:gd name="T7" fmla="*/ 863600 h 568"/>
              <a:gd name="T8" fmla="*/ 76200 w 576"/>
              <a:gd name="T9" fmla="*/ 635000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568"/>
              <a:gd name="T17" fmla="*/ 576 w 576"/>
              <a:gd name="T18" fmla="*/ 568 h 5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568">
                <a:moveTo>
                  <a:pt x="0" y="160"/>
                </a:moveTo>
                <a:cubicBezTo>
                  <a:pt x="144" y="80"/>
                  <a:pt x="288" y="0"/>
                  <a:pt x="384" y="16"/>
                </a:cubicBezTo>
                <a:cubicBezTo>
                  <a:pt x="480" y="32"/>
                  <a:pt x="576" y="168"/>
                  <a:pt x="576" y="256"/>
                </a:cubicBezTo>
                <a:cubicBezTo>
                  <a:pt x="576" y="344"/>
                  <a:pt x="472" y="520"/>
                  <a:pt x="384" y="544"/>
                </a:cubicBezTo>
                <a:cubicBezTo>
                  <a:pt x="296" y="568"/>
                  <a:pt x="172" y="484"/>
                  <a:pt x="4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64" name="Object 38"/>
          <p:cNvGraphicFramePr>
            <a:graphicFrameLocks noChangeAspect="1"/>
          </p:cNvGraphicFramePr>
          <p:nvPr/>
        </p:nvGraphicFramePr>
        <p:xfrm>
          <a:off x="5410200" y="57912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647640" imgH="469800" progId="Equation.3">
                  <p:embed/>
                </p:oleObj>
              </mc:Choice>
              <mc:Fallback>
                <p:oleObj name="Equation" r:id="rId25" imgW="647640" imgH="469800" progId="Equation.3">
                  <p:embed/>
                  <p:pic>
                    <p:nvPicPr>
                      <p:cNvPr id="0" name="Object 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91200"/>
                        <a:ext cx="647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2" name="Oval 39"/>
          <p:cNvSpPr>
            <a:spLocks noChangeArrowheads="1"/>
          </p:cNvSpPr>
          <p:nvPr/>
        </p:nvSpPr>
        <p:spPr bwMode="auto">
          <a:xfrm>
            <a:off x="4648200" y="3810000"/>
            <a:ext cx="17526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65" name="Object 40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545760" imgH="393480" progId="Equation.3">
                  <p:embed/>
                </p:oleObj>
              </mc:Choice>
              <mc:Fallback>
                <p:oleObj name="Equation" r:id="rId27" imgW="545760" imgH="3934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41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647640" imgH="431640" progId="Equation.3">
                  <p:embed/>
                </p:oleObj>
              </mc:Choice>
              <mc:Fallback>
                <p:oleObj name="Equation" r:id="rId29" imgW="647640" imgH="4316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3" name="Text Box 43"/>
          <p:cNvSpPr txBox="1">
            <a:spLocks noChangeArrowheads="1"/>
          </p:cNvSpPr>
          <p:nvPr/>
        </p:nvSpPr>
        <p:spPr bwMode="auto">
          <a:xfrm>
            <a:off x="1905000" y="0"/>
            <a:ext cx="52673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END OF CONSTRUCTION</a:t>
            </a:r>
          </a:p>
        </p:txBody>
      </p:sp>
      <p:graphicFrame>
        <p:nvGraphicFramePr>
          <p:cNvPr id="78867" name="Object 48"/>
          <p:cNvGraphicFramePr>
            <a:graphicFrameLocks noChangeAspect="1"/>
          </p:cNvGraphicFramePr>
          <p:nvPr/>
        </p:nvGraphicFramePr>
        <p:xfrm>
          <a:off x="7239000" y="1600200"/>
          <a:ext cx="118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180800" imgH="520560" progId="Equation.3">
                  <p:embed/>
                </p:oleObj>
              </mc:Choice>
              <mc:Fallback>
                <p:oleObj name="Equation" r:id="rId31" imgW="1180800" imgH="5205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600200"/>
                        <a:ext cx="11811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8" name="Object 49"/>
          <p:cNvGraphicFramePr>
            <a:graphicFrameLocks noChangeAspect="1"/>
          </p:cNvGraphicFramePr>
          <p:nvPr/>
        </p:nvGraphicFramePr>
        <p:xfrm>
          <a:off x="6781800" y="4724400"/>
          <a:ext cx="218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2184120" imgH="520560" progId="Equation.3">
                  <p:embed/>
                </p:oleObj>
              </mc:Choice>
              <mc:Fallback>
                <p:oleObj name="Equation" r:id="rId33" imgW="2184120" imgH="52056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724400"/>
                        <a:ext cx="21844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/>
          <a:lstStyle/>
          <a:p>
            <a:r>
              <a:rPr lang="en-US" dirty="0"/>
              <a:t>Next, we shall study the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962400"/>
            <a:ext cx="7391400" cy="1752600"/>
          </a:xfrm>
        </p:spPr>
        <p:txBody>
          <a:bodyPr/>
          <a:lstStyle/>
          <a:p>
            <a:r>
              <a:rPr lang="en-US" sz="3600" dirty="0"/>
              <a:t>General Conversion Procedure from NFA to a DFA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CF9D4-086F-4A6B-8B6D-F8FD89B4AA7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52400" y="1219200"/>
            <a:ext cx="8763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Summary</a:t>
            </a:r>
            <a:r>
              <a:rPr kumimoji="0" lang="en-US" sz="3600" b="0" i="0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NFA and DFA are equivalent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6E7FCC-91B4-402B-B833-908BD1A0EA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98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Conversion Procedure</a:t>
            </a:r>
          </a:p>
        </p:txBody>
      </p:sp>
      <p:sp>
        <p:nvSpPr>
          <p:cNvPr id="798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>
                <a:solidFill>
                  <a:srgbClr val="FF3399"/>
                </a:solidFill>
              </a:rPr>
              <a:t>Input:</a:t>
            </a:r>
            <a:r>
              <a:rPr lang="en-US"/>
              <a:t> an NFA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>
                <a:solidFill>
                  <a:srgbClr val="FF3399"/>
                </a:solidFill>
              </a:rPr>
              <a:t>Output:</a:t>
            </a:r>
            <a:r>
              <a:rPr lang="en-US"/>
              <a:t> an equivalent DFA</a:t>
            </a:r>
          </a:p>
          <a:p>
            <a:pPr>
              <a:buFontTx/>
              <a:buNone/>
            </a:pPr>
            <a:r>
              <a:rPr lang="en-US"/>
              <a:t>			with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79874" name="Object 4"/>
          <p:cNvGraphicFramePr>
            <a:graphicFrameLocks noChangeAspect="1"/>
          </p:cNvGraphicFramePr>
          <p:nvPr/>
        </p:nvGraphicFramePr>
        <p:xfrm>
          <a:off x="3124200" y="1447800"/>
          <a:ext cx="609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760" imgH="393480" progId="Equation.3">
                  <p:embed/>
                </p:oleObj>
              </mc:Choice>
              <mc:Fallback>
                <p:oleObj name="Equation" r:id="rId2" imgW="5457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447800"/>
                        <a:ext cx="6096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5"/>
          <p:cNvGraphicFramePr>
            <a:graphicFrameLocks noChangeAspect="1"/>
          </p:cNvGraphicFramePr>
          <p:nvPr/>
        </p:nvGraphicFramePr>
        <p:xfrm>
          <a:off x="5410200" y="25908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640" imgH="431640" progId="Equation.3">
                  <p:embed/>
                </p:oleObj>
              </mc:Choice>
              <mc:Fallback>
                <p:oleObj name="Equation" r:id="rId4" imgW="6476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590800"/>
                        <a:ext cx="762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6"/>
          <p:cNvGraphicFramePr>
            <a:graphicFrameLocks noChangeAspect="1"/>
          </p:cNvGraphicFramePr>
          <p:nvPr/>
        </p:nvGraphicFramePr>
        <p:xfrm>
          <a:off x="2971800" y="3276600"/>
          <a:ext cx="25908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71800" imgH="558720" progId="Equation.3">
                  <p:embed/>
                </p:oleObj>
              </mc:Choice>
              <mc:Fallback>
                <p:oleObj name="Equation" r:id="rId6" imgW="2971800" imgH="558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76600"/>
                        <a:ext cx="25908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8B40A2-D728-436D-A052-D219F21371D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09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The NFA has states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The DFA has states from the power set</a:t>
            </a:r>
          </a:p>
          <a:p>
            <a:pPr>
              <a:buFontTx/>
              <a:buNone/>
            </a:pPr>
            <a:r>
              <a:rPr lang="en-US"/>
              <a:t> 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80898" name="Object 3"/>
          <p:cNvGraphicFramePr>
            <a:graphicFrameLocks noChangeAspect="1"/>
          </p:cNvGraphicFramePr>
          <p:nvPr/>
        </p:nvGraphicFramePr>
        <p:xfrm>
          <a:off x="4495800" y="762000"/>
          <a:ext cx="2514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040" imgH="583920" progId="Equation.3">
                  <p:embed/>
                </p:oleObj>
              </mc:Choice>
              <mc:Fallback>
                <p:oleObj name="Equation" r:id="rId2" imgW="2273040" imgH="583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762000"/>
                        <a:ext cx="2514600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4"/>
          <p:cNvGraphicFramePr>
            <a:graphicFrameLocks noChangeAspect="1"/>
          </p:cNvGraphicFramePr>
          <p:nvPr/>
        </p:nvGraphicFramePr>
        <p:xfrm>
          <a:off x="1066800" y="4114800"/>
          <a:ext cx="64547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5960" imgH="215640" progId="Equation.3">
                  <p:embed/>
                </p:oleObj>
              </mc:Choice>
              <mc:Fallback>
                <p:oleObj name="Equation" r:id="rId4" imgW="214596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14800"/>
                        <a:ext cx="6454775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B6D3E5-F092-4C75-9468-A15FC444FA9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685800" y="13716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760" imgH="304560" progId="Equation.3">
                  <p:embed/>
                </p:oleObj>
              </mc:Choice>
              <mc:Fallback>
                <p:oleObj name="Equation" r:id="rId2" imgW="54576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546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Text Box 4"/>
          <p:cNvSpPr txBox="1">
            <a:spLocks noChangeArrowheads="1"/>
          </p:cNvSpPr>
          <p:nvPr/>
        </p:nvSpPr>
        <p:spPr bwMode="auto">
          <a:xfrm>
            <a:off x="1447800" y="1219200"/>
            <a:ext cx="4795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is accepted by the NFA: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57200" y="3200400"/>
            <a:ext cx="3200400" cy="1752600"/>
            <a:chOff x="672" y="1680"/>
            <a:chExt cx="3264" cy="1872"/>
          </a:xfrm>
        </p:grpSpPr>
        <p:sp>
          <p:nvSpPr>
            <p:cNvPr id="8227" name="Oval 22"/>
            <p:cNvSpPr>
              <a:spLocks noChangeArrowheads="1"/>
            </p:cNvSpPr>
            <p:nvPr/>
          </p:nvSpPr>
          <p:spPr bwMode="auto">
            <a:xfrm>
              <a:off x="2208" y="1776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8" name="Oval 23"/>
            <p:cNvSpPr>
              <a:spLocks noChangeArrowheads="1"/>
            </p:cNvSpPr>
            <p:nvPr/>
          </p:nvSpPr>
          <p:spPr bwMode="auto">
            <a:xfrm>
              <a:off x="1008" y="2544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9" name="Oval 24"/>
            <p:cNvSpPr>
              <a:spLocks noChangeArrowheads="1"/>
            </p:cNvSpPr>
            <p:nvPr/>
          </p:nvSpPr>
          <p:spPr bwMode="auto">
            <a:xfrm>
              <a:off x="2208" y="312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0" name="Line 25"/>
            <p:cNvSpPr>
              <a:spLocks noChangeShapeType="1"/>
            </p:cNvSpPr>
            <p:nvPr/>
          </p:nvSpPr>
          <p:spPr bwMode="auto">
            <a:xfrm flipV="1">
              <a:off x="1392" y="2064"/>
              <a:ext cx="81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Line 26"/>
            <p:cNvSpPr>
              <a:spLocks noChangeShapeType="1"/>
            </p:cNvSpPr>
            <p:nvPr/>
          </p:nvSpPr>
          <p:spPr bwMode="auto">
            <a:xfrm>
              <a:off x="1393" y="2877"/>
              <a:ext cx="81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Line 27"/>
            <p:cNvSpPr>
              <a:spLocks noChangeShapeType="1"/>
            </p:cNvSpPr>
            <p:nvPr/>
          </p:nvSpPr>
          <p:spPr bwMode="auto">
            <a:xfrm>
              <a:off x="672" y="278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Oval 28"/>
            <p:cNvSpPr>
              <a:spLocks noChangeArrowheads="1"/>
            </p:cNvSpPr>
            <p:nvPr/>
          </p:nvSpPr>
          <p:spPr bwMode="auto">
            <a:xfrm>
              <a:off x="3408" y="1776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4" name="Line 29"/>
            <p:cNvSpPr>
              <a:spLocks noChangeShapeType="1"/>
            </p:cNvSpPr>
            <p:nvPr/>
          </p:nvSpPr>
          <p:spPr bwMode="auto">
            <a:xfrm>
              <a:off x="2640" y="201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8203" name="Object 30"/>
            <p:cNvGraphicFramePr>
              <a:graphicFrameLocks noChangeAspect="1"/>
            </p:cNvGraphicFramePr>
            <p:nvPr/>
          </p:nvGraphicFramePr>
          <p:xfrm>
            <a:off x="1056" y="2544"/>
            <a:ext cx="30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82400" imgH="583920" progId="Equation.3">
                    <p:embed/>
                  </p:oleObj>
                </mc:Choice>
                <mc:Fallback>
                  <p:oleObj name="Equation" r:id="rId4" imgW="482400" imgH="58392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44"/>
                          <a:ext cx="304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Object 31"/>
            <p:cNvGraphicFramePr>
              <a:graphicFrameLocks noChangeAspect="1"/>
            </p:cNvGraphicFramePr>
            <p:nvPr/>
          </p:nvGraphicFramePr>
          <p:xfrm>
            <a:off x="2304" y="1776"/>
            <a:ext cx="2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06080" imgH="571320" progId="Equation.3">
                    <p:embed/>
                  </p:oleObj>
                </mc:Choice>
                <mc:Fallback>
                  <p:oleObj name="Equation" r:id="rId6" imgW="406080" imgH="57132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76"/>
                          <a:ext cx="256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5" name="Oval 32"/>
            <p:cNvSpPr>
              <a:spLocks noChangeArrowheads="1"/>
            </p:cNvSpPr>
            <p:nvPr/>
          </p:nvSpPr>
          <p:spPr bwMode="auto">
            <a:xfrm>
              <a:off x="3312" y="1680"/>
              <a:ext cx="624" cy="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205" name="Object 33"/>
            <p:cNvGraphicFramePr>
              <a:graphicFrameLocks noChangeAspect="1"/>
            </p:cNvGraphicFramePr>
            <p:nvPr/>
          </p:nvGraphicFramePr>
          <p:xfrm>
            <a:off x="3456" y="1776"/>
            <a:ext cx="3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82400" imgH="571320" progId="Equation.3">
                    <p:embed/>
                  </p:oleObj>
                </mc:Choice>
                <mc:Fallback>
                  <p:oleObj name="Equation" r:id="rId8" imgW="482400" imgH="57132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76"/>
                          <a:ext cx="30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6" name="Object 34"/>
            <p:cNvGraphicFramePr>
              <a:graphicFrameLocks noChangeAspect="1"/>
            </p:cNvGraphicFramePr>
            <p:nvPr/>
          </p:nvGraphicFramePr>
          <p:xfrm>
            <a:off x="2304" y="3120"/>
            <a:ext cx="28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57200" imgH="583920" progId="Equation.3">
                    <p:embed/>
                  </p:oleObj>
                </mc:Choice>
                <mc:Fallback>
                  <p:oleObj name="Equation" r:id="rId10" imgW="457200" imgH="58392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288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7" name="Object 35"/>
            <p:cNvGraphicFramePr>
              <a:graphicFrameLocks noChangeAspect="1"/>
            </p:cNvGraphicFramePr>
            <p:nvPr/>
          </p:nvGraphicFramePr>
          <p:xfrm>
            <a:off x="1680" y="21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279360" progId="Equation.3">
                    <p:embed/>
                  </p:oleObj>
                </mc:Choice>
                <mc:Fallback>
                  <p:oleObj name="Equation" r:id="rId12" imgW="266400" imgH="27936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36"/>
            <p:cNvGraphicFramePr>
              <a:graphicFrameLocks noChangeAspect="1"/>
            </p:cNvGraphicFramePr>
            <p:nvPr/>
          </p:nvGraphicFramePr>
          <p:xfrm>
            <a:off x="1680" y="283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279360" progId="Equation.3">
                    <p:embed/>
                  </p:oleObj>
                </mc:Choice>
                <mc:Fallback>
                  <p:oleObj name="Equation" r:id="rId14" imgW="266400" imgH="27936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32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9" name="Object 37"/>
            <p:cNvGraphicFramePr>
              <a:graphicFrameLocks noChangeAspect="1"/>
            </p:cNvGraphicFramePr>
            <p:nvPr/>
          </p:nvGraphicFramePr>
          <p:xfrm>
            <a:off x="2880" y="182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66400" imgH="279360" progId="Equation.3">
                    <p:embed/>
                  </p:oleObj>
                </mc:Choice>
                <mc:Fallback>
                  <p:oleObj name="Equation" r:id="rId15" imgW="266400" imgH="27936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24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14" name="Text Box 38"/>
          <p:cNvSpPr txBox="1">
            <a:spLocks noChangeArrowheads="1"/>
          </p:cNvSpPr>
          <p:nvPr/>
        </p:nvSpPr>
        <p:spPr bwMode="auto">
          <a:xfrm>
            <a:off x="2590800" y="2590800"/>
            <a:ext cx="1763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8215" name="Oval 40"/>
          <p:cNvSpPr>
            <a:spLocks noChangeArrowheads="1"/>
          </p:cNvSpPr>
          <p:nvPr/>
        </p:nvSpPr>
        <p:spPr bwMode="auto">
          <a:xfrm>
            <a:off x="6738938" y="3230563"/>
            <a:ext cx="427037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Oval 41"/>
          <p:cNvSpPr>
            <a:spLocks noChangeArrowheads="1"/>
          </p:cNvSpPr>
          <p:nvPr/>
        </p:nvSpPr>
        <p:spPr bwMode="auto">
          <a:xfrm>
            <a:off x="5556250" y="4006850"/>
            <a:ext cx="425450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Oval 42"/>
          <p:cNvSpPr>
            <a:spLocks noChangeArrowheads="1"/>
          </p:cNvSpPr>
          <p:nvPr/>
        </p:nvSpPr>
        <p:spPr bwMode="auto">
          <a:xfrm>
            <a:off x="6738938" y="4587875"/>
            <a:ext cx="427037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Line 43"/>
          <p:cNvSpPr>
            <a:spLocks noChangeShapeType="1"/>
          </p:cNvSpPr>
          <p:nvPr/>
        </p:nvSpPr>
        <p:spPr bwMode="auto">
          <a:xfrm flipV="1">
            <a:off x="5934075" y="3521075"/>
            <a:ext cx="804863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9" name="Line 44"/>
          <p:cNvSpPr>
            <a:spLocks noChangeShapeType="1"/>
          </p:cNvSpPr>
          <p:nvPr/>
        </p:nvSpPr>
        <p:spPr bwMode="auto">
          <a:xfrm>
            <a:off x="5935663" y="4343400"/>
            <a:ext cx="806450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20" name="Line 45"/>
          <p:cNvSpPr>
            <a:spLocks noChangeShapeType="1"/>
          </p:cNvSpPr>
          <p:nvPr/>
        </p:nvSpPr>
        <p:spPr bwMode="auto">
          <a:xfrm flipV="1">
            <a:off x="5148263" y="4248150"/>
            <a:ext cx="407987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21" name="Oval 46"/>
          <p:cNvSpPr>
            <a:spLocks noChangeArrowheads="1"/>
          </p:cNvSpPr>
          <p:nvPr/>
        </p:nvSpPr>
        <p:spPr bwMode="auto">
          <a:xfrm>
            <a:off x="7923213" y="3230563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47"/>
          <p:cNvSpPr>
            <a:spLocks noChangeShapeType="1"/>
          </p:cNvSpPr>
          <p:nvPr/>
        </p:nvSpPr>
        <p:spPr bwMode="auto">
          <a:xfrm>
            <a:off x="7165975" y="3473450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195" name="Object 48"/>
          <p:cNvGraphicFramePr>
            <a:graphicFrameLocks noChangeAspect="1"/>
          </p:cNvGraphicFramePr>
          <p:nvPr/>
        </p:nvGraphicFramePr>
        <p:xfrm>
          <a:off x="5603875" y="4006850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82400" imgH="583920" progId="Equation.3">
                  <p:embed/>
                </p:oleObj>
              </mc:Choice>
              <mc:Fallback>
                <p:oleObj name="Equation" r:id="rId16" imgW="482400" imgH="58392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4006850"/>
                        <a:ext cx="2984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9"/>
          <p:cNvGraphicFramePr>
            <a:graphicFrameLocks noChangeAspect="1"/>
          </p:cNvGraphicFramePr>
          <p:nvPr/>
        </p:nvGraphicFramePr>
        <p:xfrm>
          <a:off x="6834188" y="3230563"/>
          <a:ext cx="2524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06080" imgH="571320" progId="Equation.3">
                  <p:embed/>
                </p:oleObj>
              </mc:Choice>
              <mc:Fallback>
                <p:oleObj name="Equation" r:id="rId17" imgW="406080" imgH="57132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3230563"/>
                        <a:ext cx="252412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" name="Oval 50"/>
          <p:cNvSpPr>
            <a:spLocks noChangeArrowheads="1"/>
          </p:cNvSpPr>
          <p:nvPr/>
        </p:nvSpPr>
        <p:spPr bwMode="auto">
          <a:xfrm>
            <a:off x="7827963" y="3133725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7" name="Object 51"/>
          <p:cNvGraphicFramePr>
            <a:graphicFrameLocks noChangeAspect="1"/>
          </p:cNvGraphicFramePr>
          <p:nvPr/>
        </p:nvGraphicFramePr>
        <p:xfrm>
          <a:off x="7969250" y="3230563"/>
          <a:ext cx="3000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82400" imgH="571320" progId="Equation.3">
                  <p:embed/>
                </p:oleObj>
              </mc:Choice>
              <mc:Fallback>
                <p:oleObj name="Equation" r:id="rId18" imgW="482400" imgH="57132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3230563"/>
                        <a:ext cx="300038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52"/>
          <p:cNvGraphicFramePr>
            <a:graphicFrameLocks noChangeAspect="1"/>
          </p:cNvGraphicFramePr>
          <p:nvPr/>
        </p:nvGraphicFramePr>
        <p:xfrm>
          <a:off x="6218238" y="361791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3617913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53"/>
          <p:cNvGraphicFramePr>
            <a:graphicFrameLocks noChangeAspect="1"/>
          </p:cNvGraphicFramePr>
          <p:nvPr/>
        </p:nvGraphicFramePr>
        <p:xfrm>
          <a:off x="6218238" y="429736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4297363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54"/>
          <p:cNvGraphicFramePr>
            <a:graphicFrameLocks noChangeAspect="1"/>
          </p:cNvGraphicFramePr>
          <p:nvPr/>
        </p:nvGraphicFramePr>
        <p:xfrm>
          <a:off x="7402513" y="3279775"/>
          <a:ext cx="1635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3279775"/>
                        <a:ext cx="163512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55"/>
          <p:cNvGraphicFramePr>
            <a:graphicFrameLocks noChangeAspect="1"/>
          </p:cNvGraphicFramePr>
          <p:nvPr/>
        </p:nvGraphicFramePr>
        <p:xfrm>
          <a:off x="6834188" y="4587875"/>
          <a:ext cx="284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57200" imgH="583920" progId="Equation.3">
                  <p:embed/>
                </p:oleObj>
              </mc:Choice>
              <mc:Fallback>
                <p:oleObj name="Equation" r:id="rId22" imgW="457200" imgH="58392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4587875"/>
                        <a:ext cx="28416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4" name="Text Box 56"/>
          <p:cNvSpPr txBox="1">
            <a:spLocks noChangeArrowheads="1"/>
          </p:cNvSpPr>
          <p:nvPr/>
        </p:nvSpPr>
        <p:spPr bwMode="auto">
          <a:xfrm>
            <a:off x="7434263" y="4505325"/>
            <a:ext cx="17097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8225" name="Text Box 57"/>
          <p:cNvSpPr txBox="1">
            <a:spLocks noChangeArrowheads="1"/>
          </p:cNvSpPr>
          <p:nvPr/>
        </p:nvSpPr>
        <p:spPr bwMode="auto">
          <a:xfrm>
            <a:off x="152400" y="4953000"/>
            <a:ext cx="2681288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because this </a:t>
            </a:r>
          </a:p>
          <a:p>
            <a:r>
              <a:rPr lang="en-US"/>
              <a:t>computation</a:t>
            </a:r>
          </a:p>
          <a:p>
            <a:r>
              <a:rPr lang="en-US"/>
              <a:t>accepts </a:t>
            </a:r>
          </a:p>
        </p:txBody>
      </p:sp>
      <p:graphicFrame>
        <p:nvGraphicFramePr>
          <p:cNvPr id="8202" name="Object 58"/>
          <p:cNvGraphicFramePr>
            <a:graphicFrameLocks noChangeAspect="1"/>
          </p:cNvGraphicFramePr>
          <p:nvPr/>
        </p:nvGraphicFramePr>
        <p:xfrm>
          <a:off x="1828800" y="62484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545760" imgH="304560" progId="Equation.3">
                  <p:embed/>
                </p:oleObj>
              </mc:Choice>
              <mc:Fallback>
                <p:oleObj name="Equation" r:id="rId23" imgW="545760" imgH="30456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248400"/>
                        <a:ext cx="546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6" name="Text Box 59"/>
          <p:cNvSpPr txBox="1">
            <a:spLocks noChangeArrowheads="1"/>
          </p:cNvSpPr>
          <p:nvPr/>
        </p:nvSpPr>
        <p:spPr bwMode="auto">
          <a:xfrm>
            <a:off x="5562600" y="5257800"/>
            <a:ext cx="3348038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computation</a:t>
            </a:r>
          </a:p>
          <a:p>
            <a:r>
              <a:rPr lang="en-US"/>
              <a:t>is ignored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7DF140-71E5-4C64-8DA3-B51B50BEB3F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 sz="4400" b="1">
                <a:solidFill>
                  <a:srgbClr val="FF0000"/>
                </a:solidFill>
              </a:rPr>
              <a:t>1.</a:t>
            </a:r>
            <a:r>
              <a:rPr lang="en-US"/>
              <a:t>  Initial state of NFA: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   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     Initial state of DFA:     </a:t>
            </a:r>
          </a:p>
        </p:txBody>
      </p:sp>
      <p:graphicFrame>
        <p:nvGraphicFramePr>
          <p:cNvPr id="81922" name="Object 4"/>
          <p:cNvGraphicFramePr>
            <a:graphicFrameLocks noChangeAspect="1"/>
          </p:cNvGraphicFramePr>
          <p:nvPr/>
        </p:nvGraphicFramePr>
        <p:xfrm>
          <a:off x="5334000" y="21336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33600"/>
                        <a:ext cx="4810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5"/>
          <p:cNvGraphicFramePr>
            <a:graphicFrameLocks noChangeAspect="1"/>
          </p:cNvGraphicFramePr>
          <p:nvPr/>
        </p:nvGraphicFramePr>
        <p:xfrm>
          <a:off x="5181600" y="2895600"/>
          <a:ext cx="33385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241200" progId="Equation.3">
                  <p:embed/>
                </p:oleObj>
              </mc:Choice>
              <mc:Fallback>
                <p:oleObj name="Equation" r:id="rId4" imgW="11682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895600"/>
                        <a:ext cx="33385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8" name="AutoShape 6"/>
          <p:cNvSpPr>
            <a:spLocks noChangeArrowheads="1"/>
          </p:cNvSpPr>
          <p:nvPr/>
        </p:nvSpPr>
        <p:spPr bwMode="auto">
          <a:xfrm>
            <a:off x="3124200" y="32004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tx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Text Box 8"/>
          <p:cNvSpPr txBox="1">
            <a:spLocks noChangeArrowheads="1"/>
          </p:cNvSpPr>
          <p:nvPr/>
        </p:nvSpPr>
        <p:spPr bwMode="auto">
          <a:xfrm>
            <a:off x="1447800" y="228600"/>
            <a:ext cx="61452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3399"/>
                </a:solidFill>
              </a:rPr>
              <a:t>Conversion Procedure Steps</a:t>
            </a:r>
          </a:p>
        </p:txBody>
      </p:sp>
      <p:sp>
        <p:nvSpPr>
          <p:cNvPr id="81930" name="Text Box 9"/>
          <p:cNvSpPr txBox="1">
            <a:spLocks noChangeArrowheads="1"/>
          </p:cNvSpPr>
          <p:nvPr/>
        </p:nvSpPr>
        <p:spPr bwMode="auto">
          <a:xfrm>
            <a:off x="60325" y="1397000"/>
            <a:ext cx="10144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</a:t>
            </a:r>
          </a:p>
        </p:txBody>
      </p:sp>
      <p:graphicFrame>
        <p:nvGraphicFramePr>
          <p:cNvPr id="81924" name="Object 10"/>
          <p:cNvGraphicFramePr>
            <a:graphicFrameLocks noChangeAspect="1"/>
          </p:cNvGraphicFramePr>
          <p:nvPr/>
        </p:nvGraphicFramePr>
        <p:xfrm>
          <a:off x="5105400" y="4495800"/>
          <a:ext cx="13430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9800" imgH="215640" progId="Equation.3">
                  <p:embed/>
                </p:oleObj>
              </mc:Choice>
              <mc:Fallback>
                <p:oleObj name="Equation" r:id="rId6" imgW="46980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95800"/>
                        <a:ext cx="134302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1C835A-9867-442C-9BAE-DD4DE27C16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29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82960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66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67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68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946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4560" imgH="380880" progId="Equation.3">
                  <p:embed/>
                </p:oleObj>
              </mc:Choice>
              <mc:Fallback>
                <p:oleObj name="Equation" r:id="rId7" imgW="304560" imgH="38088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520560" progId="Equation.3">
                  <p:embed/>
                </p:oleObj>
              </mc:Choice>
              <mc:Fallback>
                <p:oleObj name="Equation" r:id="rId11" imgW="368280" imgH="52056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520560" progId="Equation.3">
                  <p:embed/>
                </p:oleObj>
              </mc:Choice>
              <mc:Fallback>
                <p:oleObj name="Equation" r:id="rId13" imgW="444240" imgH="52056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9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NFA</a:t>
            </a:r>
            <a:endParaRPr lang="en-US"/>
          </a:p>
        </p:txBody>
      </p:sp>
      <p:sp>
        <p:nvSpPr>
          <p:cNvPr id="82970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DFA</a:t>
            </a:r>
            <a:endParaRPr lang="en-US"/>
          </a:p>
        </p:txBody>
      </p:sp>
      <p:sp>
        <p:nvSpPr>
          <p:cNvPr id="82971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953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74360" imgH="533160" progId="Equation.3">
                  <p:embed/>
                </p:oleObj>
              </mc:Choice>
              <mc:Fallback>
                <p:oleObj name="Equation" r:id="rId15" imgW="774360" imgH="53316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2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954" name="Object 25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45760" imgH="393480" progId="Equation.3">
                  <p:embed/>
                </p:oleObj>
              </mc:Choice>
              <mc:Fallback>
                <p:oleObj name="Equation" r:id="rId17" imgW="54576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26"/>
          <p:cNvGraphicFramePr>
            <a:graphicFrameLocks noChangeAspect="1"/>
          </p:cNvGraphicFramePr>
          <p:nvPr/>
        </p:nvGraphicFramePr>
        <p:xfrm>
          <a:off x="12954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47640" imgH="431640" progId="Equation.3">
                  <p:embed/>
                </p:oleObj>
              </mc:Choice>
              <mc:Fallback>
                <p:oleObj name="Equation" r:id="rId19" imgW="647640" imgH="431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3" name="Text Box 28"/>
          <p:cNvSpPr txBox="1">
            <a:spLocks noChangeArrowheads="1"/>
          </p:cNvSpPr>
          <p:nvPr/>
        </p:nvSpPr>
        <p:spPr bwMode="auto">
          <a:xfrm>
            <a:off x="152400" y="1524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Example</a:t>
            </a:r>
          </a:p>
        </p:txBody>
      </p:sp>
      <p:graphicFrame>
        <p:nvGraphicFramePr>
          <p:cNvPr id="82956" name="Object 5"/>
          <p:cNvGraphicFramePr>
            <a:graphicFrameLocks noChangeAspect="1"/>
          </p:cNvGraphicFramePr>
          <p:nvPr/>
        </p:nvGraphicFramePr>
        <p:xfrm>
          <a:off x="6096000" y="381000"/>
          <a:ext cx="28305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990360" imgH="241200" progId="Equation.3">
                  <p:embed/>
                </p:oleObj>
              </mc:Choice>
              <mc:Fallback>
                <p:oleObj name="Equation" r:id="rId21" imgW="99036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81000"/>
                        <a:ext cx="28305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18CD59-4923-4CC7-A0EF-EE77C8126E9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39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8392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 </a:t>
            </a:r>
            <a:r>
              <a:rPr lang="en-US" sz="4400" b="1" dirty="0">
                <a:solidFill>
                  <a:srgbClr val="FF0000"/>
                </a:solidFill>
              </a:rPr>
              <a:t>2.</a:t>
            </a:r>
            <a:r>
              <a:rPr lang="en-US" dirty="0"/>
              <a:t> For every DFA’s state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        compute in the NFA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        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        </a:t>
            </a:r>
          </a:p>
          <a:p>
            <a:pPr>
              <a:buFontTx/>
              <a:buNone/>
            </a:pPr>
            <a:r>
              <a:rPr lang="en-US" dirty="0"/>
              <a:t>		add transition to DFA</a:t>
            </a:r>
          </a:p>
          <a:p>
            <a:pPr>
              <a:buFontTx/>
              <a:buNone/>
            </a:pPr>
            <a:endParaRPr lang="en-US" dirty="0"/>
          </a:p>
        </p:txBody>
      </p:sp>
      <p:graphicFrame>
        <p:nvGraphicFramePr>
          <p:cNvPr id="83970" name="Object 4"/>
          <p:cNvGraphicFramePr>
            <a:graphicFrameLocks noChangeAspect="1"/>
          </p:cNvGraphicFramePr>
          <p:nvPr/>
        </p:nvGraphicFramePr>
        <p:xfrm>
          <a:off x="5867400" y="533400"/>
          <a:ext cx="27686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68400" imgH="660240" progId="Equation.3">
                  <p:embed/>
                </p:oleObj>
              </mc:Choice>
              <mc:Fallback>
                <p:oleObj name="Equation" r:id="rId3" imgW="2768400" imgH="660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33400"/>
                        <a:ext cx="276860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5"/>
          <p:cNvGraphicFramePr>
            <a:graphicFrameLocks noChangeAspect="1"/>
          </p:cNvGraphicFramePr>
          <p:nvPr/>
        </p:nvGraphicFramePr>
        <p:xfrm>
          <a:off x="1752600" y="2286000"/>
          <a:ext cx="240982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25480" imgH="965160" progId="Equation.3">
                  <p:embed/>
                </p:oleObj>
              </mc:Choice>
              <mc:Fallback>
                <p:oleObj name="Equation" r:id="rId5" imgW="825480" imgH="965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86000"/>
                        <a:ext cx="2409825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6"/>
          <p:cNvGraphicFramePr>
            <a:graphicFrameLocks noChangeAspect="1"/>
          </p:cNvGraphicFramePr>
          <p:nvPr/>
        </p:nvGraphicFramePr>
        <p:xfrm>
          <a:off x="5619750" y="3316288"/>
          <a:ext cx="26304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228600" progId="Equation.3">
                  <p:embed/>
                </p:oleObj>
              </mc:Choice>
              <mc:Fallback>
                <p:oleObj name="Equation" r:id="rId7" imgW="8506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3316288"/>
                        <a:ext cx="2630488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7"/>
          <p:cNvGraphicFramePr>
            <a:graphicFrameLocks noChangeAspect="1"/>
          </p:cNvGraphicFramePr>
          <p:nvPr/>
        </p:nvGraphicFramePr>
        <p:xfrm>
          <a:off x="1524000" y="5948362"/>
          <a:ext cx="67056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47840" imgH="253800" progId="Equation.DSMT4">
                  <p:embed/>
                </p:oleObj>
              </mc:Choice>
              <mc:Fallback>
                <p:oleObj name="Equation" r:id="rId9" imgW="224784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948362"/>
                        <a:ext cx="6705600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8"/>
          <p:cNvGraphicFramePr>
            <a:graphicFrameLocks noChangeAspect="1"/>
          </p:cNvGraphicFramePr>
          <p:nvPr/>
        </p:nvGraphicFramePr>
        <p:xfrm>
          <a:off x="5105400" y="3581400"/>
          <a:ext cx="304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4560" imgH="177480" progId="Equation.3">
                  <p:embed/>
                </p:oleObj>
              </mc:Choice>
              <mc:Fallback>
                <p:oleObj name="Equation" r:id="rId11" imgW="30456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81400"/>
                        <a:ext cx="3048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8" name="AutoShape 9"/>
          <p:cNvSpPr>
            <a:spLocks/>
          </p:cNvSpPr>
          <p:nvPr/>
        </p:nvSpPr>
        <p:spPr bwMode="auto">
          <a:xfrm>
            <a:off x="4343400" y="2362200"/>
            <a:ext cx="457200" cy="2590800"/>
          </a:xfrm>
          <a:prstGeom prst="rightBrace">
            <a:avLst>
              <a:gd name="adj1" fmla="val 472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Text Box 10"/>
          <p:cNvSpPr txBox="1">
            <a:spLocks noChangeArrowheads="1"/>
          </p:cNvSpPr>
          <p:nvPr/>
        </p:nvSpPr>
        <p:spPr bwMode="auto">
          <a:xfrm>
            <a:off x="6172200" y="2743200"/>
            <a:ext cx="12382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Union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228600" y="0"/>
            <a:ext cx="10144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965E8C-74A1-465D-BDC3-44613FAD042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5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85011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2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3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4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5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6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7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8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9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4994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4560" imgH="380880" progId="Equation.3">
                  <p:embed/>
                </p:oleObj>
              </mc:Choice>
              <mc:Fallback>
                <p:oleObj name="Equation" r:id="rId7" imgW="304560" imgH="380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520560" progId="Equation.3">
                  <p:embed/>
                </p:oleObj>
              </mc:Choice>
              <mc:Fallback>
                <p:oleObj name="Equation" r:id="rId11" imgW="368280" imgH="520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520560" progId="Equation.3">
                  <p:embed/>
                </p:oleObj>
              </mc:Choice>
              <mc:Fallback>
                <p:oleObj name="Equation" r:id="rId13" imgW="444240" imgH="520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0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NFA</a:t>
            </a:r>
            <a:endParaRPr lang="en-US"/>
          </a:p>
        </p:txBody>
      </p:sp>
      <p:sp>
        <p:nvSpPr>
          <p:cNvPr id="85021" name="Oval 21"/>
          <p:cNvSpPr>
            <a:spLocks noChangeArrowheads="1"/>
          </p:cNvSpPr>
          <p:nvPr/>
        </p:nvSpPr>
        <p:spPr bwMode="auto">
          <a:xfrm>
            <a:off x="1828800" y="44196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5001" name="Object 22"/>
          <p:cNvGraphicFramePr>
            <a:graphicFrameLocks noChangeAspect="1"/>
          </p:cNvGraphicFramePr>
          <p:nvPr/>
        </p:nvGraphicFramePr>
        <p:xfrm>
          <a:off x="1981200" y="46482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74360" imgH="533160" progId="Equation.3">
                  <p:embed/>
                </p:oleObj>
              </mc:Choice>
              <mc:Fallback>
                <p:oleObj name="Equation" r:id="rId15" imgW="774360" imgH="533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648200"/>
                        <a:ext cx="7731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2" name="Line 23"/>
          <p:cNvSpPr>
            <a:spLocks noChangeShapeType="1"/>
          </p:cNvSpPr>
          <p:nvPr/>
        </p:nvSpPr>
        <p:spPr bwMode="auto">
          <a:xfrm>
            <a:off x="12954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3" name="Oval 24"/>
          <p:cNvSpPr>
            <a:spLocks noChangeArrowheads="1"/>
          </p:cNvSpPr>
          <p:nvPr/>
        </p:nvSpPr>
        <p:spPr bwMode="auto">
          <a:xfrm>
            <a:off x="4800600" y="42672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4" name="Line 25"/>
          <p:cNvSpPr>
            <a:spLocks noChangeShapeType="1"/>
          </p:cNvSpPr>
          <p:nvPr/>
        </p:nvSpPr>
        <p:spPr bwMode="auto">
          <a:xfrm>
            <a:off x="2895600" y="4953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5002" name="Object 26"/>
          <p:cNvGraphicFramePr>
            <a:graphicFrameLocks noChangeAspect="1"/>
          </p:cNvGraphicFramePr>
          <p:nvPr/>
        </p:nvGraphicFramePr>
        <p:xfrm>
          <a:off x="4876800" y="47244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20480" imgH="520560" progId="Equation.3">
                  <p:embed/>
                </p:oleObj>
              </mc:Choice>
              <mc:Fallback>
                <p:oleObj name="Equation" r:id="rId17" imgW="1320480" imgH="5205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24400"/>
                        <a:ext cx="1320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27"/>
          <p:cNvGraphicFramePr>
            <a:graphicFrameLocks noChangeAspect="1"/>
          </p:cNvGraphicFramePr>
          <p:nvPr/>
        </p:nvGraphicFramePr>
        <p:xfrm>
          <a:off x="3657600" y="4572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572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5" name="Text Box 28"/>
          <p:cNvSpPr txBox="1">
            <a:spLocks noChangeArrowheads="1"/>
          </p:cNvSpPr>
          <p:nvPr/>
        </p:nvSpPr>
        <p:spPr bwMode="auto">
          <a:xfrm>
            <a:off x="228600" y="36576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DFA</a:t>
            </a:r>
            <a:endParaRPr lang="en-US"/>
          </a:p>
        </p:txBody>
      </p:sp>
      <p:graphicFrame>
        <p:nvGraphicFramePr>
          <p:cNvPr id="85004" name="Object 29"/>
          <p:cNvGraphicFramePr>
            <a:graphicFrameLocks noChangeAspect="1"/>
          </p:cNvGraphicFramePr>
          <p:nvPr/>
        </p:nvGraphicFramePr>
        <p:xfrm>
          <a:off x="2667000" y="152400"/>
          <a:ext cx="3556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555720" imgH="533160" progId="Equation.3">
                  <p:embed/>
                </p:oleObj>
              </mc:Choice>
              <mc:Fallback>
                <p:oleObj name="Equation" r:id="rId20" imgW="3555720" imgH="5331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2400"/>
                        <a:ext cx="35560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30"/>
          <p:cNvGraphicFramePr>
            <a:graphicFrameLocks noChangeAspect="1"/>
          </p:cNvGraphicFramePr>
          <p:nvPr/>
        </p:nvGraphicFramePr>
        <p:xfrm>
          <a:off x="2743200" y="5791200"/>
          <a:ext cx="3479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479760" imgH="533160" progId="Equation.3">
                  <p:embed/>
                </p:oleObj>
              </mc:Choice>
              <mc:Fallback>
                <p:oleObj name="Equation" r:id="rId22" imgW="3479760" imgH="533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791200"/>
                        <a:ext cx="34798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6" name="Object 31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45760" imgH="393480" progId="Equation.3">
                  <p:embed/>
                </p:oleObj>
              </mc:Choice>
              <mc:Fallback>
                <p:oleObj name="Equation" r:id="rId24" imgW="545760" imgH="3934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7" name="Object 32"/>
          <p:cNvGraphicFramePr>
            <a:graphicFrameLocks noChangeAspect="1"/>
          </p:cNvGraphicFramePr>
          <p:nvPr/>
        </p:nvGraphicFramePr>
        <p:xfrm>
          <a:off x="1295400" y="36576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47640" imgH="431640" progId="Equation.3">
                  <p:embed/>
                </p:oleObj>
              </mc:Choice>
              <mc:Fallback>
                <p:oleObj name="Equation" r:id="rId26" imgW="647640" imgH="4316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57600"/>
                        <a:ext cx="646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6" name="Text Box 34"/>
          <p:cNvSpPr txBox="1">
            <a:spLocks noChangeArrowheads="1"/>
          </p:cNvSpPr>
          <p:nvPr/>
        </p:nvSpPr>
        <p:spPr bwMode="auto">
          <a:xfrm>
            <a:off x="152400" y="1524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B88353-7E40-463E-AD4A-3DF67DD2EEC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 sz="3600" b="1">
                <a:solidFill>
                  <a:srgbClr val="FF0000"/>
                </a:solidFill>
              </a:rPr>
              <a:t>3.</a:t>
            </a:r>
            <a:r>
              <a:rPr lang="en-US"/>
              <a:t> Repeat Step </a:t>
            </a:r>
            <a:r>
              <a:rPr lang="en-US" sz="3600">
                <a:solidFill>
                  <a:srgbClr val="FF0000"/>
                </a:solidFill>
              </a:rPr>
              <a:t>2</a:t>
            </a:r>
            <a:r>
              <a:rPr lang="en-US"/>
              <a:t> for every state in DFA and symbols in alphabet until no more states can be added in the DFA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0" y="1447800"/>
            <a:ext cx="10144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E06D37-7C05-4D7D-BD85-0C019E9A951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6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86038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9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0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1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2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3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4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5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6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18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4560" imgH="380880" progId="Equation.3">
                  <p:embed/>
                </p:oleObj>
              </mc:Choice>
              <mc:Fallback>
                <p:oleObj name="Equation" r:id="rId7" imgW="304560" imgH="380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520560" progId="Equation.3">
                  <p:embed/>
                </p:oleObj>
              </mc:Choice>
              <mc:Fallback>
                <p:oleObj name="Equation" r:id="rId11" imgW="368280" imgH="520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520560" progId="Equation.3">
                  <p:embed/>
                </p:oleObj>
              </mc:Choice>
              <mc:Fallback>
                <p:oleObj name="Equation" r:id="rId13" imgW="444240" imgH="520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7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NFA</a:t>
            </a:r>
            <a:endParaRPr lang="en-US"/>
          </a:p>
        </p:txBody>
      </p:sp>
      <p:sp>
        <p:nvSpPr>
          <p:cNvPr id="86048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DFA</a:t>
            </a:r>
            <a:endParaRPr lang="en-US"/>
          </a:p>
        </p:txBody>
      </p:sp>
      <p:sp>
        <p:nvSpPr>
          <p:cNvPr id="86049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25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74360" imgH="533160" progId="Equation.3">
                  <p:embed/>
                </p:oleObj>
              </mc:Choice>
              <mc:Fallback>
                <p:oleObj name="Equation" r:id="rId15" imgW="774360" imgH="533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0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1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2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26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20480" imgH="520560" progId="Equation.3">
                  <p:embed/>
                </p:oleObj>
              </mc:Choice>
              <mc:Fallback>
                <p:oleObj name="Equation" r:id="rId17" imgW="1320480" imgH="5205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3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4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28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480" imgH="380880" progId="Equation.3">
                  <p:embed/>
                </p:oleObj>
              </mc:Choice>
              <mc:Fallback>
                <p:oleObj name="Equation" r:id="rId20" imgW="393480" imgH="3808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9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393480" progId="Equation.3">
                  <p:embed/>
                </p:oleObj>
              </mc:Choice>
              <mc:Fallback>
                <p:oleObj name="Equation" r:id="rId22" imgW="253800" imgH="393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5" name="Freeform 33"/>
          <p:cNvSpPr>
            <a:spLocks/>
          </p:cNvSpPr>
          <p:nvPr/>
        </p:nvSpPr>
        <p:spPr bwMode="auto">
          <a:xfrm>
            <a:off x="6019800" y="3530600"/>
            <a:ext cx="1155700" cy="1041400"/>
          </a:xfrm>
          <a:custGeom>
            <a:avLst/>
            <a:gdLst>
              <a:gd name="T0" fmla="*/ 0 w 728"/>
              <a:gd name="T1" fmla="*/ 660400 h 656"/>
              <a:gd name="T2" fmla="*/ 304800 w 728"/>
              <a:gd name="T3" fmla="*/ 50800 h 656"/>
              <a:gd name="T4" fmla="*/ 1066800 w 728"/>
              <a:gd name="T5" fmla="*/ 355600 h 656"/>
              <a:gd name="T6" fmla="*/ 838200 w 728"/>
              <a:gd name="T7" fmla="*/ 812800 h 656"/>
              <a:gd name="T8" fmla="*/ 228600 w 728"/>
              <a:gd name="T9" fmla="*/ 1041400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656"/>
              <a:gd name="T17" fmla="*/ 728 w 728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30" name="Object 34"/>
          <p:cNvGraphicFramePr>
            <a:graphicFrameLocks noChangeAspect="1"/>
          </p:cNvGraphicFramePr>
          <p:nvPr/>
        </p:nvGraphicFramePr>
        <p:xfrm>
          <a:off x="68580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400" imgH="279360" progId="Equation.3">
                  <p:embed/>
                </p:oleObj>
              </mc:Choice>
              <mc:Fallback>
                <p:oleObj name="Equation" r:id="rId23" imgW="266400" imgH="2793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6" name="Freeform 35"/>
          <p:cNvSpPr>
            <a:spLocks/>
          </p:cNvSpPr>
          <p:nvPr/>
        </p:nvSpPr>
        <p:spPr bwMode="auto">
          <a:xfrm>
            <a:off x="2819400" y="3873500"/>
            <a:ext cx="2133600" cy="393700"/>
          </a:xfrm>
          <a:custGeom>
            <a:avLst/>
            <a:gdLst>
              <a:gd name="T0" fmla="*/ 2133600 w 1344"/>
              <a:gd name="T1" fmla="*/ 317500 h 248"/>
              <a:gd name="T2" fmla="*/ 1143000 w 1344"/>
              <a:gd name="T3" fmla="*/ 12700 h 248"/>
              <a:gd name="T4" fmla="*/ 0 w 1344"/>
              <a:gd name="T5" fmla="*/ 393700 h 248"/>
              <a:gd name="T6" fmla="*/ 0 60000 65536"/>
              <a:gd name="T7" fmla="*/ 0 60000 65536"/>
              <a:gd name="T8" fmla="*/ 0 60000 65536"/>
              <a:gd name="T9" fmla="*/ 0 w 1344"/>
              <a:gd name="T10" fmla="*/ 0 h 248"/>
              <a:gd name="T11" fmla="*/ 1344 w 134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31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93480" progId="Equation.3">
                  <p:embed/>
                </p:oleObj>
              </mc:Choice>
              <mc:Fallback>
                <p:oleObj name="Equation" r:id="rId24" imgW="253800" imgH="393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7" name="Freeform 37"/>
          <p:cNvSpPr>
            <a:spLocks/>
          </p:cNvSpPr>
          <p:nvPr/>
        </p:nvSpPr>
        <p:spPr bwMode="auto">
          <a:xfrm>
            <a:off x="4343400" y="5689600"/>
            <a:ext cx="914400" cy="901700"/>
          </a:xfrm>
          <a:custGeom>
            <a:avLst/>
            <a:gdLst>
              <a:gd name="T0" fmla="*/ 0 w 576"/>
              <a:gd name="T1" fmla="*/ 254000 h 568"/>
              <a:gd name="T2" fmla="*/ 609600 w 576"/>
              <a:gd name="T3" fmla="*/ 25400 h 568"/>
              <a:gd name="T4" fmla="*/ 914400 w 576"/>
              <a:gd name="T5" fmla="*/ 406400 h 568"/>
              <a:gd name="T6" fmla="*/ 609600 w 576"/>
              <a:gd name="T7" fmla="*/ 863600 h 568"/>
              <a:gd name="T8" fmla="*/ 76200 w 576"/>
              <a:gd name="T9" fmla="*/ 635000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568"/>
              <a:gd name="T17" fmla="*/ 576 w 576"/>
              <a:gd name="T18" fmla="*/ 568 h 5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568">
                <a:moveTo>
                  <a:pt x="0" y="160"/>
                </a:moveTo>
                <a:cubicBezTo>
                  <a:pt x="144" y="80"/>
                  <a:pt x="288" y="0"/>
                  <a:pt x="384" y="16"/>
                </a:cubicBezTo>
                <a:cubicBezTo>
                  <a:pt x="480" y="32"/>
                  <a:pt x="576" y="168"/>
                  <a:pt x="576" y="256"/>
                </a:cubicBezTo>
                <a:cubicBezTo>
                  <a:pt x="576" y="344"/>
                  <a:pt x="472" y="520"/>
                  <a:pt x="384" y="544"/>
                </a:cubicBezTo>
                <a:cubicBezTo>
                  <a:pt x="296" y="568"/>
                  <a:pt x="172" y="484"/>
                  <a:pt x="4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32" name="Object 38"/>
          <p:cNvGraphicFramePr>
            <a:graphicFrameLocks noChangeAspect="1"/>
          </p:cNvGraphicFramePr>
          <p:nvPr/>
        </p:nvGraphicFramePr>
        <p:xfrm>
          <a:off x="5410200" y="57912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647640" imgH="469800" progId="Equation.3">
                  <p:embed/>
                </p:oleObj>
              </mc:Choice>
              <mc:Fallback>
                <p:oleObj name="Equation" r:id="rId25" imgW="647640" imgH="4698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91200"/>
                        <a:ext cx="647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3" name="Object 39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545760" imgH="393480" progId="Equation.3">
                  <p:embed/>
                </p:oleObj>
              </mc:Choice>
              <mc:Fallback>
                <p:oleObj name="Equation" r:id="rId27" imgW="545760" imgH="3934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4" name="Object 40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647640" imgH="431640" progId="Equation.3">
                  <p:embed/>
                </p:oleObj>
              </mc:Choice>
              <mc:Fallback>
                <p:oleObj name="Equation" r:id="rId29" imgW="647640" imgH="4316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8" name="Text Box 42"/>
          <p:cNvSpPr txBox="1">
            <a:spLocks noChangeArrowheads="1"/>
          </p:cNvSpPr>
          <p:nvPr/>
        </p:nvSpPr>
        <p:spPr bwMode="auto">
          <a:xfrm>
            <a:off x="152400" y="1524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43A5AD-5793-439E-A865-8604DBEAF5F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  <a:r>
              <a:rPr lang="en-US" sz="4400" b="1">
                <a:solidFill>
                  <a:srgbClr val="FF0000"/>
                </a:solidFill>
              </a:rPr>
              <a:t>4.</a:t>
            </a:r>
            <a:r>
              <a:rPr lang="en-US"/>
              <a:t> For any DFA state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       if some       is accepting state in NFA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       Then,                        </a:t>
            </a:r>
          </a:p>
          <a:p>
            <a:pPr>
              <a:buFontTx/>
              <a:buNone/>
            </a:pPr>
            <a:r>
              <a:rPr lang="en-US"/>
              <a:t>         is accepting state in DFA</a:t>
            </a:r>
          </a:p>
          <a:p>
            <a:pPr>
              <a:buFontTx/>
              <a:buNone/>
            </a:pPr>
            <a:r>
              <a:rPr lang="en-US"/>
              <a:t>                      </a:t>
            </a:r>
          </a:p>
        </p:txBody>
      </p:sp>
      <p:graphicFrame>
        <p:nvGraphicFramePr>
          <p:cNvPr id="87042" name="Object 4"/>
          <p:cNvGraphicFramePr>
            <a:graphicFrameLocks noChangeAspect="1"/>
          </p:cNvGraphicFramePr>
          <p:nvPr/>
        </p:nvGraphicFramePr>
        <p:xfrm>
          <a:off x="5029200" y="914400"/>
          <a:ext cx="2768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400" imgH="660240" progId="Equation.3">
                  <p:embed/>
                </p:oleObj>
              </mc:Choice>
              <mc:Fallback>
                <p:oleObj name="Equation" r:id="rId2" imgW="2768400" imgH="660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914400"/>
                        <a:ext cx="27686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5"/>
          <p:cNvGraphicFramePr>
            <a:graphicFrameLocks noChangeAspect="1"/>
          </p:cNvGraphicFramePr>
          <p:nvPr/>
        </p:nvGraphicFramePr>
        <p:xfrm>
          <a:off x="2895600" y="2743200"/>
          <a:ext cx="4937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00" imgH="660240" progId="Equation.3">
                  <p:embed/>
                </p:oleObj>
              </mc:Choice>
              <mc:Fallback>
                <p:oleObj name="Equation" r:id="rId4" imgW="495000" imgH="660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493713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6"/>
          <p:cNvGraphicFramePr>
            <a:graphicFrameLocks noChangeAspect="1"/>
          </p:cNvGraphicFramePr>
          <p:nvPr/>
        </p:nvGraphicFramePr>
        <p:xfrm>
          <a:off x="2667000" y="4419600"/>
          <a:ext cx="2768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68400" imgH="660240" progId="Equation.3">
                  <p:embed/>
                </p:oleObj>
              </mc:Choice>
              <mc:Fallback>
                <p:oleObj name="Equation" r:id="rId6" imgW="27684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19600"/>
                        <a:ext cx="27686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228600" y="304800"/>
            <a:ext cx="10144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864063-D2F8-4CD1-BB93-A81697E231E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80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88088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9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90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91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92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93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94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95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96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66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4560" imgH="380880" progId="Equation.3">
                  <p:embed/>
                </p:oleObj>
              </mc:Choice>
              <mc:Fallback>
                <p:oleObj name="Equation" r:id="rId7" imgW="304560" imgH="380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520560" progId="Equation.3">
                  <p:embed/>
                </p:oleObj>
              </mc:Choice>
              <mc:Fallback>
                <p:oleObj name="Equation" r:id="rId11" imgW="368280" imgH="520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520560" progId="Equation.3">
                  <p:embed/>
                </p:oleObj>
              </mc:Choice>
              <mc:Fallback>
                <p:oleObj name="Equation" r:id="rId13" imgW="444240" imgH="520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97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NFA</a:t>
            </a:r>
            <a:endParaRPr lang="en-US"/>
          </a:p>
        </p:txBody>
      </p:sp>
      <p:sp>
        <p:nvSpPr>
          <p:cNvPr id="88098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DFA</a:t>
            </a:r>
            <a:endParaRPr lang="en-US"/>
          </a:p>
        </p:txBody>
      </p:sp>
      <p:sp>
        <p:nvSpPr>
          <p:cNvPr id="88099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73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74360" imgH="533160" progId="Equation.3">
                  <p:embed/>
                </p:oleObj>
              </mc:Choice>
              <mc:Fallback>
                <p:oleObj name="Equation" r:id="rId15" imgW="774360" imgH="533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0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01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02" name="Line 26"/>
          <p:cNvSpPr>
            <a:spLocks noChangeShapeType="1"/>
          </p:cNvSpPr>
          <p:nvPr/>
        </p:nvSpPr>
        <p:spPr bwMode="auto">
          <a:xfrm>
            <a:off x="2895600" y="4648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74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20480" imgH="520560" progId="Equation.3">
                  <p:embed/>
                </p:oleObj>
              </mc:Choice>
              <mc:Fallback>
                <p:oleObj name="Equation" r:id="rId17" imgW="1320480" imgH="5205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3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04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76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480" imgH="380880" progId="Equation.3">
                  <p:embed/>
                </p:oleObj>
              </mc:Choice>
              <mc:Fallback>
                <p:oleObj name="Equation" r:id="rId20" imgW="393480" imgH="3808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7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393480" progId="Equation.3">
                  <p:embed/>
                </p:oleObj>
              </mc:Choice>
              <mc:Fallback>
                <p:oleObj name="Equation" r:id="rId22" imgW="253800" imgH="393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5" name="Freeform 33"/>
          <p:cNvSpPr>
            <a:spLocks/>
          </p:cNvSpPr>
          <p:nvPr/>
        </p:nvSpPr>
        <p:spPr bwMode="auto">
          <a:xfrm>
            <a:off x="6172200" y="3352800"/>
            <a:ext cx="1155700" cy="1041400"/>
          </a:xfrm>
          <a:custGeom>
            <a:avLst/>
            <a:gdLst>
              <a:gd name="T0" fmla="*/ 0 w 728"/>
              <a:gd name="T1" fmla="*/ 660400 h 656"/>
              <a:gd name="T2" fmla="*/ 304800 w 728"/>
              <a:gd name="T3" fmla="*/ 50800 h 656"/>
              <a:gd name="T4" fmla="*/ 1066800 w 728"/>
              <a:gd name="T5" fmla="*/ 355600 h 656"/>
              <a:gd name="T6" fmla="*/ 838200 w 728"/>
              <a:gd name="T7" fmla="*/ 812800 h 656"/>
              <a:gd name="T8" fmla="*/ 228600 w 728"/>
              <a:gd name="T9" fmla="*/ 1041400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656"/>
              <a:gd name="T17" fmla="*/ 728 w 728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78" name="Object 34"/>
          <p:cNvGraphicFramePr>
            <a:graphicFrameLocks noChangeAspect="1"/>
          </p:cNvGraphicFramePr>
          <p:nvPr/>
        </p:nvGraphicFramePr>
        <p:xfrm>
          <a:off x="6934200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400" imgH="279360" progId="Equation.3">
                  <p:embed/>
                </p:oleObj>
              </mc:Choice>
              <mc:Fallback>
                <p:oleObj name="Equation" r:id="rId23" imgW="266400" imgH="2793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6" name="Freeform 35"/>
          <p:cNvSpPr>
            <a:spLocks/>
          </p:cNvSpPr>
          <p:nvPr/>
        </p:nvSpPr>
        <p:spPr bwMode="auto">
          <a:xfrm>
            <a:off x="2743200" y="3873500"/>
            <a:ext cx="2057400" cy="393700"/>
          </a:xfrm>
          <a:custGeom>
            <a:avLst/>
            <a:gdLst>
              <a:gd name="T0" fmla="*/ 2057400 w 1344"/>
              <a:gd name="T1" fmla="*/ 317500 h 248"/>
              <a:gd name="T2" fmla="*/ 1102179 w 1344"/>
              <a:gd name="T3" fmla="*/ 12700 h 248"/>
              <a:gd name="T4" fmla="*/ 0 w 1344"/>
              <a:gd name="T5" fmla="*/ 393700 h 248"/>
              <a:gd name="T6" fmla="*/ 0 60000 65536"/>
              <a:gd name="T7" fmla="*/ 0 60000 65536"/>
              <a:gd name="T8" fmla="*/ 0 60000 65536"/>
              <a:gd name="T9" fmla="*/ 0 w 1344"/>
              <a:gd name="T10" fmla="*/ 0 h 248"/>
              <a:gd name="T11" fmla="*/ 1344 w 134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79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93480" progId="Equation.3">
                  <p:embed/>
                </p:oleObj>
              </mc:Choice>
              <mc:Fallback>
                <p:oleObj name="Equation" r:id="rId24" imgW="253800" imgH="393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7" name="Freeform 37"/>
          <p:cNvSpPr>
            <a:spLocks/>
          </p:cNvSpPr>
          <p:nvPr/>
        </p:nvSpPr>
        <p:spPr bwMode="auto">
          <a:xfrm>
            <a:off x="4343400" y="5689600"/>
            <a:ext cx="914400" cy="901700"/>
          </a:xfrm>
          <a:custGeom>
            <a:avLst/>
            <a:gdLst>
              <a:gd name="T0" fmla="*/ 0 w 576"/>
              <a:gd name="T1" fmla="*/ 254000 h 568"/>
              <a:gd name="T2" fmla="*/ 609600 w 576"/>
              <a:gd name="T3" fmla="*/ 25400 h 568"/>
              <a:gd name="T4" fmla="*/ 914400 w 576"/>
              <a:gd name="T5" fmla="*/ 406400 h 568"/>
              <a:gd name="T6" fmla="*/ 609600 w 576"/>
              <a:gd name="T7" fmla="*/ 863600 h 568"/>
              <a:gd name="T8" fmla="*/ 76200 w 576"/>
              <a:gd name="T9" fmla="*/ 635000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568"/>
              <a:gd name="T17" fmla="*/ 576 w 576"/>
              <a:gd name="T18" fmla="*/ 568 h 5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568">
                <a:moveTo>
                  <a:pt x="0" y="160"/>
                </a:moveTo>
                <a:cubicBezTo>
                  <a:pt x="144" y="80"/>
                  <a:pt x="288" y="0"/>
                  <a:pt x="384" y="16"/>
                </a:cubicBezTo>
                <a:cubicBezTo>
                  <a:pt x="480" y="32"/>
                  <a:pt x="576" y="168"/>
                  <a:pt x="576" y="256"/>
                </a:cubicBezTo>
                <a:cubicBezTo>
                  <a:pt x="576" y="344"/>
                  <a:pt x="472" y="520"/>
                  <a:pt x="384" y="544"/>
                </a:cubicBezTo>
                <a:cubicBezTo>
                  <a:pt x="296" y="568"/>
                  <a:pt x="172" y="484"/>
                  <a:pt x="4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0" name="Object 38"/>
          <p:cNvGraphicFramePr>
            <a:graphicFrameLocks noChangeAspect="1"/>
          </p:cNvGraphicFramePr>
          <p:nvPr/>
        </p:nvGraphicFramePr>
        <p:xfrm>
          <a:off x="5410200" y="57912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647640" imgH="469800" progId="Equation.3">
                  <p:embed/>
                </p:oleObj>
              </mc:Choice>
              <mc:Fallback>
                <p:oleObj name="Equation" r:id="rId25" imgW="647640" imgH="4698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91200"/>
                        <a:ext cx="647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8" name="Oval 39"/>
          <p:cNvSpPr>
            <a:spLocks noChangeArrowheads="1"/>
          </p:cNvSpPr>
          <p:nvPr/>
        </p:nvSpPr>
        <p:spPr bwMode="auto">
          <a:xfrm>
            <a:off x="4648200" y="3810000"/>
            <a:ext cx="17526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1" name="Object 40"/>
          <p:cNvGraphicFramePr>
            <a:graphicFrameLocks noChangeAspect="1"/>
          </p:cNvGraphicFramePr>
          <p:nvPr/>
        </p:nvGraphicFramePr>
        <p:xfrm>
          <a:off x="7239000" y="1371600"/>
          <a:ext cx="118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180800" imgH="520560" progId="Equation.3">
                  <p:embed/>
                </p:oleObj>
              </mc:Choice>
              <mc:Fallback>
                <p:oleObj name="Equation" r:id="rId27" imgW="1180800" imgH="5205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371600"/>
                        <a:ext cx="11811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2" name="Object 41"/>
          <p:cNvGraphicFramePr>
            <a:graphicFrameLocks noChangeAspect="1"/>
          </p:cNvGraphicFramePr>
          <p:nvPr/>
        </p:nvGraphicFramePr>
        <p:xfrm>
          <a:off x="6705600" y="4724400"/>
          <a:ext cx="218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184120" imgH="520560" progId="Equation.3">
                  <p:embed/>
                </p:oleObj>
              </mc:Choice>
              <mc:Fallback>
                <p:oleObj name="Equation" r:id="rId29" imgW="2184120" imgH="5205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724400"/>
                        <a:ext cx="21844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3" name="Object 42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545760" imgH="393480" progId="Equation.3">
                  <p:embed/>
                </p:oleObj>
              </mc:Choice>
              <mc:Fallback>
                <p:oleObj name="Equation" r:id="rId31" imgW="545760" imgH="3934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4" name="Object 43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647640" imgH="431640" progId="Equation.3">
                  <p:embed/>
                </p:oleObj>
              </mc:Choice>
              <mc:Fallback>
                <p:oleObj name="Equation" r:id="rId33" imgW="647640" imgH="4316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9" name="Text Box 45"/>
          <p:cNvSpPr txBox="1">
            <a:spLocks noChangeArrowheads="1"/>
          </p:cNvSpPr>
          <p:nvPr/>
        </p:nvSpPr>
        <p:spPr bwMode="auto">
          <a:xfrm>
            <a:off x="152400" y="1524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D6C37-4B1C-44B2-8163-0ED0119E641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90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 </a:t>
            </a:r>
          </a:p>
        </p:txBody>
      </p:sp>
      <p:sp>
        <p:nvSpPr>
          <p:cNvPr id="89098" name="Text Box 4"/>
          <p:cNvSpPr txBox="1">
            <a:spLocks noChangeArrowheads="1"/>
          </p:cNvSpPr>
          <p:nvPr/>
        </p:nvSpPr>
        <p:spPr bwMode="auto">
          <a:xfrm>
            <a:off x="1219200" y="914400"/>
            <a:ext cx="739140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If we convert NFA         to DFA</a:t>
            </a:r>
          </a:p>
          <a:p>
            <a:r>
              <a:rPr lang="en-US"/>
              <a:t>then the two automata are equivalent:</a:t>
            </a:r>
          </a:p>
        </p:txBody>
      </p:sp>
      <p:graphicFrame>
        <p:nvGraphicFramePr>
          <p:cNvPr id="89090" name="Object 0"/>
          <p:cNvGraphicFramePr>
            <a:graphicFrameLocks noChangeAspect="1"/>
          </p:cNvGraphicFramePr>
          <p:nvPr/>
        </p:nvGraphicFramePr>
        <p:xfrm>
          <a:off x="5197475" y="9652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760" imgH="393480" progId="Equation.3">
                  <p:embed/>
                </p:oleObj>
              </mc:Choice>
              <mc:Fallback>
                <p:oleObj name="Equation" r:id="rId2" imgW="545760" imgH="3934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9652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1"/>
          <p:cNvGraphicFramePr>
            <a:graphicFrameLocks noChangeAspect="1"/>
          </p:cNvGraphicFramePr>
          <p:nvPr/>
        </p:nvGraphicFramePr>
        <p:xfrm>
          <a:off x="3521075" y="2260600"/>
          <a:ext cx="294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46240" imgH="558720" progId="Equation.3">
                  <p:embed/>
                </p:oleObj>
              </mc:Choice>
              <mc:Fallback>
                <p:oleObj name="Equation" r:id="rId4" imgW="2946240" imgH="5587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2260600"/>
                        <a:ext cx="29464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2"/>
          <p:cNvGraphicFramePr>
            <a:graphicFrameLocks noChangeAspect="1"/>
          </p:cNvGraphicFramePr>
          <p:nvPr/>
        </p:nvGraphicFramePr>
        <p:xfrm>
          <a:off x="7559675" y="9652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640" imgH="431640" progId="Equation.3">
                  <p:embed/>
                </p:oleObj>
              </mc:Choice>
              <mc:Fallback>
                <p:oleObj name="Equation" r:id="rId6" imgW="64764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675" y="965200"/>
                        <a:ext cx="646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9" name="Text Box 14"/>
          <p:cNvSpPr txBox="1">
            <a:spLocks noChangeArrowheads="1"/>
          </p:cNvSpPr>
          <p:nvPr/>
        </p:nvSpPr>
        <p:spPr bwMode="auto">
          <a:xfrm>
            <a:off x="0" y="152400"/>
            <a:ext cx="16684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Lemma:</a:t>
            </a:r>
          </a:p>
        </p:txBody>
      </p:sp>
      <p:sp>
        <p:nvSpPr>
          <p:cNvPr id="89100" name="Text Box 16"/>
          <p:cNvSpPr txBox="1">
            <a:spLocks noChangeArrowheads="1"/>
          </p:cNvSpPr>
          <p:nvPr/>
        </p:nvSpPr>
        <p:spPr bwMode="auto">
          <a:xfrm>
            <a:off x="76200" y="3581400"/>
            <a:ext cx="14065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Proof:</a:t>
            </a:r>
          </a:p>
        </p:txBody>
      </p:sp>
      <p:graphicFrame>
        <p:nvGraphicFramePr>
          <p:cNvPr id="89093" name="Object 3"/>
          <p:cNvGraphicFramePr>
            <a:graphicFrameLocks noChangeAspect="1"/>
          </p:cNvGraphicFramePr>
          <p:nvPr/>
        </p:nvGraphicFramePr>
        <p:xfrm>
          <a:off x="5029200" y="4267200"/>
          <a:ext cx="302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22560" imgH="558720" progId="Equation.3">
                  <p:embed/>
                </p:oleObj>
              </mc:Choice>
              <mc:Fallback>
                <p:oleObj name="Equation" r:id="rId8" imgW="3022560" imgH="558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267200"/>
                        <a:ext cx="3022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4"/>
          <p:cNvGraphicFramePr>
            <a:graphicFrameLocks noChangeAspect="1"/>
          </p:cNvGraphicFramePr>
          <p:nvPr/>
        </p:nvGraphicFramePr>
        <p:xfrm>
          <a:off x="5105400" y="5562600"/>
          <a:ext cx="302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22560" imgH="558720" progId="Equation.3">
                  <p:embed/>
                </p:oleObj>
              </mc:Choice>
              <mc:Fallback>
                <p:oleObj name="Equation" r:id="rId10" imgW="302256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562600"/>
                        <a:ext cx="3022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1" name="Text Box 19"/>
          <p:cNvSpPr txBox="1">
            <a:spLocks noChangeArrowheads="1"/>
          </p:cNvSpPr>
          <p:nvPr/>
        </p:nvSpPr>
        <p:spPr bwMode="auto">
          <a:xfrm>
            <a:off x="6019800" y="4953000"/>
            <a:ext cx="10985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  <p:sp>
        <p:nvSpPr>
          <p:cNvPr id="89102" name="Text Box 20"/>
          <p:cNvSpPr txBox="1">
            <a:spLocks noChangeArrowheads="1"/>
          </p:cNvSpPr>
          <p:nvPr/>
        </p:nvSpPr>
        <p:spPr bwMode="auto">
          <a:xfrm>
            <a:off x="381000" y="4267200"/>
            <a:ext cx="44164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We only need to show: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7BC605-B957-47C0-8596-F947C699DE26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90114" name="Object 0"/>
          <p:cNvGraphicFramePr>
            <a:graphicFrameLocks noChangeAspect="1"/>
          </p:cNvGraphicFramePr>
          <p:nvPr/>
        </p:nvGraphicFramePr>
        <p:xfrm>
          <a:off x="3581400" y="457200"/>
          <a:ext cx="46482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22560" imgH="558720" progId="Equation.3">
                  <p:embed/>
                </p:oleObj>
              </mc:Choice>
              <mc:Fallback>
                <p:oleObj name="Equation" r:id="rId2" imgW="3022560" imgH="5587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"/>
                        <a:ext cx="464820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152400" y="609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/>
              <a:t>First we show:</a:t>
            </a:r>
          </a:p>
        </p:txBody>
      </p:sp>
      <p:graphicFrame>
        <p:nvGraphicFramePr>
          <p:cNvPr id="90115" name="Object 1"/>
          <p:cNvGraphicFramePr>
            <a:graphicFrameLocks noChangeAspect="1"/>
          </p:cNvGraphicFramePr>
          <p:nvPr/>
        </p:nvGraphicFramePr>
        <p:xfrm>
          <a:off x="990600" y="4038600"/>
          <a:ext cx="203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1840" imgH="533160" progId="Equation.3">
                  <p:embed/>
                </p:oleObj>
              </mc:Choice>
              <mc:Fallback>
                <p:oleObj name="Equation" r:id="rId4" imgW="2031840" imgH="5331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38600"/>
                        <a:ext cx="2032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0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4538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only need to prove:</a:t>
            </a:r>
          </a:p>
        </p:txBody>
      </p:sp>
      <p:graphicFrame>
        <p:nvGraphicFramePr>
          <p:cNvPr id="90116" name="Object 2"/>
          <p:cNvGraphicFramePr>
            <a:graphicFrameLocks noChangeAspect="1"/>
          </p:cNvGraphicFramePr>
          <p:nvPr/>
        </p:nvGraphicFramePr>
        <p:xfrm>
          <a:off x="5105400" y="4038600"/>
          <a:ext cx="2133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33360" imgH="545760" progId="Equation.3">
                  <p:embed/>
                </p:oleObj>
              </mc:Choice>
              <mc:Fallback>
                <p:oleObj name="Equation" r:id="rId6" imgW="2133360" imgH="545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038600"/>
                        <a:ext cx="21336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1" name="AutoShape 8"/>
          <p:cNvSpPr>
            <a:spLocks noChangeArrowheads="1"/>
          </p:cNvSpPr>
          <p:nvPr/>
        </p:nvSpPr>
        <p:spPr bwMode="auto">
          <a:xfrm>
            <a:off x="3581400" y="4038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15C3FD-2CC4-4D67-A25F-3E626FD2E1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0732" name="Text Box 2"/>
          <p:cNvSpPr txBox="1">
            <a:spLocks noChangeArrowheads="1"/>
          </p:cNvSpPr>
          <p:nvPr/>
        </p:nvSpPr>
        <p:spPr bwMode="auto">
          <a:xfrm>
            <a:off x="1127125" y="2082800"/>
            <a:ext cx="38655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Language accepted:</a:t>
            </a:r>
          </a:p>
        </p:txBody>
      </p:sp>
      <p:graphicFrame>
        <p:nvGraphicFramePr>
          <p:cNvPr id="30722" name="Object 1024"/>
          <p:cNvGraphicFramePr>
            <a:graphicFrameLocks noChangeAspect="1"/>
          </p:cNvGraphicFramePr>
          <p:nvPr/>
        </p:nvGraphicFramePr>
        <p:xfrm>
          <a:off x="5181600" y="2057400"/>
          <a:ext cx="172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6920" imgH="533160" progId="Equation.3">
                  <p:embed/>
                </p:oleObj>
              </mc:Choice>
              <mc:Fallback>
                <p:oleObj name="Equation" r:id="rId2" imgW="1726920" imgH="5331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057400"/>
                        <a:ext cx="1727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Oval 4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Oval 5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6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Oval 7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8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0723" name="Object 1025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571320" progId="Equation.3">
                  <p:embed/>
                </p:oleObj>
              </mc:Choice>
              <mc:Fallback>
                <p:oleObj name="Equation" r:id="rId4" imgW="406080" imgH="57132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Oval 10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4" name="Object 1026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583920" progId="Equation.3">
                  <p:embed/>
                </p:oleObj>
              </mc:Choice>
              <mc:Fallback>
                <p:oleObj name="Equation" r:id="rId6" imgW="457200" imgH="5839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1027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1028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83920" progId="Equation.3">
                  <p:embed/>
                </p:oleObj>
              </mc:Choice>
              <mc:Fallback>
                <p:oleObj name="Equation" r:id="rId10" imgW="482400" imgH="58392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1029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9" name="Line 15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0" name="Oval 16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8" name="Object 1030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571320" progId="Equation.3">
                  <p:embed/>
                </p:oleObj>
              </mc:Choice>
              <mc:Fallback>
                <p:oleObj name="Equation" r:id="rId14" imgW="482400" imgH="57132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1" name="Line 18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0729" name="Object 1031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itle 1"/>
          <p:cNvSpPr txBox="1">
            <a:spLocks/>
          </p:cNvSpPr>
          <p:nvPr/>
        </p:nvSpPr>
        <p:spPr>
          <a:xfrm>
            <a:off x="152400" y="152400"/>
            <a:ext cx="88392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Recap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A644DA-54C5-412E-A2CA-629A7D9252FD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91138" name="Object 0"/>
          <p:cNvGraphicFramePr>
            <a:graphicFrameLocks noChangeAspect="1"/>
          </p:cNvGraphicFramePr>
          <p:nvPr/>
        </p:nvGraphicFramePr>
        <p:xfrm>
          <a:off x="3657600" y="838200"/>
          <a:ext cx="2590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840" imgH="533160" progId="Equation.3">
                  <p:embed/>
                </p:oleObj>
              </mc:Choice>
              <mc:Fallback>
                <p:oleObj name="Equation" r:id="rId2" imgW="2031840" imgH="5331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838200"/>
                        <a:ext cx="25908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0" name="Oval 3"/>
          <p:cNvSpPr>
            <a:spLocks noChangeArrowheads="1"/>
          </p:cNvSpPr>
          <p:nvPr/>
        </p:nvSpPr>
        <p:spPr bwMode="auto">
          <a:xfrm>
            <a:off x="22098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1" name="Oval 4"/>
          <p:cNvSpPr>
            <a:spLocks noChangeArrowheads="1"/>
          </p:cNvSpPr>
          <p:nvPr/>
        </p:nvSpPr>
        <p:spPr bwMode="auto">
          <a:xfrm>
            <a:off x="75438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2" name="Freeform 5"/>
          <p:cNvSpPr>
            <a:spLocks/>
          </p:cNvSpPr>
          <p:nvPr/>
        </p:nvSpPr>
        <p:spPr bwMode="auto">
          <a:xfrm>
            <a:off x="2752725" y="2463800"/>
            <a:ext cx="4867275" cy="606425"/>
          </a:xfrm>
          <a:custGeom>
            <a:avLst/>
            <a:gdLst>
              <a:gd name="T0" fmla="*/ 0 w 2328"/>
              <a:gd name="T1" fmla="*/ 322262 h 382"/>
              <a:gd name="T2" fmla="*/ 135899 w 2328"/>
              <a:gd name="T3" fmla="*/ 115888 h 382"/>
              <a:gd name="T4" fmla="*/ 746399 w 2328"/>
              <a:gd name="T5" fmla="*/ 0 h 382"/>
              <a:gd name="T6" fmla="*/ 915750 w 2328"/>
              <a:gd name="T7" fmla="*/ 12700 h 382"/>
              <a:gd name="T8" fmla="*/ 1137370 w 2328"/>
              <a:gd name="T9" fmla="*/ 155575 h 382"/>
              <a:gd name="T10" fmla="*/ 1373625 w 2328"/>
              <a:gd name="T11" fmla="*/ 334962 h 382"/>
              <a:gd name="T12" fmla="*/ 1747870 w 2328"/>
              <a:gd name="T13" fmla="*/ 541338 h 382"/>
              <a:gd name="T14" fmla="*/ 1798048 w 2328"/>
              <a:gd name="T15" fmla="*/ 579438 h 382"/>
              <a:gd name="T16" fmla="*/ 1900495 w 2328"/>
              <a:gd name="T17" fmla="*/ 606425 h 382"/>
              <a:gd name="T18" fmla="*/ 2189019 w 2328"/>
              <a:gd name="T19" fmla="*/ 592138 h 382"/>
              <a:gd name="T20" fmla="*/ 2324918 w 2328"/>
              <a:gd name="T21" fmla="*/ 503238 h 382"/>
              <a:gd name="T22" fmla="*/ 2630168 w 2328"/>
              <a:gd name="T23" fmla="*/ 322262 h 382"/>
              <a:gd name="T24" fmla="*/ 2730524 w 2328"/>
              <a:gd name="T25" fmla="*/ 284163 h 382"/>
              <a:gd name="T26" fmla="*/ 3410019 w 2328"/>
              <a:gd name="T27" fmla="*/ 155575 h 382"/>
              <a:gd name="T28" fmla="*/ 3698543 w 2328"/>
              <a:gd name="T29" fmla="*/ 168275 h 382"/>
              <a:gd name="T30" fmla="*/ 3798899 w 2328"/>
              <a:gd name="T31" fmla="*/ 231775 h 382"/>
              <a:gd name="T32" fmla="*/ 3951524 w 2328"/>
              <a:gd name="T33" fmla="*/ 296863 h 382"/>
              <a:gd name="T34" fmla="*/ 4087423 w 2328"/>
              <a:gd name="T35" fmla="*/ 373062 h 382"/>
              <a:gd name="T36" fmla="*/ 4273500 w 2328"/>
              <a:gd name="T37" fmla="*/ 450850 h 382"/>
              <a:gd name="T38" fmla="*/ 4580842 w 2328"/>
              <a:gd name="T39" fmla="*/ 438150 h 382"/>
              <a:gd name="T40" fmla="*/ 4697924 w 2328"/>
              <a:gd name="T41" fmla="*/ 412750 h 3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328"/>
              <a:gd name="T64" fmla="*/ 0 h 382"/>
              <a:gd name="T65" fmla="*/ 2328 w 2328"/>
              <a:gd name="T66" fmla="*/ 382 h 38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1139" name="Object 1"/>
          <p:cNvGraphicFramePr>
            <a:graphicFrameLocks noChangeAspect="1"/>
          </p:cNvGraphicFramePr>
          <p:nvPr/>
        </p:nvGraphicFramePr>
        <p:xfrm>
          <a:off x="4876800" y="23622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253800" progId="Equation.3">
                  <p:embed/>
                </p:oleObj>
              </mc:Choice>
              <mc:Fallback>
                <p:oleObj name="Equation" r:id="rId4" imgW="304560" imgH="253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362200"/>
                        <a:ext cx="457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2"/>
          <p:cNvGraphicFramePr>
            <a:graphicFrameLocks noChangeAspect="1"/>
          </p:cNvGraphicFramePr>
          <p:nvPr/>
        </p:nvGraphicFramePr>
        <p:xfrm>
          <a:off x="3581400" y="4140200"/>
          <a:ext cx="2971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74560" imgH="482400" progId="Equation.3">
                  <p:embed/>
                </p:oleObj>
              </mc:Choice>
              <mc:Fallback>
                <p:oleObj name="Equation" r:id="rId6" imgW="237456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40200"/>
                        <a:ext cx="29718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3"/>
          <p:cNvGraphicFramePr>
            <a:graphicFrameLocks noChangeAspect="1"/>
          </p:cNvGraphicFramePr>
          <p:nvPr/>
        </p:nvGraphicFramePr>
        <p:xfrm>
          <a:off x="2246313" y="2438400"/>
          <a:ext cx="439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583920" progId="Equation.3">
                  <p:embed/>
                </p:oleObj>
              </mc:Choice>
              <mc:Fallback>
                <p:oleObj name="Equation" r:id="rId8" imgW="482400" imgH="583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2438400"/>
                        <a:ext cx="4397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4"/>
          <p:cNvGraphicFramePr>
            <a:graphicFrameLocks noChangeAspect="1"/>
          </p:cNvGraphicFramePr>
          <p:nvPr/>
        </p:nvGraphicFramePr>
        <p:xfrm>
          <a:off x="7589838" y="2438400"/>
          <a:ext cx="4619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71320" imgH="660240" progId="Equation.3">
                  <p:embed/>
                </p:oleObj>
              </mc:Choice>
              <mc:Fallback>
                <p:oleObj name="Equation" r:id="rId10" imgW="571320" imgH="660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838" y="2438400"/>
                        <a:ext cx="4619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3" name="Oval 12"/>
          <p:cNvSpPr>
            <a:spLocks noChangeArrowheads="1"/>
          </p:cNvSpPr>
          <p:nvPr/>
        </p:nvSpPr>
        <p:spPr bwMode="auto">
          <a:xfrm>
            <a:off x="7467600" y="2438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54" name="Line 13"/>
          <p:cNvSpPr>
            <a:spLocks noChangeShapeType="1"/>
          </p:cNvSpPr>
          <p:nvPr/>
        </p:nvSpPr>
        <p:spPr bwMode="auto">
          <a:xfrm>
            <a:off x="17526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91143" name="Object 5"/>
          <p:cNvGraphicFramePr>
            <a:graphicFrameLocks noChangeAspect="1"/>
          </p:cNvGraphicFramePr>
          <p:nvPr/>
        </p:nvGraphicFramePr>
        <p:xfrm>
          <a:off x="2170113" y="4953000"/>
          <a:ext cx="439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400" imgH="583920" progId="Equation.3">
                  <p:embed/>
                </p:oleObj>
              </mc:Choice>
              <mc:Fallback>
                <p:oleObj name="Equation" r:id="rId12" imgW="48240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4953000"/>
                        <a:ext cx="4397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6"/>
          <p:cNvGraphicFramePr>
            <a:graphicFrameLocks noChangeAspect="1"/>
          </p:cNvGraphicFramePr>
          <p:nvPr/>
        </p:nvGraphicFramePr>
        <p:xfrm>
          <a:off x="7513638" y="4953000"/>
          <a:ext cx="460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71320" imgH="660240" progId="Equation.3">
                  <p:embed/>
                </p:oleObj>
              </mc:Choice>
              <mc:Fallback>
                <p:oleObj name="Equation" r:id="rId13" imgW="57132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638" y="4953000"/>
                        <a:ext cx="4603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5" name="Oval 16"/>
          <p:cNvSpPr>
            <a:spLocks noChangeArrowheads="1"/>
          </p:cNvSpPr>
          <p:nvPr/>
        </p:nvSpPr>
        <p:spPr bwMode="auto">
          <a:xfrm>
            <a:off x="2124075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6" name="Oval 17"/>
          <p:cNvSpPr>
            <a:spLocks noChangeArrowheads="1"/>
          </p:cNvSpPr>
          <p:nvPr/>
        </p:nvSpPr>
        <p:spPr bwMode="auto">
          <a:xfrm>
            <a:off x="7458075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7" name="Oval 18"/>
          <p:cNvSpPr>
            <a:spLocks noChangeArrowheads="1"/>
          </p:cNvSpPr>
          <p:nvPr/>
        </p:nvSpPr>
        <p:spPr bwMode="auto">
          <a:xfrm>
            <a:off x="3200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8" name="Oval 19"/>
          <p:cNvSpPr>
            <a:spLocks noChangeArrowheads="1"/>
          </p:cNvSpPr>
          <p:nvPr/>
        </p:nvSpPr>
        <p:spPr bwMode="auto">
          <a:xfrm>
            <a:off x="42672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9" name="Oval 20"/>
          <p:cNvSpPr>
            <a:spLocks noChangeArrowheads="1"/>
          </p:cNvSpPr>
          <p:nvPr/>
        </p:nvSpPr>
        <p:spPr bwMode="auto">
          <a:xfrm>
            <a:off x="6477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60" name="Freeform 21"/>
          <p:cNvSpPr>
            <a:spLocks/>
          </p:cNvSpPr>
          <p:nvPr/>
        </p:nvSpPr>
        <p:spPr bwMode="auto">
          <a:xfrm>
            <a:off x="4799013" y="49863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2 h 276"/>
              <a:gd name="T10" fmla="*/ 682625 w 1079"/>
              <a:gd name="T11" fmla="*/ 57150 h 276"/>
              <a:gd name="T12" fmla="*/ 785812 w 1079"/>
              <a:gd name="T13" fmla="*/ 173037 h 276"/>
              <a:gd name="T14" fmla="*/ 862012 w 1079"/>
              <a:gd name="T15" fmla="*/ 276225 h 276"/>
              <a:gd name="T16" fmla="*/ 939800 w 1079"/>
              <a:gd name="T17" fmla="*/ 379412 h 276"/>
              <a:gd name="T18" fmla="*/ 1017587 w 1079"/>
              <a:gd name="T19" fmla="*/ 430213 h 276"/>
              <a:gd name="T20" fmla="*/ 1184275 w 1079"/>
              <a:gd name="T21" fmla="*/ 404812 h 276"/>
              <a:gd name="T22" fmla="*/ 1338262 w 1079"/>
              <a:gd name="T23" fmla="*/ 236537 h 276"/>
              <a:gd name="T24" fmla="*/ 1441449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7 h 276"/>
              <a:gd name="T30" fmla="*/ 1685925 w 1079"/>
              <a:gd name="T31" fmla="*/ 173037 h 276"/>
              <a:gd name="T32" fmla="*/ 1712912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1145" name="Object 7"/>
          <p:cNvGraphicFramePr>
            <a:graphicFrameLocks noChangeAspect="1"/>
          </p:cNvGraphicFramePr>
          <p:nvPr/>
        </p:nvGraphicFramePr>
        <p:xfrm>
          <a:off x="2743200" y="4876800"/>
          <a:ext cx="255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76800"/>
                        <a:ext cx="25558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Object 8"/>
          <p:cNvGraphicFramePr>
            <a:graphicFrameLocks noChangeAspect="1"/>
          </p:cNvGraphicFramePr>
          <p:nvPr/>
        </p:nvGraphicFramePr>
        <p:xfrm>
          <a:off x="3794125" y="48768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44240" imgH="469800" progId="Equation.3">
                  <p:embed/>
                </p:oleObj>
              </mc:Choice>
              <mc:Fallback>
                <p:oleObj name="Equation" r:id="rId16" imgW="44424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48768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9"/>
          <p:cNvGraphicFramePr>
            <a:graphicFrameLocks noChangeAspect="1"/>
          </p:cNvGraphicFramePr>
          <p:nvPr/>
        </p:nvGraphicFramePr>
        <p:xfrm>
          <a:off x="7081838" y="4873625"/>
          <a:ext cx="2952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57200" imgH="482400" progId="Equation.3">
                  <p:embed/>
                </p:oleObj>
              </mc:Choice>
              <mc:Fallback>
                <p:oleObj name="Equation" r:id="rId18" imgW="45720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838" y="4873625"/>
                        <a:ext cx="295275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1" name="Oval 25"/>
          <p:cNvSpPr>
            <a:spLocks noChangeArrowheads="1"/>
          </p:cNvSpPr>
          <p:nvPr/>
        </p:nvSpPr>
        <p:spPr bwMode="auto">
          <a:xfrm>
            <a:off x="7381875" y="492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62" name="Line 26"/>
          <p:cNvSpPr>
            <a:spLocks noChangeShapeType="1"/>
          </p:cNvSpPr>
          <p:nvPr/>
        </p:nvSpPr>
        <p:spPr bwMode="auto">
          <a:xfrm>
            <a:off x="1666875" y="523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1163" name="Freeform 27"/>
          <p:cNvSpPr>
            <a:spLocks/>
          </p:cNvSpPr>
          <p:nvPr/>
        </p:nvSpPr>
        <p:spPr bwMode="auto">
          <a:xfrm>
            <a:off x="2657475" y="52324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1164" name="Freeform 28"/>
          <p:cNvSpPr>
            <a:spLocks/>
          </p:cNvSpPr>
          <p:nvPr/>
        </p:nvSpPr>
        <p:spPr bwMode="auto">
          <a:xfrm>
            <a:off x="3724275" y="52324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1165" name="Freeform 29"/>
          <p:cNvSpPr>
            <a:spLocks/>
          </p:cNvSpPr>
          <p:nvPr/>
        </p:nvSpPr>
        <p:spPr bwMode="auto">
          <a:xfrm>
            <a:off x="7000875" y="5308600"/>
            <a:ext cx="381000" cy="1588"/>
          </a:xfrm>
          <a:custGeom>
            <a:avLst/>
            <a:gdLst>
              <a:gd name="T0" fmla="*/ 0 w 240"/>
              <a:gd name="T1" fmla="*/ 0 h 1"/>
              <a:gd name="T2" fmla="*/ 152400 w 240"/>
              <a:gd name="T3" fmla="*/ 0 h 1"/>
              <a:gd name="T4" fmla="*/ 381000 w 240"/>
              <a:gd name="T5" fmla="*/ 0 h 1"/>
              <a:gd name="T6" fmla="*/ 0 60000 65536"/>
              <a:gd name="T7" fmla="*/ 0 60000 65536"/>
              <a:gd name="T8" fmla="*/ 0 60000 65536"/>
              <a:gd name="T9" fmla="*/ 0 w 240"/>
              <a:gd name="T10" fmla="*/ 0 h 1"/>
              <a:gd name="T11" fmla="*/ 240 w 240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">
                <a:moveTo>
                  <a:pt x="0" y="0"/>
                </a:moveTo>
                <a:cubicBezTo>
                  <a:pt x="28" y="0"/>
                  <a:pt x="56" y="0"/>
                  <a:pt x="96" y="0"/>
                </a:cubicBezTo>
                <a:cubicBezTo>
                  <a:pt x="136" y="0"/>
                  <a:pt x="188" y="0"/>
                  <a:pt x="24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66" name="Text Box 32"/>
          <p:cNvSpPr txBox="1">
            <a:spLocks noChangeArrowheads="1"/>
          </p:cNvSpPr>
          <p:nvPr/>
        </p:nvSpPr>
        <p:spPr bwMode="auto">
          <a:xfrm>
            <a:off x="4648200" y="3530600"/>
            <a:ext cx="16748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symbols</a:t>
            </a:r>
          </a:p>
        </p:txBody>
      </p:sp>
      <p:sp>
        <p:nvSpPr>
          <p:cNvPr id="91167" name="Text Box 33"/>
          <p:cNvSpPr txBox="1">
            <a:spLocks noChangeArrowheads="1"/>
          </p:cNvSpPr>
          <p:nvPr/>
        </p:nvSpPr>
        <p:spPr bwMode="auto">
          <a:xfrm>
            <a:off x="1752600" y="914400"/>
            <a:ext cx="1824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Consider</a:t>
            </a:r>
          </a:p>
        </p:txBody>
      </p:sp>
      <p:sp>
        <p:nvSpPr>
          <p:cNvPr id="91168" name="Text Box 34"/>
          <p:cNvSpPr txBox="1">
            <a:spLocks noChangeArrowheads="1"/>
          </p:cNvSpPr>
          <p:nvPr/>
        </p:nvSpPr>
        <p:spPr bwMode="auto">
          <a:xfrm>
            <a:off x="5181600" y="177800"/>
            <a:ext cx="10509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1918C4-2E2A-4BDB-A118-D072A70C561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92173" name="Oval 2"/>
          <p:cNvSpPr>
            <a:spLocks noChangeArrowheads="1"/>
          </p:cNvSpPr>
          <p:nvPr/>
        </p:nvSpPr>
        <p:spPr bwMode="auto">
          <a:xfrm>
            <a:off x="3352800" y="129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4" name="Oval 3"/>
          <p:cNvSpPr>
            <a:spLocks noChangeArrowheads="1"/>
          </p:cNvSpPr>
          <p:nvPr/>
        </p:nvSpPr>
        <p:spPr bwMode="auto">
          <a:xfrm>
            <a:off x="4429125" y="1320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162" name="Object 0"/>
          <p:cNvGraphicFramePr>
            <a:graphicFrameLocks noChangeAspect="1"/>
          </p:cNvGraphicFramePr>
          <p:nvPr/>
        </p:nvGraphicFramePr>
        <p:xfrm>
          <a:off x="3962400" y="1060450"/>
          <a:ext cx="3619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482400" progId="Equation.3">
                  <p:embed/>
                </p:oleObj>
              </mc:Choice>
              <mc:Fallback>
                <p:oleObj name="Equation" r:id="rId2" imgW="393480" imgH="482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60450"/>
                        <a:ext cx="3619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5" name="Line 5"/>
          <p:cNvSpPr>
            <a:spLocks noChangeShapeType="1"/>
          </p:cNvSpPr>
          <p:nvPr/>
        </p:nvSpPr>
        <p:spPr bwMode="auto">
          <a:xfrm>
            <a:off x="2895600" y="152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176" name="Freeform 6"/>
          <p:cNvSpPr>
            <a:spLocks/>
          </p:cNvSpPr>
          <p:nvPr/>
        </p:nvSpPr>
        <p:spPr bwMode="auto">
          <a:xfrm>
            <a:off x="3886200" y="15240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177" name="Oval 7"/>
          <p:cNvSpPr>
            <a:spLocks noChangeArrowheads="1"/>
          </p:cNvSpPr>
          <p:nvPr/>
        </p:nvSpPr>
        <p:spPr bwMode="auto">
          <a:xfrm>
            <a:off x="9144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8" name="Oval 8"/>
          <p:cNvSpPr>
            <a:spLocks noChangeArrowheads="1"/>
          </p:cNvSpPr>
          <p:nvPr/>
        </p:nvSpPr>
        <p:spPr bwMode="auto">
          <a:xfrm>
            <a:off x="4114800" y="4495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9" name="Oval 9"/>
          <p:cNvSpPr>
            <a:spLocks noChangeArrowheads="1"/>
          </p:cNvSpPr>
          <p:nvPr/>
        </p:nvSpPr>
        <p:spPr bwMode="auto">
          <a:xfrm>
            <a:off x="5181600" y="4495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80" name="Oval 10"/>
          <p:cNvSpPr>
            <a:spLocks noChangeArrowheads="1"/>
          </p:cNvSpPr>
          <p:nvPr/>
        </p:nvSpPr>
        <p:spPr bwMode="auto">
          <a:xfrm>
            <a:off x="7391400" y="4495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81" name="Line 11"/>
          <p:cNvSpPr>
            <a:spLocks noChangeShapeType="1"/>
          </p:cNvSpPr>
          <p:nvPr/>
        </p:nvSpPr>
        <p:spPr bwMode="auto">
          <a:xfrm>
            <a:off x="4648200" y="47244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182" name="Freeform 12"/>
          <p:cNvSpPr>
            <a:spLocks/>
          </p:cNvSpPr>
          <p:nvPr/>
        </p:nvSpPr>
        <p:spPr bwMode="auto">
          <a:xfrm>
            <a:off x="5713413" y="44529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2 h 276"/>
              <a:gd name="T10" fmla="*/ 682625 w 1079"/>
              <a:gd name="T11" fmla="*/ 57150 h 276"/>
              <a:gd name="T12" fmla="*/ 785812 w 1079"/>
              <a:gd name="T13" fmla="*/ 173037 h 276"/>
              <a:gd name="T14" fmla="*/ 862012 w 1079"/>
              <a:gd name="T15" fmla="*/ 276225 h 276"/>
              <a:gd name="T16" fmla="*/ 939800 w 1079"/>
              <a:gd name="T17" fmla="*/ 379412 h 276"/>
              <a:gd name="T18" fmla="*/ 1017587 w 1079"/>
              <a:gd name="T19" fmla="*/ 430213 h 276"/>
              <a:gd name="T20" fmla="*/ 1184275 w 1079"/>
              <a:gd name="T21" fmla="*/ 404812 h 276"/>
              <a:gd name="T22" fmla="*/ 1338262 w 1079"/>
              <a:gd name="T23" fmla="*/ 236537 h 276"/>
              <a:gd name="T24" fmla="*/ 1441449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7 h 276"/>
              <a:gd name="T30" fmla="*/ 1685925 w 1079"/>
              <a:gd name="T31" fmla="*/ 173037 h 276"/>
              <a:gd name="T32" fmla="*/ 1712912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2163" name="Object 1"/>
          <p:cNvGraphicFramePr>
            <a:graphicFrameLocks noChangeAspect="1"/>
          </p:cNvGraphicFramePr>
          <p:nvPr/>
        </p:nvGraphicFramePr>
        <p:xfrm>
          <a:off x="4724400" y="4184650"/>
          <a:ext cx="384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482400" progId="Equation.3">
                  <p:embed/>
                </p:oleObj>
              </mc:Choice>
              <mc:Fallback>
                <p:oleObj name="Equation" r:id="rId4" imgW="393480" imgH="482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84650"/>
                        <a:ext cx="38417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3" name="Line 14"/>
          <p:cNvSpPr>
            <a:spLocks noChangeShapeType="1"/>
          </p:cNvSpPr>
          <p:nvPr/>
        </p:nvSpPr>
        <p:spPr bwMode="auto">
          <a:xfrm>
            <a:off x="4572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92164" name="Object 2"/>
          <p:cNvGraphicFramePr>
            <a:graphicFrameLocks noChangeAspect="1"/>
          </p:cNvGraphicFramePr>
          <p:nvPr/>
        </p:nvGraphicFramePr>
        <p:xfrm>
          <a:off x="1524000" y="4343400"/>
          <a:ext cx="2762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60" imgH="342720" progId="Equation.3">
                  <p:embed/>
                </p:oleObj>
              </mc:Choice>
              <mc:Fallback>
                <p:oleObj name="Equation" r:id="rId6" imgW="27936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2762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3"/>
          <p:cNvGraphicFramePr>
            <a:graphicFrameLocks noChangeAspect="1"/>
          </p:cNvGraphicFramePr>
          <p:nvPr/>
        </p:nvGraphicFramePr>
        <p:xfrm>
          <a:off x="6324600" y="4191000"/>
          <a:ext cx="2762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9360" imgH="342720" progId="Equation.3">
                  <p:embed/>
                </p:oleObj>
              </mc:Choice>
              <mc:Fallback>
                <p:oleObj name="Equation" r:id="rId8" imgW="279360" imgH="342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191000"/>
                        <a:ext cx="2762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4" name="Text Box 17"/>
          <p:cNvSpPr txBox="1">
            <a:spLocks noChangeArrowheads="1"/>
          </p:cNvSpPr>
          <p:nvPr/>
        </p:nvSpPr>
        <p:spPr bwMode="auto">
          <a:xfrm>
            <a:off x="2057400" y="2743200"/>
            <a:ext cx="6238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denotes a possible sub-path like</a:t>
            </a:r>
          </a:p>
        </p:txBody>
      </p:sp>
      <p:sp>
        <p:nvSpPr>
          <p:cNvPr id="92185" name="Line 18"/>
          <p:cNvSpPr>
            <a:spLocks noChangeShapeType="1"/>
          </p:cNvSpPr>
          <p:nvPr/>
        </p:nvSpPr>
        <p:spPr bwMode="auto">
          <a:xfrm>
            <a:off x="14478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186" name="Oval 19"/>
          <p:cNvSpPr>
            <a:spLocks noChangeArrowheads="1"/>
          </p:cNvSpPr>
          <p:nvPr/>
        </p:nvSpPr>
        <p:spPr bwMode="auto">
          <a:xfrm>
            <a:off x="1906588" y="4538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87" name="Freeform 20"/>
          <p:cNvSpPr>
            <a:spLocks/>
          </p:cNvSpPr>
          <p:nvPr/>
        </p:nvSpPr>
        <p:spPr bwMode="auto">
          <a:xfrm>
            <a:off x="2438400" y="4495800"/>
            <a:ext cx="1712913" cy="438150"/>
          </a:xfrm>
          <a:custGeom>
            <a:avLst/>
            <a:gdLst>
              <a:gd name="T0" fmla="*/ 0 w 1079"/>
              <a:gd name="T1" fmla="*/ 301625 h 276"/>
              <a:gd name="T2" fmla="*/ 115888 w 1079"/>
              <a:gd name="T3" fmla="*/ 288925 h 276"/>
              <a:gd name="T4" fmla="*/ 166688 w 1079"/>
              <a:gd name="T5" fmla="*/ 211138 h 276"/>
              <a:gd name="T6" fmla="*/ 295275 w 1079"/>
              <a:gd name="T7" fmla="*/ 95250 h 276"/>
              <a:gd name="T8" fmla="*/ 436563 w 1079"/>
              <a:gd name="T9" fmla="*/ 4762 h 276"/>
              <a:gd name="T10" fmla="*/ 682625 w 1079"/>
              <a:gd name="T11" fmla="*/ 57150 h 276"/>
              <a:gd name="T12" fmla="*/ 785813 w 1079"/>
              <a:gd name="T13" fmla="*/ 173037 h 276"/>
              <a:gd name="T14" fmla="*/ 862013 w 1079"/>
              <a:gd name="T15" fmla="*/ 276225 h 276"/>
              <a:gd name="T16" fmla="*/ 939800 w 1079"/>
              <a:gd name="T17" fmla="*/ 379412 h 276"/>
              <a:gd name="T18" fmla="*/ 1017588 w 1079"/>
              <a:gd name="T19" fmla="*/ 430213 h 276"/>
              <a:gd name="T20" fmla="*/ 1184275 w 1079"/>
              <a:gd name="T21" fmla="*/ 404812 h 276"/>
              <a:gd name="T22" fmla="*/ 1338263 w 1079"/>
              <a:gd name="T23" fmla="*/ 236537 h 276"/>
              <a:gd name="T24" fmla="*/ 1441450 w 1079"/>
              <a:gd name="T25" fmla="*/ 120650 h 276"/>
              <a:gd name="T26" fmla="*/ 1570038 w 1079"/>
              <a:gd name="T27" fmla="*/ 133350 h 276"/>
              <a:gd name="T28" fmla="*/ 1647826 w 1079"/>
              <a:gd name="T29" fmla="*/ 160337 h 276"/>
              <a:gd name="T30" fmla="*/ 1685926 w 1079"/>
              <a:gd name="T31" fmla="*/ 173037 h 276"/>
              <a:gd name="T32" fmla="*/ 1712913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2166" name="Object 4"/>
          <p:cNvGraphicFramePr>
            <a:graphicFrameLocks noChangeAspect="1"/>
          </p:cNvGraphicFramePr>
          <p:nvPr/>
        </p:nvGraphicFramePr>
        <p:xfrm>
          <a:off x="3049588" y="4233863"/>
          <a:ext cx="2762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342720" progId="Equation.3">
                  <p:embed/>
                </p:oleObj>
              </mc:Choice>
              <mc:Fallback>
                <p:oleObj name="Equation" r:id="rId10" imgW="27936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4233863"/>
                        <a:ext cx="2762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5"/>
          <p:cNvGraphicFramePr>
            <a:graphicFrameLocks noChangeAspect="1"/>
          </p:cNvGraphicFramePr>
          <p:nvPr/>
        </p:nvGraphicFramePr>
        <p:xfrm>
          <a:off x="3429000" y="1295400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30120" imgH="482400" progId="Equation.3">
                  <p:embed/>
                </p:oleObj>
              </mc:Choice>
              <mc:Fallback>
                <p:oleObj name="Equation" r:id="rId11" imgW="33012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95400"/>
                        <a:ext cx="330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6"/>
          <p:cNvGraphicFramePr>
            <a:graphicFrameLocks noChangeAspect="1"/>
          </p:cNvGraphicFramePr>
          <p:nvPr/>
        </p:nvGraphicFramePr>
        <p:xfrm>
          <a:off x="4495800" y="1295400"/>
          <a:ext cx="419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19040" imgH="558720" progId="Equation.3">
                  <p:embed/>
                </p:oleObj>
              </mc:Choice>
              <mc:Fallback>
                <p:oleObj name="Equation" r:id="rId13" imgW="419040" imgH="558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95400"/>
                        <a:ext cx="4191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Object 7"/>
          <p:cNvGraphicFramePr>
            <a:graphicFrameLocks noChangeAspect="1"/>
          </p:cNvGraphicFramePr>
          <p:nvPr/>
        </p:nvGraphicFramePr>
        <p:xfrm>
          <a:off x="990600" y="4572000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30120" imgH="482400" progId="Equation.3">
                  <p:embed/>
                </p:oleObj>
              </mc:Choice>
              <mc:Fallback>
                <p:oleObj name="Equation" r:id="rId15" imgW="33012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72000"/>
                        <a:ext cx="330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8"/>
          <p:cNvGraphicFramePr>
            <a:graphicFrameLocks noChangeAspect="1"/>
          </p:cNvGraphicFramePr>
          <p:nvPr/>
        </p:nvGraphicFramePr>
        <p:xfrm>
          <a:off x="7467600" y="4495800"/>
          <a:ext cx="419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19040" imgH="558720" progId="Equation.3">
                  <p:embed/>
                </p:oleObj>
              </mc:Choice>
              <mc:Fallback>
                <p:oleObj name="Equation" r:id="rId16" imgW="419040" imgH="558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495800"/>
                        <a:ext cx="4191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8" name="Text Box 27"/>
          <p:cNvSpPr txBox="1">
            <a:spLocks noChangeArrowheads="1"/>
          </p:cNvSpPr>
          <p:nvPr/>
        </p:nvSpPr>
        <p:spPr bwMode="auto">
          <a:xfrm>
            <a:off x="4267200" y="3629025"/>
            <a:ext cx="131445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symbol</a:t>
            </a:r>
          </a:p>
        </p:txBody>
      </p:sp>
      <p:sp>
        <p:nvSpPr>
          <p:cNvPr id="92189" name="Text Box 28"/>
          <p:cNvSpPr txBox="1">
            <a:spLocks noChangeArrowheads="1"/>
          </p:cNvSpPr>
          <p:nvPr/>
        </p:nvSpPr>
        <p:spPr bwMode="auto">
          <a:xfrm>
            <a:off x="3429000" y="428625"/>
            <a:ext cx="131445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symbol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E14301-1A1C-41FE-B2D7-245F4CC347E3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93186" name="Object 0"/>
          <p:cNvGraphicFramePr>
            <a:graphicFrameLocks noChangeAspect="1"/>
          </p:cNvGraphicFramePr>
          <p:nvPr/>
        </p:nvGraphicFramePr>
        <p:xfrm>
          <a:off x="2636838" y="2387600"/>
          <a:ext cx="439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2387600"/>
                        <a:ext cx="4397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7" name="Object 1"/>
          <p:cNvGraphicFramePr>
            <a:graphicFrameLocks noChangeAspect="1"/>
          </p:cNvGraphicFramePr>
          <p:nvPr/>
        </p:nvGraphicFramePr>
        <p:xfrm>
          <a:off x="7980363" y="2387600"/>
          <a:ext cx="460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320" imgH="660240" progId="Equation.3">
                  <p:embed/>
                </p:oleObj>
              </mc:Choice>
              <mc:Fallback>
                <p:oleObj name="Equation" r:id="rId4" imgW="571320" imgH="660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363" y="2387600"/>
                        <a:ext cx="4603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3" name="Oval 4"/>
          <p:cNvSpPr>
            <a:spLocks noChangeArrowheads="1"/>
          </p:cNvSpPr>
          <p:nvPr/>
        </p:nvSpPr>
        <p:spPr bwMode="auto">
          <a:xfrm>
            <a:off x="2590800" y="2438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4" name="Oval 5"/>
          <p:cNvSpPr>
            <a:spLocks noChangeArrowheads="1"/>
          </p:cNvSpPr>
          <p:nvPr/>
        </p:nvSpPr>
        <p:spPr bwMode="auto">
          <a:xfrm>
            <a:off x="7924800" y="2438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188" name="Object 2"/>
          <p:cNvGraphicFramePr>
            <a:graphicFrameLocks noChangeAspect="1"/>
          </p:cNvGraphicFramePr>
          <p:nvPr/>
        </p:nvGraphicFramePr>
        <p:xfrm>
          <a:off x="4352925" y="1701800"/>
          <a:ext cx="2374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74560" imgH="482400" progId="Equation.3">
                  <p:embed/>
                </p:oleObj>
              </mc:Choice>
              <mc:Fallback>
                <p:oleObj name="Equation" r:id="rId6" imgW="237456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1701800"/>
                        <a:ext cx="2374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5" name="Oval 7"/>
          <p:cNvSpPr>
            <a:spLocks noChangeArrowheads="1"/>
          </p:cNvSpPr>
          <p:nvPr/>
        </p:nvSpPr>
        <p:spPr bwMode="auto">
          <a:xfrm>
            <a:off x="3667125" y="246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6" name="Oval 8"/>
          <p:cNvSpPr>
            <a:spLocks noChangeArrowheads="1"/>
          </p:cNvSpPr>
          <p:nvPr/>
        </p:nvSpPr>
        <p:spPr bwMode="auto">
          <a:xfrm>
            <a:off x="4733925" y="246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7" name="Oval 9"/>
          <p:cNvSpPr>
            <a:spLocks noChangeArrowheads="1"/>
          </p:cNvSpPr>
          <p:nvPr/>
        </p:nvSpPr>
        <p:spPr bwMode="auto">
          <a:xfrm>
            <a:off x="6943725" y="246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8" name="Freeform 10"/>
          <p:cNvSpPr>
            <a:spLocks/>
          </p:cNvSpPr>
          <p:nvPr/>
        </p:nvSpPr>
        <p:spPr bwMode="auto">
          <a:xfrm>
            <a:off x="5265738" y="24209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2 h 276"/>
              <a:gd name="T10" fmla="*/ 682625 w 1079"/>
              <a:gd name="T11" fmla="*/ 57150 h 276"/>
              <a:gd name="T12" fmla="*/ 785812 w 1079"/>
              <a:gd name="T13" fmla="*/ 173037 h 276"/>
              <a:gd name="T14" fmla="*/ 862012 w 1079"/>
              <a:gd name="T15" fmla="*/ 276225 h 276"/>
              <a:gd name="T16" fmla="*/ 939800 w 1079"/>
              <a:gd name="T17" fmla="*/ 379412 h 276"/>
              <a:gd name="T18" fmla="*/ 1017587 w 1079"/>
              <a:gd name="T19" fmla="*/ 430213 h 276"/>
              <a:gd name="T20" fmla="*/ 1184275 w 1079"/>
              <a:gd name="T21" fmla="*/ 404812 h 276"/>
              <a:gd name="T22" fmla="*/ 1338262 w 1079"/>
              <a:gd name="T23" fmla="*/ 236537 h 276"/>
              <a:gd name="T24" fmla="*/ 1441449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7 h 276"/>
              <a:gd name="T30" fmla="*/ 1685925 w 1079"/>
              <a:gd name="T31" fmla="*/ 173037 h 276"/>
              <a:gd name="T32" fmla="*/ 1712912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3189" name="Object 3"/>
          <p:cNvGraphicFramePr>
            <a:graphicFrameLocks noChangeAspect="1"/>
          </p:cNvGraphicFramePr>
          <p:nvPr/>
        </p:nvGraphicFramePr>
        <p:xfrm>
          <a:off x="3209925" y="2311400"/>
          <a:ext cx="255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480" imgH="469800" progId="Equation.3">
                  <p:embed/>
                </p:oleObj>
              </mc:Choice>
              <mc:Fallback>
                <p:oleObj name="Equation" r:id="rId8" imgW="39348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2311400"/>
                        <a:ext cx="25558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4"/>
          <p:cNvGraphicFramePr>
            <a:graphicFrameLocks noChangeAspect="1"/>
          </p:cNvGraphicFramePr>
          <p:nvPr/>
        </p:nvGraphicFramePr>
        <p:xfrm>
          <a:off x="4260850" y="2311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240" imgH="469800" progId="Equation.3">
                  <p:embed/>
                </p:oleObj>
              </mc:Choice>
              <mc:Fallback>
                <p:oleObj name="Equation" r:id="rId10" imgW="44424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3114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5"/>
          <p:cNvGraphicFramePr>
            <a:graphicFrameLocks noChangeAspect="1"/>
          </p:cNvGraphicFramePr>
          <p:nvPr/>
        </p:nvGraphicFramePr>
        <p:xfrm>
          <a:off x="7548563" y="2308225"/>
          <a:ext cx="2952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7200" imgH="482400" progId="Equation.3">
                  <p:embed/>
                </p:oleObj>
              </mc:Choice>
              <mc:Fallback>
                <p:oleObj name="Equation" r:id="rId12" imgW="45720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563" y="2308225"/>
                        <a:ext cx="295275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6"/>
          <p:cNvGraphicFramePr>
            <a:graphicFrameLocks noChangeAspect="1"/>
          </p:cNvGraphicFramePr>
          <p:nvPr/>
        </p:nvGraphicFramePr>
        <p:xfrm>
          <a:off x="1152525" y="2540000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600" imgH="406080" progId="Equation.3">
                  <p:embed/>
                </p:oleObj>
              </mc:Choice>
              <mc:Fallback>
                <p:oleObj name="Equation" r:id="rId14" imgW="72360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2540000"/>
                        <a:ext cx="723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9" name="Oval 15"/>
          <p:cNvSpPr>
            <a:spLocks noChangeArrowheads="1"/>
          </p:cNvSpPr>
          <p:nvPr/>
        </p:nvSpPr>
        <p:spPr bwMode="auto">
          <a:xfrm>
            <a:off x="7848600" y="2362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3193" name="Object 7"/>
          <p:cNvGraphicFramePr>
            <a:graphicFrameLocks noChangeAspect="1"/>
          </p:cNvGraphicFramePr>
          <p:nvPr/>
        </p:nvGraphicFramePr>
        <p:xfrm>
          <a:off x="2362200" y="5334000"/>
          <a:ext cx="914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95000" imgH="228600" progId="Equation.3">
                  <p:embed/>
                </p:oleObj>
              </mc:Choice>
              <mc:Fallback>
                <p:oleObj name="Equation" r:id="rId16" imgW="495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334000"/>
                        <a:ext cx="9144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0" name="Oval 17"/>
          <p:cNvSpPr>
            <a:spLocks noChangeArrowheads="1"/>
          </p:cNvSpPr>
          <p:nvPr/>
        </p:nvSpPr>
        <p:spPr bwMode="auto">
          <a:xfrm>
            <a:off x="2590800" y="4724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1" name="Oval 18"/>
          <p:cNvSpPr>
            <a:spLocks noChangeArrowheads="1"/>
          </p:cNvSpPr>
          <p:nvPr/>
        </p:nvSpPr>
        <p:spPr bwMode="auto">
          <a:xfrm>
            <a:off x="7924800" y="4724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2" name="Oval 19"/>
          <p:cNvSpPr>
            <a:spLocks noChangeArrowheads="1"/>
          </p:cNvSpPr>
          <p:nvPr/>
        </p:nvSpPr>
        <p:spPr bwMode="auto">
          <a:xfrm>
            <a:off x="3667125" y="474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3" name="Oval 20"/>
          <p:cNvSpPr>
            <a:spLocks noChangeArrowheads="1"/>
          </p:cNvSpPr>
          <p:nvPr/>
        </p:nvSpPr>
        <p:spPr bwMode="auto">
          <a:xfrm>
            <a:off x="4733925" y="474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4" name="Oval 21"/>
          <p:cNvSpPr>
            <a:spLocks noChangeArrowheads="1"/>
          </p:cNvSpPr>
          <p:nvPr/>
        </p:nvSpPr>
        <p:spPr bwMode="auto">
          <a:xfrm>
            <a:off x="6943725" y="474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5" name="Line 22"/>
          <p:cNvSpPr>
            <a:spLocks noChangeShapeType="1"/>
          </p:cNvSpPr>
          <p:nvPr/>
        </p:nvSpPr>
        <p:spPr bwMode="auto">
          <a:xfrm>
            <a:off x="3133725" y="49784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3216" name="Line 23"/>
          <p:cNvSpPr>
            <a:spLocks noChangeShapeType="1"/>
          </p:cNvSpPr>
          <p:nvPr/>
        </p:nvSpPr>
        <p:spPr bwMode="auto">
          <a:xfrm>
            <a:off x="4200525" y="49784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3217" name="Line 24"/>
          <p:cNvSpPr>
            <a:spLocks noChangeShapeType="1"/>
          </p:cNvSpPr>
          <p:nvPr/>
        </p:nvSpPr>
        <p:spPr bwMode="auto">
          <a:xfrm flipV="1">
            <a:off x="7477125" y="4953000"/>
            <a:ext cx="371475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3218" name="Freeform 25"/>
          <p:cNvSpPr>
            <a:spLocks/>
          </p:cNvSpPr>
          <p:nvPr/>
        </p:nvSpPr>
        <p:spPr bwMode="auto">
          <a:xfrm>
            <a:off x="5265738" y="47069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2 h 276"/>
              <a:gd name="T10" fmla="*/ 682625 w 1079"/>
              <a:gd name="T11" fmla="*/ 57150 h 276"/>
              <a:gd name="T12" fmla="*/ 785812 w 1079"/>
              <a:gd name="T13" fmla="*/ 173037 h 276"/>
              <a:gd name="T14" fmla="*/ 862012 w 1079"/>
              <a:gd name="T15" fmla="*/ 276225 h 276"/>
              <a:gd name="T16" fmla="*/ 939800 w 1079"/>
              <a:gd name="T17" fmla="*/ 379412 h 276"/>
              <a:gd name="T18" fmla="*/ 1017587 w 1079"/>
              <a:gd name="T19" fmla="*/ 430213 h 276"/>
              <a:gd name="T20" fmla="*/ 1184275 w 1079"/>
              <a:gd name="T21" fmla="*/ 404812 h 276"/>
              <a:gd name="T22" fmla="*/ 1338262 w 1079"/>
              <a:gd name="T23" fmla="*/ 236537 h 276"/>
              <a:gd name="T24" fmla="*/ 1441449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7 h 276"/>
              <a:gd name="T30" fmla="*/ 1685925 w 1079"/>
              <a:gd name="T31" fmla="*/ 173037 h 276"/>
              <a:gd name="T32" fmla="*/ 1712912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3194" name="Object 8"/>
          <p:cNvGraphicFramePr>
            <a:graphicFrameLocks noChangeAspect="1"/>
          </p:cNvGraphicFramePr>
          <p:nvPr/>
        </p:nvGraphicFramePr>
        <p:xfrm>
          <a:off x="3209925" y="4597400"/>
          <a:ext cx="255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480" imgH="469800" progId="Equation.3">
                  <p:embed/>
                </p:oleObj>
              </mc:Choice>
              <mc:Fallback>
                <p:oleObj name="Equation" r:id="rId18" imgW="39348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4597400"/>
                        <a:ext cx="25558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Object 9"/>
          <p:cNvGraphicFramePr>
            <a:graphicFrameLocks noChangeAspect="1"/>
          </p:cNvGraphicFramePr>
          <p:nvPr/>
        </p:nvGraphicFramePr>
        <p:xfrm>
          <a:off x="4260850" y="4597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44240" imgH="469800" progId="Equation.3">
                  <p:embed/>
                </p:oleObj>
              </mc:Choice>
              <mc:Fallback>
                <p:oleObj name="Equation" r:id="rId19" imgW="44424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45974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10"/>
          <p:cNvGraphicFramePr>
            <a:graphicFrameLocks noChangeAspect="1"/>
          </p:cNvGraphicFramePr>
          <p:nvPr/>
        </p:nvGraphicFramePr>
        <p:xfrm>
          <a:off x="7548563" y="4594225"/>
          <a:ext cx="2952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57200" imgH="482400" progId="Equation.3">
                  <p:embed/>
                </p:oleObj>
              </mc:Choice>
              <mc:Fallback>
                <p:oleObj name="Equation" r:id="rId20" imgW="45720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563" y="4594225"/>
                        <a:ext cx="295275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9" name="Oval 29"/>
          <p:cNvSpPr>
            <a:spLocks noChangeArrowheads="1"/>
          </p:cNvSpPr>
          <p:nvPr/>
        </p:nvSpPr>
        <p:spPr bwMode="auto">
          <a:xfrm>
            <a:off x="7848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3197" name="Object 11"/>
          <p:cNvGraphicFramePr>
            <a:graphicFrameLocks noChangeAspect="1"/>
          </p:cNvGraphicFramePr>
          <p:nvPr/>
        </p:nvGraphicFramePr>
        <p:xfrm>
          <a:off x="1143000" y="472440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825480" imgH="444240" progId="Equation.3">
                  <p:embed/>
                </p:oleObj>
              </mc:Choice>
              <mc:Fallback>
                <p:oleObj name="Equation" r:id="rId21" imgW="82548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825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8" name="Object 12"/>
          <p:cNvGraphicFramePr>
            <a:graphicFrameLocks noChangeAspect="1"/>
          </p:cNvGraphicFramePr>
          <p:nvPr/>
        </p:nvGraphicFramePr>
        <p:xfrm>
          <a:off x="7848600" y="5257800"/>
          <a:ext cx="1143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574640" imgH="660240" progId="Equation.3">
                  <p:embed/>
                </p:oleObj>
              </mc:Choice>
              <mc:Fallback>
                <p:oleObj name="Equation" r:id="rId23" imgW="1574640" imgH="660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257800"/>
                        <a:ext cx="11430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20" name="Line 32"/>
          <p:cNvSpPr>
            <a:spLocks noChangeShapeType="1"/>
          </p:cNvSpPr>
          <p:nvPr/>
        </p:nvSpPr>
        <p:spPr bwMode="auto">
          <a:xfrm>
            <a:off x="21336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3221" name="Line 33"/>
          <p:cNvSpPr>
            <a:spLocks noChangeShapeType="1"/>
          </p:cNvSpPr>
          <p:nvPr/>
        </p:nvSpPr>
        <p:spPr bwMode="auto">
          <a:xfrm>
            <a:off x="21336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93199" name="Object 13"/>
          <p:cNvGraphicFramePr>
            <a:graphicFrameLocks noChangeAspect="1"/>
          </p:cNvGraphicFramePr>
          <p:nvPr/>
        </p:nvGraphicFramePr>
        <p:xfrm>
          <a:off x="4572000" y="533400"/>
          <a:ext cx="203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031840" imgH="533160" progId="Equation.3">
                  <p:embed/>
                </p:oleObj>
              </mc:Choice>
              <mc:Fallback>
                <p:oleObj name="Equation" r:id="rId25" imgW="2031840" imgH="533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3400"/>
                        <a:ext cx="2032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0" name="Object 14"/>
          <p:cNvGraphicFramePr>
            <a:graphicFrameLocks noChangeAspect="1"/>
          </p:cNvGraphicFramePr>
          <p:nvPr/>
        </p:nvGraphicFramePr>
        <p:xfrm>
          <a:off x="4191000" y="5562600"/>
          <a:ext cx="2133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133360" imgH="545760" progId="Equation.3">
                  <p:embed/>
                </p:oleObj>
              </mc:Choice>
              <mc:Fallback>
                <p:oleObj name="Equation" r:id="rId27" imgW="2133360" imgH="5457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562600"/>
                        <a:ext cx="21336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22" name="Text Box 36"/>
          <p:cNvSpPr txBox="1">
            <a:spLocks noChangeArrowheads="1"/>
          </p:cNvSpPr>
          <p:nvPr/>
        </p:nvSpPr>
        <p:spPr bwMode="auto">
          <a:xfrm>
            <a:off x="288925" y="482600"/>
            <a:ext cx="4127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will show that if </a:t>
            </a:r>
          </a:p>
        </p:txBody>
      </p:sp>
      <p:sp>
        <p:nvSpPr>
          <p:cNvPr id="93223" name="AutoShape 37"/>
          <p:cNvSpPr>
            <a:spLocks noChangeArrowheads="1"/>
          </p:cNvSpPr>
          <p:nvPr/>
        </p:nvSpPr>
        <p:spPr bwMode="auto">
          <a:xfrm>
            <a:off x="4465638" y="3414713"/>
            <a:ext cx="1919287" cy="65881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then</a:t>
            </a:r>
          </a:p>
        </p:txBody>
      </p:sp>
      <p:sp>
        <p:nvSpPr>
          <p:cNvPr id="93224" name="Freeform 38"/>
          <p:cNvSpPr>
            <a:spLocks/>
          </p:cNvSpPr>
          <p:nvPr/>
        </p:nvSpPr>
        <p:spPr bwMode="auto">
          <a:xfrm>
            <a:off x="3124200" y="26670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3225" name="Freeform 39"/>
          <p:cNvSpPr>
            <a:spLocks/>
          </p:cNvSpPr>
          <p:nvPr/>
        </p:nvSpPr>
        <p:spPr bwMode="auto">
          <a:xfrm>
            <a:off x="4191000" y="26670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3226" name="Freeform 40"/>
          <p:cNvSpPr>
            <a:spLocks/>
          </p:cNvSpPr>
          <p:nvPr/>
        </p:nvSpPr>
        <p:spPr bwMode="auto">
          <a:xfrm>
            <a:off x="7467600" y="2667000"/>
            <a:ext cx="381000" cy="266700"/>
          </a:xfrm>
          <a:custGeom>
            <a:avLst/>
            <a:gdLst>
              <a:gd name="T0" fmla="*/ 0 w 384"/>
              <a:gd name="T1" fmla="*/ 101600 h 168"/>
              <a:gd name="T2" fmla="*/ 142875 w 384"/>
              <a:gd name="T3" fmla="*/ 254000 h 168"/>
              <a:gd name="T4" fmla="*/ 238125 w 384"/>
              <a:gd name="T5" fmla="*/ 25400 h 168"/>
              <a:gd name="T6" fmla="*/ 3810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3227" name="Text Box 41"/>
          <p:cNvSpPr txBox="1">
            <a:spLocks noChangeArrowheads="1"/>
          </p:cNvSpPr>
          <p:nvPr/>
        </p:nvSpPr>
        <p:spPr bwMode="auto">
          <a:xfrm>
            <a:off x="0" y="2438400"/>
            <a:ext cx="105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  <p:sp>
        <p:nvSpPr>
          <p:cNvPr id="93228" name="Text Box 42"/>
          <p:cNvSpPr txBox="1">
            <a:spLocks noChangeArrowheads="1"/>
          </p:cNvSpPr>
          <p:nvPr/>
        </p:nvSpPr>
        <p:spPr bwMode="auto">
          <a:xfrm>
            <a:off x="0" y="4648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</a:p>
        </p:txBody>
      </p:sp>
      <p:sp>
        <p:nvSpPr>
          <p:cNvPr id="93229" name="Text Box 43"/>
          <p:cNvSpPr txBox="1">
            <a:spLocks noChangeArrowheads="1"/>
          </p:cNvSpPr>
          <p:nvPr/>
        </p:nvSpPr>
        <p:spPr bwMode="auto">
          <a:xfrm>
            <a:off x="2286000" y="5791200"/>
            <a:ext cx="1030288" cy="895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/>
              <a:t>state </a:t>
            </a:r>
          </a:p>
          <a:p>
            <a:r>
              <a:rPr lang="en-US" sz="2400"/>
              <a:t>label</a:t>
            </a:r>
          </a:p>
        </p:txBody>
      </p:sp>
      <p:sp>
        <p:nvSpPr>
          <p:cNvPr id="93230" name="Text Box 44"/>
          <p:cNvSpPr txBox="1">
            <a:spLocks noChangeArrowheads="1"/>
          </p:cNvSpPr>
          <p:nvPr/>
        </p:nvSpPr>
        <p:spPr bwMode="auto">
          <a:xfrm>
            <a:off x="7924800" y="5715000"/>
            <a:ext cx="1030288" cy="895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/>
              <a:t>state </a:t>
            </a:r>
          </a:p>
          <a:p>
            <a:r>
              <a:rPr lang="en-US" sz="2400"/>
              <a:t>label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0597F2-DB6A-45CB-A43A-0A19C2660521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94210" name="Object 0"/>
          <p:cNvGraphicFramePr>
            <a:graphicFrameLocks noChangeAspect="1"/>
          </p:cNvGraphicFramePr>
          <p:nvPr/>
        </p:nvGraphicFramePr>
        <p:xfrm>
          <a:off x="2789238" y="2006600"/>
          <a:ext cx="439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2006600"/>
                        <a:ext cx="4397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1"/>
          <p:cNvGraphicFramePr>
            <a:graphicFrameLocks noChangeAspect="1"/>
          </p:cNvGraphicFramePr>
          <p:nvPr/>
        </p:nvGraphicFramePr>
        <p:xfrm>
          <a:off x="8128000" y="2036763"/>
          <a:ext cx="4714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20" imgH="583920" progId="Equation.3">
                  <p:embed/>
                </p:oleObj>
              </mc:Choice>
              <mc:Fallback>
                <p:oleObj name="Equation" r:id="rId4" imgW="583920" imgH="5839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2036763"/>
                        <a:ext cx="471488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2" name="Oval 4"/>
          <p:cNvSpPr>
            <a:spLocks noChangeArrowheads="1"/>
          </p:cNvSpPr>
          <p:nvPr/>
        </p:nvSpPr>
        <p:spPr bwMode="auto">
          <a:xfrm>
            <a:off x="2743200" y="2057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33" name="Oval 5"/>
          <p:cNvSpPr>
            <a:spLocks noChangeArrowheads="1"/>
          </p:cNvSpPr>
          <p:nvPr/>
        </p:nvSpPr>
        <p:spPr bwMode="auto">
          <a:xfrm>
            <a:off x="8077200" y="2057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4212" name="Object 2"/>
          <p:cNvGraphicFramePr>
            <a:graphicFrameLocks noChangeAspect="1"/>
          </p:cNvGraphicFramePr>
          <p:nvPr/>
        </p:nvGraphicFramePr>
        <p:xfrm>
          <a:off x="3505200" y="1219200"/>
          <a:ext cx="2654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54280" imgH="583920" progId="Equation.3">
                  <p:embed/>
                </p:oleObj>
              </mc:Choice>
              <mc:Fallback>
                <p:oleObj name="Equation" r:id="rId6" imgW="2654280" imgH="583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19200"/>
                        <a:ext cx="26543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4" name="Oval 7"/>
          <p:cNvSpPr>
            <a:spLocks noChangeArrowheads="1"/>
          </p:cNvSpPr>
          <p:nvPr/>
        </p:nvSpPr>
        <p:spPr bwMode="auto">
          <a:xfrm>
            <a:off x="3819525" y="208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35" name="Oval 8"/>
          <p:cNvSpPr>
            <a:spLocks noChangeArrowheads="1"/>
          </p:cNvSpPr>
          <p:nvPr/>
        </p:nvSpPr>
        <p:spPr bwMode="auto">
          <a:xfrm>
            <a:off x="4886325" y="208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36" name="Oval 9"/>
          <p:cNvSpPr>
            <a:spLocks noChangeArrowheads="1"/>
          </p:cNvSpPr>
          <p:nvPr/>
        </p:nvSpPr>
        <p:spPr bwMode="auto">
          <a:xfrm>
            <a:off x="7096125" y="208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37" name="Freeform 10"/>
          <p:cNvSpPr>
            <a:spLocks/>
          </p:cNvSpPr>
          <p:nvPr/>
        </p:nvSpPr>
        <p:spPr bwMode="auto">
          <a:xfrm>
            <a:off x="5418138" y="20399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2 h 276"/>
              <a:gd name="T10" fmla="*/ 682625 w 1079"/>
              <a:gd name="T11" fmla="*/ 57150 h 276"/>
              <a:gd name="T12" fmla="*/ 785812 w 1079"/>
              <a:gd name="T13" fmla="*/ 173037 h 276"/>
              <a:gd name="T14" fmla="*/ 862012 w 1079"/>
              <a:gd name="T15" fmla="*/ 276225 h 276"/>
              <a:gd name="T16" fmla="*/ 939800 w 1079"/>
              <a:gd name="T17" fmla="*/ 379412 h 276"/>
              <a:gd name="T18" fmla="*/ 1017587 w 1079"/>
              <a:gd name="T19" fmla="*/ 430213 h 276"/>
              <a:gd name="T20" fmla="*/ 1184275 w 1079"/>
              <a:gd name="T21" fmla="*/ 404812 h 276"/>
              <a:gd name="T22" fmla="*/ 1338262 w 1079"/>
              <a:gd name="T23" fmla="*/ 236537 h 276"/>
              <a:gd name="T24" fmla="*/ 1441449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7 h 276"/>
              <a:gd name="T30" fmla="*/ 1685925 w 1079"/>
              <a:gd name="T31" fmla="*/ 173037 h 276"/>
              <a:gd name="T32" fmla="*/ 1712912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4213" name="Object 3"/>
          <p:cNvGraphicFramePr>
            <a:graphicFrameLocks noChangeAspect="1"/>
          </p:cNvGraphicFramePr>
          <p:nvPr/>
        </p:nvGraphicFramePr>
        <p:xfrm>
          <a:off x="3357563" y="1898650"/>
          <a:ext cx="2651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1898650"/>
                        <a:ext cx="265112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4"/>
          <p:cNvGraphicFramePr>
            <a:graphicFrameLocks noChangeAspect="1"/>
          </p:cNvGraphicFramePr>
          <p:nvPr/>
        </p:nvGraphicFramePr>
        <p:xfrm>
          <a:off x="4400550" y="1898650"/>
          <a:ext cx="3127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1898650"/>
                        <a:ext cx="312738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5"/>
          <p:cNvGraphicFramePr>
            <a:graphicFrameLocks noChangeAspect="1"/>
          </p:cNvGraphicFramePr>
          <p:nvPr/>
        </p:nvGraphicFramePr>
        <p:xfrm>
          <a:off x="7688263" y="1895475"/>
          <a:ext cx="320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000" imgH="583920" progId="Equation.3">
                  <p:embed/>
                </p:oleObj>
              </mc:Choice>
              <mc:Fallback>
                <p:oleObj name="Equation" r:id="rId12" imgW="49500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8263" y="1895475"/>
                        <a:ext cx="3206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6"/>
          <p:cNvGraphicFramePr>
            <a:graphicFrameLocks noChangeAspect="1"/>
          </p:cNvGraphicFramePr>
          <p:nvPr/>
        </p:nvGraphicFramePr>
        <p:xfrm>
          <a:off x="1304925" y="2159000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600" imgH="406080" progId="Equation.3">
                  <p:embed/>
                </p:oleObj>
              </mc:Choice>
              <mc:Fallback>
                <p:oleObj name="Equation" r:id="rId14" imgW="72360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2159000"/>
                        <a:ext cx="723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8" name="Oval 16"/>
          <p:cNvSpPr>
            <a:spLocks noChangeArrowheads="1"/>
          </p:cNvSpPr>
          <p:nvPr/>
        </p:nvSpPr>
        <p:spPr bwMode="auto">
          <a:xfrm>
            <a:off x="2667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39" name="Oval 17"/>
          <p:cNvSpPr>
            <a:spLocks noChangeArrowheads="1"/>
          </p:cNvSpPr>
          <p:nvPr/>
        </p:nvSpPr>
        <p:spPr bwMode="auto">
          <a:xfrm>
            <a:off x="8001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40" name="Oval 18"/>
          <p:cNvSpPr>
            <a:spLocks noChangeArrowheads="1"/>
          </p:cNvSpPr>
          <p:nvPr/>
        </p:nvSpPr>
        <p:spPr bwMode="auto">
          <a:xfrm>
            <a:off x="3743325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41" name="Oval 19"/>
          <p:cNvSpPr>
            <a:spLocks noChangeArrowheads="1"/>
          </p:cNvSpPr>
          <p:nvPr/>
        </p:nvSpPr>
        <p:spPr bwMode="auto">
          <a:xfrm>
            <a:off x="4810125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42" name="Oval 20"/>
          <p:cNvSpPr>
            <a:spLocks noChangeArrowheads="1"/>
          </p:cNvSpPr>
          <p:nvPr/>
        </p:nvSpPr>
        <p:spPr bwMode="auto">
          <a:xfrm>
            <a:off x="7019925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43" name="Line 21"/>
          <p:cNvSpPr>
            <a:spLocks noChangeShapeType="1"/>
          </p:cNvSpPr>
          <p:nvPr/>
        </p:nvSpPr>
        <p:spPr bwMode="auto">
          <a:xfrm>
            <a:off x="3209925" y="52832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4244" name="Line 22"/>
          <p:cNvSpPr>
            <a:spLocks noChangeShapeType="1"/>
          </p:cNvSpPr>
          <p:nvPr/>
        </p:nvSpPr>
        <p:spPr bwMode="auto">
          <a:xfrm>
            <a:off x="4276725" y="52832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4245" name="Line 23"/>
          <p:cNvSpPr>
            <a:spLocks noChangeShapeType="1"/>
          </p:cNvSpPr>
          <p:nvPr/>
        </p:nvSpPr>
        <p:spPr bwMode="auto">
          <a:xfrm>
            <a:off x="7543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4246" name="Freeform 24"/>
          <p:cNvSpPr>
            <a:spLocks/>
          </p:cNvSpPr>
          <p:nvPr/>
        </p:nvSpPr>
        <p:spPr bwMode="auto">
          <a:xfrm>
            <a:off x="5341938" y="50117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2 h 276"/>
              <a:gd name="T10" fmla="*/ 682625 w 1079"/>
              <a:gd name="T11" fmla="*/ 57150 h 276"/>
              <a:gd name="T12" fmla="*/ 785812 w 1079"/>
              <a:gd name="T13" fmla="*/ 173037 h 276"/>
              <a:gd name="T14" fmla="*/ 862012 w 1079"/>
              <a:gd name="T15" fmla="*/ 276225 h 276"/>
              <a:gd name="T16" fmla="*/ 939800 w 1079"/>
              <a:gd name="T17" fmla="*/ 379412 h 276"/>
              <a:gd name="T18" fmla="*/ 1017587 w 1079"/>
              <a:gd name="T19" fmla="*/ 430213 h 276"/>
              <a:gd name="T20" fmla="*/ 1184275 w 1079"/>
              <a:gd name="T21" fmla="*/ 404812 h 276"/>
              <a:gd name="T22" fmla="*/ 1338262 w 1079"/>
              <a:gd name="T23" fmla="*/ 236537 h 276"/>
              <a:gd name="T24" fmla="*/ 1441449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7 h 276"/>
              <a:gd name="T30" fmla="*/ 1685925 w 1079"/>
              <a:gd name="T31" fmla="*/ 173037 h 276"/>
              <a:gd name="T32" fmla="*/ 1712912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4217" name="Object 8"/>
          <p:cNvGraphicFramePr>
            <a:graphicFrameLocks noChangeAspect="1"/>
          </p:cNvGraphicFramePr>
          <p:nvPr/>
        </p:nvGraphicFramePr>
        <p:xfrm>
          <a:off x="3282950" y="4870450"/>
          <a:ext cx="2635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06080" imgH="571320" progId="Equation.3">
                  <p:embed/>
                </p:oleObj>
              </mc:Choice>
              <mc:Fallback>
                <p:oleObj name="Equation" r:id="rId16" imgW="40608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4870450"/>
                        <a:ext cx="26352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9"/>
          <p:cNvGraphicFramePr>
            <a:graphicFrameLocks noChangeAspect="1"/>
          </p:cNvGraphicFramePr>
          <p:nvPr/>
        </p:nvGraphicFramePr>
        <p:xfrm>
          <a:off x="4324350" y="4870450"/>
          <a:ext cx="3127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82400" imgH="571320" progId="Equation.3">
                  <p:embed/>
                </p:oleObj>
              </mc:Choice>
              <mc:Fallback>
                <p:oleObj name="Equation" r:id="rId17" imgW="482400" imgH="571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4870450"/>
                        <a:ext cx="312738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0"/>
          <p:cNvGraphicFramePr>
            <a:graphicFrameLocks noChangeAspect="1"/>
          </p:cNvGraphicFramePr>
          <p:nvPr/>
        </p:nvGraphicFramePr>
        <p:xfrm>
          <a:off x="7612063" y="4867275"/>
          <a:ext cx="320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95000" imgH="583920" progId="Equation.3">
                  <p:embed/>
                </p:oleObj>
              </mc:Choice>
              <mc:Fallback>
                <p:oleObj name="Equation" r:id="rId18" imgW="495000" imgH="583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2063" y="4867275"/>
                        <a:ext cx="3206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0" name="Object 11"/>
          <p:cNvGraphicFramePr>
            <a:graphicFrameLocks noChangeAspect="1"/>
          </p:cNvGraphicFramePr>
          <p:nvPr/>
        </p:nvGraphicFramePr>
        <p:xfrm>
          <a:off x="1219200" y="502920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25480" imgH="444240" progId="Equation.3">
                  <p:embed/>
                </p:oleObj>
              </mc:Choice>
              <mc:Fallback>
                <p:oleObj name="Equation" r:id="rId20" imgW="82548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29200"/>
                        <a:ext cx="825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1" name="Object 12"/>
          <p:cNvGraphicFramePr>
            <a:graphicFrameLocks noChangeAspect="1"/>
          </p:cNvGraphicFramePr>
          <p:nvPr/>
        </p:nvGraphicFramePr>
        <p:xfrm>
          <a:off x="3581400" y="5562600"/>
          <a:ext cx="914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09400" imgH="583920" progId="Equation.3">
                  <p:embed/>
                </p:oleObj>
              </mc:Choice>
              <mc:Fallback>
                <p:oleObj name="Equation" r:id="rId22" imgW="1409400" imgH="583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562600"/>
                        <a:ext cx="9144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2" name="Object 13"/>
          <p:cNvGraphicFramePr>
            <a:graphicFrameLocks noChangeAspect="1"/>
          </p:cNvGraphicFramePr>
          <p:nvPr/>
        </p:nvGraphicFramePr>
        <p:xfrm>
          <a:off x="3886200" y="2057400"/>
          <a:ext cx="360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93480" imgH="583920" progId="Equation.3">
                  <p:embed/>
                </p:oleObj>
              </mc:Choice>
              <mc:Fallback>
                <p:oleObj name="Equation" r:id="rId24" imgW="393480" imgH="5839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3603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3" name="Object 14"/>
          <p:cNvGraphicFramePr>
            <a:graphicFrameLocks noChangeAspect="1"/>
          </p:cNvGraphicFramePr>
          <p:nvPr/>
        </p:nvGraphicFramePr>
        <p:xfrm>
          <a:off x="4953000" y="2055813"/>
          <a:ext cx="45243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95000" imgH="660240" progId="Equation.3">
                  <p:embed/>
                </p:oleObj>
              </mc:Choice>
              <mc:Fallback>
                <p:oleObj name="Equation" r:id="rId26" imgW="495000" imgH="660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5813"/>
                        <a:ext cx="452438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4" name="Object 15"/>
          <p:cNvGraphicFramePr>
            <a:graphicFrameLocks noChangeAspect="1"/>
          </p:cNvGraphicFramePr>
          <p:nvPr/>
        </p:nvGraphicFramePr>
        <p:xfrm>
          <a:off x="7202488" y="2057400"/>
          <a:ext cx="3714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06080" imgH="583920" progId="Equation.3">
                  <p:embed/>
                </p:oleObj>
              </mc:Choice>
              <mc:Fallback>
                <p:oleObj name="Equation" r:id="rId28" imgW="406080" imgH="583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2057400"/>
                        <a:ext cx="37147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5" name="Object 16"/>
          <p:cNvGraphicFramePr>
            <a:graphicFrameLocks noChangeAspect="1"/>
          </p:cNvGraphicFramePr>
          <p:nvPr/>
        </p:nvGraphicFramePr>
        <p:xfrm>
          <a:off x="4648200" y="5562600"/>
          <a:ext cx="987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498320" imgH="660240" progId="Equation.3">
                  <p:embed/>
                </p:oleObj>
              </mc:Choice>
              <mc:Fallback>
                <p:oleObj name="Equation" r:id="rId30" imgW="1498320" imgH="660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562600"/>
                        <a:ext cx="9874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6" name="Object 17"/>
          <p:cNvGraphicFramePr>
            <a:graphicFrameLocks noChangeAspect="1"/>
          </p:cNvGraphicFramePr>
          <p:nvPr/>
        </p:nvGraphicFramePr>
        <p:xfrm>
          <a:off x="6705600" y="5562600"/>
          <a:ext cx="9906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422360" imgH="583920" progId="Equation.3">
                  <p:embed/>
                </p:oleObj>
              </mc:Choice>
              <mc:Fallback>
                <p:oleObj name="Equation" r:id="rId32" imgW="1422360" imgH="5839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562600"/>
                        <a:ext cx="9906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7" name="Object 18"/>
          <p:cNvGraphicFramePr>
            <a:graphicFrameLocks noChangeAspect="1"/>
          </p:cNvGraphicFramePr>
          <p:nvPr/>
        </p:nvGraphicFramePr>
        <p:xfrm>
          <a:off x="7924800" y="5562600"/>
          <a:ext cx="10334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587240" imgH="583920" progId="Equation.3">
                  <p:embed/>
                </p:oleObj>
              </mc:Choice>
              <mc:Fallback>
                <p:oleObj name="Equation" r:id="rId34" imgW="1587240" imgH="5839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562600"/>
                        <a:ext cx="1033463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7" name="Text Box 36"/>
          <p:cNvSpPr txBox="1">
            <a:spLocks noChangeArrowheads="1"/>
          </p:cNvSpPr>
          <p:nvPr/>
        </p:nvSpPr>
        <p:spPr bwMode="auto">
          <a:xfrm>
            <a:off x="304800" y="381000"/>
            <a:ext cx="8101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More generally, we will show that if in     :</a:t>
            </a:r>
          </a:p>
        </p:txBody>
      </p:sp>
      <p:graphicFrame>
        <p:nvGraphicFramePr>
          <p:cNvPr id="94228" name="Object 19"/>
          <p:cNvGraphicFramePr>
            <a:graphicFrameLocks noChangeAspect="1"/>
          </p:cNvGraphicFramePr>
          <p:nvPr/>
        </p:nvGraphicFramePr>
        <p:xfrm>
          <a:off x="7696200" y="4572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545760" imgH="393480" progId="Equation.3">
                  <p:embed/>
                </p:oleObj>
              </mc:Choice>
              <mc:Fallback>
                <p:oleObj name="Equation" r:id="rId36" imgW="54576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57200"/>
                        <a:ext cx="546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8" name="Line 38"/>
          <p:cNvSpPr>
            <a:spLocks noChangeShapeType="1"/>
          </p:cNvSpPr>
          <p:nvPr/>
        </p:nvSpPr>
        <p:spPr bwMode="auto">
          <a:xfrm>
            <a:off x="22860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4249" name="Line 39"/>
          <p:cNvSpPr>
            <a:spLocks noChangeShapeType="1"/>
          </p:cNvSpPr>
          <p:nvPr/>
        </p:nvSpPr>
        <p:spPr bwMode="auto">
          <a:xfrm>
            <a:off x="2209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4250" name="Text Box 40"/>
          <p:cNvSpPr txBox="1">
            <a:spLocks noChangeArrowheads="1"/>
          </p:cNvSpPr>
          <p:nvPr/>
        </p:nvSpPr>
        <p:spPr bwMode="auto">
          <a:xfrm>
            <a:off x="685800" y="1295400"/>
            <a:ext cx="2659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(arbitrary string)</a:t>
            </a:r>
          </a:p>
        </p:txBody>
      </p:sp>
      <p:sp>
        <p:nvSpPr>
          <p:cNvPr id="94251" name="AutoShape 41"/>
          <p:cNvSpPr>
            <a:spLocks noChangeArrowheads="1"/>
          </p:cNvSpPr>
          <p:nvPr/>
        </p:nvSpPr>
        <p:spPr bwMode="auto">
          <a:xfrm>
            <a:off x="4419600" y="3429000"/>
            <a:ext cx="1919288" cy="6588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then</a:t>
            </a:r>
          </a:p>
        </p:txBody>
      </p:sp>
      <p:sp>
        <p:nvSpPr>
          <p:cNvPr id="94252" name="Freeform 42"/>
          <p:cNvSpPr>
            <a:spLocks/>
          </p:cNvSpPr>
          <p:nvPr/>
        </p:nvSpPr>
        <p:spPr bwMode="auto">
          <a:xfrm>
            <a:off x="3276600" y="22860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4253" name="Freeform 43"/>
          <p:cNvSpPr>
            <a:spLocks/>
          </p:cNvSpPr>
          <p:nvPr/>
        </p:nvSpPr>
        <p:spPr bwMode="auto">
          <a:xfrm>
            <a:off x="4343400" y="22860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4254" name="Freeform 44"/>
          <p:cNvSpPr>
            <a:spLocks/>
          </p:cNvSpPr>
          <p:nvPr/>
        </p:nvSpPr>
        <p:spPr bwMode="auto">
          <a:xfrm>
            <a:off x="7620000" y="22860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4255" name="Text Box 45"/>
          <p:cNvSpPr txBox="1">
            <a:spLocks noChangeArrowheads="1"/>
          </p:cNvSpPr>
          <p:nvPr/>
        </p:nvSpPr>
        <p:spPr bwMode="auto">
          <a:xfrm>
            <a:off x="0" y="2057400"/>
            <a:ext cx="105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  <p:sp>
        <p:nvSpPr>
          <p:cNvPr id="94256" name="Text Box 46"/>
          <p:cNvSpPr txBox="1">
            <a:spLocks noChangeArrowheads="1"/>
          </p:cNvSpPr>
          <p:nvPr/>
        </p:nvSpPr>
        <p:spPr bwMode="auto">
          <a:xfrm>
            <a:off x="0" y="5029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</a:p>
        </p:txBody>
      </p:sp>
      <p:graphicFrame>
        <p:nvGraphicFramePr>
          <p:cNvPr id="94229" name="Object 7"/>
          <p:cNvGraphicFramePr>
            <a:graphicFrameLocks noChangeAspect="1"/>
          </p:cNvGraphicFramePr>
          <p:nvPr/>
        </p:nvGraphicFramePr>
        <p:xfrm>
          <a:off x="2362200" y="5562600"/>
          <a:ext cx="914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495000" imgH="228600" progId="Equation.3">
                  <p:embed/>
                </p:oleObj>
              </mc:Choice>
              <mc:Fallback>
                <p:oleObj name="Equation" r:id="rId38" imgW="495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62600"/>
                        <a:ext cx="9144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78F14F-B6F4-40FA-B843-141F20203D46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95234" name="Object 0"/>
          <p:cNvGraphicFramePr>
            <a:graphicFrameLocks noChangeAspect="1"/>
          </p:cNvGraphicFramePr>
          <p:nvPr/>
        </p:nvGraphicFramePr>
        <p:xfrm>
          <a:off x="4456113" y="2667000"/>
          <a:ext cx="439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667000"/>
                        <a:ext cx="4397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8" name="Oval 3"/>
          <p:cNvSpPr>
            <a:spLocks noChangeArrowheads="1"/>
          </p:cNvSpPr>
          <p:nvPr/>
        </p:nvSpPr>
        <p:spPr bwMode="auto">
          <a:xfrm>
            <a:off x="4410075" y="271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9" name="Oval 4"/>
          <p:cNvSpPr>
            <a:spLocks noChangeArrowheads="1"/>
          </p:cNvSpPr>
          <p:nvPr/>
        </p:nvSpPr>
        <p:spPr bwMode="auto">
          <a:xfrm>
            <a:off x="5486400" y="2743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5235" name="Object 1"/>
          <p:cNvGraphicFramePr>
            <a:graphicFrameLocks noChangeAspect="1"/>
          </p:cNvGraphicFramePr>
          <p:nvPr/>
        </p:nvGraphicFramePr>
        <p:xfrm>
          <a:off x="5024438" y="2557463"/>
          <a:ext cx="2651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571320" progId="Equation.3">
                  <p:embed/>
                </p:oleObj>
              </mc:Choice>
              <mc:Fallback>
                <p:oleObj name="Equation" r:id="rId4" imgW="406080" imgH="5713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2557463"/>
                        <a:ext cx="2651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2"/>
          <p:cNvGraphicFramePr>
            <a:graphicFrameLocks noChangeAspect="1"/>
          </p:cNvGraphicFramePr>
          <p:nvPr/>
        </p:nvGraphicFramePr>
        <p:xfrm>
          <a:off x="2971800" y="2819400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600" imgH="406080" progId="Equation.3">
                  <p:embed/>
                </p:oleObj>
              </mc:Choice>
              <mc:Fallback>
                <p:oleObj name="Equation" r:id="rId6" imgW="72360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19400"/>
                        <a:ext cx="723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0" name="Oval 8"/>
          <p:cNvSpPr>
            <a:spLocks noChangeArrowheads="1"/>
          </p:cNvSpPr>
          <p:nvPr/>
        </p:nvSpPr>
        <p:spPr bwMode="auto">
          <a:xfrm>
            <a:off x="4410075" y="4241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51" name="Oval 9"/>
          <p:cNvSpPr>
            <a:spLocks noChangeArrowheads="1"/>
          </p:cNvSpPr>
          <p:nvPr/>
        </p:nvSpPr>
        <p:spPr bwMode="auto">
          <a:xfrm>
            <a:off x="5486400" y="4267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52" name="Line 10"/>
          <p:cNvSpPr>
            <a:spLocks noChangeShapeType="1"/>
          </p:cNvSpPr>
          <p:nvPr/>
        </p:nvSpPr>
        <p:spPr bwMode="auto">
          <a:xfrm>
            <a:off x="4953000" y="44958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5237" name="Object 4"/>
          <p:cNvGraphicFramePr>
            <a:graphicFrameLocks noChangeAspect="1"/>
          </p:cNvGraphicFramePr>
          <p:nvPr/>
        </p:nvGraphicFramePr>
        <p:xfrm>
          <a:off x="5026025" y="4083050"/>
          <a:ext cx="2635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4083050"/>
                        <a:ext cx="26352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5"/>
          <p:cNvGraphicFramePr>
            <a:graphicFrameLocks noChangeAspect="1"/>
          </p:cNvGraphicFramePr>
          <p:nvPr/>
        </p:nvGraphicFramePr>
        <p:xfrm>
          <a:off x="2949575" y="423545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25480" imgH="444240" progId="Equation.3">
                  <p:embed/>
                </p:oleObj>
              </mc:Choice>
              <mc:Fallback>
                <p:oleObj name="Equation" r:id="rId9" imgW="82548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4235450"/>
                        <a:ext cx="825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6"/>
          <p:cNvGraphicFramePr>
            <a:graphicFrameLocks noChangeAspect="1"/>
          </p:cNvGraphicFramePr>
          <p:nvPr/>
        </p:nvGraphicFramePr>
        <p:xfrm>
          <a:off x="5424488" y="4795838"/>
          <a:ext cx="9302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09400" imgH="583920" progId="Equation.3">
                  <p:embed/>
                </p:oleObj>
              </mc:Choice>
              <mc:Fallback>
                <p:oleObj name="Equation" r:id="rId11" imgW="1409400" imgH="583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4795838"/>
                        <a:ext cx="9302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7"/>
          <p:cNvGraphicFramePr>
            <a:graphicFrameLocks noChangeAspect="1"/>
          </p:cNvGraphicFramePr>
          <p:nvPr/>
        </p:nvGraphicFramePr>
        <p:xfrm>
          <a:off x="5553075" y="2717800"/>
          <a:ext cx="360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480" imgH="583920" progId="Equation.3">
                  <p:embed/>
                </p:oleObj>
              </mc:Choice>
              <mc:Fallback>
                <p:oleObj name="Equation" r:id="rId13" imgW="393480" imgH="583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2717800"/>
                        <a:ext cx="3603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3" name="Line 15"/>
          <p:cNvSpPr>
            <a:spLocks noChangeShapeType="1"/>
          </p:cNvSpPr>
          <p:nvPr/>
        </p:nvSpPr>
        <p:spPr bwMode="auto">
          <a:xfrm>
            <a:off x="3952875" y="294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5254" name="Line 16"/>
          <p:cNvSpPr>
            <a:spLocks noChangeShapeType="1"/>
          </p:cNvSpPr>
          <p:nvPr/>
        </p:nvSpPr>
        <p:spPr bwMode="auto">
          <a:xfrm>
            <a:off x="3952875" y="447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5255" name="Text Box 17"/>
          <p:cNvSpPr txBox="1">
            <a:spLocks noChangeArrowheads="1"/>
          </p:cNvSpPr>
          <p:nvPr/>
        </p:nvSpPr>
        <p:spPr bwMode="auto">
          <a:xfrm>
            <a:off x="2438400" y="152400"/>
            <a:ext cx="4313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Proof by induction on</a:t>
            </a:r>
            <a:r>
              <a:rPr lang="en-US">
                <a:solidFill>
                  <a:srgbClr val="FF3399"/>
                </a:solidFill>
              </a:rPr>
              <a:t> </a:t>
            </a:r>
          </a:p>
        </p:txBody>
      </p:sp>
      <p:sp>
        <p:nvSpPr>
          <p:cNvPr id="95256" name="Text Box 18"/>
          <p:cNvSpPr txBox="1">
            <a:spLocks noChangeArrowheads="1"/>
          </p:cNvSpPr>
          <p:nvPr/>
        </p:nvSpPr>
        <p:spPr bwMode="auto">
          <a:xfrm>
            <a:off x="612775" y="1377950"/>
            <a:ext cx="32305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Induction Basis:</a:t>
            </a:r>
          </a:p>
        </p:txBody>
      </p:sp>
      <p:graphicFrame>
        <p:nvGraphicFramePr>
          <p:cNvPr id="95241" name="Object 8"/>
          <p:cNvGraphicFramePr>
            <a:graphicFrameLocks noChangeAspect="1"/>
          </p:cNvGraphicFramePr>
          <p:nvPr/>
        </p:nvGraphicFramePr>
        <p:xfrm>
          <a:off x="5867400" y="1371600"/>
          <a:ext cx="1143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43000" imgH="571320" progId="Equation.3">
                  <p:embed/>
                </p:oleObj>
              </mc:Choice>
              <mc:Fallback>
                <p:oleObj name="Equation" r:id="rId15" imgW="114300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371600"/>
                        <a:ext cx="1143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9"/>
          <p:cNvGraphicFramePr>
            <a:graphicFrameLocks noChangeAspect="1"/>
          </p:cNvGraphicFramePr>
          <p:nvPr/>
        </p:nvGraphicFramePr>
        <p:xfrm>
          <a:off x="6781800" y="228600"/>
          <a:ext cx="584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83920" imgH="533160" progId="Equation.3">
                  <p:embed/>
                </p:oleObj>
              </mc:Choice>
              <mc:Fallback>
                <p:oleObj name="Equation" r:id="rId17" imgW="583920" imgH="533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28600"/>
                        <a:ext cx="584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7" name="Freeform 21"/>
          <p:cNvSpPr>
            <a:spLocks/>
          </p:cNvSpPr>
          <p:nvPr/>
        </p:nvSpPr>
        <p:spPr bwMode="auto">
          <a:xfrm>
            <a:off x="4953000" y="28956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5258" name="Text Box 22"/>
          <p:cNvSpPr txBox="1">
            <a:spLocks noChangeArrowheads="1"/>
          </p:cNvSpPr>
          <p:nvPr/>
        </p:nvSpPr>
        <p:spPr bwMode="auto">
          <a:xfrm>
            <a:off x="1203325" y="5511800"/>
            <a:ext cx="5056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is true by construction of</a:t>
            </a:r>
          </a:p>
        </p:txBody>
      </p:sp>
      <p:graphicFrame>
        <p:nvGraphicFramePr>
          <p:cNvPr id="95243" name="Object 10"/>
          <p:cNvGraphicFramePr>
            <a:graphicFrameLocks noChangeAspect="1"/>
          </p:cNvGraphicFramePr>
          <p:nvPr/>
        </p:nvGraphicFramePr>
        <p:xfrm>
          <a:off x="6400800" y="5562600"/>
          <a:ext cx="6159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8600" imgH="177480" progId="Equation.3">
                  <p:embed/>
                </p:oleObj>
              </mc:Choice>
              <mc:Fallback>
                <p:oleObj name="Equation" r:id="rId19" imgW="22860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562600"/>
                        <a:ext cx="61595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9" name="Text Box 24"/>
          <p:cNvSpPr txBox="1">
            <a:spLocks noChangeArrowheads="1"/>
          </p:cNvSpPr>
          <p:nvPr/>
        </p:nvSpPr>
        <p:spPr bwMode="auto">
          <a:xfrm>
            <a:off x="1752600" y="2743200"/>
            <a:ext cx="105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  <p:sp>
        <p:nvSpPr>
          <p:cNvPr id="95260" name="Text Box 25"/>
          <p:cNvSpPr txBox="1">
            <a:spLocks noChangeArrowheads="1"/>
          </p:cNvSpPr>
          <p:nvPr/>
        </p:nvSpPr>
        <p:spPr bwMode="auto">
          <a:xfrm>
            <a:off x="1828800" y="41910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</a:p>
        </p:txBody>
      </p:sp>
      <p:graphicFrame>
        <p:nvGraphicFramePr>
          <p:cNvPr id="95244" name="Object 11"/>
          <p:cNvGraphicFramePr>
            <a:graphicFrameLocks noChangeAspect="1"/>
          </p:cNvGraphicFramePr>
          <p:nvPr/>
        </p:nvGraphicFramePr>
        <p:xfrm>
          <a:off x="3810000" y="1371600"/>
          <a:ext cx="11430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44240" imgH="228600" progId="Equation.3">
                  <p:embed/>
                </p:oleObj>
              </mc:Choice>
              <mc:Fallback>
                <p:oleObj name="Equation" r:id="rId21" imgW="44424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71600"/>
                        <a:ext cx="11430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5" name="Object 29"/>
          <p:cNvGraphicFramePr>
            <a:graphicFrameLocks noChangeAspect="1"/>
          </p:cNvGraphicFramePr>
          <p:nvPr/>
        </p:nvGraphicFramePr>
        <p:xfrm>
          <a:off x="4191000" y="4800600"/>
          <a:ext cx="914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95000" imgH="228600" progId="Equation.3">
                  <p:embed/>
                </p:oleObj>
              </mc:Choice>
              <mc:Fallback>
                <p:oleObj name="Equation" r:id="rId23" imgW="49500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800600"/>
                        <a:ext cx="9144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5C2347-A57A-493F-85A6-60AD12D0A7D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96280" name="Text Box 2"/>
          <p:cNvSpPr txBox="1">
            <a:spLocks noChangeArrowheads="1"/>
          </p:cNvSpPr>
          <p:nvPr/>
        </p:nvSpPr>
        <p:spPr bwMode="auto">
          <a:xfrm>
            <a:off x="733425" y="234950"/>
            <a:ext cx="4294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Induction hypothesis:</a:t>
            </a:r>
          </a:p>
        </p:txBody>
      </p:sp>
      <p:graphicFrame>
        <p:nvGraphicFramePr>
          <p:cNvPr id="96258" name="Object 3"/>
          <p:cNvGraphicFramePr>
            <a:graphicFrameLocks noChangeAspect="1"/>
          </p:cNvGraphicFramePr>
          <p:nvPr/>
        </p:nvGraphicFramePr>
        <p:xfrm>
          <a:off x="5105400" y="304800"/>
          <a:ext cx="179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533160" progId="Equation.3">
                  <p:embed/>
                </p:oleObj>
              </mc:Choice>
              <mc:Fallback>
                <p:oleObj name="Equation" r:id="rId2" imgW="17906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04800"/>
                        <a:ext cx="1790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4"/>
          <p:cNvGraphicFramePr>
            <a:graphicFrameLocks noChangeAspect="1"/>
          </p:cNvGraphicFramePr>
          <p:nvPr/>
        </p:nvGraphicFramePr>
        <p:xfrm>
          <a:off x="3095625" y="2963863"/>
          <a:ext cx="4397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583920" progId="Equation.3">
                  <p:embed/>
                </p:oleObj>
              </mc:Choice>
              <mc:Fallback>
                <p:oleObj name="Equation" r:id="rId4" imgW="48240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2963863"/>
                        <a:ext cx="4397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5"/>
          <p:cNvGraphicFramePr>
            <a:graphicFrameLocks noChangeAspect="1"/>
          </p:cNvGraphicFramePr>
          <p:nvPr/>
        </p:nvGraphicFramePr>
        <p:xfrm>
          <a:off x="7766050" y="2951163"/>
          <a:ext cx="4318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160" imgH="583920" progId="Equation.3">
                  <p:embed/>
                </p:oleObj>
              </mc:Choice>
              <mc:Fallback>
                <p:oleObj name="Equation" r:id="rId6" imgW="53316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050" y="2951163"/>
                        <a:ext cx="431800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1" name="Oval 6"/>
          <p:cNvSpPr>
            <a:spLocks noChangeArrowheads="1"/>
          </p:cNvSpPr>
          <p:nvPr/>
        </p:nvSpPr>
        <p:spPr bwMode="auto">
          <a:xfrm>
            <a:off x="3049588" y="3014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82" name="Oval 7"/>
          <p:cNvSpPr>
            <a:spLocks noChangeArrowheads="1"/>
          </p:cNvSpPr>
          <p:nvPr/>
        </p:nvSpPr>
        <p:spPr bwMode="auto">
          <a:xfrm>
            <a:off x="7696200" y="2971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83" name="Oval 8"/>
          <p:cNvSpPr>
            <a:spLocks noChangeArrowheads="1"/>
          </p:cNvSpPr>
          <p:nvPr/>
        </p:nvSpPr>
        <p:spPr bwMode="auto">
          <a:xfrm>
            <a:off x="4125913" y="30400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84" name="Oval 9"/>
          <p:cNvSpPr>
            <a:spLocks noChangeArrowheads="1"/>
          </p:cNvSpPr>
          <p:nvPr/>
        </p:nvSpPr>
        <p:spPr bwMode="auto">
          <a:xfrm>
            <a:off x="5192713" y="30400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85" name="Oval 10"/>
          <p:cNvSpPr>
            <a:spLocks noChangeArrowheads="1"/>
          </p:cNvSpPr>
          <p:nvPr/>
        </p:nvSpPr>
        <p:spPr bwMode="auto">
          <a:xfrm>
            <a:off x="6715125" y="2997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86" name="Freeform 11"/>
          <p:cNvSpPr>
            <a:spLocks/>
          </p:cNvSpPr>
          <p:nvPr/>
        </p:nvSpPr>
        <p:spPr bwMode="auto">
          <a:xfrm>
            <a:off x="5724525" y="2997200"/>
            <a:ext cx="990600" cy="438150"/>
          </a:xfrm>
          <a:custGeom>
            <a:avLst/>
            <a:gdLst>
              <a:gd name="T0" fmla="*/ 0 w 1079"/>
              <a:gd name="T1" fmla="*/ 301625 h 276"/>
              <a:gd name="T2" fmla="*/ 67019 w 1079"/>
              <a:gd name="T3" fmla="*/ 288925 h 276"/>
              <a:gd name="T4" fmla="*/ 96398 w 1079"/>
              <a:gd name="T5" fmla="*/ 211138 h 276"/>
              <a:gd name="T6" fmla="*/ 170761 w 1079"/>
              <a:gd name="T7" fmla="*/ 95250 h 276"/>
              <a:gd name="T8" fmla="*/ 252470 w 1079"/>
              <a:gd name="T9" fmla="*/ 4762 h 276"/>
              <a:gd name="T10" fmla="*/ 394771 w 1079"/>
              <a:gd name="T11" fmla="*/ 57150 h 276"/>
              <a:gd name="T12" fmla="*/ 454446 w 1079"/>
              <a:gd name="T13" fmla="*/ 173037 h 276"/>
              <a:gd name="T14" fmla="*/ 498513 w 1079"/>
              <a:gd name="T15" fmla="*/ 276225 h 276"/>
              <a:gd name="T16" fmla="*/ 543499 w 1079"/>
              <a:gd name="T17" fmla="*/ 379412 h 276"/>
              <a:gd name="T18" fmla="*/ 588484 w 1079"/>
              <a:gd name="T19" fmla="*/ 430213 h 276"/>
              <a:gd name="T20" fmla="*/ 684882 w 1079"/>
              <a:gd name="T21" fmla="*/ 404812 h 276"/>
              <a:gd name="T22" fmla="*/ 773935 w 1079"/>
              <a:gd name="T23" fmla="*/ 236537 h 276"/>
              <a:gd name="T24" fmla="*/ 833609 w 1079"/>
              <a:gd name="T25" fmla="*/ 120650 h 276"/>
              <a:gd name="T26" fmla="*/ 907973 w 1079"/>
              <a:gd name="T27" fmla="*/ 133350 h 276"/>
              <a:gd name="T28" fmla="*/ 952959 w 1079"/>
              <a:gd name="T29" fmla="*/ 160337 h 276"/>
              <a:gd name="T30" fmla="*/ 974993 w 1079"/>
              <a:gd name="T31" fmla="*/ 173037 h 276"/>
              <a:gd name="T32" fmla="*/ 990600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6261" name="Object 12"/>
          <p:cNvGraphicFramePr>
            <a:graphicFrameLocks noChangeAspect="1"/>
          </p:cNvGraphicFramePr>
          <p:nvPr/>
        </p:nvGraphicFramePr>
        <p:xfrm>
          <a:off x="3663950" y="2855913"/>
          <a:ext cx="26511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2855913"/>
                        <a:ext cx="265113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13"/>
          <p:cNvGraphicFramePr>
            <a:graphicFrameLocks noChangeAspect="1"/>
          </p:cNvGraphicFramePr>
          <p:nvPr/>
        </p:nvGraphicFramePr>
        <p:xfrm>
          <a:off x="4706938" y="2855913"/>
          <a:ext cx="3127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2855913"/>
                        <a:ext cx="312737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14"/>
          <p:cNvGraphicFramePr>
            <a:graphicFrameLocks noChangeAspect="1"/>
          </p:cNvGraphicFramePr>
          <p:nvPr/>
        </p:nvGraphicFramePr>
        <p:xfrm>
          <a:off x="7307263" y="2809875"/>
          <a:ext cx="320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000" imgH="583920" progId="Equation.3">
                  <p:embed/>
                </p:oleObj>
              </mc:Choice>
              <mc:Fallback>
                <p:oleObj name="Equation" r:id="rId12" imgW="495000" imgH="5839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63" y="2809875"/>
                        <a:ext cx="3206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15"/>
          <p:cNvGraphicFramePr>
            <a:graphicFrameLocks noChangeAspect="1"/>
          </p:cNvGraphicFramePr>
          <p:nvPr/>
        </p:nvGraphicFramePr>
        <p:xfrm>
          <a:off x="1611313" y="3116263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600" imgH="406080" progId="Equation.3">
                  <p:embed/>
                </p:oleObj>
              </mc:Choice>
              <mc:Fallback>
                <p:oleObj name="Equation" r:id="rId14" imgW="72360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3116263"/>
                        <a:ext cx="723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16"/>
          <p:cNvGraphicFramePr>
            <a:graphicFrameLocks noChangeAspect="1"/>
          </p:cNvGraphicFramePr>
          <p:nvPr/>
        </p:nvGraphicFramePr>
        <p:xfrm>
          <a:off x="4192588" y="3014663"/>
          <a:ext cx="3603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3480" imgH="583920" progId="Equation.3">
                  <p:embed/>
                </p:oleObj>
              </mc:Choice>
              <mc:Fallback>
                <p:oleObj name="Equation" r:id="rId16" imgW="393480" imgH="583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88" y="3014663"/>
                        <a:ext cx="3603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17"/>
          <p:cNvGraphicFramePr>
            <a:graphicFrameLocks noChangeAspect="1"/>
          </p:cNvGraphicFramePr>
          <p:nvPr/>
        </p:nvGraphicFramePr>
        <p:xfrm>
          <a:off x="5259388" y="3013075"/>
          <a:ext cx="4524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95000" imgH="660240" progId="Equation.3">
                  <p:embed/>
                </p:oleObj>
              </mc:Choice>
              <mc:Fallback>
                <p:oleObj name="Equation" r:id="rId18" imgW="495000" imgH="660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3013075"/>
                        <a:ext cx="452437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7" name="Object 18"/>
          <p:cNvGraphicFramePr>
            <a:graphicFrameLocks noChangeAspect="1"/>
          </p:cNvGraphicFramePr>
          <p:nvPr/>
        </p:nvGraphicFramePr>
        <p:xfrm>
          <a:off x="6792913" y="2971800"/>
          <a:ext cx="4302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69800" imgH="583920" progId="Equation.3">
                  <p:embed/>
                </p:oleObj>
              </mc:Choice>
              <mc:Fallback>
                <p:oleObj name="Equation" r:id="rId20" imgW="469800" imgH="5839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913" y="2971800"/>
                        <a:ext cx="430212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7" name="Line 19"/>
          <p:cNvSpPr>
            <a:spLocks noChangeShapeType="1"/>
          </p:cNvSpPr>
          <p:nvPr/>
        </p:nvSpPr>
        <p:spPr bwMode="auto">
          <a:xfrm>
            <a:off x="2592388" y="32432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6288" name="Oval 21"/>
          <p:cNvSpPr>
            <a:spLocks noChangeArrowheads="1"/>
          </p:cNvSpPr>
          <p:nvPr/>
        </p:nvSpPr>
        <p:spPr bwMode="auto">
          <a:xfrm>
            <a:off x="29718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89" name="Oval 22"/>
          <p:cNvSpPr>
            <a:spLocks noChangeArrowheads="1"/>
          </p:cNvSpPr>
          <p:nvPr/>
        </p:nvSpPr>
        <p:spPr bwMode="auto">
          <a:xfrm>
            <a:off x="7772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90" name="Oval 23"/>
          <p:cNvSpPr>
            <a:spLocks noChangeArrowheads="1"/>
          </p:cNvSpPr>
          <p:nvPr/>
        </p:nvSpPr>
        <p:spPr bwMode="auto">
          <a:xfrm>
            <a:off x="4048125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91" name="Oval 24"/>
          <p:cNvSpPr>
            <a:spLocks noChangeArrowheads="1"/>
          </p:cNvSpPr>
          <p:nvPr/>
        </p:nvSpPr>
        <p:spPr bwMode="auto">
          <a:xfrm>
            <a:off x="5114925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92" name="Oval 25"/>
          <p:cNvSpPr>
            <a:spLocks noChangeArrowheads="1"/>
          </p:cNvSpPr>
          <p:nvPr/>
        </p:nvSpPr>
        <p:spPr bwMode="auto">
          <a:xfrm>
            <a:off x="6791325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93" name="Line 26"/>
          <p:cNvSpPr>
            <a:spLocks noChangeShapeType="1"/>
          </p:cNvSpPr>
          <p:nvPr/>
        </p:nvSpPr>
        <p:spPr bwMode="auto">
          <a:xfrm>
            <a:off x="3514725" y="52832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6294" name="Line 27"/>
          <p:cNvSpPr>
            <a:spLocks noChangeShapeType="1"/>
          </p:cNvSpPr>
          <p:nvPr/>
        </p:nvSpPr>
        <p:spPr bwMode="auto">
          <a:xfrm>
            <a:off x="4581525" y="52832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6295" name="Line 28"/>
          <p:cNvSpPr>
            <a:spLocks noChangeShapeType="1"/>
          </p:cNvSpPr>
          <p:nvPr/>
        </p:nvSpPr>
        <p:spPr bwMode="auto">
          <a:xfrm>
            <a:off x="7315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6296" name="Freeform 29"/>
          <p:cNvSpPr>
            <a:spLocks/>
          </p:cNvSpPr>
          <p:nvPr/>
        </p:nvSpPr>
        <p:spPr bwMode="auto">
          <a:xfrm>
            <a:off x="5646738" y="5011738"/>
            <a:ext cx="1135062" cy="438150"/>
          </a:xfrm>
          <a:custGeom>
            <a:avLst/>
            <a:gdLst>
              <a:gd name="T0" fmla="*/ 0 w 1079"/>
              <a:gd name="T1" fmla="*/ 301625 h 276"/>
              <a:gd name="T2" fmla="*/ 76793 w 1079"/>
              <a:gd name="T3" fmla="*/ 288925 h 276"/>
              <a:gd name="T4" fmla="*/ 110456 w 1079"/>
              <a:gd name="T5" fmla="*/ 211138 h 276"/>
              <a:gd name="T6" fmla="*/ 195664 w 1079"/>
              <a:gd name="T7" fmla="*/ 95250 h 276"/>
              <a:gd name="T8" fmla="*/ 289288 w 1079"/>
              <a:gd name="T9" fmla="*/ 4762 h 276"/>
              <a:gd name="T10" fmla="*/ 452342 w 1079"/>
              <a:gd name="T11" fmla="*/ 57150 h 276"/>
              <a:gd name="T12" fmla="*/ 520719 w 1079"/>
              <a:gd name="T13" fmla="*/ 173037 h 276"/>
              <a:gd name="T14" fmla="*/ 571213 w 1079"/>
              <a:gd name="T15" fmla="*/ 276225 h 276"/>
              <a:gd name="T16" fmla="*/ 622759 w 1079"/>
              <a:gd name="T17" fmla="*/ 379412 h 276"/>
              <a:gd name="T18" fmla="*/ 674305 w 1079"/>
              <a:gd name="T19" fmla="*/ 430213 h 276"/>
              <a:gd name="T20" fmla="*/ 784760 w 1079"/>
              <a:gd name="T21" fmla="*/ 404812 h 276"/>
              <a:gd name="T22" fmla="*/ 886800 w 1079"/>
              <a:gd name="T23" fmla="*/ 236537 h 276"/>
              <a:gd name="T24" fmla="*/ 955177 w 1079"/>
              <a:gd name="T25" fmla="*/ 120650 h 276"/>
              <a:gd name="T26" fmla="*/ 1040386 w 1079"/>
              <a:gd name="T27" fmla="*/ 133350 h 276"/>
              <a:gd name="T28" fmla="*/ 1091932 w 1079"/>
              <a:gd name="T29" fmla="*/ 160337 h 276"/>
              <a:gd name="T30" fmla="*/ 1117179 w 1079"/>
              <a:gd name="T31" fmla="*/ 173037 h 276"/>
              <a:gd name="T32" fmla="*/ 1135062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6268" name="Object 30"/>
          <p:cNvGraphicFramePr>
            <a:graphicFrameLocks noChangeAspect="1"/>
          </p:cNvGraphicFramePr>
          <p:nvPr/>
        </p:nvGraphicFramePr>
        <p:xfrm>
          <a:off x="3587750" y="4870450"/>
          <a:ext cx="2635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06080" imgH="571320" progId="Equation.3">
                  <p:embed/>
                </p:oleObj>
              </mc:Choice>
              <mc:Fallback>
                <p:oleObj name="Equation" r:id="rId22" imgW="406080" imgH="5713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4870450"/>
                        <a:ext cx="26352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9" name="Object 31"/>
          <p:cNvGraphicFramePr>
            <a:graphicFrameLocks noChangeAspect="1"/>
          </p:cNvGraphicFramePr>
          <p:nvPr/>
        </p:nvGraphicFramePr>
        <p:xfrm>
          <a:off x="4629150" y="4870450"/>
          <a:ext cx="3127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82400" imgH="571320" progId="Equation.3">
                  <p:embed/>
                </p:oleObj>
              </mc:Choice>
              <mc:Fallback>
                <p:oleObj name="Equation" r:id="rId23" imgW="482400" imgH="5713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4870450"/>
                        <a:ext cx="312738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0" name="Object 32"/>
          <p:cNvGraphicFramePr>
            <a:graphicFrameLocks noChangeAspect="1"/>
          </p:cNvGraphicFramePr>
          <p:nvPr/>
        </p:nvGraphicFramePr>
        <p:xfrm>
          <a:off x="7383463" y="4867275"/>
          <a:ext cx="320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95000" imgH="583920" progId="Equation.3">
                  <p:embed/>
                </p:oleObj>
              </mc:Choice>
              <mc:Fallback>
                <p:oleObj name="Equation" r:id="rId24" imgW="495000" imgH="5839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3463" y="4867275"/>
                        <a:ext cx="3206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1" name="Object 33"/>
          <p:cNvGraphicFramePr>
            <a:graphicFrameLocks noChangeAspect="1"/>
          </p:cNvGraphicFramePr>
          <p:nvPr/>
        </p:nvGraphicFramePr>
        <p:xfrm>
          <a:off x="1524000" y="502920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825480" imgH="444240" progId="Equation.3">
                  <p:embed/>
                </p:oleObj>
              </mc:Choice>
              <mc:Fallback>
                <p:oleObj name="Equation" r:id="rId25" imgW="825480" imgH="4442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29200"/>
                        <a:ext cx="825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2" name="Object 34"/>
          <p:cNvGraphicFramePr>
            <a:graphicFrameLocks noChangeAspect="1"/>
          </p:cNvGraphicFramePr>
          <p:nvPr/>
        </p:nvGraphicFramePr>
        <p:xfrm>
          <a:off x="3986213" y="5583238"/>
          <a:ext cx="7620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409400" imgH="583920" progId="Equation.3">
                  <p:embed/>
                </p:oleObj>
              </mc:Choice>
              <mc:Fallback>
                <p:oleObj name="Equation" r:id="rId27" imgW="1409400" imgH="58392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5583238"/>
                        <a:ext cx="762000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3" name="Object 35"/>
          <p:cNvGraphicFramePr>
            <a:graphicFrameLocks noChangeAspect="1"/>
          </p:cNvGraphicFramePr>
          <p:nvPr/>
        </p:nvGraphicFramePr>
        <p:xfrm>
          <a:off x="5032375" y="5541963"/>
          <a:ext cx="8096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498320" imgH="660240" progId="Equation.3">
                  <p:embed/>
                </p:oleObj>
              </mc:Choice>
              <mc:Fallback>
                <p:oleObj name="Equation" r:id="rId29" imgW="1498320" imgH="660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5541963"/>
                        <a:ext cx="8096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4" name="Object 36"/>
          <p:cNvGraphicFramePr>
            <a:graphicFrameLocks noChangeAspect="1"/>
          </p:cNvGraphicFramePr>
          <p:nvPr/>
        </p:nvGraphicFramePr>
        <p:xfrm>
          <a:off x="6692900" y="5562600"/>
          <a:ext cx="7937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473120" imgH="583920" progId="Equation.3">
                  <p:embed/>
                </p:oleObj>
              </mc:Choice>
              <mc:Fallback>
                <p:oleObj name="Equation" r:id="rId31" imgW="1473120" imgH="5839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5562600"/>
                        <a:ext cx="79375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5" name="Object 37"/>
          <p:cNvGraphicFramePr>
            <a:graphicFrameLocks noChangeAspect="1"/>
          </p:cNvGraphicFramePr>
          <p:nvPr/>
        </p:nvGraphicFramePr>
        <p:xfrm>
          <a:off x="7743825" y="5562600"/>
          <a:ext cx="8255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536480" imgH="583920" progId="Equation.3">
                  <p:embed/>
                </p:oleObj>
              </mc:Choice>
              <mc:Fallback>
                <p:oleObj name="Equation" r:id="rId33" imgW="1536480" imgH="58392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3825" y="5562600"/>
                        <a:ext cx="8255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97" name="Line 38"/>
          <p:cNvSpPr>
            <a:spLocks noChangeShapeType="1"/>
          </p:cNvSpPr>
          <p:nvPr/>
        </p:nvSpPr>
        <p:spPr bwMode="auto">
          <a:xfrm>
            <a:off x="25146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96276" name="Object 39"/>
          <p:cNvGraphicFramePr>
            <a:graphicFrameLocks noChangeAspect="1"/>
          </p:cNvGraphicFramePr>
          <p:nvPr/>
        </p:nvGraphicFramePr>
        <p:xfrm>
          <a:off x="4953000" y="914400"/>
          <a:ext cx="2654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654280" imgH="583920" progId="Equation.3">
                  <p:embed/>
                </p:oleObj>
              </mc:Choice>
              <mc:Fallback>
                <p:oleObj name="Equation" r:id="rId35" imgW="2654280" imgH="5839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914400"/>
                        <a:ext cx="26543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98" name="Freeform 40"/>
          <p:cNvSpPr>
            <a:spLocks/>
          </p:cNvSpPr>
          <p:nvPr/>
        </p:nvSpPr>
        <p:spPr bwMode="auto">
          <a:xfrm>
            <a:off x="3590925" y="31496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6299" name="Freeform 41"/>
          <p:cNvSpPr>
            <a:spLocks/>
          </p:cNvSpPr>
          <p:nvPr/>
        </p:nvSpPr>
        <p:spPr bwMode="auto">
          <a:xfrm>
            <a:off x="4657725" y="31496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6300" name="Freeform 42"/>
          <p:cNvSpPr>
            <a:spLocks/>
          </p:cNvSpPr>
          <p:nvPr/>
        </p:nvSpPr>
        <p:spPr bwMode="auto">
          <a:xfrm>
            <a:off x="7248525" y="3149600"/>
            <a:ext cx="457200" cy="266700"/>
          </a:xfrm>
          <a:custGeom>
            <a:avLst/>
            <a:gdLst>
              <a:gd name="T0" fmla="*/ 0 w 384"/>
              <a:gd name="T1" fmla="*/ 101600 h 168"/>
              <a:gd name="T2" fmla="*/ 171450 w 384"/>
              <a:gd name="T3" fmla="*/ 254000 h 168"/>
              <a:gd name="T4" fmla="*/ 285750 w 384"/>
              <a:gd name="T5" fmla="*/ 25400 h 168"/>
              <a:gd name="T6" fmla="*/ 4572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6301" name="Text Box 43"/>
          <p:cNvSpPr txBox="1">
            <a:spLocks noChangeArrowheads="1"/>
          </p:cNvSpPr>
          <p:nvPr/>
        </p:nvSpPr>
        <p:spPr bwMode="auto">
          <a:xfrm>
            <a:off x="457200" y="3048000"/>
            <a:ext cx="105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  <p:sp>
        <p:nvSpPr>
          <p:cNvPr id="96302" name="Text Box 44"/>
          <p:cNvSpPr txBox="1">
            <a:spLocks noChangeArrowheads="1"/>
          </p:cNvSpPr>
          <p:nvPr/>
        </p:nvSpPr>
        <p:spPr bwMode="auto">
          <a:xfrm>
            <a:off x="457200" y="5029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</a:p>
        </p:txBody>
      </p:sp>
      <p:sp>
        <p:nvSpPr>
          <p:cNvPr id="96303" name="Text Box 45"/>
          <p:cNvSpPr txBox="1">
            <a:spLocks noChangeArrowheads="1"/>
          </p:cNvSpPr>
          <p:nvPr/>
        </p:nvSpPr>
        <p:spPr bwMode="auto">
          <a:xfrm>
            <a:off x="2133600" y="2133600"/>
            <a:ext cx="61896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Suppose that the following hold</a:t>
            </a:r>
          </a:p>
        </p:txBody>
      </p:sp>
      <p:graphicFrame>
        <p:nvGraphicFramePr>
          <p:cNvPr id="96277" name="Object 7"/>
          <p:cNvGraphicFramePr>
            <a:graphicFrameLocks noChangeAspect="1"/>
          </p:cNvGraphicFramePr>
          <p:nvPr/>
        </p:nvGraphicFramePr>
        <p:xfrm>
          <a:off x="2819400" y="5562600"/>
          <a:ext cx="82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495000" imgH="228600" progId="Equation.3">
                  <p:embed/>
                </p:oleObj>
              </mc:Choice>
              <mc:Fallback>
                <p:oleObj name="Equation" r:id="rId37" imgW="495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562600"/>
                        <a:ext cx="825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0EB5DF-FB2E-4BC1-B892-0E0A6566B57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97311" name="Text Box 2"/>
          <p:cNvSpPr txBox="1">
            <a:spLocks noChangeArrowheads="1"/>
          </p:cNvSpPr>
          <p:nvPr/>
        </p:nvSpPr>
        <p:spPr bwMode="auto">
          <a:xfrm>
            <a:off x="238125" y="158750"/>
            <a:ext cx="3170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Induction Step:</a:t>
            </a:r>
          </a:p>
        </p:txBody>
      </p:sp>
      <p:graphicFrame>
        <p:nvGraphicFramePr>
          <p:cNvPr id="97282" name="Object 3"/>
          <p:cNvGraphicFramePr>
            <a:graphicFrameLocks noChangeAspect="1"/>
          </p:cNvGraphicFramePr>
          <p:nvPr/>
        </p:nvGraphicFramePr>
        <p:xfrm>
          <a:off x="3505200" y="228600"/>
          <a:ext cx="1866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533160" progId="Equation.3">
                  <p:embed/>
                </p:oleObj>
              </mc:Choice>
              <mc:Fallback>
                <p:oleObj name="Equation" r:id="rId2" imgW="186660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8600"/>
                        <a:ext cx="18669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4"/>
          <p:cNvGraphicFramePr>
            <a:graphicFrameLocks noChangeAspect="1"/>
          </p:cNvGraphicFramePr>
          <p:nvPr/>
        </p:nvGraphicFramePr>
        <p:xfrm>
          <a:off x="2582863" y="2938463"/>
          <a:ext cx="439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583920" progId="Equation.3">
                  <p:embed/>
                </p:oleObj>
              </mc:Choice>
              <mc:Fallback>
                <p:oleObj name="Equation" r:id="rId4" imgW="48240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2938463"/>
                        <a:ext cx="4397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5"/>
          <p:cNvGraphicFramePr>
            <a:graphicFrameLocks noChangeAspect="1"/>
          </p:cNvGraphicFramePr>
          <p:nvPr/>
        </p:nvGraphicFramePr>
        <p:xfrm>
          <a:off x="7253288" y="2925763"/>
          <a:ext cx="4318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160" imgH="583920" progId="Equation.3">
                  <p:embed/>
                </p:oleObj>
              </mc:Choice>
              <mc:Fallback>
                <p:oleObj name="Equation" r:id="rId6" imgW="53316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88" y="2925763"/>
                        <a:ext cx="431800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12" name="Oval 6"/>
          <p:cNvSpPr>
            <a:spLocks noChangeArrowheads="1"/>
          </p:cNvSpPr>
          <p:nvPr/>
        </p:nvSpPr>
        <p:spPr bwMode="auto">
          <a:xfrm>
            <a:off x="2536825" y="29892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13" name="Oval 7"/>
          <p:cNvSpPr>
            <a:spLocks noChangeArrowheads="1"/>
          </p:cNvSpPr>
          <p:nvPr/>
        </p:nvSpPr>
        <p:spPr bwMode="auto">
          <a:xfrm>
            <a:off x="7183438" y="294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14" name="Oval 8"/>
          <p:cNvSpPr>
            <a:spLocks noChangeArrowheads="1"/>
          </p:cNvSpPr>
          <p:nvPr/>
        </p:nvSpPr>
        <p:spPr bwMode="auto">
          <a:xfrm>
            <a:off x="3613150" y="3014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15" name="Oval 9"/>
          <p:cNvSpPr>
            <a:spLocks noChangeArrowheads="1"/>
          </p:cNvSpPr>
          <p:nvPr/>
        </p:nvSpPr>
        <p:spPr bwMode="auto">
          <a:xfrm>
            <a:off x="4679950" y="3014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16" name="Oval 10"/>
          <p:cNvSpPr>
            <a:spLocks noChangeArrowheads="1"/>
          </p:cNvSpPr>
          <p:nvPr/>
        </p:nvSpPr>
        <p:spPr bwMode="auto">
          <a:xfrm>
            <a:off x="6202363" y="2971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17" name="Freeform 11"/>
          <p:cNvSpPr>
            <a:spLocks/>
          </p:cNvSpPr>
          <p:nvPr/>
        </p:nvSpPr>
        <p:spPr bwMode="auto">
          <a:xfrm>
            <a:off x="5211763" y="2971800"/>
            <a:ext cx="990600" cy="438150"/>
          </a:xfrm>
          <a:custGeom>
            <a:avLst/>
            <a:gdLst>
              <a:gd name="T0" fmla="*/ 0 w 1079"/>
              <a:gd name="T1" fmla="*/ 301625 h 276"/>
              <a:gd name="T2" fmla="*/ 67019 w 1079"/>
              <a:gd name="T3" fmla="*/ 288925 h 276"/>
              <a:gd name="T4" fmla="*/ 96398 w 1079"/>
              <a:gd name="T5" fmla="*/ 211138 h 276"/>
              <a:gd name="T6" fmla="*/ 170761 w 1079"/>
              <a:gd name="T7" fmla="*/ 95250 h 276"/>
              <a:gd name="T8" fmla="*/ 252470 w 1079"/>
              <a:gd name="T9" fmla="*/ 4762 h 276"/>
              <a:gd name="T10" fmla="*/ 394771 w 1079"/>
              <a:gd name="T11" fmla="*/ 57150 h 276"/>
              <a:gd name="T12" fmla="*/ 454446 w 1079"/>
              <a:gd name="T13" fmla="*/ 173037 h 276"/>
              <a:gd name="T14" fmla="*/ 498513 w 1079"/>
              <a:gd name="T15" fmla="*/ 276225 h 276"/>
              <a:gd name="T16" fmla="*/ 543499 w 1079"/>
              <a:gd name="T17" fmla="*/ 379412 h 276"/>
              <a:gd name="T18" fmla="*/ 588484 w 1079"/>
              <a:gd name="T19" fmla="*/ 430213 h 276"/>
              <a:gd name="T20" fmla="*/ 684882 w 1079"/>
              <a:gd name="T21" fmla="*/ 404812 h 276"/>
              <a:gd name="T22" fmla="*/ 773935 w 1079"/>
              <a:gd name="T23" fmla="*/ 236537 h 276"/>
              <a:gd name="T24" fmla="*/ 833609 w 1079"/>
              <a:gd name="T25" fmla="*/ 120650 h 276"/>
              <a:gd name="T26" fmla="*/ 907973 w 1079"/>
              <a:gd name="T27" fmla="*/ 133350 h 276"/>
              <a:gd name="T28" fmla="*/ 952959 w 1079"/>
              <a:gd name="T29" fmla="*/ 160337 h 276"/>
              <a:gd name="T30" fmla="*/ 974993 w 1079"/>
              <a:gd name="T31" fmla="*/ 173037 h 276"/>
              <a:gd name="T32" fmla="*/ 990600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7285" name="Object 12"/>
          <p:cNvGraphicFramePr>
            <a:graphicFrameLocks noChangeAspect="1"/>
          </p:cNvGraphicFramePr>
          <p:nvPr/>
        </p:nvGraphicFramePr>
        <p:xfrm>
          <a:off x="3151188" y="2830513"/>
          <a:ext cx="2651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2830513"/>
                        <a:ext cx="265112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13"/>
          <p:cNvGraphicFramePr>
            <a:graphicFrameLocks noChangeAspect="1"/>
          </p:cNvGraphicFramePr>
          <p:nvPr/>
        </p:nvGraphicFramePr>
        <p:xfrm>
          <a:off x="4194175" y="2830513"/>
          <a:ext cx="31273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2830513"/>
                        <a:ext cx="312738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14"/>
          <p:cNvGraphicFramePr>
            <a:graphicFrameLocks noChangeAspect="1"/>
          </p:cNvGraphicFramePr>
          <p:nvPr/>
        </p:nvGraphicFramePr>
        <p:xfrm>
          <a:off x="6794500" y="2784475"/>
          <a:ext cx="320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000" imgH="583920" progId="Equation.3">
                  <p:embed/>
                </p:oleObj>
              </mc:Choice>
              <mc:Fallback>
                <p:oleObj name="Equation" r:id="rId12" imgW="495000" imgH="5839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2784475"/>
                        <a:ext cx="3206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15"/>
          <p:cNvGraphicFramePr>
            <a:graphicFrameLocks noChangeAspect="1"/>
          </p:cNvGraphicFramePr>
          <p:nvPr/>
        </p:nvGraphicFramePr>
        <p:xfrm>
          <a:off x="1098550" y="3090863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600" imgH="406080" progId="Equation.3">
                  <p:embed/>
                </p:oleObj>
              </mc:Choice>
              <mc:Fallback>
                <p:oleObj name="Equation" r:id="rId14" imgW="72360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3090863"/>
                        <a:ext cx="723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16"/>
          <p:cNvGraphicFramePr>
            <a:graphicFrameLocks noChangeAspect="1"/>
          </p:cNvGraphicFramePr>
          <p:nvPr/>
        </p:nvGraphicFramePr>
        <p:xfrm>
          <a:off x="3679825" y="2989263"/>
          <a:ext cx="360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3480" imgH="583920" progId="Equation.3">
                  <p:embed/>
                </p:oleObj>
              </mc:Choice>
              <mc:Fallback>
                <p:oleObj name="Equation" r:id="rId16" imgW="393480" imgH="583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2989263"/>
                        <a:ext cx="3603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17"/>
          <p:cNvGraphicFramePr>
            <a:graphicFrameLocks noChangeAspect="1"/>
          </p:cNvGraphicFramePr>
          <p:nvPr/>
        </p:nvGraphicFramePr>
        <p:xfrm>
          <a:off x="4746625" y="2987675"/>
          <a:ext cx="4524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95000" imgH="660240" progId="Equation.3">
                  <p:embed/>
                </p:oleObj>
              </mc:Choice>
              <mc:Fallback>
                <p:oleObj name="Equation" r:id="rId18" imgW="495000" imgH="660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2987675"/>
                        <a:ext cx="452438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18"/>
          <p:cNvGraphicFramePr>
            <a:graphicFrameLocks noChangeAspect="1"/>
          </p:cNvGraphicFramePr>
          <p:nvPr/>
        </p:nvGraphicFramePr>
        <p:xfrm>
          <a:off x="6280150" y="2946400"/>
          <a:ext cx="4302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69800" imgH="583920" progId="Equation.3">
                  <p:embed/>
                </p:oleObj>
              </mc:Choice>
              <mc:Fallback>
                <p:oleObj name="Equation" r:id="rId20" imgW="469800" imgH="5839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2946400"/>
                        <a:ext cx="430213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18" name="Line 19"/>
          <p:cNvSpPr>
            <a:spLocks noChangeShapeType="1"/>
          </p:cNvSpPr>
          <p:nvPr/>
        </p:nvSpPr>
        <p:spPr bwMode="auto">
          <a:xfrm>
            <a:off x="2079625" y="32178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7319" name="Oval 21"/>
          <p:cNvSpPr>
            <a:spLocks noChangeArrowheads="1"/>
          </p:cNvSpPr>
          <p:nvPr/>
        </p:nvSpPr>
        <p:spPr bwMode="auto">
          <a:xfrm>
            <a:off x="2392363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20" name="Oval 22"/>
          <p:cNvSpPr>
            <a:spLocks noChangeArrowheads="1"/>
          </p:cNvSpPr>
          <p:nvPr/>
        </p:nvSpPr>
        <p:spPr bwMode="auto">
          <a:xfrm>
            <a:off x="7192963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21" name="Oval 23"/>
          <p:cNvSpPr>
            <a:spLocks noChangeArrowheads="1"/>
          </p:cNvSpPr>
          <p:nvPr/>
        </p:nvSpPr>
        <p:spPr bwMode="auto">
          <a:xfrm>
            <a:off x="3468688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22" name="Oval 24"/>
          <p:cNvSpPr>
            <a:spLocks noChangeArrowheads="1"/>
          </p:cNvSpPr>
          <p:nvPr/>
        </p:nvSpPr>
        <p:spPr bwMode="auto">
          <a:xfrm>
            <a:off x="4535488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23" name="Oval 25"/>
          <p:cNvSpPr>
            <a:spLocks noChangeArrowheads="1"/>
          </p:cNvSpPr>
          <p:nvPr/>
        </p:nvSpPr>
        <p:spPr bwMode="auto">
          <a:xfrm>
            <a:off x="6211888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24" name="Line 26"/>
          <p:cNvSpPr>
            <a:spLocks noChangeShapeType="1"/>
          </p:cNvSpPr>
          <p:nvPr/>
        </p:nvSpPr>
        <p:spPr bwMode="auto">
          <a:xfrm>
            <a:off x="2935288" y="52832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7325" name="Line 27"/>
          <p:cNvSpPr>
            <a:spLocks noChangeShapeType="1"/>
          </p:cNvSpPr>
          <p:nvPr/>
        </p:nvSpPr>
        <p:spPr bwMode="auto">
          <a:xfrm>
            <a:off x="4002088" y="52832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7326" name="Line 28"/>
          <p:cNvSpPr>
            <a:spLocks noChangeShapeType="1"/>
          </p:cNvSpPr>
          <p:nvPr/>
        </p:nvSpPr>
        <p:spPr bwMode="auto">
          <a:xfrm>
            <a:off x="6735763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7327" name="Freeform 29"/>
          <p:cNvSpPr>
            <a:spLocks/>
          </p:cNvSpPr>
          <p:nvPr/>
        </p:nvSpPr>
        <p:spPr bwMode="auto">
          <a:xfrm>
            <a:off x="5067300" y="5011738"/>
            <a:ext cx="1135063" cy="438150"/>
          </a:xfrm>
          <a:custGeom>
            <a:avLst/>
            <a:gdLst>
              <a:gd name="T0" fmla="*/ 0 w 1079"/>
              <a:gd name="T1" fmla="*/ 301625 h 276"/>
              <a:gd name="T2" fmla="*/ 76793 w 1079"/>
              <a:gd name="T3" fmla="*/ 288925 h 276"/>
              <a:gd name="T4" fmla="*/ 110456 w 1079"/>
              <a:gd name="T5" fmla="*/ 211138 h 276"/>
              <a:gd name="T6" fmla="*/ 195664 w 1079"/>
              <a:gd name="T7" fmla="*/ 95250 h 276"/>
              <a:gd name="T8" fmla="*/ 289289 w 1079"/>
              <a:gd name="T9" fmla="*/ 4762 h 276"/>
              <a:gd name="T10" fmla="*/ 452342 w 1079"/>
              <a:gd name="T11" fmla="*/ 57150 h 276"/>
              <a:gd name="T12" fmla="*/ 520719 w 1079"/>
              <a:gd name="T13" fmla="*/ 173037 h 276"/>
              <a:gd name="T14" fmla="*/ 571213 w 1079"/>
              <a:gd name="T15" fmla="*/ 276225 h 276"/>
              <a:gd name="T16" fmla="*/ 622759 w 1079"/>
              <a:gd name="T17" fmla="*/ 379412 h 276"/>
              <a:gd name="T18" fmla="*/ 674305 w 1079"/>
              <a:gd name="T19" fmla="*/ 430213 h 276"/>
              <a:gd name="T20" fmla="*/ 784761 w 1079"/>
              <a:gd name="T21" fmla="*/ 404812 h 276"/>
              <a:gd name="T22" fmla="*/ 886801 w 1079"/>
              <a:gd name="T23" fmla="*/ 236537 h 276"/>
              <a:gd name="T24" fmla="*/ 955178 w 1079"/>
              <a:gd name="T25" fmla="*/ 120650 h 276"/>
              <a:gd name="T26" fmla="*/ 1040387 w 1079"/>
              <a:gd name="T27" fmla="*/ 133350 h 276"/>
              <a:gd name="T28" fmla="*/ 1091933 w 1079"/>
              <a:gd name="T29" fmla="*/ 160337 h 276"/>
              <a:gd name="T30" fmla="*/ 1117180 w 1079"/>
              <a:gd name="T31" fmla="*/ 173037 h 276"/>
              <a:gd name="T32" fmla="*/ 1135063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7292" name="Object 30"/>
          <p:cNvGraphicFramePr>
            <a:graphicFrameLocks noChangeAspect="1"/>
          </p:cNvGraphicFramePr>
          <p:nvPr/>
        </p:nvGraphicFramePr>
        <p:xfrm>
          <a:off x="3008313" y="4870450"/>
          <a:ext cx="2635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06080" imgH="571320" progId="Equation.3">
                  <p:embed/>
                </p:oleObj>
              </mc:Choice>
              <mc:Fallback>
                <p:oleObj name="Equation" r:id="rId22" imgW="406080" imgH="5713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4870450"/>
                        <a:ext cx="26352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31"/>
          <p:cNvGraphicFramePr>
            <a:graphicFrameLocks noChangeAspect="1"/>
          </p:cNvGraphicFramePr>
          <p:nvPr/>
        </p:nvGraphicFramePr>
        <p:xfrm>
          <a:off x="4049713" y="4870450"/>
          <a:ext cx="31273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82400" imgH="571320" progId="Equation.3">
                  <p:embed/>
                </p:oleObj>
              </mc:Choice>
              <mc:Fallback>
                <p:oleObj name="Equation" r:id="rId23" imgW="482400" imgH="5713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4870450"/>
                        <a:ext cx="312737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32"/>
          <p:cNvGraphicFramePr>
            <a:graphicFrameLocks noChangeAspect="1"/>
          </p:cNvGraphicFramePr>
          <p:nvPr/>
        </p:nvGraphicFramePr>
        <p:xfrm>
          <a:off x="6804025" y="4867275"/>
          <a:ext cx="320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95000" imgH="583920" progId="Equation.3">
                  <p:embed/>
                </p:oleObj>
              </mc:Choice>
              <mc:Fallback>
                <p:oleObj name="Equation" r:id="rId24" imgW="495000" imgH="5839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867275"/>
                        <a:ext cx="3206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5" name="Object 33"/>
          <p:cNvGraphicFramePr>
            <a:graphicFrameLocks noChangeAspect="1"/>
          </p:cNvGraphicFramePr>
          <p:nvPr/>
        </p:nvGraphicFramePr>
        <p:xfrm>
          <a:off x="1084263" y="502285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825480" imgH="444240" progId="Equation.3">
                  <p:embed/>
                </p:oleObj>
              </mc:Choice>
              <mc:Fallback>
                <p:oleObj name="Equation" r:id="rId25" imgW="825480" imgH="4442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5022850"/>
                        <a:ext cx="825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6" name="Object 34"/>
          <p:cNvGraphicFramePr>
            <a:graphicFrameLocks noChangeAspect="1"/>
          </p:cNvGraphicFramePr>
          <p:nvPr/>
        </p:nvGraphicFramePr>
        <p:xfrm>
          <a:off x="3406775" y="5583238"/>
          <a:ext cx="7620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409400" imgH="583920" progId="Equation.3">
                  <p:embed/>
                </p:oleObj>
              </mc:Choice>
              <mc:Fallback>
                <p:oleObj name="Equation" r:id="rId27" imgW="1409400" imgH="58392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5583238"/>
                        <a:ext cx="762000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7" name="Object 35"/>
          <p:cNvGraphicFramePr>
            <a:graphicFrameLocks noChangeAspect="1"/>
          </p:cNvGraphicFramePr>
          <p:nvPr/>
        </p:nvGraphicFramePr>
        <p:xfrm>
          <a:off x="4452938" y="5541963"/>
          <a:ext cx="8096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498320" imgH="660240" progId="Equation.3">
                  <p:embed/>
                </p:oleObj>
              </mc:Choice>
              <mc:Fallback>
                <p:oleObj name="Equation" r:id="rId29" imgW="1498320" imgH="660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5541963"/>
                        <a:ext cx="8096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8" name="Object 36"/>
          <p:cNvGraphicFramePr>
            <a:graphicFrameLocks noChangeAspect="1"/>
          </p:cNvGraphicFramePr>
          <p:nvPr/>
        </p:nvGraphicFramePr>
        <p:xfrm>
          <a:off x="6113463" y="5562600"/>
          <a:ext cx="7937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473120" imgH="583920" progId="Equation.3">
                  <p:embed/>
                </p:oleObj>
              </mc:Choice>
              <mc:Fallback>
                <p:oleObj name="Equation" r:id="rId31" imgW="1473120" imgH="5839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5562600"/>
                        <a:ext cx="79375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9" name="Object 37"/>
          <p:cNvGraphicFramePr>
            <a:graphicFrameLocks noChangeAspect="1"/>
          </p:cNvGraphicFramePr>
          <p:nvPr/>
        </p:nvGraphicFramePr>
        <p:xfrm>
          <a:off x="7164388" y="5562600"/>
          <a:ext cx="8255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536480" imgH="583920" progId="Equation.3">
                  <p:embed/>
                </p:oleObj>
              </mc:Choice>
              <mc:Fallback>
                <p:oleObj name="Equation" r:id="rId33" imgW="1536480" imgH="58392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5562600"/>
                        <a:ext cx="8255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28" name="Line 38"/>
          <p:cNvSpPr>
            <a:spLocks noChangeShapeType="1"/>
          </p:cNvSpPr>
          <p:nvPr/>
        </p:nvSpPr>
        <p:spPr bwMode="auto">
          <a:xfrm>
            <a:off x="1935163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97300" name="Object 39"/>
          <p:cNvGraphicFramePr>
            <a:graphicFrameLocks noChangeAspect="1"/>
          </p:cNvGraphicFramePr>
          <p:nvPr/>
        </p:nvGraphicFramePr>
        <p:xfrm>
          <a:off x="3581400" y="838200"/>
          <a:ext cx="52705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5270400" imgH="1206360" progId="Equation.3">
                  <p:embed/>
                </p:oleObj>
              </mc:Choice>
              <mc:Fallback>
                <p:oleObj name="Equation" r:id="rId35" imgW="5270400" imgH="12063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527050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29" name="AutoShape 40"/>
          <p:cNvSpPr>
            <a:spLocks/>
          </p:cNvSpPr>
          <p:nvPr/>
        </p:nvSpPr>
        <p:spPr bwMode="auto">
          <a:xfrm rot="5353442">
            <a:off x="4940300" y="1328738"/>
            <a:ext cx="463550" cy="5105400"/>
          </a:xfrm>
          <a:prstGeom prst="rightBrace">
            <a:avLst>
              <a:gd name="adj1" fmla="val 9178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7301" name="Object 41"/>
          <p:cNvGraphicFramePr>
            <a:graphicFrameLocks noChangeAspect="1"/>
          </p:cNvGraphicFramePr>
          <p:nvPr/>
        </p:nvGraphicFramePr>
        <p:xfrm>
          <a:off x="5029200" y="403860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355320" imgH="444240" progId="Equation.3">
                  <p:embed/>
                </p:oleObj>
              </mc:Choice>
              <mc:Fallback>
                <p:oleObj name="Equation" r:id="rId37" imgW="355320" imgH="4442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038600"/>
                        <a:ext cx="355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30" name="AutoShape 42"/>
          <p:cNvSpPr>
            <a:spLocks/>
          </p:cNvSpPr>
          <p:nvPr/>
        </p:nvSpPr>
        <p:spPr bwMode="auto">
          <a:xfrm rot="5353442">
            <a:off x="4937919" y="3407569"/>
            <a:ext cx="463550" cy="5456238"/>
          </a:xfrm>
          <a:prstGeom prst="rightBrace">
            <a:avLst>
              <a:gd name="adj1" fmla="val 9808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7302" name="Object 43"/>
          <p:cNvGraphicFramePr>
            <a:graphicFrameLocks noChangeAspect="1"/>
          </p:cNvGraphicFramePr>
          <p:nvPr/>
        </p:nvGraphicFramePr>
        <p:xfrm>
          <a:off x="5029200" y="624840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355320" imgH="444240" progId="Equation.3">
                  <p:embed/>
                </p:oleObj>
              </mc:Choice>
              <mc:Fallback>
                <p:oleObj name="Equation" r:id="rId39" imgW="355320" imgH="4442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6248400"/>
                        <a:ext cx="355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3" name="Object 44"/>
          <p:cNvGraphicFramePr>
            <a:graphicFrameLocks noChangeAspect="1"/>
          </p:cNvGraphicFramePr>
          <p:nvPr/>
        </p:nvGraphicFramePr>
        <p:xfrm>
          <a:off x="8435975" y="2951163"/>
          <a:ext cx="3698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457200" imgH="583920" progId="Equation.3">
                  <p:embed/>
                </p:oleObj>
              </mc:Choice>
              <mc:Fallback>
                <p:oleObj name="Equation" r:id="rId41" imgW="457200" imgH="58392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5975" y="2951163"/>
                        <a:ext cx="369888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31" name="Oval 45"/>
          <p:cNvSpPr>
            <a:spLocks noChangeArrowheads="1"/>
          </p:cNvSpPr>
          <p:nvPr/>
        </p:nvSpPr>
        <p:spPr bwMode="auto">
          <a:xfrm>
            <a:off x="8335963" y="2971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7304" name="Object 46"/>
          <p:cNvGraphicFramePr>
            <a:graphicFrameLocks noChangeAspect="1"/>
          </p:cNvGraphicFramePr>
          <p:nvPr/>
        </p:nvGraphicFramePr>
        <p:xfrm>
          <a:off x="7672388" y="2809875"/>
          <a:ext cx="56673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876240" imgH="583920" progId="Equation.3">
                  <p:embed/>
                </p:oleObj>
              </mc:Choice>
              <mc:Fallback>
                <p:oleObj name="Equation" r:id="rId43" imgW="876240" imgH="58392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88" y="2809875"/>
                        <a:ext cx="566737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32" name="Oval 47"/>
          <p:cNvSpPr>
            <a:spLocks noChangeArrowheads="1"/>
          </p:cNvSpPr>
          <p:nvPr/>
        </p:nvSpPr>
        <p:spPr bwMode="auto">
          <a:xfrm>
            <a:off x="8335963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33" name="Line 48"/>
          <p:cNvSpPr>
            <a:spLocks noChangeShapeType="1"/>
          </p:cNvSpPr>
          <p:nvPr/>
        </p:nvSpPr>
        <p:spPr bwMode="auto">
          <a:xfrm>
            <a:off x="7726363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7305" name="Object 49"/>
          <p:cNvGraphicFramePr>
            <a:graphicFrameLocks noChangeAspect="1"/>
          </p:cNvGraphicFramePr>
          <p:nvPr/>
        </p:nvGraphicFramePr>
        <p:xfrm>
          <a:off x="7672388" y="4867275"/>
          <a:ext cx="56673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5" imgW="876240" imgH="583920" progId="Equation.3">
                  <p:embed/>
                </p:oleObj>
              </mc:Choice>
              <mc:Fallback>
                <p:oleObj name="Equation" r:id="rId45" imgW="876240" imgH="58392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88" y="4867275"/>
                        <a:ext cx="566737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6" name="Object 50"/>
          <p:cNvGraphicFramePr>
            <a:graphicFrameLocks noChangeAspect="1"/>
          </p:cNvGraphicFramePr>
          <p:nvPr/>
        </p:nvGraphicFramePr>
        <p:xfrm>
          <a:off x="8353425" y="5562600"/>
          <a:ext cx="79057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7" imgW="1473120" imgH="583920" progId="Equation.3">
                  <p:embed/>
                </p:oleObj>
              </mc:Choice>
              <mc:Fallback>
                <p:oleObj name="Equation" r:id="rId47" imgW="1473120" imgH="58392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3425" y="5562600"/>
                        <a:ext cx="790575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34" name="Freeform 51"/>
          <p:cNvSpPr>
            <a:spLocks/>
          </p:cNvSpPr>
          <p:nvPr/>
        </p:nvSpPr>
        <p:spPr bwMode="auto">
          <a:xfrm>
            <a:off x="3078163" y="31242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7335" name="Freeform 52"/>
          <p:cNvSpPr>
            <a:spLocks/>
          </p:cNvSpPr>
          <p:nvPr/>
        </p:nvSpPr>
        <p:spPr bwMode="auto">
          <a:xfrm>
            <a:off x="4144963" y="31242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7336" name="Freeform 53"/>
          <p:cNvSpPr>
            <a:spLocks/>
          </p:cNvSpPr>
          <p:nvPr/>
        </p:nvSpPr>
        <p:spPr bwMode="auto">
          <a:xfrm>
            <a:off x="6735763" y="3124200"/>
            <a:ext cx="457200" cy="266700"/>
          </a:xfrm>
          <a:custGeom>
            <a:avLst/>
            <a:gdLst>
              <a:gd name="T0" fmla="*/ 0 w 384"/>
              <a:gd name="T1" fmla="*/ 101600 h 168"/>
              <a:gd name="T2" fmla="*/ 171450 w 384"/>
              <a:gd name="T3" fmla="*/ 254000 h 168"/>
              <a:gd name="T4" fmla="*/ 285750 w 384"/>
              <a:gd name="T5" fmla="*/ 25400 h 168"/>
              <a:gd name="T6" fmla="*/ 4572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7337" name="Freeform 54"/>
          <p:cNvSpPr>
            <a:spLocks/>
          </p:cNvSpPr>
          <p:nvPr/>
        </p:nvSpPr>
        <p:spPr bwMode="auto">
          <a:xfrm>
            <a:off x="7726363" y="3124200"/>
            <a:ext cx="609600" cy="266700"/>
          </a:xfrm>
          <a:custGeom>
            <a:avLst/>
            <a:gdLst>
              <a:gd name="T0" fmla="*/ 0 w 384"/>
              <a:gd name="T1" fmla="*/ 101600 h 168"/>
              <a:gd name="T2" fmla="*/ 228600 w 384"/>
              <a:gd name="T3" fmla="*/ 254000 h 168"/>
              <a:gd name="T4" fmla="*/ 381000 w 384"/>
              <a:gd name="T5" fmla="*/ 25400 h 168"/>
              <a:gd name="T6" fmla="*/ 6096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7338" name="Text Box 55"/>
          <p:cNvSpPr txBox="1">
            <a:spLocks noChangeArrowheads="1"/>
          </p:cNvSpPr>
          <p:nvPr/>
        </p:nvSpPr>
        <p:spPr bwMode="auto">
          <a:xfrm>
            <a:off x="0" y="2971800"/>
            <a:ext cx="105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  <p:sp>
        <p:nvSpPr>
          <p:cNvPr id="97339" name="Text Box 56"/>
          <p:cNvSpPr txBox="1">
            <a:spLocks noChangeArrowheads="1"/>
          </p:cNvSpPr>
          <p:nvPr/>
        </p:nvSpPr>
        <p:spPr bwMode="auto">
          <a:xfrm>
            <a:off x="0" y="49530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</a:p>
        </p:txBody>
      </p:sp>
      <p:sp>
        <p:nvSpPr>
          <p:cNvPr id="97340" name="Text Box 57"/>
          <p:cNvSpPr txBox="1">
            <a:spLocks noChangeArrowheads="1"/>
          </p:cNvSpPr>
          <p:nvPr/>
        </p:nvSpPr>
        <p:spPr bwMode="auto">
          <a:xfrm>
            <a:off x="1219200" y="2057400"/>
            <a:ext cx="6986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Then this is true by construction of</a:t>
            </a:r>
          </a:p>
        </p:txBody>
      </p:sp>
      <p:graphicFrame>
        <p:nvGraphicFramePr>
          <p:cNvPr id="97307" name="Object 58"/>
          <p:cNvGraphicFramePr>
            <a:graphicFrameLocks noChangeAspect="1"/>
          </p:cNvGraphicFramePr>
          <p:nvPr/>
        </p:nvGraphicFramePr>
        <p:xfrm>
          <a:off x="8229600" y="2133600"/>
          <a:ext cx="6159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9" imgW="228600" imgH="177480" progId="Equation.3">
                  <p:embed/>
                </p:oleObj>
              </mc:Choice>
              <mc:Fallback>
                <p:oleObj name="Equation" r:id="rId49" imgW="228600" imgH="17748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133600"/>
                        <a:ext cx="61595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8" name="Object 7"/>
          <p:cNvGraphicFramePr>
            <a:graphicFrameLocks noChangeAspect="1"/>
          </p:cNvGraphicFramePr>
          <p:nvPr/>
        </p:nvGraphicFramePr>
        <p:xfrm>
          <a:off x="2286000" y="5562600"/>
          <a:ext cx="762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1" imgW="495000" imgH="228600" progId="Equation.3">
                  <p:embed/>
                </p:oleObj>
              </mc:Choice>
              <mc:Fallback>
                <p:oleObj name="Equation" r:id="rId51" imgW="495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562600"/>
                        <a:ext cx="7620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A6BFC9-FFA3-4541-87AE-0DE3F21F1805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2636838" y="2387600"/>
          <a:ext cx="439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2387600"/>
                        <a:ext cx="4397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7980363" y="2387600"/>
          <a:ext cx="460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320" imgH="660240" progId="Equation.3">
                  <p:embed/>
                </p:oleObj>
              </mc:Choice>
              <mc:Fallback>
                <p:oleObj name="Equation" r:id="rId4" imgW="571320" imgH="660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363" y="2387600"/>
                        <a:ext cx="4603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3" name="Oval 4"/>
          <p:cNvSpPr>
            <a:spLocks noChangeArrowheads="1"/>
          </p:cNvSpPr>
          <p:nvPr/>
        </p:nvSpPr>
        <p:spPr bwMode="auto">
          <a:xfrm>
            <a:off x="2590800" y="2438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Oval 5"/>
          <p:cNvSpPr>
            <a:spLocks noChangeArrowheads="1"/>
          </p:cNvSpPr>
          <p:nvPr/>
        </p:nvSpPr>
        <p:spPr bwMode="auto">
          <a:xfrm>
            <a:off x="7924800" y="2438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8308" name="Object 6"/>
          <p:cNvGraphicFramePr>
            <a:graphicFrameLocks noChangeAspect="1"/>
          </p:cNvGraphicFramePr>
          <p:nvPr/>
        </p:nvGraphicFramePr>
        <p:xfrm>
          <a:off x="4352925" y="1701800"/>
          <a:ext cx="2374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74560" imgH="482400" progId="Equation.3">
                  <p:embed/>
                </p:oleObj>
              </mc:Choice>
              <mc:Fallback>
                <p:oleObj name="Equation" r:id="rId6" imgW="237456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1701800"/>
                        <a:ext cx="2374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5" name="Oval 7"/>
          <p:cNvSpPr>
            <a:spLocks noChangeArrowheads="1"/>
          </p:cNvSpPr>
          <p:nvPr/>
        </p:nvSpPr>
        <p:spPr bwMode="auto">
          <a:xfrm>
            <a:off x="3667125" y="246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Oval 8"/>
          <p:cNvSpPr>
            <a:spLocks noChangeArrowheads="1"/>
          </p:cNvSpPr>
          <p:nvPr/>
        </p:nvSpPr>
        <p:spPr bwMode="auto">
          <a:xfrm>
            <a:off x="4733925" y="246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7" name="Oval 9"/>
          <p:cNvSpPr>
            <a:spLocks noChangeArrowheads="1"/>
          </p:cNvSpPr>
          <p:nvPr/>
        </p:nvSpPr>
        <p:spPr bwMode="auto">
          <a:xfrm>
            <a:off x="6943725" y="246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8" name="Freeform 10"/>
          <p:cNvSpPr>
            <a:spLocks/>
          </p:cNvSpPr>
          <p:nvPr/>
        </p:nvSpPr>
        <p:spPr bwMode="auto">
          <a:xfrm>
            <a:off x="5265738" y="24209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2 h 276"/>
              <a:gd name="T10" fmla="*/ 682625 w 1079"/>
              <a:gd name="T11" fmla="*/ 57150 h 276"/>
              <a:gd name="T12" fmla="*/ 785812 w 1079"/>
              <a:gd name="T13" fmla="*/ 173037 h 276"/>
              <a:gd name="T14" fmla="*/ 862012 w 1079"/>
              <a:gd name="T15" fmla="*/ 276225 h 276"/>
              <a:gd name="T16" fmla="*/ 939800 w 1079"/>
              <a:gd name="T17" fmla="*/ 379412 h 276"/>
              <a:gd name="T18" fmla="*/ 1017587 w 1079"/>
              <a:gd name="T19" fmla="*/ 430213 h 276"/>
              <a:gd name="T20" fmla="*/ 1184275 w 1079"/>
              <a:gd name="T21" fmla="*/ 404812 h 276"/>
              <a:gd name="T22" fmla="*/ 1338262 w 1079"/>
              <a:gd name="T23" fmla="*/ 236537 h 276"/>
              <a:gd name="T24" fmla="*/ 1441449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7 h 276"/>
              <a:gd name="T30" fmla="*/ 1685925 w 1079"/>
              <a:gd name="T31" fmla="*/ 173037 h 276"/>
              <a:gd name="T32" fmla="*/ 1712912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8309" name="Object 11"/>
          <p:cNvGraphicFramePr>
            <a:graphicFrameLocks noChangeAspect="1"/>
          </p:cNvGraphicFramePr>
          <p:nvPr/>
        </p:nvGraphicFramePr>
        <p:xfrm>
          <a:off x="3209925" y="2311400"/>
          <a:ext cx="255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480" imgH="469800" progId="Equation.3">
                  <p:embed/>
                </p:oleObj>
              </mc:Choice>
              <mc:Fallback>
                <p:oleObj name="Equation" r:id="rId8" imgW="39348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2311400"/>
                        <a:ext cx="25558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12"/>
          <p:cNvGraphicFramePr>
            <a:graphicFrameLocks noChangeAspect="1"/>
          </p:cNvGraphicFramePr>
          <p:nvPr/>
        </p:nvGraphicFramePr>
        <p:xfrm>
          <a:off x="4260850" y="2311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240" imgH="469800" progId="Equation.3">
                  <p:embed/>
                </p:oleObj>
              </mc:Choice>
              <mc:Fallback>
                <p:oleObj name="Equation" r:id="rId10" imgW="444240" imgH="46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3114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13"/>
          <p:cNvGraphicFramePr>
            <a:graphicFrameLocks noChangeAspect="1"/>
          </p:cNvGraphicFramePr>
          <p:nvPr/>
        </p:nvGraphicFramePr>
        <p:xfrm>
          <a:off x="7548563" y="2308225"/>
          <a:ext cx="2952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7200" imgH="482400" progId="Equation.3">
                  <p:embed/>
                </p:oleObj>
              </mc:Choice>
              <mc:Fallback>
                <p:oleObj name="Equation" r:id="rId12" imgW="45720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563" y="2308225"/>
                        <a:ext cx="295275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14"/>
          <p:cNvGraphicFramePr>
            <a:graphicFrameLocks noChangeAspect="1"/>
          </p:cNvGraphicFramePr>
          <p:nvPr/>
        </p:nvGraphicFramePr>
        <p:xfrm>
          <a:off x="1152525" y="2540000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600" imgH="406080" progId="Equation.3">
                  <p:embed/>
                </p:oleObj>
              </mc:Choice>
              <mc:Fallback>
                <p:oleObj name="Equation" r:id="rId14" imgW="72360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2540000"/>
                        <a:ext cx="723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9" name="Oval 15"/>
          <p:cNvSpPr>
            <a:spLocks noChangeArrowheads="1"/>
          </p:cNvSpPr>
          <p:nvPr/>
        </p:nvSpPr>
        <p:spPr bwMode="auto">
          <a:xfrm>
            <a:off x="7848600" y="2362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8330" name="Oval 17"/>
          <p:cNvSpPr>
            <a:spLocks noChangeArrowheads="1"/>
          </p:cNvSpPr>
          <p:nvPr/>
        </p:nvSpPr>
        <p:spPr bwMode="auto">
          <a:xfrm>
            <a:off x="2514600" y="4724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Oval 18"/>
          <p:cNvSpPr>
            <a:spLocks noChangeArrowheads="1"/>
          </p:cNvSpPr>
          <p:nvPr/>
        </p:nvSpPr>
        <p:spPr bwMode="auto">
          <a:xfrm>
            <a:off x="7848600" y="4724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32" name="Oval 19"/>
          <p:cNvSpPr>
            <a:spLocks noChangeArrowheads="1"/>
          </p:cNvSpPr>
          <p:nvPr/>
        </p:nvSpPr>
        <p:spPr bwMode="auto">
          <a:xfrm>
            <a:off x="3590925" y="474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33" name="Oval 20"/>
          <p:cNvSpPr>
            <a:spLocks noChangeArrowheads="1"/>
          </p:cNvSpPr>
          <p:nvPr/>
        </p:nvSpPr>
        <p:spPr bwMode="auto">
          <a:xfrm>
            <a:off x="4657725" y="474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34" name="Oval 21"/>
          <p:cNvSpPr>
            <a:spLocks noChangeArrowheads="1"/>
          </p:cNvSpPr>
          <p:nvPr/>
        </p:nvSpPr>
        <p:spPr bwMode="auto">
          <a:xfrm>
            <a:off x="6867525" y="474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35" name="Line 22"/>
          <p:cNvSpPr>
            <a:spLocks noChangeShapeType="1"/>
          </p:cNvSpPr>
          <p:nvPr/>
        </p:nvSpPr>
        <p:spPr bwMode="auto">
          <a:xfrm>
            <a:off x="3057525" y="49784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8336" name="Line 23"/>
          <p:cNvSpPr>
            <a:spLocks noChangeShapeType="1"/>
          </p:cNvSpPr>
          <p:nvPr/>
        </p:nvSpPr>
        <p:spPr bwMode="auto">
          <a:xfrm>
            <a:off x="4124325" y="49784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8337" name="Line 24"/>
          <p:cNvSpPr>
            <a:spLocks noChangeShapeType="1"/>
          </p:cNvSpPr>
          <p:nvPr/>
        </p:nvSpPr>
        <p:spPr bwMode="auto">
          <a:xfrm flipV="1">
            <a:off x="7400925" y="4953000"/>
            <a:ext cx="371475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8338" name="Freeform 25"/>
          <p:cNvSpPr>
            <a:spLocks/>
          </p:cNvSpPr>
          <p:nvPr/>
        </p:nvSpPr>
        <p:spPr bwMode="auto">
          <a:xfrm>
            <a:off x="5189538" y="47069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2 h 276"/>
              <a:gd name="T10" fmla="*/ 682625 w 1079"/>
              <a:gd name="T11" fmla="*/ 57150 h 276"/>
              <a:gd name="T12" fmla="*/ 785812 w 1079"/>
              <a:gd name="T13" fmla="*/ 173037 h 276"/>
              <a:gd name="T14" fmla="*/ 862012 w 1079"/>
              <a:gd name="T15" fmla="*/ 276225 h 276"/>
              <a:gd name="T16" fmla="*/ 939800 w 1079"/>
              <a:gd name="T17" fmla="*/ 379412 h 276"/>
              <a:gd name="T18" fmla="*/ 1017587 w 1079"/>
              <a:gd name="T19" fmla="*/ 430213 h 276"/>
              <a:gd name="T20" fmla="*/ 1184275 w 1079"/>
              <a:gd name="T21" fmla="*/ 404812 h 276"/>
              <a:gd name="T22" fmla="*/ 1338262 w 1079"/>
              <a:gd name="T23" fmla="*/ 236537 h 276"/>
              <a:gd name="T24" fmla="*/ 1441449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7 h 276"/>
              <a:gd name="T30" fmla="*/ 1685925 w 1079"/>
              <a:gd name="T31" fmla="*/ 173037 h 276"/>
              <a:gd name="T32" fmla="*/ 1712912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8313" name="Object 26"/>
          <p:cNvGraphicFramePr>
            <a:graphicFrameLocks noChangeAspect="1"/>
          </p:cNvGraphicFramePr>
          <p:nvPr/>
        </p:nvGraphicFramePr>
        <p:xfrm>
          <a:off x="3133725" y="4597400"/>
          <a:ext cx="255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3480" imgH="469800" progId="Equation.3">
                  <p:embed/>
                </p:oleObj>
              </mc:Choice>
              <mc:Fallback>
                <p:oleObj name="Equation" r:id="rId16" imgW="393480" imgH="469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4597400"/>
                        <a:ext cx="25558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Object 27"/>
          <p:cNvGraphicFramePr>
            <a:graphicFrameLocks noChangeAspect="1"/>
          </p:cNvGraphicFramePr>
          <p:nvPr/>
        </p:nvGraphicFramePr>
        <p:xfrm>
          <a:off x="4184650" y="4597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44240" imgH="469800" progId="Equation.3">
                  <p:embed/>
                </p:oleObj>
              </mc:Choice>
              <mc:Fallback>
                <p:oleObj name="Equation" r:id="rId17" imgW="44424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45974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28"/>
          <p:cNvGraphicFramePr>
            <a:graphicFrameLocks noChangeAspect="1"/>
          </p:cNvGraphicFramePr>
          <p:nvPr/>
        </p:nvGraphicFramePr>
        <p:xfrm>
          <a:off x="7472363" y="4594225"/>
          <a:ext cx="2952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57200" imgH="482400" progId="Equation.3">
                  <p:embed/>
                </p:oleObj>
              </mc:Choice>
              <mc:Fallback>
                <p:oleObj name="Equation" r:id="rId18" imgW="457200" imgH="482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2363" y="4594225"/>
                        <a:ext cx="295275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9" name="Oval 29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8316" name="Object 30"/>
          <p:cNvGraphicFramePr>
            <a:graphicFrameLocks noChangeAspect="1"/>
          </p:cNvGraphicFramePr>
          <p:nvPr/>
        </p:nvGraphicFramePr>
        <p:xfrm>
          <a:off x="1143000" y="472440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825480" imgH="444240" progId="Equation.3">
                  <p:embed/>
                </p:oleObj>
              </mc:Choice>
              <mc:Fallback>
                <p:oleObj name="Equation" r:id="rId19" imgW="825480" imgH="4442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825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7" name="Object 31"/>
          <p:cNvGraphicFramePr>
            <a:graphicFrameLocks noChangeAspect="1"/>
          </p:cNvGraphicFramePr>
          <p:nvPr/>
        </p:nvGraphicFramePr>
        <p:xfrm>
          <a:off x="7772400" y="5257800"/>
          <a:ext cx="1143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74640" imgH="660240" progId="Equation.3">
                  <p:embed/>
                </p:oleObj>
              </mc:Choice>
              <mc:Fallback>
                <p:oleObj name="Equation" r:id="rId21" imgW="1574640" imgH="6602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257800"/>
                        <a:ext cx="11430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40" name="Line 32"/>
          <p:cNvSpPr>
            <a:spLocks noChangeShapeType="1"/>
          </p:cNvSpPr>
          <p:nvPr/>
        </p:nvSpPr>
        <p:spPr bwMode="auto">
          <a:xfrm>
            <a:off x="21336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8341" name="Line 33"/>
          <p:cNvSpPr>
            <a:spLocks noChangeShapeType="1"/>
          </p:cNvSpPr>
          <p:nvPr/>
        </p:nvSpPr>
        <p:spPr bwMode="auto">
          <a:xfrm>
            <a:off x="20574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98318" name="Object 34"/>
          <p:cNvGraphicFramePr>
            <a:graphicFrameLocks noChangeAspect="1"/>
          </p:cNvGraphicFramePr>
          <p:nvPr/>
        </p:nvGraphicFramePr>
        <p:xfrm>
          <a:off x="3733800" y="533400"/>
          <a:ext cx="2286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031840" imgH="533160" progId="Equation.3">
                  <p:embed/>
                </p:oleObj>
              </mc:Choice>
              <mc:Fallback>
                <p:oleObj name="Equation" r:id="rId23" imgW="2031840" imgH="5331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33400"/>
                        <a:ext cx="22860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9" name="Object 35"/>
          <p:cNvGraphicFramePr>
            <a:graphicFrameLocks noChangeAspect="1"/>
          </p:cNvGraphicFramePr>
          <p:nvPr/>
        </p:nvGraphicFramePr>
        <p:xfrm>
          <a:off x="3886200" y="5638800"/>
          <a:ext cx="23622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133360" imgH="545760" progId="Equation.3">
                  <p:embed/>
                </p:oleObj>
              </mc:Choice>
              <mc:Fallback>
                <p:oleObj name="Equation" r:id="rId25" imgW="2133360" imgH="5457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638800"/>
                        <a:ext cx="23622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42" name="Text Box 36"/>
          <p:cNvSpPr txBox="1">
            <a:spLocks noChangeArrowheads="1"/>
          </p:cNvSpPr>
          <p:nvPr/>
        </p:nvSpPr>
        <p:spPr bwMode="auto">
          <a:xfrm>
            <a:off x="914400" y="533400"/>
            <a:ext cx="2738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Therefore if </a:t>
            </a:r>
          </a:p>
        </p:txBody>
      </p:sp>
      <p:sp>
        <p:nvSpPr>
          <p:cNvPr id="98343" name="Freeform 38"/>
          <p:cNvSpPr>
            <a:spLocks/>
          </p:cNvSpPr>
          <p:nvPr/>
        </p:nvSpPr>
        <p:spPr bwMode="auto">
          <a:xfrm>
            <a:off x="3124200" y="25908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8344" name="Freeform 39"/>
          <p:cNvSpPr>
            <a:spLocks/>
          </p:cNvSpPr>
          <p:nvPr/>
        </p:nvSpPr>
        <p:spPr bwMode="auto">
          <a:xfrm>
            <a:off x="4191000" y="25908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8345" name="Freeform 40"/>
          <p:cNvSpPr>
            <a:spLocks/>
          </p:cNvSpPr>
          <p:nvPr/>
        </p:nvSpPr>
        <p:spPr bwMode="auto">
          <a:xfrm>
            <a:off x="7467600" y="2590800"/>
            <a:ext cx="381000" cy="304800"/>
          </a:xfrm>
          <a:custGeom>
            <a:avLst/>
            <a:gdLst>
              <a:gd name="T0" fmla="*/ 0 w 384"/>
              <a:gd name="T1" fmla="*/ 116114 h 168"/>
              <a:gd name="T2" fmla="*/ 142875 w 384"/>
              <a:gd name="T3" fmla="*/ 290286 h 168"/>
              <a:gd name="T4" fmla="*/ 238125 w 384"/>
              <a:gd name="T5" fmla="*/ 29029 h 168"/>
              <a:gd name="T6" fmla="*/ 381000 w 384"/>
              <a:gd name="T7" fmla="*/ 116114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8346" name="Text Box 41"/>
          <p:cNvSpPr txBox="1">
            <a:spLocks noChangeArrowheads="1"/>
          </p:cNvSpPr>
          <p:nvPr/>
        </p:nvSpPr>
        <p:spPr bwMode="auto">
          <a:xfrm>
            <a:off x="0" y="2514600"/>
            <a:ext cx="105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  <p:sp>
        <p:nvSpPr>
          <p:cNvPr id="98347" name="Text Box 42"/>
          <p:cNvSpPr txBox="1">
            <a:spLocks noChangeArrowheads="1"/>
          </p:cNvSpPr>
          <p:nvPr/>
        </p:nvSpPr>
        <p:spPr bwMode="auto">
          <a:xfrm>
            <a:off x="0" y="47244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</a:p>
        </p:txBody>
      </p:sp>
      <p:sp>
        <p:nvSpPr>
          <p:cNvPr id="98348" name="AutoShape 43"/>
          <p:cNvSpPr>
            <a:spLocks noChangeArrowheads="1"/>
          </p:cNvSpPr>
          <p:nvPr/>
        </p:nvSpPr>
        <p:spPr bwMode="auto">
          <a:xfrm>
            <a:off x="4419600" y="3429000"/>
            <a:ext cx="1919288" cy="6588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then</a:t>
            </a:r>
          </a:p>
        </p:txBody>
      </p:sp>
      <p:graphicFrame>
        <p:nvGraphicFramePr>
          <p:cNvPr id="98320" name="Object 7"/>
          <p:cNvGraphicFramePr>
            <a:graphicFrameLocks noChangeAspect="1"/>
          </p:cNvGraphicFramePr>
          <p:nvPr/>
        </p:nvGraphicFramePr>
        <p:xfrm>
          <a:off x="2362200" y="5257800"/>
          <a:ext cx="99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95000" imgH="228600" progId="Equation.3">
                  <p:embed/>
                </p:oleObj>
              </mc:Choice>
              <mc:Fallback>
                <p:oleObj name="Equation" r:id="rId27" imgW="495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257800"/>
                        <a:ext cx="990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ADE10A-3D80-4BC2-9314-2671FBD5C96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9933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3197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have shown:</a:t>
            </a:r>
          </a:p>
        </p:txBody>
      </p:sp>
      <p:graphicFrame>
        <p:nvGraphicFramePr>
          <p:cNvPr id="99330" name="Object 3"/>
          <p:cNvGraphicFramePr>
            <a:graphicFrameLocks noChangeAspect="1"/>
          </p:cNvGraphicFramePr>
          <p:nvPr/>
        </p:nvGraphicFramePr>
        <p:xfrm>
          <a:off x="4724400" y="685800"/>
          <a:ext cx="302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22560" imgH="558720" progId="Equation.3">
                  <p:embed/>
                </p:oleObj>
              </mc:Choice>
              <mc:Fallback>
                <p:oleObj name="Equation" r:id="rId2" imgW="3022560" imgH="558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685800"/>
                        <a:ext cx="3022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6" name="Text Box 4"/>
          <p:cNvSpPr txBox="1">
            <a:spLocks noChangeArrowheads="1"/>
          </p:cNvSpPr>
          <p:nvPr/>
        </p:nvSpPr>
        <p:spPr bwMode="auto">
          <a:xfrm>
            <a:off x="533400" y="1905000"/>
            <a:ext cx="40735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With a similar proof</a:t>
            </a:r>
          </a:p>
          <a:p>
            <a:r>
              <a:rPr lang="en-US"/>
              <a:t>            we can show:</a:t>
            </a:r>
          </a:p>
        </p:txBody>
      </p:sp>
      <p:graphicFrame>
        <p:nvGraphicFramePr>
          <p:cNvPr id="99331" name="Object 5"/>
          <p:cNvGraphicFramePr>
            <a:graphicFrameLocks noChangeAspect="1"/>
          </p:cNvGraphicFramePr>
          <p:nvPr/>
        </p:nvGraphicFramePr>
        <p:xfrm>
          <a:off x="4800600" y="2514600"/>
          <a:ext cx="302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22560" imgH="558720" progId="Equation.3">
                  <p:embed/>
                </p:oleObj>
              </mc:Choice>
              <mc:Fallback>
                <p:oleObj name="Equation" r:id="rId4" imgW="3022560" imgH="558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14600"/>
                        <a:ext cx="3022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7" name="Text Box 7"/>
          <p:cNvSpPr txBox="1">
            <a:spLocks noChangeArrowheads="1"/>
          </p:cNvSpPr>
          <p:nvPr/>
        </p:nvSpPr>
        <p:spPr bwMode="auto">
          <a:xfrm>
            <a:off x="5181600" y="6096000"/>
            <a:ext cx="36814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CC00"/>
                </a:solidFill>
              </a:rPr>
              <a:t>END OF LEMMA PROOF</a:t>
            </a:r>
          </a:p>
        </p:txBody>
      </p:sp>
      <p:graphicFrame>
        <p:nvGraphicFramePr>
          <p:cNvPr id="99332" name="Object 8"/>
          <p:cNvGraphicFramePr>
            <a:graphicFrameLocks noChangeAspect="1"/>
          </p:cNvGraphicFramePr>
          <p:nvPr/>
        </p:nvGraphicFramePr>
        <p:xfrm>
          <a:off x="2743200" y="4343400"/>
          <a:ext cx="31242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440" imgH="203040" progId="Equation.3">
                  <p:embed/>
                </p:oleObj>
              </mc:Choice>
              <mc:Fallback>
                <p:oleObj name="Equation" r:id="rId6" imgW="90144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31242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Text Box 9"/>
          <p:cNvSpPr txBox="1">
            <a:spLocks noChangeArrowheads="1"/>
          </p:cNvSpPr>
          <p:nvPr/>
        </p:nvSpPr>
        <p:spPr bwMode="auto">
          <a:xfrm>
            <a:off x="288925" y="4292600"/>
            <a:ext cx="22955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Therefore: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5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5400">
                <a:lnSpc>
                  <a:spcPts val="1635"/>
                </a:lnSpc>
              </a:pPr>
              <a:t>49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3899153" y="6600791"/>
            <a:ext cx="134874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eaLnBrk="1" fontAlgn="auto" hangingPunct="1">
              <a:lnSpc>
                <a:spcPts val="163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prstClr val="black"/>
                </a:solidFill>
                <a:latin typeface="Times New Roman"/>
                <a:cs typeface="Times New Roman"/>
              </a:rPr>
              <a:t>Prof. Busch -</a:t>
            </a:r>
            <a:r>
              <a:rPr sz="1400" spc="-11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prstClr val="black"/>
                </a:solidFill>
                <a:latin typeface="Times New Roman"/>
                <a:cs typeface="Times New Roman"/>
              </a:rPr>
              <a:t>LSU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3580638" y="147320"/>
            <a:ext cx="198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omic Sans MS"/>
                <a:cs typeface="Comic Sans MS"/>
              </a:rPr>
              <a:t>Summary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231140" y="1013206"/>
            <a:ext cx="7981950" cy="3550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eaLnBrk="1" fontAlgn="auto" hangingPunct="1">
              <a:spcBef>
                <a:spcPts val="105"/>
              </a:spcBef>
              <a:spcAft>
                <a:spcPts val="0"/>
              </a:spcAft>
              <a:buFontTx/>
              <a:buChar char="•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3333CC"/>
                </a:solidFill>
                <a:latin typeface="Comic Sans MS"/>
                <a:cs typeface="Comic Sans MS"/>
              </a:rPr>
              <a:t>NFA and DFA are</a:t>
            </a:r>
            <a:r>
              <a:rPr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>
                <a:solidFill>
                  <a:srgbClr val="3333CC"/>
                </a:solidFill>
                <a:latin typeface="Comic Sans MS"/>
                <a:cs typeface="Comic Sans MS"/>
              </a:rPr>
              <a:t>equivalent</a:t>
            </a:r>
            <a:endParaRPr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355600" indent="-342900" eaLnBrk="1" fontAlgn="auto" hangingPunct="1">
              <a:spcBef>
                <a:spcPts val="2685"/>
              </a:spcBef>
              <a:spcAft>
                <a:spcPts val="0"/>
              </a:spcAft>
              <a:buFontTx/>
              <a:buChar char="•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3333CC"/>
                </a:solidFill>
                <a:latin typeface="Comic Sans MS"/>
                <a:cs typeface="Comic Sans MS"/>
              </a:rPr>
              <a:t>Every DFA </a:t>
            </a:r>
            <a:r>
              <a:rPr spc="-5" dirty="0">
                <a:solidFill>
                  <a:srgbClr val="3333CC"/>
                </a:solidFill>
                <a:latin typeface="Comic Sans MS"/>
                <a:cs typeface="Comic Sans MS"/>
              </a:rPr>
              <a:t>is trivially </a:t>
            </a:r>
            <a:r>
              <a:rPr dirty="0">
                <a:solidFill>
                  <a:srgbClr val="3333CC"/>
                </a:solidFill>
                <a:latin typeface="Comic Sans MS"/>
                <a:cs typeface="Comic Sans MS"/>
              </a:rPr>
              <a:t>an</a:t>
            </a:r>
            <a:r>
              <a:rPr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>
                <a:solidFill>
                  <a:srgbClr val="3333CC"/>
                </a:solidFill>
                <a:latin typeface="Comic Sans MS"/>
                <a:cs typeface="Comic Sans MS"/>
              </a:rPr>
              <a:t>NFA</a:t>
            </a:r>
            <a:endParaRPr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355600" indent="-342900" eaLnBrk="1" fontAlgn="auto" hangingPunct="1">
              <a:spcBef>
                <a:spcPts val="2690"/>
              </a:spcBef>
              <a:spcAft>
                <a:spcPts val="0"/>
              </a:spcAft>
              <a:buFontTx/>
              <a:buChar char="•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3333CC"/>
                </a:solidFill>
                <a:latin typeface="Comic Sans MS"/>
                <a:cs typeface="Comic Sans MS"/>
              </a:rPr>
              <a:t>Every NFA can </a:t>
            </a:r>
            <a:r>
              <a:rPr spc="-5" dirty="0">
                <a:solidFill>
                  <a:srgbClr val="3333CC"/>
                </a:solidFill>
                <a:latin typeface="Comic Sans MS"/>
                <a:cs typeface="Comic Sans MS"/>
              </a:rPr>
              <a:t>be </a:t>
            </a:r>
            <a:r>
              <a:rPr dirty="0">
                <a:solidFill>
                  <a:srgbClr val="3333CC"/>
                </a:solidFill>
                <a:latin typeface="Comic Sans MS"/>
                <a:cs typeface="Comic Sans MS"/>
              </a:rPr>
              <a:t>converted </a:t>
            </a:r>
            <a:r>
              <a:rPr spc="-5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pc="5" dirty="0">
                <a:solidFill>
                  <a:srgbClr val="3333CC"/>
                </a:solidFill>
                <a:latin typeface="Comic Sans MS"/>
                <a:cs typeface="Comic Sans MS"/>
              </a:rPr>
              <a:t>DFA</a:t>
            </a:r>
            <a:endParaRPr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756285" marR="5080" indent="-287020" eaLnBrk="1" fontAlgn="auto" hangingPunct="1">
              <a:lnSpc>
                <a:spcPct val="150000"/>
              </a:lnSpc>
              <a:spcBef>
                <a:spcPts val="775"/>
              </a:spcBef>
              <a:spcAft>
                <a:spcPts val="0"/>
              </a:spcAft>
            </a:pPr>
            <a:r>
              <a:rPr sz="2800" spc="-5" dirty="0">
                <a:solidFill>
                  <a:prstClr val="black"/>
                </a:solidFill>
                <a:latin typeface="Comic Sans MS"/>
                <a:cs typeface="Comic Sans MS"/>
              </a:rPr>
              <a:t>– This NFA to DFA Conversion can be done </a:t>
            </a:r>
            <a:r>
              <a:rPr sz="2800" spc="-10" dirty="0">
                <a:solidFill>
                  <a:prstClr val="black"/>
                </a:solidFill>
                <a:latin typeface="Comic Sans MS"/>
                <a:cs typeface="Comic Sans MS"/>
              </a:rPr>
              <a:t>in  four </a:t>
            </a:r>
            <a:r>
              <a:rPr sz="2800" spc="-5" dirty="0">
                <a:solidFill>
                  <a:prstClr val="black"/>
                </a:solidFill>
                <a:latin typeface="Comic Sans MS"/>
                <a:cs typeface="Comic Sans MS"/>
              </a:rPr>
              <a:t>steps</a:t>
            </a:r>
            <a:endParaRPr sz="280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4121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C14EE-489C-4A30-B5E4-DA8318FAB8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7121" name="Oval 3"/>
          <p:cNvSpPr>
            <a:spLocks noChangeArrowheads="1"/>
          </p:cNvSpPr>
          <p:nvPr/>
        </p:nvSpPr>
        <p:spPr bwMode="auto">
          <a:xfrm>
            <a:off x="57912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06" name="Object 4"/>
          <p:cNvGraphicFramePr>
            <a:graphicFrameLocks noChangeAspect="1"/>
          </p:cNvGraphicFramePr>
          <p:nvPr/>
        </p:nvGraphicFramePr>
        <p:xfrm>
          <a:off x="5791200" y="4876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40" imgH="533160" progId="Equation.3">
                  <p:embed/>
                </p:oleObj>
              </mc:Choice>
              <mc:Fallback>
                <p:oleObj name="Equation" r:id="rId2" imgW="431640" imgH="53316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8768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2" name="Oval 5"/>
          <p:cNvSpPr>
            <a:spLocks noChangeArrowheads="1"/>
          </p:cNvSpPr>
          <p:nvPr/>
        </p:nvSpPr>
        <p:spPr bwMode="auto">
          <a:xfrm>
            <a:off x="76962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Oval 7"/>
          <p:cNvSpPr>
            <a:spLocks noChangeArrowheads="1"/>
          </p:cNvSpPr>
          <p:nvPr/>
        </p:nvSpPr>
        <p:spPr bwMode="auto">
          <a:xfrm>
            <a:off x="7696200" y="335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9"/>
          <p:cNvSpPr>
            <a:spLocks noChangeShapeType="1"/>
          </p:cNvSpPr>
          <p:nvPr/>
        </p:nvSpPr>
        <p:spPr bwMode="auto">
          <a:xfrm>
            <a:off x="6400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Line 13"/>
          <p:cNvSpPr>
            <a:spLocks noChangeShapeType="1"/>
          </p:cNvSpPr>
          <p:nvPr/>
        </p:nvSpPr>
        <p:spPr bwMode="auto">
          <a:xfrm flipV="1">
            <a:off x="80010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07" name="Object 20"/>
          <p:cNvGraphicFramePr>
            <a:graphicFrameLocks noChangeAspect="1"/>
          </p:cNvGraphicFramePr>
          <p:nvPr/>
        </p:nvGraphicFramePr>
        <p:xfrm>
          <a:off x="7772400" y="3352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20560" progId="Equation.3">
                  <p:embed/>
                </p:oleObj>
              </mc:Choice>
              <mc:Fallback>
                <p:oleObj name="Equation" r:id="rId4" imgW="444240" imgH="52056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3528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21"/>
          <p:cNvGraphicFramePr>
            <a:graphicFrameLocks noChangeAspect="1"/>
          </p:cNvGraphicFramePr>
          <p:nvPr/>
        </p:nvGraphicFramePr>
        <p:xfrm>
          <a:off x="7802563" y="4881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280" imgH="520560" progId="Equation.3">
                  <p:embed/>
                </p:oleObj>
              </mc:Choice>
              <mc:Fallback>
                <p:oleObj name="Equation" r:id="rId6" imgW="368280" imgH="52056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563" y="48815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22"/>
          <p:cNvGraphicFramePr>
            <a:graphicFrameLocks noChangeAspect="1"/>
          </p:cNvGraphicFramePr>
          <p:nvPr/>
        </p:nvGraphicFramePr>
        <p:xfrm>
          <a:off x="69342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6" name="Line 28"/>
          <p:cNvSpPr>
            <a:spLocks noChangeShapeType="1"/>
          </p:cNvSpPr>
          <p:nvPr/>
        </p:nvSpPr>
        <p:spPr bwMode="auto">
          <a:xfrm>
            <a:off x="51816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Oval 33"/>
          <p:cNvSpPr>
            <a:spLocks noChangeArrowheads="1"/>
          </p:cNvSpPr>
          <p:nvPr/>
        </p:nvSpPr>
        <p:spPr bwMode="auto">
          <a:xfrm>
            <a:off x="7543800" y="4724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10" name="Object 34"/>
          <p:cNvGraphicFramePr>
            <a:graphicFrameLocks noChangeAspect="1"/>
          </p:cNvGraphicFramePr>
          <p:nvPr/>
        </p:nvGraphicFramePr>
        <p:xfrm>
          <a:off x="80772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8" name="Freeform 35"/>
          <p:cNvSpPr>
            <a:spLocks/>
          </p:cNvSpPr>
          <p:nvPr/>
        </p:nvSpPr>
        <p:spPr bwMode="auto">
          <a:xfrm>
            <a:off x="7620000" y="2514600"/>
            <a:ext cx="723900" cy="914400"/>
          </a:xfrm>
          <a:custGeom>
            <a:avLst/>
            <a:gdLst>
              <a:gd name="T0" fmla="*/ 180975 w 480"/>
              <a:gd name="T1" fmla="*/ 914400 h 400"/>
              <a:gd name="T2" fmla="*/ 36195 w 480"/>
              <a:gd name="T3" fmla="*/ 256032 h 400"/>
              <a:gd name="T4" fmla="*/ 398145 w 480"/>
              <a:gd name="T5" fmla="*/ 36576 h 400"/>
              <a:gd name="T6" fmla="*/ 687705 w 480"/>
              <a:gd name="T7" fmla="*/ 146304 h 400"/>
              <a:gd name="T8" fmla="*/ 615315 w 480"/>
              <a:gd name="T9" fmla="*/ 9144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11" name="Object 36"/>
          <p:cNvGraphicFramePr>
            <a:graphicFrameLocks noChangeAspect="1"/>
          </p:cNvGraphicFramePr>
          <p:nvPr/>
        </p:nvGraphicFramePr>
        <p:xfrm>
          <a:off x="8382000" y="2667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3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2667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9" name="Oval 37"/>
          <p:cNvSpPr>
            <a:spLocks noChangeArrowheads="1"/>
          </p:cNvSpPr>
          <p:nvPr/>
        </p:nvSpPr>
        <p:spPr bwMode="auto">
          <a:xfrm>
            <a:off x="10668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12" name="Object 38"/>
          <p:cNvGraphicFramePr>
            <a:graphicFrameLocks noChangeAspect="1"/>
          </p:cNvGraphicFramePr>
          <p:nvPr/>
        </p:nvGraphicFramePr>
        <p:xfrm>
          <a:off x="1066800" y="3733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640" imgH="533160" progId="Equation.3">
                  <p:embed/>
                </p:oleObj>
              </mc:Choice>
              <mc:Fallback>
                <p:oleObj name="Equation" r:id="rId12" imgW="431640" imgH="533160" progId="Equation.3">
                  <p:embed/>
                  <p:pic>
                    <p:nvPicPr>
                      <p:cNvPr id="0" name="Object 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0" name="Oval 39"/>
          <p:cNvSpPr>
            <a:spLocks noChangeArrowheads="1"/>
          </p:cNvSpPr>
          <p:nvPr/>
        </p:nvSpPr>
        <p:spPr bwMode="auto">
          <a:xfrm>
            <a:off x="29718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Line 40"/>
          <p:cNvSpPr>
            <a:spLocks noChangeShapeType="1"/>
          </p:cNvSpPr>
          <p:nvPr/>
        </p:nvSpPr>
        <p:spPr bwMode="auto">
          <a:xfrm>
            <a:off x="1676400" y="4038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13" name="Object 41"/>
          <p:cNvGraphicFramePr>
            <a:graphicFrameLocks noChangeAspect="1"/>
          </p:cNvGraphicFramePr>
          <p:nvPr/>
        </p:nvGraphicFramePr>
        <p:xfrm>
          <a:off x="3078163" y="3738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68280" imgH="520560" progId="Equation.3">
                  <p:embed/>
                </p:oleObj>
              </mc:Choice>
              <mc:Fallback>
                <p:oleObj name="Equation" r:id="rId13" imgW="368280" imgH="520560" progId="Equation.3">
                  <p:embed/>
                  <p:pic>
                    <p:nvPicPr>
                      <p:cNvPr id="0" name="Object 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37385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42"/>
          <p:cNvGraphicFramePr>
            <a:graphicFrameLocks noChangeAspect="1"/>
          </p:cNvGraphicFramePr>
          <p:nvPr/>
        </p:nvGraphicFramePr>
        <p:xfrm>
          <a:off x="22098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2" name="Line 43"/>
          <p:cNvSpPr>
            <a:spLocks noChangeShapeType="1"/>
          </p:cNvSpPr>
          <p:nvPr/>
        </p:nvSpPr>
        <p:spPr bwMode="auto">
          <a:xfrm>
            <a:off x="4572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3" name="Oval 44"/>
          <p:cNvSpPr>
            <a:spLocks noChangeArrowheads="1"/>
          </p:cNvSpPr>
          <p:nvPr/>
        </p:nvSpPr>
        <p:spPr bwMode="auto">
          <a:xfrm>
            <a:off x="2819400" y="3581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15" name="Object 45"/>
          <p:cNvGraphicFramePr>
            <a:graphicFrameLocks noChangeAspect="1"/>
          </p:cNvGraphicFramePr>
          <p:nvPr/>
        </p:nvGraphicFramePr>
        <p:xfrm>
          <a:off x="1028700" y="5943600"/>
          <a:ext cx="2527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27200" imgH="571320" progId="Equation.3">
                  <p:embed/>
                </p:oleObj>
              </mc:Choice>
              <mc:Fallback>
                <p:oleObj name="Equation" r:id="rId15" imgW="2527200" imgH="57132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5943600"/>
                        <a:ext cx="2527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46"/>
          <p:cNvGraphicFramePr>
            <a:graphicFrameLocks noChangeAspect="1"/>
          </p:cNvGraphicFramePr>
          <p:nvPr/>
        </p:nvGraphicFramePr>
        <p:xfrm>
          <a:off x="6400800" y="2590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723600" imgH="571320" progId="Equation.3">
                  <p:embed/>
                </p:oleObj>
              </mc:Choice>
              <mc:Fallback>
                <p:oleObj name="Equation" r:id="rId17" imgW="723600" imgH="57132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590800"/>
                        <a:ext cx="723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Object 47"/>
          <p:cNvGraphicFramePr>
            <a:graphicFrameLocks noChangeAspect="1"/>
          </p:cNvGraphicFramePr>
          <p:nvPr/>
        </p:nvGraphicFramePr>
        <p:xfrm>
          <a:off x="2590800" y="2590800"/>
          <a:ext cx="647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47640" imgH="571320" progId="Equation.3">
                  <p:embed/>
                </p:oleObj>
              </mc:Choice>
              <mc:Fallback>
                <p:oleObj name="Equation" r:id="rId19" imgW="647640" imgH="57132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90800"/>
                        <a:ext cx="6477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48"/>
          <p:cNvGraphicFramePr>
            <a:graphicFrameLocks noChangeAspect="1"/>
          </p:cNvGraphicFramePr>
          <p:nvPr/>
        </p:nvGraphicFramePr>
        <p:xfrm>
          <a:off x="5861050" y="5943600"/>
          <a:ext cx="260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03160" imgH="571320" progId="Equation.3">
                  <p:embed/>
                </p:oleObj>
              </mc:Choice>
              <mc:Fallback>
                <p:oleObj name="Equation" r:id="rId21" imgW="2603160" imgH="57132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5943600"/>
                        <a:ext cx="2603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4" name="Text Box 49"/>
          <p:cNvSpPr txBox="1">
            <a:spLocks noChangeArrowheads="1"/>
          </p:cNvSpPr>
          <p:nvPr/>
        </p:nvSpPr>
        <p:spPr bwMode="auto">
          <a:xfrm>
            <a:off x="1371600" y="2514600"/>
            <a:ext cx="10509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  <p:sp>
        <p:nvSpPr>
          <p:cNvPr id="47135" name="Text Box 50"/>
          <p:cNvSpPr txBox="1">
            <a:spLocks noChangeArrowheads="1"/>
          </p:cNvSpPr>
          <p:nvPr/>
        </p:nvSpPr>
        <p:spPr bwMode="auto">
          <a:xfrm>
            <a:off x="5181600" y="25146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</a:p>
        </p:txBody>
      </p:sp>
      <p:sp>
        <p:nvSpPr>
          <p:cNvPr id="47136" name="Text Box 51"/>
          <p:cNvSpPr txBox="1">
            <a:spLocks noChangeArrowheads="1"/>
          </p:cNvSpPr>
          <p:nvPr/>
        </p:nvSpPr>
        <p:spPr bwMode="auto">
          <a:xfrm>
            <a:off x="304800" y="457200"/>
            <a:ext cx="8561959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NFAs express languages easier than DFAs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006600"/>
                </a:solidFill>
              </a:rPr>
              <a:t> Are they Equivalent?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Have fun with learning!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CF9D4-086F-4A6B-8B6D-F8FD89B4AA7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57245E-6EF1-415D-AF37-826A77E5B9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Machines</a:t>
            </a:r>
          </a:p>
        </p:txBody>
      </p:sp>
      <p:sp>
        <p:nvSpPr>
          <p:cNvPr id="665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>
                <a:solidFill>
                  <a:srgbClr val="009900"/>
                </a:solidFill>
              </a:rPr>
              <a:t>Definition: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Machine           is equivalent to machine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if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 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66562" name="Object 4"/>
          <p:cNvGraphicFramePr>
            <a:graphicFrameLocks noChangeAspect="1"/>
          </p:cNvGraphicFramePr>
          <p:nvPr/>
        </p:nvGraphicFramePr>
        <p:xfrm>
          <a:off x="2101850" y="25654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640" imgH="571320" progId="Equation.3">
                  <p:embed/>
                </p:oleObj>
              </mc:Choice>
              <mc:Fallback>
                <p:oleObj name="Equation" r:id="rId2" imgW="64764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25654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5"/>
          <p:cNvGraphicFramePr>
            <a:graphicFrameLocks noChangeAspect="1"/>
          </p:cNvGraphicFramePr>
          <p:nvPr/>
        </p:nvGraphicFramePr>
        <p:xfrm>
          <a:off x="7848600" y="2590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571320" progId="Equation.3">
                  <p:embed/>
                </p:oleObj>
              </mc:Choice>
              <mc:Fallback>
                <p:oleObj name="Equation" r:id="rId4" imgW="72360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90800"/>
                        <a:ext cx="723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6"/>
          <p:cNvGraphicFramePr>
            <a:graphicFrameLocks noChangeAspect="1"/>
          </p:cNvGraphicFramePr>
          <p:nvPr/>
        </p:nvGraphicFramePr>
        <p:xfrm>
          <a:off x="914400" y="3810000"/>
          <a:ext cx="3200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00400" imgH="571320" progId="Equation.3">
                  <p:embed/>
                </p:oleObj>
              </mc:Choice>
              <mc:Fallback>
                <p:oleObj name="Equation" r:id="rId6" imgW="320040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3200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3C53AB-E962-4FCA-BAB5-568B055C8E8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7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67605" name="Oval 4"/>
          <p:cNvSpPr>
            <a:spLocks noChangeArrowheads="1"/>
          </p:cNvSpPr>
          <p:nvPr/>
        </p:nvSpPr>
        <p:spPr bwMode="auto">
          <a:xfrm>
            <a:off x="5257800" y="2209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Oval 5"/>
          <p:cNvSpPr>
            <a:spLocks noChangeArrowheads="1"/>
          </p:cNvSpPr>
          <p:nvPr/>
        </p:nvSpPr>
        <p:spPr bwMode="auto">
          <a:xfrm>
            <a:off x="5105400" y="20574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7586" name="Object 6"/>
          <p:cNvGraphicFramePr>
            <a:graphicFrameLocks noChangeAspect="1"/>
          </p:cNvGraphicFramePr>
          <p:nvPr/>
        </p:nvGraphicFramePr>
        <p:xfrm>
          <a:off x="5410200" y="2286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40" imgH="533160" progId="Equation.3">
                  <p:embed/>
                </p:oleObj>
              </mc:Choice>
              <mc:Fallback>
                <p:oleObj name="Equation" r:id="rId2" imgW="43164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86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7"/>
          <p:cNvGraphicFramePr>
            <a:graphicFrameLocks noChangeAspect="1"/>
          </p:cNvGraphicFramePr>
          <p:nvPr/>
        </p:nvGraphicFramePr>
        <p:xfrm>
          <a:off x="7543800" y="220980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280" imgH="520560" progId="Equation.3">
                  <p:embed/>
                </p:oleObj>
              </mc:Choice>
              <mc:Fallback>
                <p:oleObj name="Equation" r:id="rId4" imgW="36828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7" name="Oval 8"/>
          <p:cNvSpPr>
            <a:spLocks noChangeArrowheads="1"/>
          </p:cNvSpPr>
          <p:nvPr/>
        </p:nvSpPr>
        <p:spPr bwMode="auto">
          <a:xfrm>
            <a:off x="7391400" y="2209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8" name="Line 9"/>
          <p:cNvSpPr>
            <a:spLocks noChangeShapeType="1"/>
          </p:cNvSpPr>
          <p:nvPr/>
        </p:nvSpPr>
        <p:spPr bwMode="auto">
          <a:xfrm>
            <a:off x="6096000" y="2590800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Freeform 10"/>
          <p:cNvSpPr>
            <a:spLocks/>
          </p:cNvSpPr>
          <p:nvPr/>
        </p:nvSpPr>
        <p:spPr bwMode="auto">
          <a:xfrm>
            <a:off x="6019800" y="2057400"/>
            <a:ext cx="1524000" cy="228600"/>
          </a:xfrm>
          <a:custGeom>
            <a:avLst/>
            <a:gdLst>
              <a:gd name="T0" fmla="*/ 1524000 w 960"/>
              <a:gd name="T1" fmla="*/ 228600 h 144"/>
              <a:gd name="T2" fmla="*/ 838200 w 960"/>
              <a:gd name="T3" fmla="*/ 0 h 144"/>
              <a:gd name="T4" fmla="*/ 0 w 960"/>
              <a:gd name="T5" fmla="*/ 228600 h 144"/>
              <a:gd name="T6" fmla="*/ 0 60000 65536"/>
              <a:gd name="T7" fmla="*/ 0 60000 65536"/>
              <a:gd name="T8" fmla="*/ 0 60000 65536"/>
              <a:gd name="T9" fmla="*/ 0 w 960"/>
              <a:gd name="T10" fmla="*/ 0 h 144"/>
              <a:gd name="T11" fmla="*/ 960 w 9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0" name="Line 11"/>
          <p:cNvSpPr>
            <a:spLocks noChangeShapeType="1"/>
          </p:cNvSpPr>
          <p:nvPr/>
        </p:nvSpPr>
        <p:spPr bwMode="auto">
          <a:xfrm>
            <a:off x="4572000" y="2514600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7588" name="Object 12"/>
          <p:cNvGraphicFramePr>
            <a:graphicFrameLocks noChangeAspect="1"/>
          </p:cNvGraphicFramePr>
          <p:nvPr/>
        </p:nvGraphicFramePr>
        <p:xfrm>
          <a:off x="6705600" y="1600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80880" progId="Equation.3">
                  <p:embed/>
                </p:oleObj>
              </mc:Choice>
              <mc:Fallback>
                <p:oleObj name="Equation" r:id="rId6" imgW="253800" imgH="380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600200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3"/>
          <p:cNvGraphicFramePr>
            <a:graphicFrameLocks noChangeAspect="1"/>
          </p:cNvGraphicFramePr>
          <p:nvPr/>
        </p:nvGraphicFramePr>
        <p:xfrm>
          <a:off x="6781800" y="2667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368280" progId="Equation.3">
                  <p:embed/>
                </p:oleObj>
              </mc:Choice>
              <mc:Fallback>
                <p:oleObj name="Equation" r:id="rId8" imgW="164880" imgH="368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667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1" name="Oval 14"/>
          <p:cNvSpPr>
            <a:spLocks noChangeArrowheads="1"/>
          </p:cNvSpPr>
          <p:nvPr/>
        </p:nvSpPr>
        <p:spPr bwMode="auto">
          <a:xfrm>
            <a:off x="3886200" y="5181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2" name="Oval 15"/>
          <p:cNvSpPr>
            <a:spLocks noChangeArrowheads="1"/>
          </p:cNvSpPr>
          <p:nvPr/>
        </p:nvSpPr>
        <p:spPr bwMode="auto">
          <a:xfrm>
            <a:off x="3733800" y="50292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7590" name="Object 16"/>
          <p:cNvGraphicFramePr>
            <a:graphicFrameLocks noChangeAspect="1"/>
          </p:cNvGraphicFramePr>
          <p:nvPr/>
        </p:nvGraphicFramePr>
        <p:xfrm>
          <a:off x="4038600" y="5257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40" imgH="533160" progId="Equation.3">
                  <p:embed/>
                </p:oleObj>
              </mc:Choice>
              <mc:Fallback>
                <p:oleObj name="Equation" r:id="rId10" imgW="431640" imgH="533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2578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17"/>
          <p:cNvGraphicFramePr>
            <a:graphicFrameLocks noChangeAspect="1"/>
          </p:cNvGraphicFramePr>
          <p:nvPr/>
        </p:nvGraphicFramePr>
        <p:xfrm>
          <a:off x="6172200" y="518160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520560" progId="Equation.3">
                  <p:embed/>
                </p:oleObj>
              </mc:Choice>
              <mc:Fallback>
                <p:oleObj name="Equation" r:id="rId11" imgW="368280" imgH="5205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81600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18"/>
          <p:cNvGraphicFramePr>
            <a:graphicFrameLocks noChangeAspect="1"/>
          </p:cNvGraphicFramePr>
          <p:nvPr/>
        </p:nvGraphicFramePr>
        <p:xfrm>
          <a:off x="8305800" y="5181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240" imgH="520560" progId="Equation.3">
                  <p:embed/>
                </p:oleObj>
              </mc:Choice>
              <mc:Fallback>
                <p:oleObj name="Equation" r:id="rId12" imgW="444240" imgH="520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1816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3" name="Oval 19"/>
          <p:cNvSpPr>
            <a:spLocks noChangeArrowheads="1"/>
          </p:cNvSpPr>
          <p:nvPr/>
        </p:nvSpPr>
        <p:spPr bwMode="auto">
          <a:xfrm>
            <a:off x="8153400" y="5181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4" name="Oval 20"/>
          <p:cNvSpPr>
            <a:spLocks noChangeArrowheads="1"/>
          </p:cNvSpPr>
          <p:nvPr/>
        </p:nvSpPr>
        <p:spPr bwMode="auto">
          <a:xfrm>
            <a:off x="6019800" y="5181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5" name="Line 21"/>
          <p:cNvSpPr>
            <a:spLocks noChangeShapeType="1"/>
          </p:cNvSpPr>
          <p:nvPr/>
        </p:nvSpPr>
        <p:spPr bwMode="auto">
          <a:xfrm>
            <a:off x="47244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6" name="Line 22"/>
          <p:cNvSpPr>
            <a:spLocks noChangeShapeType="1"/>
          </p:cNvSpPr>
          <p:nvPr/>
        </p:nvSpPr>
        <p:spPr bwMode="auto">
          <a:xfrm>
            <a:off x="6705600" y="5562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7" name="Freeform 23"/>
          <p:cNvSpPr>
            <a:spLocks/>
          </p:cNvSpPr>
          <p:nvPr/>
        </p:nvSpPr>
        <p:spPr bwMode="auto">
          <a:xfrm>
            <a:off x="4648200" y="5029200"/>
            <a:ext cx="1524000" cy="228600"/>
          </a:xfrm>
          <a:custGeom>
            <a:avLst/>
            <a:gdLst>
              <a:gd name="T0" fmla="*/ 1524000 w 960"/>
              <a:gd name="T1" fmla="*/ 228600 h 144"/>
              <a:gd name="T2" fmla="*/ 838200 w 960"/>
              <a:gd name="T3" fmla="*/ 0 h 144"/>
              <a:gd name="T4" fmla="*/ 0 w 960"/>
              <a:gd name="T5" fmla="*/ 228600 h 144"/>
              <a:gd name="T6" fmla="*/ 0 60000 65536"/>
              <a:gd name="T7" fmla="*/ 0 60000 65536"/>
              <a:gd name="T8" fmla="*/ 0 60000 65536"/>
              <a:gd name="T9" fmla="*/ 0 w 960"/>
              <a:gd name="T10" fmla="*/ 0 h 144"/>
              <a:gd name="T11" fmla="*/ 960 w 9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8" name="Line 24"/>
          <p:cNvSpPr>
            <a:spLocks noChangeShapeType="1"/>
          </p:cNvSpPr>
          <p:nvPr/>
        </p:nvSpPr>
        <p:spPr bwMode="auto">
          <a:xfrm>
            <a:off x="3187700" y="556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7593" name="Object 25"/>
          <p:cNvGraphicFramePr>
            <a:graphicFrameLocks noChangeAspect="1"/>
          </p:cNvGraphicFramePr>
          <p:nvPr/>
        </p:nvGraphicFramePr>
        <p:xfrm>
          <a:off x="5334000" y="4572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380880" progId="Equation.3">
                  <p:embed/>
                </p:oleObj>
              </mc:Choice>
              <mc:Fallback>
                <p:oleObj name="Equation" r:id="rId14" imgW="253800" imgH="3808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572000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26"/>
          <p:cNvGraphicFramePr>
            <a:graphicFrameLocks noChangeAspect="1"/>
          </p:cNvGraphicFramePr>
          <p:nvPr/>
        </p:nvGraphicFramePr>
        <p:xfrm>
          <a:off x="5410200" y="5638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4880" imgH="368280" progId="Equation.3">
                  <p:embed/>
                </p:oleObj>
              </mc:Choice>
              <mc:Fallback>
                <p:oleObj name="Equation" r:id="rId15" imgW="16488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6388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27"/>
          <p:cNvGraphicFramePr>
            <a:graphicFrameLocks noChangeAspect="1"/>
          </p:cNvGraphicFramePr>
          <p:nvPr/>
        </p:nvGraphicFramePr>
        <p:xfrm>
          <a:off x="7378700" y="516096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4880" imgH="368280" progId="Equation.3">
                  <p:embed/>
                </p:oleObj>
              </mc:Choice>
              <mc:Fallback>
                <p:oleObj name="Equation" r:id="rId16" imgW="164880" imgH="3682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516096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28"/>
          <p:cNvGraphicFramePr>
            <a:graphicFrameLocks noChangeAspect="1"/>
          </p:cNvGraphicFramePr>
          <p:nvPr/>
        </p:nvGraphicFramePr>
        <p:xfrm>
          <a:off x="6426200" y="6172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3800" imgH="380880" progId="Equation.3">
                  <p:embed/>
                </p:oleObj>
              </mc:Choice>
              <mc:Fallback>
                <p:oleObj name="Equation" r:id="rId18" imgW="253800" imgH="3808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6172200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9" name="Freeform 29"/>
          <p:cNvSpPr>
            <a:spLocks/>
          </p:cNvSpPr>
          <p:nvPr/>
        </p:nvSpPr>
        <p:spPr bwMode="auto">
          <a:xfrm>
            <a:off x="4419600" y="5867400"/>
            <a:ext cx="3962400" cy="711200"/>
          </a:xfrm>
          <a:custGeom>
            <a:avLst/>
            <a:gdLst>
              <a:gd name="T0" fmla="*/ 0 w 2496"/>
              <a:gd name="T1" fmla="*/ 152400 h 448"/>
              <a:gd name="T2" fmla="*/ 685800 w 2496"/>
              <a:gd name="T3" fmla="*/ 609600 h 448"/>
              <a:gd name="T4" fmla="*/ 3124200 w 2496"/>
              <a:gd name="T5" fmla="*/ 609600 h 448"/>
              <a:gd name="T6" fmla="*/ 3962400 w 2496"/>
              <a:gd name="T7" fmla="*/ 0 h 448"/>
              <a:gd name="T8" fmla="*/ 0 60000 65536"/>
              <a:gd name="T9" fmla="*/ 0 60000 65536"/>
              <a:gd name="T10" fmla="*/ 0 60000 65536"/>
              <a:gd name="T11" fmla="*/ 0 60000 65536"/>
              <a:gd name="T12" fmla="*/ 0 w 2496"/>
              <a:gd name="T13" fmla="*/ 0 h 448"/>
              <a:gd name="T14" fmla="*/ 2496 w 2496"/>
              <a:gd name="T15" fmla="*/ 448 h 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96" h="448">
                <a:moveTo>
                  <a:pt x="0" y="96"/>
                </a:moveTo>
                <a:cubicBezTo>
                  <a:pt x="52" y="216"/>
                  <a:pt x="104" y="336"/>
                  <a:pt x="432" y="384"/>
                </a:cubicBezTo>
                <a:cubicBezTo>
                  <a:pt x="760" y="432"/>
                  <a:pt x="1624" y="448"/>
                  <a:pt x="1968" y="384"/>
                </a:cubicBezTo>
                <a:cubicBezTo>
                  <a:pt x="2312" y="320"/>
                  <a:pt x="2404" y="160"/>
                  <a:pt x="2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0" name="Freeform 30"/>
          <p:cNvSpPr>
            <a:spLocks/>
          </p:cNvSpPr>
          <p:nvPr/>
        </p:nvSpPr>
        <p:spPr bwMode="auto">
          <a:xfrm>
            <a:off x="8293100" y="4572000"/>
            <a:ext cx="571500" cy="685800"/>
          </a:xfrm>
          <a:custGeom>
            <a:avLst/>
            <a:gdLst>
              <a:gd name="T0" fmla="*/ 393700 w 360"/>
              <a:gd name="T1" fmla="*/ 685800 h 432"/>
              <a:gd name="T2" fmla="*/ 546100 w 360"/>
              <a:gd name="T3" fmla="*/ 228600 h 432"/>
              <a:gd name="T4" fmla="*/ 241300 w 360"/>
              <a:gd name="T5" fmla="*/ 0 h 432"/>
              <a:gd name="T6" fmla="*/ 12700 w 360"/>
              <a:gd name="T7" fmla="*/ 228600 h 432"/>
              <a:gd name="T8" fmla="*/ 165100 w 360"/>
              <a:gd name="T9" fmla="*/ 609600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432"/>
              <a:gd name="T17" fmla="*/ 360 w 360"/>
              <a:gd name="T18" fmla="*/ 432 h 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432">
                <a:moveTo>
                  <a:pt x="248" y="432"/>
                </a:moveTo>
                <a:cubicBezTo>
                  <a:pt x="304" y="324"/>
                  <a:pt x="360" y="216"/>
                  <a:pt x="344" y="144"/>
                </a:cubicBezTo>
                <a:cubicBezTo>
                  <a:pt x="328" y="72"/>
                  <a:pt x="208" y="0"/>
                  <a:pt x="152" y="0"/>
                </a:cubicBezTo>
                <a:cubicBezTo>
                  <a:pt x="96" y="0"/>
                  <a:pt x="16" y="80"/>
                  <a:pt x="8" y="144"/>
                </a:cubicBezTo>
                <a:cubicBezTo>
                  <a:pt x="0" y="208"/>
                  <a:pt x="52" y="296"/>
                  <a:pt x="104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7597" name="Object 31"/>
          <p:cNvGraphicFramePr>
            <a:graphicFrameLocks noChangeAspect="1"/>
          </p:cNvGraphicFramePr>
          <p:nvPr/>
        </p:nvGraphicFramePr>
        <p:xfrm>
          <a:off x="8305800" y="4114800"/>
          <a:ext cx="50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07960" imgH="457200" progId="Equation.3">
                  <p:embed/>
                </p:oleObj>
              </mc:Choice>
              <mc:Fallback>
                <p:oleObj name="Equation" r:id="rId20" imgW="507960" imgH="457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114800"/>
                        <a:ext cx="50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1" name="Text Box 32"/>
          <p:cNvSpPr txBox="1">
            <a:spLocks noChangeArrowheads="1"/>
          </p:cNvSpPr>
          <p:nvPr/>
        </p:nvSpPr>
        <p:spPr bwMode="auto">
          <a:xfrm>
            <a:off x="5867400" y="990600"/>
            <a:ext cx="105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  <p:sp>
        <p:nvSpPr>
          <p:cNvPr id="67622" name="Text Box 33"/>
          <p:cNvSpPr txBox="1">
            <a:spLocks noChangeArrowheads="1"/>
          </p:cNvSpPr>
          <p:nvPr/>
        </p:nvSpPr>
        <p:spPr bwMode="auto">
          <a:xfrm>
            <a:off x="5486400" y="39624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</a:p>
        </p:txBody>
      </p:sp>
      <p:graphicFrame>
        <p:nvGraphicFramePr>
          <p:cNvPr id="67598" name="Object 34"/>
          <p:cNvGraphicFramePr>
            <a:graphicFrameLocks noChangeAspect="1"/>
          </p:cNvGraphicFramePr>
          <p:nvPr/>
        </p:nvGraphicFramePr>
        <p:xfrm>
          <a:off x="228600" y="1752600"/>
          <a:ext cx="292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920680" imgH="571320" progId="Equation.3">
                  <p:embed/>
                </p:oleObj>
              </mc:Choice>
              <mc:Fallback>
                <p:oleObj name="Equation" r:id="rId22" imgW="2920680" imgH="57132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2921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35"/>
          <p:cNvGraphicFramePr>
            <a:graphicFrameLocks noChangeAspect="1"/>
          </p:cNvGraphicFramePr>
          <p:nvPr/>
        </p:nvGraphicFramePr>
        <p:xfrm>
          <a:off x="152400" y="4724400"/>
          <a:ext cx="299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997000" imgH="571320" progId="Equation.3">
                  <p:embed/>
                </p:oleObj>
              </mc:Choice>
              <mc:Fallback>
                <p:oleObj name="Equation" r:id="rId24" imgW="2997000" imgH="57132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724400"/>
                        <a:ext cx="2997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36"/>
          <p:cNvGraphicFramePr>
            <a:graphicFrameLocks noChangeAspect="1"/>
          </p:cNvGraphicFramePr>
          <p:nvPr/>
        </p:nvGraphicFramePr>
        <p:xfrm>
          <a:off x="7010400" y="9906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47640" imgH="571320" progId="Equation.3">
                  <p:embed/>
                </p:oleObj>
              </mc:Choice>
              <mc:Fallback>
                <p:oleObj name="Equation" r:id="rId26" imgW="647640" imgH="5713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9906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37"/>
          <p:cNvGraphicFramePr>
            <a:graphicFrameLocks noChangeAspect="1"/>
          </p:cNvGraphicFramePr>
          <p:nvPr/>
        </p:nvGraphicFramePr>
        <p:xfrm>
          <a:off x="6705600" y="39624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23600" imgH="571320" progId="Equation.3">
                  <p:embed/>
                </p:oleObj>
              </mc:Choice>
              <mc:Fallback>
                <p:oleObj name="Equation" r:id="rId28" imgW="723600" imgH="57132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962400"/>
                        <a:ext cx="723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3" name="Text Box 39"/>
          <p:cNvSpPr txBox="1">
            <a:spLocks noChangeArrowheads="1"/>
          </p:cNvSpPr>
          <p:nvPr/>
        </p:nvSpPr>
        <p:spPr bwMode="auto">
          <a:xfrm>
            <a:off x="228600" y="152400"/>
            <a:ext cx="61595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Example of equivalent machines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09FAB7-F324-4BA1-8CDB-1545CDEF950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8613" name="Text Box 2"/>
          <p:cNvSpPr txBox="1">
            <a:spLocks noChangeArrowheads="1"/>
          </p:cNvSpPr>
          <p:nvPr/>
        </p:nvSpPr>
        <p:spPr bwMode="auto">
          <a:xfrm>
            <a:off x="2819400" y="228600"/>
            <a:ext cx="22891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Theorem:</a:t>
            </a:r>
          </a:p>
        </p:txBody>
      </p:sp>
      <p:sp>
        <p:nvSpPr>
          <p:cNvPr id="68614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2222500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Languages </a:t>
            </a:r>
          </a:p>
          <a:p>
            <a:r>
              <a:rPr lang="en-US"/>
              <a:t>accepted</a:t>
            </a:r>
          </a:p>
          <a:p>
            <a:r>
              <a:rPr lang="en-US"/>
              <a:t>by NFAs</a:t>
            </a:r>
          </a:p>
        </p:txBody>
      </p:sp>
      <p:sp>
        <p:nvSpPr>
          <p:cNvPr id="68615" name="Text Box 4"/>
          <p:cNvSpPr txBox="1">
            <a:spLocks noChangeArrowheads="1"/>
          </p:cNvSpPr>
          <p:nvPr/>
        </p:nvSpPr>
        <p:spPr bwMode="auto">
          <a:xfrm>
            <a:off x="5410200" y="1905000"/>
            <a:ext cx="21002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sp>
        <p:nvSpPr>
          <p:cNvPr id="68616" name="AutoShape 5"/>
          <p:cNvSpPr>
            <a:spLocks/>
          </p:cNvSpPr>
          <p:nvPr/>
        </p:nvSpPr>
        <p:spPr bwMode="auto">
          <a:xfrm>
            <a:off x="457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AutoShape 6"/>
          <p:cNvSpPr>
            <a:spLocks/>
          </p:cNvSpPr>
          <p:nvPr/>
        </p:nvSpPr>
        <p:spPr bwMode="auto">
          <a:xfrm>
            <a:off x="51054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AutoShape 7"/>
          <p:cNvSpPr>
            <a:spLocks/>
          </p:cNvSpPr>
          <p:nvPr/>
        </p:nvSpPr>
        <p:spPr bwMode="auto">
          <a:xfrm flipH="1">
            <a:off x="7696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AutoShape 8"/>
          <p:cNvSpPr>
            <a:spLocks/>
          </p:cNvSpPr>
          <p:nvPr/>
        </p:nvSpPr>
        <p:spPr bwMode="auto">
          <a:xfrm flipH="1">
            <a:off x="29718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8610" name="Object 0"/>
          <p:cNvGraphicFramePr>
            <a:graphicFrameLocks noChangeAspect="1"/>
          </p:cNvGraphicFramePr>
          <p:nvPr/>
        </p:nvGraphicFramePr>
        <p:xfrm>
          <a:off x="3810000" y="22098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60" imgH="177480" progId="Equation.3">
                  <p:embed/>
                </p:oleObj>
              </mc:Choice>
              <mc:Fallback>
                <p:oleObj name="Equation" r:id="rId2" imgW="304560" imgH="1774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09800"/>
                        <a:ext cx="685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Text Box 10"/>
          <p:cNvSpPr txBox="1">
            <a:spLocks noChangeArrowheads="1"/>
          </p:cNvSpPr>
          <p:nvPr/>
        </p:nvSpPr>
        <p:spPr bwMode="auto">
          <a:xfrm>
            <a:off x="304800" y="5334000"/>
            <a:ext cx="8513869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/>
              <a:t>NFAs and DFAs accept the same set of languages</a:t>
            </a:r>
          </a:p>
        </p:txBody>
      </p:sp>
      <p:sp>
        <p:nvSpPr>
          <p:cNvPr id="68621" name="Text Box 11"/>
          <p:cNvSpPr txBox="1">
            <a:spLocks noChangeArrowheads="1"/>
          </p:cNvSpPr>
          <p:nvPr/>
        </p:nvSpPr>
        <p:spPr bwMode="auto">
          <a:xfrm>
            <a:off x="5562600" y="3429000"/>
            <a:ext cx="1966913" cy="154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6600"/>
                </a:solidFill>
              </a:rPr>
              <a:t>Languages </a:t>
            </a:r>
          </a:p>
          <a:p>
            <a:r>
              <a:rPr lang="en-US" sz="2800">
                <a:solidFill>
                  <a:srgbClr val="006600"/>
                </a:solidFill>
              </a:rPr>
              <a:t>accepted</a:t>
            </a:r>
          </a:p>
          <a:p>
            <a:r>
              <a:rPr lang="en-US" sz="2800">
                <a:solidFill>
                  <a:srgbClr val="006600"/>
                </a:solidFill>
              </a:rPr>
              <a:t>by DFAs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BEF026-7F97-421B-9B15-6FC9A6895EA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9638" name="Text Box 2"/>
          <p:cNvSpPr txBox="1">
            <a:spLocks noChangeArrowheads="1"/>
          </p:cNvSpPr>
          <p:nvPr/>
        </p:nvSpPr>
        <p:spPr bwMode="auto">
          <a:xfrm>
            <a:off x="762000" y="1524000"/>
            <a:ext cx="2222500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Languages </a:t>
            </a:r>
          </a:p>
          <a:p>
            <a:r>
              <a:rPr lang="en-US"/>
              <a:t>accepted</a:t>
            </a:r>
          </a:p>
          <a:p>
            <a:r>
              <a:rPr lang="en-US"/>
              <a:t>by NFAs</a:t>
            </a:r>
          </a:p>
        </p:txBody>
      </p:sp>
      <p:sp>
        <p:nvSpPr>
          <p:cNvPr id="69639" name="Text Box 3"/>
          <p:cNvSpPr txBox="1">
            <a:spLocks noChangeArrowheads="1"/>
          </p:cNvSpPr>
          <p:nvPr/>
        </p:nvSpPr>
        <p:spPr bwMode="auto">
          <a:xfrm>
            <a:off x="5410200" y="1828800"/>
            <a:ext cx="21002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sp>
        <p:nvSpPr>
          <p:cNvPr id="69640" name="AutoShape 4"/>
          <p:cNvSpPr>
            <a:spLocks/>
          </p:cNvSpPr>
          <p:nvPr/>
        </p:nvSpPr>
        <p:spPr bwMode="auto">
          <a:xfrm>
            <a:off x="457200" y="15240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AutoShape 5"/>
          <p:cNvSpPr>
            <a:spLocks/>
          </p:cNvSpPr>
          <p:nvPr/>
        </p:nvSpPr>
        <p:spPr bwMode="auto">
          <a:xfrm>
            <a:off x="5105400" y="15240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AutoShape 6"/>
          <p:cNvSpPr>
            <a:spLocks/>
          </p:cNvSpPr>
          <p:nvPr/>
        </p:nvSpPr>
        <p:spPr bwMode="auto">
          <a:xfrm flipH="1">
            <a:off x="7696200" y="15240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AutoShape 7"/>
          <p:cNvSpPr>
            <a:spLocks/>
          </p:cNvSpPr>
          <p:nvPr/>
        </p:nvSpPr>
        <p:spPr bwMode="auto">
          <a:xfrm flipH="1">
            <a:off x="2971800" y="15240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9634" name="Object 0"/>
          <p:cNvGraphicFramePr>
            <a:graphicFrameLocks noChangeAspect="1"/>
          </p:cNvGraphicFramePr>
          <p:nvPr/>
        </p:nvGraphicFramePr>
        <p:xfrm>
          <a:off x="3657600" y="2057400"/>
          <a:ext cx="9382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368280" progId="Equation.3">
                  <p:embed/>
                </p:oleObj>
              </mc:Choice>
              <mc:Fallback>
                <p:oleObj name="Equation" r:id="rId2" imgW="393480" imgH="3682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57400"/>
                        <a:ext cx="938213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Text Box 9"/>
          <p:cNvSpPr txBox="1">
            <a:spLocks noChangeArrowheads="1"/>
          </p:cNvSpPr>
          <p:nvPr/>
        </p:nvSpPr>
        <p:spPr bwMode="auto">
          <a:xfrm>
            <a:off x="762000" y="4038600"/>
            <a:ext cx="2222500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Languages </a:t>
            </a:r>
          </a:p>
          <a:p>
            <a:r>
              <a:rPr lang="en-US"/>
              <a:t>accepted</a:t>
            </a:r>
          </a:p>
          <a:p>
            <a:r>
              <a:rPr lang="en-US"/>
              <a:t>by NFAs</a:t>
            </a:r>
          </a:p>
        </p:txBody>
      </p:sp>
      <p:sp>
        <p:nvSpPr>
          <p:cNvPr id="69645" name="Text Box 10"/>
          <p:cNvSpPr txBox="1">
            <a:spLocks noChangeArrowheads="1"/>
          </p:cNvSpPr>
          <p:nvPr/>
        </p:nvSpPr>
        <p:spPr bwMode="auto">
          <a:xfrm>
            <a:off x="5410200" y="4343400"/>
            <a:ext cx="21002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sp>
        <p:nvSpPr>
          <p:cNvPr id="69646" name="AutoShape 11"/>
          <p:cNvSpPr>
            <a:spLocks/>
          </p:cNvSpPr>
          <p:nvPr/>
        </p:nvSpPr>
        <p:spPr bwMode="auto">
          <a:xfrm>
            <a:off x="457200" y="4038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AutoShape 12"/>
          <p:cNvSpPr>
            <a:spLocks/>
          </p:cNvSpPr>
          <p:nvPr/>
        </p:nvSpPr>
        <p:spPr bwMode="auto">
          <a:xfrm>
            <a:off x="5105400" y="4038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AutoShape 13"/>
          <p:cNvSpPr>
            <a:spLocks/>
          </p:cNvSpPr>
          <p:nvPr/>
        </p:nvSpPr>
        <p:spPr bwMode="auto">
          <a:xfrm flipH="1">
            <a:off x="7696200" y="4038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AutoShape 14"/>
          <p:cNvSpPr>
            <a:spLocks/>
          </p:cNvSpPr>
          <p:nvPr/>
        </p:nvSpPr>
        <p:spPr bwMode="auto">
          <a:xfrm flipH="1">
            <a:off x="2971800" y="4038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9635" name="Object 1"/>
          <p:cNvGraphicFramePr>
            <a:graphicFrameLocks noChangeAspect="1"/>
          </p:cNvGraphicFramePr>
          <p:nvPr/>
        </p:nvGraphicFramePr>
        <p:xfrm>
          <a:off x="3657600" y="4572000"/>
          <a:ext cx="9382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368280" progId="Equation.3">
                  <p:embed/>
                </p:oleObj>
              </mc:Choice>
              <mc:Fallback>
                <p:oleObj name="Equation" r:id="rId4" imgW="393480" imgH="368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572000"/>
                        <a:ext cx="938213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0" name="Text Box 16"/>
          <p:cNvSpPr txBox="1">
            <a:spLocks noChangeArrowheads="1"/>
          </p:cNvSpPr>
          <p:nvPr/>
        </p:nvSpPr>
        <p:spPr bwMode="auto">
          <a:xfrm>
            <a:off x="2514600" y="381000"/>
            <a:ext cx="4149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only need to show</a:t>
            </a:r>
          </a:p>
        </p:txBody>
      </p:sp>
      <p:sp>
        <p:nvSpPr>
          <p:cNvPr id="69651" name="Text Box 17"/>
          <p:cNvSpPr txBox="1">
            <a:spLocks noChangeArrowheads="1"/>
          </p:cNvSpPr>
          <p:nvPr/>
        </p:nvSpPr>
        <p:spPr bwMode="auto">
          <a:xfrm>
            <a:off x="457200" y="331788"/>
            <a:ext cx="15557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Proof:</a:t>
            </a:r>
          </a:p>
        </p:txBody>
      </p:sp>
      <p:sp>
        <p:nvSpPr>
          <p:cNvPr id="69652" name="Text Box 18"/>
          <p:cNvSpPr txBox="1">
            <a:spLocks noChangeArrowheads="1"/>
          </p:cNvSpPr>
          <p:nvPr/>
        </p:nvSpPr>
        <p:spPr bwMode="auto">
          <a:xfrm>
            <a:off x="3657600" y="3352800"/>
            <a:ext cx="10985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7717BC09008B4A861193D5B49D2307" ma:contentTypeVersion="2" ma:contentTypeDescription="Create a new document." ma:contentTypeScope="" ma:versionID="0f289bcde132baf0b16e2925e53962b4">
  <xsd:schema xmlns:xsd="http://www.w3.org/2001/XMLSchema" xmlns:xs="http://www.w3.org/2001/XMLSchema" xmlns:p="http://schemas.microsoft.com/office/2006/metadata/properties" xmlns:ns2="0293bec9-2f0c-4cfc-b0eb-102def91a4bd" targetNamespace="http://schemas.microsoft.com/office/2006/metadata/properties" ma:root="true" ma:fieldsID="1e4ae83bcf7b39020c6304da0e123518" ns2:_="">
    <xsd:import namespace="0293bec9-2f0c-4cfc-b0eb-102def91a4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3bec9-2f0c-4cfc-b0eb-102def91a4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9D7CBB-8B47-48EE-A2FD-7D75B2B8AB76}"/>
</file>

<file path=customXml/itemProps2.xml><?xml version="1.0" encoding="utf-8"?>
<ds:datastoreItem xmlns:ds="http://schemas.openxmlformats.org/officeDocument/2006/customXml" ds:itemID="{E917C18C-3FB2-43CF-9740-A81CD62E60A5}"/>
</file>

<file path=customXml/itemProps3.xml><?xml version="1.0" encoding="utf-8"?>
<ds:datastoreItem xmlns:ds="http://schemas.openxmlformats.org/officeDocument/2006/customXml" ds:itemID="{86FE6347-721A-4DD3-84BB-DB26B1EB5573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3644</TotalTime>
  <Words>1146</Words>
  <Application>Microsoft Office PowerPoint</Application>
  <PresentationFormat>On-screen Show (4:3)</PresentationFormat>
  <Paragraphs>472</Paragraphs>
  <Slides>50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Calibri</vt:lpstr>
      <vt:lpstr>Cambria Math</vt:lpstr>
      <vt:lpstr>Comic Sans MS</vt:lpstr>
      <vt:lpstr>Times New Roman</vt:lpstr>
      <vt:lpstr>class</vt:lpstr>
      <vt:lpstr>Office Theme</vt:lpstr>
      <vt:lpstr>Equation</vt:lpstr>
      <vt:lpstr>NFA-DFA Equivalence</vt:lpstr>
      <vt:lpstr>NFA-DFA Equivalence</vt:lpstr>
      <vt:lpstr>Recap</vt:lpstr>
      <vt:lpstr>PowerPoint Presentation</vt:lpstr>
      <vt:lpstr>PowerPoint Presentation</vt:lpstr>
      <vt:lpstr>Equivalence of Machines</vt:lpstr>
      <vt:lpstr>PowerPoint Presentation</vt:lpstr>
      <vt:lpstr>PowerPoint Presentation</vt:lpstr>
      <vt:lpstr>PowerPoint Presentation</vt:lpstr>
      <vt:lpstr>NFA DFA Equivalence</vt:lpstr>
      <vt:lpstr>NFA Vs. DFA</vt:lpstr>
      <vt:lpstr>PowerPoint Presentation</vt:lpstr>
      <vt:lpstr>PowerPoint Presentation</vt:lpstr>
      <vt:lpstr>NFA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Conversion NFA to DFA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Next, we shall study the </vt:lpstr>
      <vt:lpstr>General Conversion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of NFA to DFA</dc:title>
  <dc:creator/>
  <cp:lastModifiedBy>Hashim Ayub</cp:lastModifiedBy>
  <cp:revision>644</cp:revision>
  <cp:lastPrinted>2000-09-11T14:23:11Z</cp:lastPrinted>
  <dcterms:created xsi:type="dcterms:W3CDTF">2000-08-31T01:12:33Z</dcterms:created>
  <dcterms:modified xsi:type="dcterms:W3CDTF">2022-10-28T05:56:29Z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0x010100067717BC09008B4A861193D5B49D2307</vt:lpwstr>
  </property>
</Properties>
</file>