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notesMasterIdLst>
    <p:notesMasterId r:id="rId6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arget="slides/slide51.xml" Type="http://schemas.openxmlformats.org/officeDocument/2006/relationships/slide"/>  <Relationship Id="rId53" Target="slides/slide52.xml" Type="http://schemas.openxmlformats.org/officeDocument/2006/relationships/slide"/>  <Relationship Id="rId54" Target="slides/slide53.xml" Type="http://schemas.openxmlformats.org/officeDocument/2006/relationships/slide"/>  <Relationship Id="rId55" Target="slides/slide54.xml" Type="http://schemas.openxmlformats.org/officeDocument/2006/relationships/slide"/>  <Relationship Id="rId56" Target="slides/slide55.xml" Type="http://schemas.openxmlformats.org/officeDocument/2006/relationships/slide"/>  <Relationship Id="rId57" Target="slides/slide56.xml" Type="http://schemas.openxmlformats.org/officeDocument/2006/relationships/slide"/>  <Relationship Id="rId58" Target="slides/slide57.xml" Type="http://schemas.openxmlformats.org/officeDocument/2006/relationships/slide"/>  <Relationship Id="rId59" Target="slides/slide58.xml" Type="http://schemas.openxmlformats.org/officeDocument/2006/relationships/slide"/>  <Relationship Id="rId60" Target="slides/slide59.xml" Type="http://schemas.openxmlformats.org/officeDocument/2006/relationships/slide"/>  <Relationship Id="rId61" Type="http://schemas.openxmlformats.org/officeDocument/2006/relationships/presProps" Target="presProps.xml"/>  <Relationship Id="rId62" Type="http://schemas.openxmlformats.org/officeDocument/2006/relationships/viewProps" Target="viewProps.xml"/>  <Relationship Id="rId63" Type="http://schemas.openxmlformats.org/officeDocument/2006/relationships/theme" Target="theme/theme1.xml"/>  <Relationship Id="rId64" Type="http://schemas.openxmlformats.org/officeDocument/2006/relationships/tableStyles" Target="tableStyles.xml"/>  <Relationship Id="rId6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media/image4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50.xml.rels><?xml version="1.0" encoding="UTF-8" standalone="yes"?>
<Relationships xmlns="http://schemas.openxmlformats.org/package/2006/relationships"><Relationship Id="rId1" Target="../media/image5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0.xml" Type="http://schemas.openxmlformats.org/officeDocument/2006/relationships/notesSlide"/></Relationships>
</file>

<file path=ppt/slides/_rels/slide51.xml.rels><?xml version="1.0" encoding="UTF-8" standalone="yes"?>
<Relationships xmlns="http://schemas.openxmlformats.org/package/2006/relationships"><Relationship Id="rId1" Target="../media/image5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1.xml" Type="http://schemas.openxmlformats.org/officeDocument/2006/relationships/notesSlide"/></Relationships>
</file>

<file path=ppt/slides/_rels/slide52.xml.rels><?xml version="1.0" encoding="UTF-8" standalone="yes"?>
<Relationships xmlns="http://schemas.openxmlformats.org/package/2006/relationships"><Relationship Id="rId1" Target="../media/image5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2.xml" Type="http://schemas.openxmlformats.org/officeDocument/2006/relationships/notesSlide"/></Relationships>
</file>

<file path=ppt/slides/_rels/slide53.xml.rels><?xml version="1.0" encoding="UTF-8" standalone="yes"?>
<Relationships xmlns="http://schemas.openxmlformats.org/package/2006/relationships"><Relationship Id="rId1" Target="../media/image5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3.xml" Type="http://schemas.openxmlformats.org/officeDocument/2006/relationships/notesSlide"/></Relationships>
</file>

<file path=ppt/slides/_rels/slide54.xml.rels><?xml version="1.0" encoding="UTF-8" standalone="yes"?>
<Relationships xmlns="http://schemas.openxmlformats.org/package/2006/relationships"><Relationship Id="rId1" Target="../media/image5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4.xml" Type="http://schemas.openxmlformats.org/officeDocument/2006/relationships/notesSlide"/></Relationships>
</file>

<file path=ppt/slides/_rels/slide55.xml.rels><?xml version="1.0" encoding="UTF-8" standalone="yes"?>
<Relationships xmlns="http://schemas.openxmlformats.org/package/2006/relationships"><Relationship Id="rId1" Target="../media/image5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5.xml" Type="http://schemas.openxmlformats.org/officeDocument/2006/relationships/notesSlide"/></Relationships>
</file>

<file path=ppt/slides/_rels/slide56.xml.rels><?xml version="1.0" encoding="UTF-8" standalone="yes"?>
<Relationships xmlns="http://schemas.openxmlformats.org/package/2006/relationships"><Relationship Id="rId1" Target="../media/image5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6.xml" Type="http://schemas.openxmlformats.org/officeDocument/2006/relationships/notesSlide"/></Relationships>
</file>

<file path=ppt/slides/_rels/slide57.xml.rels><?xml version="1.0" encoding="UTF-8" standalone="yes"?>
<Relationships xmlns="http://schemas.openxmlformats.org/package/2006/relationships"><Relationship Id="rId1" Target="../media/image5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7.xml" Type="http://schemas.openxmlformats.org/officeDocument/2006/relationships/notesSlide"/></Relationships>
</file>

<file path=ppt/slides/_rels/slide58.xml.rels><?xml version="1.0" encoding="UTF-8" standalone="yes"?>
<Relationships xmlns="http://schemas.openxmlformats.org/package/2006/relationships"><Relationship Id="rId1" Target="../media/image5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8.xml" Type="http://schemas.openxmlformats.org/officeDocument/2006/relationships/notesSlide"/></Relationships>
</file>

<file path=ppt/slides/_rels/slide59.xml.rels><?xml version="1.0" encoding="UTF-8" standalone="yes"?>
<Relationships xmlns="http://schemas.openxmlformats.org/package/2006/relationships"><Relationship Id="rId1" Target="../media/image5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9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59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2022-12-11T04:26:51.338Z</dcterms:created>
  <dcterms:modified xsi:type="dcterms:W3CDTF">2022-12-11T04:26:51.338Z</dcterms:modified>
</cp:coreProperties>
</file>