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2.JPG" ContentType="image/jpeg"/>
  <Override PartName="/ppt/media/image13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3" r:id="rId2"/>
    <p:sldId id="343" r:id="rId3"/>
    <p:sldId id="313" r:id="rId4"/>
    <p:sldId id="344" r:id="rId5"/>
    <p:sldId id="345" r:id="rId6"/>
    <p:sldId id="346" r:id="rId7"/>
    <p:sldId id="347" r:id="rId8"/>
    <p:sldId id="348" r:id="rId9"/>
    <p:sldId id="354" r:id="rId10"/>
    <p:sldId id="353" r:id="rId11"/>
    <p:sldId id="351" r:id="rId12"/>
    <p:sldId id="349" r:id="rId13"/>
    <p:sldId id="350" r:id="rId14"/>
    <p:sldId id="35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it Agrawal" initials="HA" lastIdx="1" clrIdx="0">
    <p:extLst>
      <p:ext uri="{19B8F6BF-5375-455C-9EA6-DF929625EA0E}">
        <p15:presenceInfo xmlns:p15="http://schemas.microsoft.com/office/powerpoint/2012/main" userId="Harshit Agraw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0695" autoAdjust="0"/>
  </p:normalViewPr>
  <p:slideViewPr>
    <p:cSldViewPr snapToGrid="0">
      <p:cViewPr varScale="1">
        <p:scale>
          <a:sx n="82" d="100"/>
          <a:sy n="82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F8C2-CF07-4AD8-84BC-E0D2251C27D9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F2926-5CC6-443A-9CD0-420EDF58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4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1388" y="150368"/>
            <a:ext cx="111692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1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1929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825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825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08215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74402" y="6550023"/>
            <a:ext cx="3105573" cy="49530"/>
          </a:xfrm>
          <a:custGeom>
            <a:avLst/>
            <a:gdLst/>
            <a:ahLst/>
            <a:cxnLst/>
            <a:rect l="l" t="t" r="r" b="b"/>
            <a:pathLst>
              <a:path w="2329179" h="49529">
                <a:moveTo>
                  <a:pt x="2328799" y="0"/>
                </a:moveTo>
                <a:lnTo>
                  <a:pt x="0" y="0"/>
                </a:lnTo>
                <a:lnTo>
                  <a:pt x="0" y="49213"/>
                </a:lnTo>
                <a:lnTo>
                  <a:pt x="2328799" y="49213"/>
                </a:lnTo>
                <a:lnTo>
                  <a:pt x="2328799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9211733" y="6550024"/>
            <a:ext cx="2980267" cy="46355"/>
          </a:xfrm>
          <a:custGeom>
            <a:avLst/>
            <a:gdLst/>
            <a:ahLst/>
            <a:cxnLst/>
            <a:rect l="l" t="t" r="r" b="b"/>
            <a:pathLst>
              <a:path w="2235200" h="46354">
                <a:moveTo>
                  <a:pt x="2235200" y="0"/>
                </a:moveTo>
                <a:lnTo>
                  <a:pt x="0" y="0"/>
                </a:lnTo>
                <a:lnTo>
                  <a:pt x="0" y="46038"/>
                </a:lnTo>
                <a:lnTo>
                  <a:pt x="2235200" y="46038"/>
                </a:lnTo>
                <a:lnTo>
                  <a:pt x="2235200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2779269" y="6550023"/>
            <a:ext cx="3441700" cy="49530"/>
          </a:xfrm>
          <a:custGeom>
            <a:avLst/>
            <a:gdLst/>
            <a:ahLst/>
            <a:cxnLst/>
            <a:rect l="l" t="t" r="r" b="b"/>
            <a:pathLst>
              <a:path w="2581275" h="49529">
                <a:moveTo>
                  <a:pt x="2581275" y="0"/>
                </a:moveTo>
                <a:lnTo>
                  <a:pt x="0" y="0"/>
                </a:lnTo>
                <a:lnTo>
                  <a:pt x="0" y="49213"/>
                </a:lnTo>
                <a:lnTo>
                  <a:pt x="2581275" y="49213"/>
                </a:lnTo>
                <a:lnTo>
                  <a:pt x="2581275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5994400" y="6553199"/>
            <a:ext cx="3105573" cy="46355"/>
          </a:xfrm>
          <a:custGeom>
            <a:avLst/>
            <a:gdLst/>
            <a:ahLst/>
            <a:cxnLst/>
            <a:rect l="l" t="t" r="r" b="b"/>
            <a:pathLst>
              <a:path w="2329179" h="46354">
                <a:moveTo>
                  <a:pt x="2328926" y="0"/>
                </a:moveTo>
                <a:lnTo>
                  <a:pt x="0" y="0"/>
                </a:lnTo>
                <a:lnTo>
                  <a:pt x="0" y="46038"/>
                </a:lnTo>
                <a:lnTo>
                  <a:pt x="2328926" y="46038"/>
                </a:lnTo>
                <a:lnTo>
                  <a:pt x="2328926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2844800" y="6553199"/>
            <a:ext cx="3149600" cy="46355"/>
          </a:xfrm>
          <a:custGeom>
            <a:avLst/>
            <a:gdLst/>
            <a:ahLst/>
            <a:cxnLst/>
            <a:rect l="l" t="t" r="r" b="b"/>
            <a:pathLst>
              <a:path w="2362200" h="46354">
                <a:moveTo>
                  <a:pt x="2362200" y="0"/>
                </a:moveTo>
                <a:lnTo>
                  <a:pt x="0" y="0"/>
                </a:lnTo>
                <a:lnTo>
                  <a:pt x="0" y="46038"/>
                </a:lnTo>
                <a:lnTo>
                  <a:pt x="2362200" y="46038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9086935" y="6553199"/>
            <a:ext cx="3105573" cy="46355"/>
          </a:xfrm>
          <a:custGeom>
            <a:avLst/>
            <a:gdLst/>
            <a:ahLst/>
            <a:cxnLst/>
            <a:rect l="l" t="t" r="r" b="b"/>
            <a:pathLst>
              <a:path w="2329179" h="46354">
                <a:moveTo>
                  <a:pt x="2328799" y="0"/>
                </a:moveTo>
                <a:lnTo>
                  <a:pt x="0" y="0"/>
                </a:lnTo>
                <a:lnTo>
                  <a:pt x="0" y="46038"/>
                </a:lnTo>
                <a:lnTo>
                  <a:pt x="2328799" y="46038"/>
                </a:lnTo>
                <a:lnTo>
                  <a:pt x="23287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g object 22"/>
          <p:cNvSpPr/>
          <p:nvPr/>
        </p:nvSpPr>
        <p:spPr>
          <a:xfrm>
            <a:off x="8839201" y="2083"/>
            <a:ext cx="2925233" cy="6900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g object 23"/>
          <p:cNvSpPr/>
          <p:nvPr/>
        </p:nvSpPr>
        <p:spPr>
          <a:xfrm>
            <a:off x="3149600" y="1295464"/>
            <a:ext cx="3105573" cy="46355"/>
          </a:xfrm>
          <a:custGeom>
            <a:avLst/>
            <a:gdLst/>
            <a:ahLst/>
            <a:cxnLst/>
            <a:rect l="l" t="t" r="r" b="b"/>
            <a:pathLst>
              <a:path w="2329179" h="46355">
                <a:moveTo>
                  <a:pt x="2328926" y="0"/>
                </a:moveTo>
                <a:lnTo>
                  <a:pt x="0" y="0"/>
                </a:lnTo>
                <a:lnTo>
                  <a:pt x="0" y="46037"/>
                </a:lnTo>
                <a:lnTo>
                  <a:pt x="2328926" y="46037"/>
                </a:lnTo>
                <a:lnTo>
                  <a:pt x="2328926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g object 24"/>
          <p:cNvSpPr/>
          <p:nvPr/>
        </p:nvSpPr>
        <p:spPr>
          <a:xfrm>
            <a:off x="0" y="1295464"/>
            <a:ext cx="3149600" cy="46355"/>
          </a:xfrm>
          <a:custGeom>
            <a:avLst/>
            <a:gdLst/>
            <a:ahLst/>
            <a:cxnLst/>
            <a:rect l="l" t="t" r="r" b="b"/>
            <a:pathLst>
              <a:path w="2362200" h="46355">
                <a:moveTo>
                  <a:pt x="2362200" y="0"/>
                </a:moveTo>
                <a:lnTo>
                  <a:pt x="0" y="0"/>
                </a:lnTo>
                <a:lnTo>
                  <a:pt x="0" y="46037"/>
                </a:lnTo>
                <a:lnTo>
                  <a:pt x="2362200" y="46037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g object 25"/>
          <p:cNvSpPr/>
          <p:nvPr/>
        </p:nvSpPr>
        <p:spPr>
          <a:xfrm>
            <a:off x="6242135" y="1295464"/>
            <a:ext cx="3105573" cy="46355"/>
          </a:xfrm>
          <a:custGeom>
            <a:avLst/>
            <a:gdLst/>
            <a:ahLst/>
            <a:cxnLst/>
            <a:rect l="l" t="t" r="r" b="b"/>
            <a:pathLst>
              <a:path w="2329179" h="46355">
                <a:moveTo>
                  <a:pt x="2328799" y="0"/>
                </a:moveTo>
                <a:lnTo>
                  <a:pt x="0" y="0"/>
                </a:lnTo>
                <a:lnTo>
                  <a:pt x="0" y="46037"/>
                </a:lnTo>
                <a:lnTo>
                  <a:pt x="2328799" y="46037"/>
                </a:lnTo>
                <a:lnTo>
                  <a:pt x="23287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388" y="150368"/>
            <a:ext cx="111692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4733" y="1365250"/>
            <a:ext cx="11506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13543" y="6460395"/>
            <a:ext cx="2307167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9D92700-2891-478F-A704-FDDFF29A1E68}"/>
              </a:ext>
            </a:extLst>
          </p:cNvPr>
          <p:cNvGrpSpPr/>
          <p:nvPr/>
        </p:nvGrpSpPr>
        <p:grpSpPr>
          <a:xfrm>
            <a:off x="-1" y="0"/>
            <a:ext cx="12192001" cy="6857997"/>
            <a:chOff x="510362" y="3094433"/>
            <a:chExt cx="9144000" cy="685799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083EE959-2D44-49DC-811B-B1B3C625305D}"/>
                </a:ext>
              </a:extLst>
            </p:cNvPr>
            <p:cNvSpPr/>
            <p:nvPr/>
          </p:nvSpPr>
          <p:spPr>
            <a:xfrm>
              <a:off x="510362" y="3094433"/>
              <a:ext cx="9144000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r>
                <a:rPr lang="en-IN" dirty="0"/>
                <a:t>,</a:t>
              </a:r>
              <a:endParaRPr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C8F40EA-8B56-4BAD-870D-5C8475B807F3}"/>
                </a:ext>
              </a:extLst>
            </p:cNvPr>
            <p:cNvSpPr/>
            <p:nvPr/>
          </p:nvSpPr>
          <p:spPr>
            <a:xfrm>
              <a:off x="510362" y="6523431"/>
              <a:ext cx="8705178" cy="2743200"/>
            </a:xfrm>
            <a:custGeom>
              <a:avLst/>
              <a:gdLst/>
              <a:ahLst/>
              <a:cxnLst/>
              <a:rect l="l" t="t" r="r" b="b"/>
              <a:pathLst>
                <a:path w="8686800" h="2743200">
                  <a:moveTo>
                    <a:pt x="86868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8686800" y="27432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0F114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DBFDCC0-857A-4932-BC3F-2ECB938E0C94}"/>
                </a:ext>
              </a:extLst>
            </p:cNvPr>
            <p:cNvSpPr/>
            <p:nvPr/>
          </p:nvSpPr>
          <p:spPr>
            <a:xfrm>
              <a:off x="3415151" y="9266631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C39DF5A-7E68-4587-BE57-3A3B18449DA4}"/>
                </a:ext>
              </a:extLst>
            </p:cNvPr>
            <p:cNvSpPr/>
            <p:nvPr/>
          </p:nvSpPr>
          <p:spPr>
            <a:xfrm>
              <a:off x="510363" y="9266631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909219B-85F8-4F55-8F0F-A5F056BF26A4}"/>
                </a:ext>
              </a:extLst>
            </p:cNvPr>
            <p:cNvSpPr/>
            <p:nvPr/>
          </p:nvSpPr>
          <p:spPr>
            <a:xfrm>
              <a:off x="6310751" y="9266631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71919AB-3A32-4120-9065-A96666E303CA}"/>
                </a:ext>
              </a:extLst>
            </p:cNvPr>
            <p:cNvSpPr/>
            <p:nvPr/>
          </p:nvSpPr>
          <p:spPr>
            <a:xfrm>
              <a:off x="608262" y="6470459"/>
              <a:ext cx="2051812" cy="1974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6FC27C-347A-456D-A231-8ECD61B73305}"/>
              </a:ext>
            </a:extLst>
          </p:cNvPr>
          <p:cNvSpPr txBox="1"/>
          <p:nvPr/>
        </p:nvSpPr>
        <p:spPr>
          <a:xfrm>
            <a:off x="87571" y="5225537"/>
            <a:ext cx="27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Pilani, Pilani Campus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6156A-5C30-489A-8295-E917E9143001}"/>
              </a:ext>
            </a:extLst>
          </p:cNvPr>
          <p:cNvSpPr txBox="1"/>
          <p:nvPr/>
        </p:nvSpPr>
        <p:spPr>
          <a:xfrm>
            <a:off x="3186514" y="3532847"/>
            <a:ext cx="8209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for Multivariate Time-series Analytics 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–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Poonam Goyal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IN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Harshit Agrawal</a:t>
            </a:r>
          </a:p>
          <a:p>
            <a:r>
              <a:rPr lang="en-IN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(2018A8PS0484P)</a:t>
            </a:r>
          </a:p>
        </p:txBody>
      </p:sp>
    </p:spTree>
    <p:extLst>
      <p:ext uri="{BB962C8B-B14F-4D97-AF65-F5344CB8AC3E}">
        <p14:creationId xmlns:p14="http://schemas.microsoft.com/office/powerpoint/2010/main" val="336238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FF401A6-8C5C-4AFB-8952-8F4BF2485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1" y="1299210"/>
            <a:ext cx="8462865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2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3CFC442-781C-4CA9-80F7-3ED95EFC467B}"/>
              </a:ext>
            </a:extLst>
          </p:cNvPr>
          <p:cNvSpPr txBox="1">
            <a:spLocks/>
          </p:cNvSpPr>
          <p:nvPr/>
        </p:nvSpPr>
        <p:spPr>
          <a:xfrm>
            <a:off x="662473" y="1446245"/>
            <a:ext cx="10170367" cy="2313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6000" b="1" dirty="0"/>
              <a:t>NCMAPPS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5518099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CB5A724-F16E-4186-9BFF-2839E0D6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44B6545-D576-453D-A181-36C0CDE01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1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2FE1280-F811-4F6E-84E8-9800CAB8C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8" y="846676"/>
            <a:ext cx="10254342" cy="58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FF74687-6114-4647-AA10-71C490AAF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47" y="952500"/>
            <a:ext cx="7296539" cy="495300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7144A5C-8B61-4E78-8ACE-7C6B026C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343" y="1973813"/>
            <a:ext cx="264414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1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3CFC442-781C-4CA9-80F7-3ED95EFC467B}"/>
              </a:ext>
            </a:extLst>
          </p:cNvPr>
          <p:cNvSpPr txBox="1">
            <a:spLocks/>
          </p:cNvSpPr>
          <p:nvPr/>
        </p:nvSpPr>
        <p:spPr>
          <a:xfrm>
            <a:off x="662473" y="1446245"/>
            <a:ext cx="10170367" cy="2313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6000" b="1" dirty="0"/>
              <a:t>CMAPPS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6594230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FF1528C9-B6FA-4A3E-97BA-B4A78B05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1139190"/>
            <a:ext cx="10652760" cy="45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tationary, writing implement, pencil&#10;&#10;Description automatically generated">
            <a:extLst>
              <a:ext uri="{FF2B5EF4-FFF2-40B4-BE49-F238E27FC236}">
                <a16:creationId xmlns:a16="http://schemas.microsoft.com/office/drawing/2014/main" id="{E7A9C2A2-9B84-45F3-A118-6E71844F9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" y="1169670"/>
            <a:ext cx="10507980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3C6C35D-B7B6-4BB0-9F18-3E6AF64A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215390"/>
            <a:ext cx="10439400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6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F179555-A015-4E9B-9CC3-3151713BC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9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217A7E9-5DCF-4E2C-ADB8-1777E08A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DEC0FEC-F88C-4A8A-B2B6-D84F65A8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65" y="1997367"/>
            <a:ext cx="5152299" cy="27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20559"/>
      </p:ext>
    </p:extLst>
  </p:cSld>
  <p:clrMapOvr>
    <a:masterClrMapping/>
  </p:clrMapOvr>
</p:sld>
</file>

<file path=ppt/theme/theme1.xml><?xml version="1.0" encoding="utf-8"?>
<a:theme xmlns:a="http://schemas.openxmlformats.org/drawingml/2006/main" name="2012h142136psagarsharmaswotppt-131212094125-phpapp01-conver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30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2012h142136psagarsharmaswotppt-131212094125-phpapp01-converted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saiyam bhatnagar</dc:creator>
  <cp:lastModifiedBy>Harshit Agrawal</cp:lastModifiedBy>
  <cp:revision>107</cp:revision>
  <dcterms:created xsi:type="dcterms:W3CDTF">2020-05-24T04:20:57Z</dcterms:created>
  <dcterms:modified xsi:type="dcterms:W3CDTF">2021-05-14T05:29:01Z</dcterms:modified>
</cp:coreProperties>
</file>