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Capstore</a:t>
            </a:r>
            <a:endParaRPr lang="en-IN" dirty="0"/>
          </a:p>
        </p:txBody>
      </p:sp>
      <p:sp>
        <p:nvSpPr>
          <p:cNvPr id="3" name="Subtitle 2"/>
          <p:cNvSpPr>
            <a:spLocks noGrp="1"/>
          </p:cNvSpPr>
          <p:nvPr>
            <p:ph type="subTitle" idx="1"/>
          </p:nvPr>
        </p:nvSpPr>
        <p:spPr/>
        <p:txBody>
          <a:bodyPr/>
          <a:lstStyle/>
          <a:p>
            <a:r>
              <a:rPr lang="en-IN" dirty="0" smtClean="0"/>
              <a:t>(Search Module)</a:t>
            </a:r>
          </a:p>
          <a:p>
            <a:endParaRPr lang="en-IN" dirty="0"/>
          </a:p>
          <a:p>
            <a:endParaRPr lang="en-IN" dirty="0" smtClean="0"/>
          </a:p>
          <a:p>
            <a:r>
              <a:rPr lang="en-IN" dirty="0" smtClean="0"/>
              <a:t>- HARSH MALIK (190111)</a:t>
            </a:r>
            <a:endParaRPr lang="en-IN" dirty="0"/>
          </a:p>
        </p:txBody>
      </p:sp>
    </p:spTree>
    <p:extLst>
      <p:ext uri="{BB962C8B-B14F-4D97-AF65-F5344CB8AC3E}">
        <p14:creationId xmlns:p14="http://schemas.microsoft.com/office/powerpoint/2010/main" val="216075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5031"/>
            <a:ext cx="8534400" cy="1507067"/>
          </a:xfrm>
        </p:spPr>
        <p:txBody>
          <a:bodyPr/>
          <a:lstStyle/>
          <a:p>
            <a:r>
              <a:rPr lang="en-IN" dirty="0" smtClean="0"/>
              <a:t>Search product by type: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986" r="1348" b="4525"/>
          <a:stretch/>
        </p:blipFill>
        <p:spPr>
          <a:xfrm>
            <a:off x="1211601" y="1344706"/>
            <a:ext cx="9665665" cy="5357307"/>
          </a:xfrm>
        </p:spPr>
      </p:pic>
    </p:spTree>
    <p:extLst>
      <p:ext uri="{BB962C8B-B14F-4D97-AF65-F5344CB8AC3E}">
        <p14:creationId xmlns:p14="http://schemas.microsoft.com/office/powerpoint/2010/main" val="394863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5031"/>
            <a:ext cx="8534400" cy="1507067"/>
          </a:xfrm>
        </p:spPr>
        <p:txBody>
          <a:bodyPr/>
          <a:lstStyle/>
          <a:p>
            <a:r>
              <a:rPr lang="en-IN" dirty="0" smtClean="0"/>
              <a:t>Get details of all the products: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023" r="2728" b="5154"/>
          <a:stretch/>
        </p:blipFill>
        <p:spPr>
          <a:xfrm>
            <a:off x="1316413" y="1420009"/>
            <a:ext cx="9371885" cy="5228217"/>
          </a:xfrm>
        </p:spPr>
      </p:pic>
    </p:spTree>
    <p:extLst>
      <p:ext uri="{BB962C8B-B14F-4D97-AF65-F5344CB8AC3E}">
        <p14:creationId xmlns:p14="http://schemas.microsoft.com/office/powerpoint/2010/main" val="46750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299" y="473336"/>
            <a:ext cx="3716358" cy="759692"/>
          </a:xfrm>
        </p:spPr>
        <p:txBody>
          <a:bodyPr/>
          <a:lstStyle/>
          <a:p>
            <a:r>
              <a:rPr lang="en-IN" dirty="0" smtClean="0"/>
              <a:t>Introduction</a:t>
            </a:r>
            <a:endParaRPr lang="en-IN" dirty="0"/>
          </a:p>
        </p:txBody>
      </p:sp>
      <p:sp>
        <p:nvSpPr>
          <p:cNvPr id="3" name="Text Placeholder 2"/>
          <p:cNvSpPr>
            <a:spLocks noGrp="1"/>
          </p:cNvSpPr>
          <p:nvPr>
            <p:ph type="body" idx="1"/>
          </p:nvPr>
        </p:nvSpPr>
        <p:spPr>
          <a:xfrm>
            <a:off x="651941" y="2086984"/>
            <a:ext cx="11030864" cy="3711388"/>
          </a:xfrm>
        </p:spPr>
        <p:txBody>
          <a:bodyPr>
            <a:normAutofit/>
          </a:bodyPr>
          <a:lstStyle/>
          <a:p>
            <a:pPr algn="just"/>
            <a:r>
              <a:rPr lang="en-IN" sz="2000" b="1" dirty="0">
                <a:latin typeface="Arial Black" panose="020B0A04020102020204" pitchFamily="34" charset="0"/>
              </a:rPr>
              <a:t>CapStore is a commercial website which allows consumers to directly buy goods from merchants using a web browser. A customer can find a product of interest by visiting the website of the merchants directly or by searching the required product via name, category, type etc.</a:t>
            </a:r>
            <a:endParaRPr lang="en-IN" sz="2000" b="1" dirty="0" smtClean="0">
              <a:latin typeface="Arial Black" panose="020B0A04020102020204" pitchFamily="34" charset="0"/>
            </a:endParaRPr>
          </a:p>
          <a:p>
            <a:pPr algn="just"/>
            <a:endParaRPr lang="en-IN" sz="2000" b="1" dirty="0">
              <a:latin typeface="Arial Black" panose="020B0A04020102020204" pitchFamily="34" charset="0"/>
            </a:endParaRPr>
          </a:p>
          <a:p>
            <a:pPr algn="just"/>
            <a:r>
              <a:rPr lang="en-IN" sz="2000" b="1" dirty="0" smtClean="0">
                <a:latin typeface="Arial Black" panose="020B0A04020102020204" pitchFamily="34" charset="0"/>
              </a:rPr>
              <a:t>On e-Commerce </a:t>
            </a:r>
            <a:r>
              <a:rPr lang="en-IN" sz="2000" b="1" dirty="0">
                <a:latin typeface="Arial Black" panose="020B0A04020102020204" pitchFamily="34" charset="0"/>
              </a:rPr>
              <a:t>sites, up to </a:t>
            </a:r>
            <a:r>
              <a:rPr lang="en-IN" sz="2000" b="1" dirty="0" smtClean="0">
                <a:latin typeface="Arial Black" panose="020B0A04020102020204" pitchFamily="34" charset="0"/>
              </a:rPr>
              <a:t>60</a:t>
            </a:r>
            <a:r>
              <a:rPr lang="en-IN" sz="2000" b="1" dirty="0">
                <a:latin typeface="Arial Black" panose="020B0A04020102020204" pitchFamily="34" charset="0"/>
              </a:rPr>
              <a:t>% of visitors will use the site search bar to navigate.</a:t>
            </a:r>
          </a:p>
          <a:p>
            <a:pPr algn="just"/>
            <a:r>
              <a:rPr lang="en-IN" sz="2000" b="1" dirty="0">
                <a:latin typeface="Arial Black" panose="020B0A04020102020204" pitchFamily="34" charset="0"/>
              </a:rPr>
              <a:t>These users are showing a clear intent to purchase by entering product names they may wish to browse. Therefore, you want to ensure you’re making the most of it and create the best experience for your visitors.</a:t>
            </a:r>
          </a:p>
          <a:p>
            <a:endParaRPr lang="en-IN" dirty="0"/>
          </a:p>
        </p:txBody>
      </p:sp>
    </p:spTree>
    <p:extLst>
      <p:ext uri="{BB962C8B-B14F-4D97-AF65-F5344CB8AC3E}">
        <p14:creationId xmlns:p14="http://schemas.microsoft.com/office/powerpoint/2010/main" val="411894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749" y="806823"/>
            <a:ext cx="5518672" cy="555296"/>
          </a:xfrm>
        </p:spPr>
        <p:txBody>
          <a:bodyPr>
            <a:normAutofit fontScale="90000"/>
          </a:bodyPr>
          <a:lstStyle/>
          <a:p>
            <a:r>
              <a:rPr lang="en-IN" dirty="0" smtClean="0"/>
              <a:t>Software requirements</a:t>
            </a:r>
            <a:endParaRPr lang="en-IN" dirty="0"/>
          </a:p>
        </p:txBody>
      </p:sp>
      <p:sp>
        <p:nvSpPr>
          <p:cNvPr id="3" name="Text Placeholder 2"/>
          <p:cNvSpPr>
            <a:spLocks noGrp="1"/>
          </p:cNvSpPr>
          <p:nvPr>
            <p:ph type="body" idx="1"/>
          </p:nvPr>
        </p:nvSpPr>
        <p:spPr>
          <a:xfrm>
            <a:off x="684213" y="1699708"/>
            <a:ext cx="10987834" cy="4294692"/>
          </a:xfrm>
        </p:spPr>
        <p:txBody>
          <a:bodyPr>
            <a:noAutofit/>
          </a:bodyPr>
          <a:lstStyle/>
          <a:p>
            <a:pPr marL="285750" indent="-285750">
              <a:buFont typeface="Arial" panose="020B0604020202020204" pitchFamily="34" charset="0"/>
              <a:buChar char="•"/>
            </a:pPr>
            <a:r>
              <a:rPr lang="en-IN" sz="2000" b="1" dirty="0" smtClean="0">
                <a:latin typeface="Arial Black" panose="020B0A04020102020204" pitchFamily="34" charset="0"/>
              </a:rPr>
              <a:t>Spring </a:t>
            </a:r>
            <a:r>
              <a:rPr lang="en-IN" sz="2000" b="1" dirty="0">
                <a:latin typeface="Arial Black" panose="020B0A04020102020204" pitchFamily="34" charset="0"/>
              </a:rPr>
              <a:t>Tool Suite</a:t>
            </a:r>
          </a:p>
          <a:p>
            <a:pPr marL="285750" indent="-285750">
              <a:buFont typeface="Arial" panose="020B0604020202020204" pitchFamily="34" charset="0"/>
              <a:buChar char="•"/>
            </a:pPr>
            <a:endParaRPr lang="en-IN" sz="2000" b="1" dirty="0">
              <a:latin typeface="Arial Black" panose="020B0A04020102020204" pitchFamily="34" charset="0"/>
            </a:endParaRPr>
          </a:p>
          <a:p>
            <a:pPr marL="285750" indent="-285750">
              <a:buFont typeface="Arial" panose="020B0604020202020204" pitchFamily="34" charset="0"/>
              <a:buChar char="•"/>
            </a:pPr>
            <a:r>
              <a:rPr lang="en-IN" sz="2000" b="1" dirty="0" smtClean="0">
                <a:latin typeface="Arial Black" panose="020B0A04020102020204" pitchFamily="34" charset="0"/>
              </a:rPr>
              <a:t>Angular </a:t>
            </a:r>
            <a:r>
              <a:rPr lang="en-IN" sz="2000" b="1" dirty="0">
                <a:latin typeface="Arial Black" panose="020B0A04020102020204" pitchFamily="34" charset="0"/>
              </a:rPr>
              <a:t>6</a:t>
            </a:r>
          </a:p>
          <a:p>
            <a:pPr marL="285750" indent="-285750">
              <a:buFont typeface="Arial" panose="020B0604020202020204" pitchFamily="34" charset="0"/>
              <a:buChar char="•"/>
            </a:pPr>
            <a:endParaRPr lang="en-IN" sz="2000" b="1" dirty="0">
              <a:latin typeface="Arial Black" panose="020B0A04020102020204" pitchFamily="34" charset="0"/>
            </a:endParaRPr>
          </a:p>
          <a:p>
            <a:pPr marL="285750" indent="-285750">
              <a:buFont typeface="Arial" panose="020B0604020202020204" pitchFamily="34" charset="0"/>
              <a:buChar char="•"/>
            </a:pPr>
            <a:r>
              <a:rPr lang="en-IN" sz="2000" b="1" dirty="0">
                <a:latin typeface="Arial Black" panose="020B0A04020102020204" pitchFamily="34" charset="0"/>
              </a:rPr>
              <a:t>P</a:t>
            </a:r>
            <a:r>
              <a:rPr lang="en-IN" sz="2000" b="1" dirty="0" smtClean="0">
                <a:latin typeface="Arial Black" panose="020B0A04020102020204" pitchFamily="34" charset="0"/>
              </a:rPr>
              <a:t>ostman</a:t>
            </a:r>
            <a:endParaRPr lang="en-IN" sz="2000" b="1" dirty="0">
              <a:latin typeface="Arial Black" panose="020B0A04020102020204" pitchFamily="34" charset="0"/>
            </a:endParaRPr>
          </a:p>
          <a:p>
            <a:pPr marL="285750" indent="-285750">
              <a:buFont typeface="Arial" panose="020B0604020202020204" pitchFamily="34" charset="0"/>
              <a:buChar char="•"/>
            </a:pPr>
            <a:endParaRPr lang="en-IN" sz="2000" b="1" dirty="0">
              <a:latin typeface="Arial Black" panose="020B0A04020102020204" pitchFamily="34" charset="0"/>
            </a:endParaRPr>
          </a:p>
          <a:p>
            <a:pPr marL="285750" indent="-285750">
              <a:buFont typeface="Arial" panose="020B0604020202020204" pitchFamily="34" charset="0"/>
              <a:buChar char="•"/>
            </a:pPr>
            <a:r>
              <a:rPr lang="en-IN" sz="2000" b="1" dirty="0" smtClean="0">
                <a:latin typeface="Arial Black" panose="020B0A04020102020204" pitchFamily="34" charset="0"/>
              </a:rPr>
              <a:t>Browser</a:t>
            </a:r>
            <a:endParaRPr lang="en-IN" sz="2000" b="1" dirty="0">
              <a:latin typeface="Arial Black" panose="020B0A04020102020204" pitchFamily="34" charset="0"/>
            </a:endParaRPr>
          </a:p>
          <a:p>
            <a:pPr marL="285750" indent="-285750">
              <a:buFont typeface="Arial" panose="020B0604020202020204" pitchFamily="34" charset="0"/>
              <a:buChar char="•"/>
            </a:pPr>
            <a:endParaRPr lang="en-IN" sz="2000" b="1" dirty="0">
              <a:latin typeface="Arial Black" panose="020B0A04020102020204" pitchFamily="34" charset="0"/>
            </a:endParaRPr>
          </a:p>
          <a:p>
            <a:pPr marL="285750" indent="-285750">
              <a:buFont typeface="Arial" panose="020B0604020202020204" pitchFamily="34" charset="0"/>
              <a:buChar char="•"/>
            </a:pPr>
            <a:r>
              <a:rPr lang="en-IN" sz="2000" b="1" dirty="0">
                <a:latin typeface="Arial Black" panose="020B0A04020102020204" pitchFamily="34" charset="0"/>
              </a:rPr>
              <a:t>W</a:t>
            </a:r>
            <a:r>
              <a:rPr lang="en-IN" sz="2000" b="1" dirty="0" smtClean="0">
                <a:latin typeface="Arial Black" panose="020B0A04020102020204" pitchFamily="34" charset="0"/>
              </a:rPr>
              <a:t>indows/Linux/Mac</a:t>
            </a:r>
            <a:endParaRPr lang="en-IN" sz="2000" b="1" dirty="0">
              <a:latin typeface="Arial Black" panose="020B0A04020102020204" pitchFamily="34" charset="0"/>
            </a:endParaRPr>
          </a:p>
        </p:txBody>
      </p:sp>
    </p:spTree>
    <p:extLst>
      <p:ext uri="{BB962C8B-B14F-4D97-AF65-F5344CB8AC3E}">
        <p14:creationId xmlns:p14="http://schemas.microsoft.com/office/powerpoint/2010/main" val="207219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6" y="474729"/>
            <a:ext cx="8534400" cy="1507067"/>
          </a:xfrm>
        </p:spPr>
        <p:txBody>
          <a:bodyPr/>
          <a:lstStyle/>
          <a:p>
            <a:r>
              <a:rPr lang="en-IN" dirty="0" smtClean="0"/>
              <a:t>HOW SEARCH WORKS:</a:t>
            </a:r>
            <a:endParaRPr lang="en-IN" dirty="0"/>
          </a:p>
        </p:txBody>
      </p:sp>
      <p:sp>
        <p:nvSpPr>
          <p:cNvPr id="4" name="TextBox 3"/>
          <p:cNvSpPr txBox="1"/>
          <p:nvPr/>
        </p:nvSpPr>
        <p:spPr>
          <a:xfrm>
            <a:off x="1011219" y="2216076"/>
            <a:ext cx="9854004" cy="3416320"/>
          </a:xfrm>
          <a:prstGeom prst="rect">
            <a:avLst/>
          </a:prstGeom>
          <a:noFill/>
        </p:spPr>
        <p:txBody>
          <a:bodyPr wrap="square" rtlCol="0">
            <a:spAutoFit/>
          </a:bodyPr>
          <a:lstStyle/>
          <a:p>
            <a:pPr marL="285750" indent="-285750">
              <a:buFont typeface="Arial" panose="020B0604020202020204" pitchFamily="34" charset="0"/>
              <a:buChar char="•"/>
            </a:pPr>
            <a:r>
              <a:rPr lang="en-IN" b="1" u="sng" dirty="0" smtClean="0">
                <a:solidFill>
                  <a:schemeClr val="bg1"/>
                </a:solidFill>
              </a:rPr>
              <a:t>ADMIN:</a:t>
            </a:r>
          </a:p>
          <a:p>
            <a:r>
              <a:rPr lang="en-IN" dirty="0" smtClean="0"/>
              <a:t>	</a:t>
            </a:r>
          </a:p>
          <a:p>
            <a:r>
              <a:rPr lang="en-IN" dirty="0"/>
              <a:t>	</a:t>
            </a:r>
            <a:r>
              <a:rPr lang="en-IN" dirty="0" smtClean="0">
                <a:solidFill>
                  <a:schemeClr val="bg1"/>
                </a:solidFill>
              </a:rPr>
              <a:t>Admin is allowed to search all the details of the customers, merchants and the 	products.</a:t>
            </a:r>
          </a:p>
          <a:p>
            <a:endParaRPr lang="en-IN" dirty="0"/>
          </a:p>
          <a:p>
            <a:pPr marL="285750" indent="-285750">
              <a:buFont typeface="Arial" panose="020B0604020202020204" pitchFamily="34" charset="0"/>
              <a:buChar char="•"/>
            </a:pPr>
            <a:r>
              <a:rPr lang="en-IN" b="1" u="sng" dirty="0" smtClean="0">
                <a:solidFill>
                  <a:schemeClr val="bg1"/>
                </a:solidFill>
              </a:rPr>
              <a:t>MERCHANT:</a:t>
            </a:r>
          </a:p>
          <a:p>
            <a:r>
              <a:rPr lang="en-IN" dirty="0"/>
              <a:t> </a:t>
            </a:r>
            <a:r>
              <a:rPr lang="en-IN" dirty="0" smtClean="0"/>
              <a:t>	</a:t>
            </a:r>
          </a:p>
          <a:p>
            <a:r>
              <a:rPr lang="en-IN" dirty="0"/>
              <a:t>	</a:t>
            </a:r>
            <a:r>
              <a:rPr lang="en-IN" dirty="0" smtClean="0">
                <a:solidFill>
                  <a:schemeClr val="bg1"/>
                </a:solidFill>
              </a:rPr>
              <a:t>Merchant is allowed to search products in his own inventory.</a:t>
            </a:r>
          </a:p>
          <a:p>
            <a:endParaRPr lang="en-IN" dirty="0"/>
          </a:p>
          <a:p>
            <a:pPr marL="285750" indent="-285750">
              <a:buFont typeface="Arial" panose="020B0604020202020204" pitchFamily="34" charset="0"/>
              <a:buChar char="•"/>
            </a:pPr>
            <a:r>
              <a:rPr lang="en-IN" b="1" u="sng" dirty="0" smtClean="0">
                <a:solidFill>
                  <a:schemeClr val="bg1"/>
                </a:solidFill>
              </a:rPr>
              <a:t>CUSTOMER:</a:t>
            </a:r>
          </a:p>
          <a:p>
            <a:endParaRPr lang="en-IN" dirty="0" smtClean="0"/>
          </a:p>
          <a:p>
            <a:r>
              <a:rPr lang="en-IN" dirty="0"/>
              <a:t>	</a:t>
            </a:r>
            <a:r>
              <a:rPr lang="en-IN" dirty="0" smtClean="0">
                <a:solidFill>
                  <a:schemeClr val="bg1"/>
                </a:solidFill>
              </a:rPr>
              <a:t>Customer is allowed to search any product according to their requirements.</a:t>
            </a:r>
            <a:endParaRPr lang="en-IN" dirty="0">
              <a:solidFill>
                <a:schemeClr val="bg1"/>
              </a:solidFill>
            </a:endParaRPr>
          </a:p>
        </p:txBody>
      </p:sp>
    </p:spTree>
    <p:extLst>
      <p:ext uri="{BB962C8B-B14F-4D97-AF65-F5344CB8AC3E}">
        <p14:creationId xmlns:p14="http://schemas.microsoft.com/office/powerpoint/2010/main" val="105082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635" y="87454"/>
            <a:ext cx="9632372" cy="1472405"/>
          </a:xfrm>
        </p:spPr>
        <p:txBody>
          <a:bodyPr/>
          <a:lstStyle/>
          <a:p>
            <a:r>
              <a:rPr lang="en-IN" dirty="0" smtClean="0"/>
              <a:t>Admin searches merchant by name: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77" t="7814" r="1265" b="4648"/>
          <a:stretch/>
        </p:blipFill>
        <p:spPr>
          <a:xfrm>
            <a:off x="938212" y="1398493"/>
            <a:ext cx="9636555" cy="5298141"/>
          </a:xfrm>
        </p:spPr>
      </p:pic>
    </p:spTree>
    <p:extLst>
      <p:ext uri="{BB962C8B-B14F-4D97-AF65-F5344CB8AC3E}">
        <p14:creationId xmlns:p14="http://schemas.microsoft.com/office/powerpoint/2010/main" val="380338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5789"/>
            <a:ext cx="8534400" cy="1507067"/>
          </a:xfrm>
        </p:spPr>
        <p:txBody>
          <a:bodyPr/>
          <a:lstStyle/>
          <a:p>
            <a:r>
              <a:rPr lang="en-IN" dirty="0" smtClean="0"/>
              <a:t>Get details of all the merchants:</a:t>
            </a: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 t="8706" r="2247" b="4691"/>
          <a:stretch/>
        </p:blipFill>
        <p:spPr>
          <a:xfrm>
            <a:off x="1322470" y="1506070"/>
            <a:ext cx="9053547" cy="5013063"/>
          </a:xfrm>
        </p:spPr>
      </p:pic>
    </p:spTree>
    <p:extLst>
      <p:ext uri="{BB962C8B-B14F-4D97-AF65-F5344CB8AC3E}">
        <p14:creationId xmlns:p14="http://schemas.microsoft.com/office/powerpoint/2010/main" val="127834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5790"/>
            <a:ext cx="9750706" cy="1343312"/>
          </a:xfrm>
        </p:spPr>
        <p:txBody>
          <a:bodyPr/>
          <a:lstStyle/>
          <a:p>
            <a:r>
              <a:rPr lang="en-IN" dirty="0" smtClean="0"/>
              <a:t>Admin Searches customer by name:</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7781" r="2663" b="4183"/>
          <a:stretch/>
        </p:blipFill>
        <p:spPr>
          <a:xfrm>
            <a:off x="1215614" y="1254883"/>
            <a:ext cx="9412941" cy="5320905"/>
          </a:xfrm>
        </p:spPr>
      </p:pic>
    </p:spTree>
    <p:extLst>
      <p:ext uri="{BB962C8B-B14F-4D97-AF65-F5344CB8AC3E}">
        <p14:creationId xmlns:p14="http://schemas.microsoft.com/office/powerpoint/2010/main" val="85997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8970"/>
            <a:ext cx="8534400" cy="1507067"/>
          </a:xfrm>
        </p:spPr>
        <p:txBody>
          <a:bodyPr/>
          <a:lstStyle/>
          <a:p>
            <a:r>
              <a:rPr lang="en-IN" dirty="0" smtClean="0"/>
              <a:t>Get details of all the customers: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9879" r="1132" b="4939"/>
          <a:stretch/>
        </p:blipFill>
        <p:spPr>
          <a:xfrm>
            <a:off x="1231407" y="1495313"/>
            <a:ext cx="9509250" cy="5120640"/>
          </a:xfrm>
        </p:spPr>
      </p:pic>
    </p:spTree>
    <p:extLst>
      <p:ext uri="{BB962C8B-B14F-4D97-AF65-F5344CB8AC3E}">
        <p14:creationId xmlns:p14="http://schemas.microsoft.com/office/powerpoint/2010/main" val="80216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5031"/>
            <a:ext cx="8534400" cy="1507067"/>
          </a:xfrm>
        </p:spPr>
        <p:txBody>
          <a:bodyPr/>
          <a:lstStyle/>
          <a:p>
            <a:r>
              <a:rPr lang="en-IN" dirty="0" smtClean="0"/>
              <a:t>Search product by category:</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8529" r="2520" b="5035"/>
          <a:stretch/>
        </p:blipFill>
        <p:spPr>
          <a:xfrm>
            <a:off x="1098540" y="1387736"/>
            <a:ext cx="9400924" cy="5209911"/>
          </a:xfrm>
        </p:spPr>
      </p:pic>
    </p:spTree>
    <p:extLst>
      <p:ext uri="{BB962C8B-B14F-4D97-AF65-F5344CB8AC3E}">
        <p14:creationId xmlns:p14="http://schemas.microsoft.com/office/powerpoint/2010/main" val="18385533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204</TotalTime>
  <Words>179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Century Gothic</vt:lpstr>
      <vt:lpstr>Wingdings 3</vt:lpstr>
      <vt:lpstr>Slice</vt:lpstr>
      <vt:lpstr>Capstore</vt:lpstr>
      <vt:lpstr>Introduction</vt:lpstr>
      <vt:lpstr>Software requirements</vt:lpstr>
      <vt:lpstr>HOW SEARCH WORKS:</vt:lpstr>
      <vt:lpstr>Admin searches merchant by name:</vt:lpstr>
      <vt:lpstr>Get details of all the merchants:</vt:lpstr>
      <vt:lpstr>Admin Searches customer by name:</vt:lpstr>
      <vt:lpstr>Get details of all the customers:</vt:lpstr>
      <vt:lpstr>Search product by category:</vt:lpstr>
      <vt:lpstr>Search product by type:</vt:lpstr>
      <vt:lpstr>Get details of all the products: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Capstore</dc:title>
  <dc:creator>Malik, Harsh</dc:creator>
  <cp:lastModifiedBy>Malik, Harsh</cp:lastModifiedBy>
  <cp:revision>7</cp:revision>
  <dcterms:created xsi:type="dcterms:W3CDTF">2019-10-14T06:54:29Z</dcterms:created>
  <dcterms:modified xsi:type="dcterms:W3CDTF">2019-10-14T10:18:53Z</dcterms:modified>
</cp:coreProperties>
</file>