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e1e6daabd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e1e6daab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48b19d127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48b19d127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e1e6daab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e1e6daab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e1e6daab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e1e6daab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e1e6daabd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e1e6daab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4be9ff6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4be9ff6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4be9ff6e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4be9ff6e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4be9ff6e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4be9ff6e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e1e6daabd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e1e6daabd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Helper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정희수, Minh Luong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25" y="1588675"/>
            <a:ext cx="1069125" cy="10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968075" y="4573950"/>
            <a:ext cx="3136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110"/>
              <a:t>2023-2 모바일 컴퓨팅 미니 프로젝트 프로포절</a:t>
            </a:r>
            <a:endParaRPr b="1" sz="11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6234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020"/>
              <a:t>Project Timeline</a:t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~11/10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UX 구상 및 UI 디자인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추론 부분 제외한 앱 UI 구현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모델 설계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~11/24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학</a:t>
            </a:r>
            <a:r>
              <a:rPr lang="en"/>
              <a:t>습 데이터셋 수집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모</a:t>
            </a:r>
            <a:r>
              <a:rPr lang="en"/>
              <a:t>델 학습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모델 최적화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모델과 어플리케이션 연결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~12/1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달리기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가</a:t>
            </a:r>
            <a:r>
              <a:rPr lang="en"/>
              <a:t>장 간편하고 효과적인 유산소 운동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일상</a:t>
            </a:r>
            <a:r>
              <a:rPr lang="en"/>
              <a:t>의 행위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올바른 달리기 자세가 필요한 이유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효과적으로 에너지를 사용하기 위해서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부상의 위험성을 줄이기 위해서</a:t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Goal</a:t>
            </a:r>
            <a:endParaRPr sz="3020"/>
          </a:p>
        </p:txBody>
      </p:sp>
      <p:sp>
        <p:nvSpPr>
          <p:cNvPr id="64" name="Google Shape;64;p14"/>
          <p:cNvSpPr/>
          <p:nvPr/>
        </p:nvSpPr>
        <p:spPr>
          <a:xfrm>
            <a:off x="444050" y="3938675"/>
            <a:ext cx="668100" cy="45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264500" y="3905775"/>
            <a:ext cx="6235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chemeClr val="dk2"/>
                </a:solidFill>
              </a:rPr>
              <a:t>달리기 자세가 올바른지 체크하는 서비스</a:t>
            </a:r>
            <a:endParaRPr b="1"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Correct Running Posture</a:t>
            </a:r>
            <a:endParaRPr sz="302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팔</a:t>
            </a:r>
            <a:r>
              <a:rPr lang="en"/>
              <a:t>을 90도로 구부린 후 몸통과 가깝게 유지하고, 11자보다 살짝 몸 안으로 들어온다는 느낌으로 흔든다. </a:t>
            </a:r>
            <a:r>
              <a:rPr lang="en"/>
              <a:t>이때</a:t>
            </a:r>
            <a:r>
              <a:rPr lang="en"/>
              <a:t> 팔이 몸통의 중심선을 넘으면 안된다. </a:t>
            </a:r>
            <a:r>
              <a:rPr lang="en"/>
              <a:t>망치질하듯이 팔을 흔들지 않게 주의한다.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몸을 살짝 앞으로 숙인 상태로 달린다.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보폭이 너무 커도 안되고, 너무 짧아도 안된다.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케이던스가 180회 정도 되도록 유지한다.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Key Idea</a:t>
            </a:r>
            <a:endParaRPr sz="302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팔</a:t>
            </a:r>
            <a:r>
              <a:rPr lang="en"/>
              <a:t>의 궤적은 올바른 달리기 자세의 한 요소이자, 다른 요소들의 side effect. 팔의 궤적을 잘 추적하면 달리기 자세가 전반적으로 옳은지 확인 가능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Accelerometer, Gyroscope Sensor를 사용해서 팔과 몸의 움직임을 확인하자.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딥모델과 수집한 inertial data를 활용해 달리기 자세가 올바른지 확인하자.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달리기 자세가 올바르지 않다면, 어떤 이유 때문인지 추론하자.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팔을 올바르게 흔들지 않음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케이던스가 너무 작거나 큼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몸의 기울기나 점프가 과도함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User Scenario</a:t>
            </a:r>
            <a:endParaRPr sz="302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시</a:t>
            </a:r>
            <a:r>
              <a:rPr lang="en"/>
              <a:t>작 버튼 클릭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핸드폰</a:t>
            </a:r>
            <a:r>
              <a:rPr lang="en"/>
              <a:t>을 손에 쥐고 달림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달리기 자세가 올바르지 않다면 알림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달리기 중 또는 달리기를 완료한 후 달리기를 시작한 후부터의 데이터 확인 가능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UI - Landing</a:t>
            </a:r>
            <a:endParaRPr sz="302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650" y="0"/>
            <a:ext cx="231457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8"/>
          <p:cNvCxnSpPr/>
          <p:nvPr/>
        </p:nvCxnSpPr>
        <p:spPr>
          <a:xfrm rot="10800000">
            <a:off x="5279225" y="2482675"/>
            <a:ext cx="2529600" cy="87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1" name="Google Shape;91;p18"/>
          <p:cNvSpPr txBox="1"/>
          <p:nvPr/>
        </p:nvSpPr>
        <p:spPr>
          <a:xfrm>
            <a:off x="4152288" y="2242875"/>
            <a:ext cx="231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시</a:t>
            </a:r>
            <a:r>
              <a:rPr lang="en" sz="1800"/>
              <a:t>작 버튼</a:t>
            </a:r>
            <a:endParaRPr sz="1800"/>
          </a:p>
        </p:txBody>
      </p:sp>
      <p:cxnSp>
        <p:nvCxnSpPr>
          <p:cNvPr id="92" name="Google Shape;92;p18"/>
          <p:cNvCxnSpPr/>
          <p:nvPr/>
        </p:nvCxnSpPr>
        <p:spPr>
          <a:xfrm flipH="1">
            <a:off x="4373525" y="499675"/>
            <a:ext cx="3435300" cy="101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3" name="Google Shape;93;p18"/>
          <p:cNvSpPr txBox="1"/>
          <p:nvPr/>
        </p:nvSpPr>
        <p:spPr>
          <a:xfrm>
            <a:off x="3264225" y="1310850"/>
            <a:ext cx="1614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현</a:t>
            </a:r>
            <a:r>
              <a:rPr lang="en" sz="1800"/>
              <a:t>재 위치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UI - Running</a:t>
            </a:r>
            <a:endParaRPr sz="302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513" y="0"/>
            <a:ext cx="23145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4700" y="0"/>
            <a:ext cx="2314575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9"/>
          <p:cNvCxnSpPr/>
          <p:nvPr/>
        </p:nvCxnSpPr>
        <p:spPr>
          <a:xfrm>
            <a:off x="6344600" y="2794875"/>
            <a:ext cx="747000" cy="153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2" name="Google Shape;102;p19"/>
          <p:cNvSpPr txBox="1"/>
          <p:nvPr/>
        </p:nvSpPr>
        <p:spPr>
          <a:xfrm>
            <a:off x="1029148" y="3215150"/>
            <a:ext cx="15057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러닝 시간</a:t>
            </a:r>
            <a:endParaRPr sz="1800"/>
          </a:p>
        </p:txBody>
      </p:sp>
      <p:sp>
        <p:nvSpPr>
          <p:cNvPr id="103" name="Google Shape;103;p19"/>
          <p:cNvSpPr txBox="1"/>
          <p:nvPr/>
        </p:nvSpPr>
        <p:spPr>
          <a:xfrm>
            <a:off x="817325" y="1858438"/>
            <a:ext cx="24561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이동한 경로</a:t>
            </a:r>
            <a:endParaRPr sz="1800"/>
          </a:p>
        </p:txBody>
      </p:sp>
      <p:sp>
        <p:nvSpPr>
          <p:cNvPr id="104" name="Google Shape;104;p19"/>
          <p:cNvSpPr txBox="1"/>
          <p:nvPr/>
        </p:nvSpPr>
        <p:spPr>
          <a:xfrm>
            <a:off x="-1101300" y="3634847"/>
            <a:ext cx="42192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정보탭: 이동 거리, 속도, 자세..</a:t>
            </a:r>
            <a:endParaRPr sz="1800"/>
          </a:p>
        </p:txBody>
      </p:sp>
      <p:sp>
        <p:nvSpPr>
          <p:cNvPr id="105" name="Google Shape;105;p19"/>
          <p:cNvSpPr txBox="1"/>
          <p:nvPr/>
        </p:nvSpPr>
        <p:spPr>
          <a:xfrm>
            <a:off x="-1" y="4232339"/>
            <a:ext cx="24561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알림 메시지</a:t>
            </a:r>
            <a:endParaRPr sz="1800"/>
          </a:p>
        </p:txBody>
      </p:sp>
      <p:sp>
        <p:nvSpPr>
          <p:cNvPr id="106" name="Google Shape;106;p19"/>
          <p:cNvSpPr txBox="1"/>
          <p:nvPr/>
        </p:nvSpPr>
        <p:spPr>
          <a:xfrm>
            <a:off x="5195150" y="2145475"/>
            <a:ext cx="231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자세</a:t>
            </a:r>
            <a:r>
              <a:rPr lang="en" sz="1800"/>
              <a:t>에 따라 알림 메시지가 다를 수 있다!</a:t>
            </a:r>
            <a:endParaRPr sz="1800"/>
          </a:p>
        </p:txBody>
      </p:sp>
      <p:cxnSp>
        <p:nvCxnSpPr>
          <p:cNvPr id="107" name="Google Shape;107;p19"/>
          <p:cNvCxnSpPr/>
          <p:nvPr/>
        </p:nvCxnSpPr>
        <p:spPr>
          <a:xfrm flipH="1">
            <a:off x="2038650" y="1919700"/>
            <a:ext cx="2648100" cy="18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8" name="Google Shape;108;p19"/>
          <p:cNvCxnSpPr/>
          <p:nvPr/>
        </p:nvCxnSpPr>
        <p:spPr>
          <a:xfrm rot="10800000">
            <a:off x="2601625" y="4474800"/>
            <a:ext cx="1002600" cy="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" name="Google Shape;109;p19"/>
          <p:cNvCxnSpPr/>
          <p:nvPr/>
        </p:nvCxnSpPr>
        <p:spPr>
          <a:xfrm flipH="1">
            <a:off x="2575125" y="3435625"/>
            <a:ext cx="1032600" cy="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" name="Google Shape;110;p19"/>
          <p:cNvCxnSpPr/>
          <p:nvPr/>
        </p:nvCxnSpPr>
        <p:spPr>
          <a:xfrm rot="10800000">
            <a:off x="3048425" y="3857750"/>
            <a:ext cx="602400" cy="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UI - End</a:t>
            </a:r>
            <a:endParaRPr sz="3020"/>
          </a:p>
        </p:txBody>
      </p:sp>
      <p:sp>
        <p:nvSpPr>
          <p:cNvPr id="116" name="Google Shape;116;p20"/>
          <p:cNvSpPr txBox="1"/>
          <p:nvPr/>
        </p:nvSpPr>
        <p:spPr>
          <a:xfrm>
            <a:off x="3709125" y="3196275"/>
            <a:ext cx="86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운동 기간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2409900" y="4283575"/>
            <a:ext cx="231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알림 메시지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775" y="0"/>
            <a:ext cx="23145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8500" y="0"/>
            <a:ext cx="231457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/>
          <p:nvPr/>
        </p:nvCxnSpPr>
        <p:spPr>
          <a:xfrm flipH="1" rot="10800000">
            <a:off x="4691950" y="3382175"/>
            <a:ext cx="10920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Implementation Todo</a:t>
            </a:r>
            <a:endParaRPr sz="3020"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UX 구</a:t>
            </a:r>
            <a:r>
              <a:rPr lang="en"/>
              <a:t>상 및 UI 디자인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모델 학습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데이터 수집 (Assignment 1 사용)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모델 설계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모델 학습 및 검증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최적화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어플리케이션 구현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팔 흔들기 상태 추론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달리기 관련 수치들 ( 달리기 여부 / 속도 /</a:t>
            </a:r>
            <a:r>
              <a:rPr lang="en"/>
              <a:t> cadence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누적된 달리기 상태 확인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알림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테스팅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