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9" r:id="rId22"/>
    <p:sldId id="278" r:id="rId23"/>
    <p:sldId id="277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D83B-A430-428D-A00D-FE71CCD13BC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1A32-958B-454D-BB14-3F2BFEEC2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D83B-A430-428D-A00D-FE71CCD13BC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1A32-958B-454D-BB14-3F2BFEEC2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D83B-A430-428D-A00D-FE71CCD13BC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1A32-958B-454D-BB14-3F2BFEEC2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D83B-A430-428D-A00D-FE71CCD13BC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1A32-958B-454D-BB14-3F2BFEEC2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D83B-A430-428D-A00D-FE71CCD13BC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1A32-958B-454D-BB14-3F2BFEEC2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D83B-A430-428D-A00D-FE71CCD13BC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1A32-958B-454D-BB14-3F2BFEEC2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D83B-A430-428D-A00D-FE71CCD13BC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1A32-958B-454D-BB14-3F2BFEEC2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D83B-A430-428D-A00D-FE71CCD13BC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1A32-958B-454D-BB14-3F2BFEEC2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D83B-A430-428D-A00D-FE71CCD13BC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1A32-958B-454D-BB14-3F2BFEEC2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D83B-A430-428D-A00D-FE71CCD13BC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1A32-958B-454D-BB14-3F2BFEEC23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D83B-A430-428D-A00D-FE71CCD13BC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3D1A32-958B-454D-BB14-3F2BFEEC23B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63D1A32-958B-454D-BB14-3F2BFEEC23B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F7BD83B-A430-428D-A00D-FE71CCD13BC6}" type="datetimeFigureOut">
              <a:rPr lang="en-US" smtClean="0"/>
              <a:t>5/6/2022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dirty="0"/>
              <a:t>P.E </a:t>
            </a:r>
            <a:r>
              <a:rPr lang="en-US" b="1" cap="all" dirty="0" smtClean="0"/>
              <a:t>JEWELLERY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E-project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1929958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0352"/>
            <a:ext cx="7620000" cy="4280296"/>
          </a:xfrm>
        </p:spPr>
      </p:pic>
    </p:spTree>
    <p:extLst>
      <p:ext uri="{BB962C8B-B14F-4D97-AF65-F5344CB8AC3E}">
        <p14:creationId xmlns:p14="http://schemas.microsoft.com/office/powerpoint/2010/main" val="48206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0352"/>
            <a:ext cx="7620000" cy="4280296"/>
          </a:xfrm>
        </p:spPr>
      </p:pic>
    </p:spTree>
    <p:extLst>
      <p:ext uri="{BB962C8B-B14F-4D97-AF65-F5344CB8AC3E}">
        <p14:creationId xmlns:p14="http://schemas.microsoft.com/office/powerpoint/2010/main" val="1234740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0352"/>
            <a:ext cx="7620000" cy="4280296"/>
          </a:xfrm>
        </p:spPr>
      </p:pic>
    </p:spTree>
    <p:extLst>
      <p:ext uri="{BB962C8B-B14F-4D97-AF65-F5344CB8AC3E}">
        <p14:creationId xmlns:p14="http://schemas.microsoft.com/office/powerpoint/2010/main" val="4126508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8421"/>
            <a:ext cx="7620000" cy="4284158"/>
          </a:xfrm>
        </p:spPr>
      </p:pic>
    </p:spTree>
    <p:extLst>
      <p:ext uri="{BB962C8B-B14F-4D97-AF65-F5344CB8AC3E}">
        <p14:creationId xmlns:p14="http://schemas.microsoft.com/office/powerpoint/2010/main" val="364914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0352"/>
            <a:ext cx="7620000" cy="4280296"/>
          </a:xfrm>
        </p:spPr>
      </p:pic>
    </p:spTree>
    <p:extLst>
      <p:ext uri="{BB962C8B-B14F-4D97-AF65-F5344CB8AC3E}">
        <p14:creationId xmlns:p14="http://schemas.microsoft.com/office/powerpoint/2010/main" val="2303807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7620000" cy="4280296"/>
          </a:xfrm>
        </p:spPr>
      </p:pic>
    </p:spTree>
    <p:extLst>
      <p:ext uri="{BB962C8B-B14F-4D97-AF65-F5344CB8AC3E}">
        <p14:creationId xmlns:p14="http://schemas.microsoft.com/office/powerpoint/2010/main" val="404463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786799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25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7620000" cy="428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31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0352"/>
            <a:ext cx="7620000" cy="4280296"/>
          </a:xfrm>
        </p:spPr>
      </p:pic>
    </p:spTree>
    <p:extLst>
      <p:ext uri="{BB962C8B-B14F-4D97-AF65-F5344CB8AC3E}">
        <p14:creationId xmlns:p14="http://schemas.microsoft.com/office/powerpoint/2010/main" val="1778847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0352"/>
            <a:ext cx="7620000" cy="4280296"/>
          </a:xfrm>
        </p:spPr>
      </p:pic>
    </p:spTree>
    <p:extLst>
      <p:ext uri="{BB962C8B-B14F-4D97-AF65-F5344CB8AC3E}">
        <p14:creationId xmlns:p14="http://schemas.microsoft.com/office/powerpoint/2010/main" val="198723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Group Members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3973389"/>
              </p:ext>
            </p:extLst>
          </p:nvPr>
        </p:nvGraphicFramePr>
        <p:xfrm>
          <a:off x="1752600" y="2057399"/>
          <a:ext cx="5867400" cy="335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4878"/>
                <a:gridCol w="3872522"/>
              </a:tblGrid>
              <a:tr h="838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S.no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Student ID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38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Student1348437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38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Student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38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617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</a:t>
            </a:r>
            <a:r>
              <a:rPr lang="en-US" smtClean="0"/>
              <a:t>Code Screenshot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48" y="1999730"/>
            <a:ext cx="7620000" cy="4280296"/>
          </a:xfrm>
        </p:spPr>
      </p:pic>
    </p:spTree>
    <p:extLst>
      <p:ext uri="{BB962C8B-B14F-4D97-AF65-F5344CB8AC3E}">
        <p14:creationId xmlns:p14="http://schemas.microsoft.com/office/powerpoint/2010/main" val="4201167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0352"/>
            <a:ext cx="7620000" cy="428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64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0352"/>
            <a:ext cx="7620000" cy="428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07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0352"/>
            <a:ext cx="7620000" cy="428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61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48" y="1600200"/>
            <a:ext cx="7689752" cy="431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4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Advisor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u="sng" dirty="0"/>
              <a:t>Respected Sir Muhammad </a:t>
            </a:r>
            <a:r>
              <a:rPr lang="en-US" sz="2400" b="1" u="sng" dirty="0" err="1"/>
              <a:t>Farhan</a:t>
            </a:r>
            <a:endParaRPr lang="en-US" sz="2400" dirty="0"/>
          </a:p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590800"/>
            <a:ext cx="2350770" cy="1114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1676400" y="4191000"/>
            <a:ext cx="6096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algn="tl">
                    <a:srgbClr val="000000"/>
                  </a:outerShdw>
                </a:effectLst>
              </a:rPr>
              <a:t>Aptech Computer Education</a:t>
            </a:r>
            <a:endParaRPr lang="en-US" sz="3200" dirty="0"/>
          </a:p>
          <a:p>
            <a:pPr algn="ctr"/>
            <a:r>
              <a:rPr lang="en-US" b="1" dirty="0"/>
              <a:t>Korangi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6587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en-US" sz="1800" dirty="0"/>
              <a:t>At Pascal imitation </a:t>
            </a:r>
            <a:r>
              <a:rPr lang="en-US" sz="1800" dirty="0" err="1"/>
              <a:t>jewellery</a:t>
            </a:r>
            <a:r>
              <a:rPr lang="en-US" sz="1800" dirty="0"/>
              <a:t> you are provided with 100% Quality and Trustable Products.</a:t>
            </a:r>
          </a:p>
          <a:p>
            <a:r>
              <a:rPr lang="en-US" sz="1800" dirty="0"/>
              <a:t>AT Pascal imitation </a:t>
            </a:r>
            <a:r>
              <a:rPr lang="en-US" sz="1800" dirty="0" err="1"/>
              <a:t>jewellery</a:t>
            </a:r>
            <a:r>
              <a:rPr lang="en-US" sz="1800" dirty="0"/>
              <a:t> you are able to shop with Ease plus Low Prices .</a:t>
            </a:r>
          </a:p>
          <a:p>
            <a:r>
              <a:rPr lang="en-US" sz="1800" dirty="0"/>
              <a:t>Pascal </a:t>
            </a:r>
            <a:r>
              <a:rPr lang="en-US" sz="1800" dirty="0" err="1"/>
              <a:t>jewellery</a:t>
            </a:r>
            <a:r>
              <a:rPr lang="en-US" sz="1800" dirty="0"/>
              <a:t> Always Provides High Quality and A High Range Of Products Mainly Available Only at Ours!</a:t>
            </a:r>
          </a:p>
          <a:p>
            <a:r>
              <a:rPr lang="en-US" sz="1800" dirty="0"/>
              <a:t>You can Easily Order with Trust from Our Website instead Of taking out time of your Business or Laziness.</a:t>
            </a:r>
          </a:p>
          <a:p>
            <a:r>
              <a:rPr lang="en-US" sz="1800" dirty="0"/>
              <a:t>At Pascal </a:t>
            </a:r>
            <a:r>
              <a:rPr lang="en-US" sz="1800" dirty="0" err="1"/>
              <a:t>jewellery</a:t>
            </a:r>
            <a:r>
              <a:rPr lang="en-US" sz="1800" dirty="0"/>
              <a:t> you are provided with The Latest Released Products Just A Step Away From Your Doorstep!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87792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HTML 5</a:t>
            </a:r>
          </a:p>
          <a:p>
            <a:pPr lvl="0"/>
            <a:r>
              <a:rPr lang="en-US" dirty="0"/>
              <a:t>CSS 3</a:t>
            </a:r>
          </a:p>
          <a:p>
            <a:pPr lvl="0"/>
            <a:r>
              <a:rPr lang="en-US" dirty="0"/>
              <a:t>Bootstrap 5</a:t>
            </a:r>
          </a:p>
          <a:p>
            <a:pPr lvl="0"/>
            <a:r>
              <a:rPr lang="en-US" dirty="0"/>
              <a:t>JavaScript</a:t>
            </a:r>
          </a:p>
          <a:p>
            <a:pPr lvl="0"/>
            <a:r>
              <a:rPr lang="en-US" dirty="0"/>
              <a:t>Font Awesome</a:t>
            </a:r>
          </a:p>
          <a:p>
            <a:pPr lvl="0"/>
            <a:r>
              <a:rPr lang="en-US" dirty="0"/>
              <a:t>AOS Animation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6349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Features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9615" y="1524000"/>
            <a:ext cx="8229600" cy="437356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800" dirty="0" smtClean="0"/>
              <a:t>We have used bootstrap framework so as to make our website responsive. Although it is not as responsive as professional websites are, but we have tried basic implementation of a responsive website.</a:t>
            </a:r>
          </a:p>
          <a:p>
            <a:r>
              <a:rPr lang="en-US" sz="1800" dirty="0" smtClean="0"/>
              <a:t>Smooth hovering effects have been used.</a:t>
            </a:r>
          </a:p>
          <a:p>
            <a:r>
              <a:rPr lang="en-US" sz="1800" dirty="0" smtClean="0"/>
              <a:t>Color combination is according to Logo.</a:t>
            </a:r>
          </a:p>
          <a:p>
            <a:r>
              <a:rPr lang="en-US" sz="1800" dirty="0" smtClean="0"/>
              <a:t>Easily Find Any product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33230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Supported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808489"/>
              </p:ext>
            </p:extLst>
          </p:nvPr>
        </p:nvGraphicFramePr>
        <p:xfrm>
          <a:off x="304801" y="1752601"/>
          <a:ext cx="7848600" cy="28956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9987"/>
                <a:gridCol w="1174231"/>
                <a:gridCol w="1174231"/>
                <a:gridCol w="1467791"/>
                <a:gridCol w="1541180"/>
                <a:gridCol w="1541180"/>
              </a:tblGrid>
              <a:tr h="3140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Chrome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Firefox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Internet Explorer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Opera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Safari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6453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Android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"/>
                      </a:pPr>
                      <a:r>
                        <a:rPr lang="en-US" sz="1000" dirty="0">
                          <a:effectLst/>
                        </a:rPr>
                        <a:t>Supported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"/>
                      </a:pPr>
                      <a:r>
                        <a:rPr lang="en-US" sz="1000" dirty="0">
                          <a:effectLst/>
                        </a:rPr>
                        <a:t>Supported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"/>
                      </a:pPr>
                      <a:r>
                        <a:rPr lang="en-US" sz="1000" dirty="0">
                          <a:effectLst/>
                        </a:rPr>
                        <a:t>Supported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"/>
                      </a:pPr>
                      <a:r>
                        <a:rPr lang="en-US" sz="1000" dirty="0">
                          <a:effectLst/>
                        </a:rPr>
                        <a:t>Supported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"/>
                      </a:pPr>
                      <a:r>
                        <a:rPr lang="en-US" sz="1000" dirty="0">
                          <a:effectLst/>
                        </a:rPr>
                        <a:t>Supported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6453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iOS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"/>
                      </a:pPr>
                      <a:r>
                        <a:rPr lang="en-US" sz="1000" dirty="0">
                          <a:effectLst/>
                        </a:rPr>
                        <a:t>Supported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"/>
                      </a:pPr>
                      <a:r>
                        <a:rPr lang="en-US" sz="1000" dirty="0">
                          <a:effectLst/>
                        </a:rPr>
                        <a:t>Supported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"/>
                      </a:pPr>
                      <a:r>
                        <a:rPr lang="en-US" sz="1000" dirty="0">
                          <a:effectLst/>
                        </a:rPr>
                        <a:t>Supported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"/>
                      </a:pPr>
                      <a:r>
                        <a:rPr lang="en-US" sz="1000" dirty="0">
                          <a:effectLst/>
                        </a:rPr>
                        <a:t>Supported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"/>
                      </a:pPr>
                      <a:r>
                        <a:rPr lang="en-US" sz="1000" dirty="0">
                          <a:effectLst/>
                        </a:rPr>
                        <a:t>Supported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6453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Mac OS 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"/>
                      </a:pPr>
                      <a:r>
                        <a:rPr lang="en-US" sz="1000" dirty="0">
                          <a:effectLst/>
                        </a:rPr>
                        <a:t>Supported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"/>
                      </a:pPr>
                      <a:r>
                        <a:rPr lang="en-US" sz="1000" dirty="0">
                          <a:effectLst/>
                        </a:rPr>
                        <a:t>Supported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"/>
                      </a:pPr>
                      <a:r>
                        <a:rPr lang="en-US" sz="1000" dirty="0">
                          <a:effectLst/>
                        </a:rPr>
                        <a:t>Supported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"/>
                      </a:pPr>
                      <a:r>
                        <a:rPr lang="en-US" sz="1000" dirty="0">
                          <a:effectLst/>
                        </a:rPr>
                        <a:t>Supported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"/>
                      </a:pPr>
                      <a:r>
                        <a:rPr lang="en-US" sz="1000" dirty="0">
                          <a:effectLst/>
                        </a:rPr>
                        <a:t>Supported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6453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Windows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"/>
                      </a:pPr>
                      <a:r>
                        <a:rPr lang="en-US" sz="1000" dirty="0">
                          <a:effectLst/>
                        </a:rPr>
                        <a:t>Supported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"/>
                      </a:pPr>
                      <a:r>
                        <a:rPr lang="en-US" sz="1000" dirty="0">
                          <a:effectLst/>
                        </a:rPr>
                        <a:t>Supported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"/>
                      </a:pPr>
                      <a:r>
                        <a:rPr lang="en-US" sz="1000" dirty="0">
                          <a:effectLst/>
                        </a:rPr>
                        <a:t>Supported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"/>
                      </a:pPr>
                      <a:r>
                        <a:rPr lang="en-US" sz="1000" dirty="0">
                          <a:effectLst/>
                        </a:rPr>
                        <a:t>Supported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"/>
                      </a:pPr>
                      <a:r>
                        <a:rPr lang="en-US" sz="1000" dirty="0">
                          <a:effectLst/>
                        </a:rPr>
                        <a:t>Supported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3291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Structure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562617"/>
              </p:ext>
            </p:extLst>
          </p:nvPr>
        </p:nvGraphicFramePr>
        <p:xfrm>
          <a:off x="304800" y="1676398"/>
          <a:ext cx="7848600" cy="32004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7604"/>
                <a:gridCol w="1401836"/>
                <a:gridCol w="1569720"/>
                <a:gridCol w="1569720"/>
                <a:gridCol w="1569720"/>
              </a:tblGrid>
              <a:tr h="11875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Extra Small Devices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(xs)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Small Devices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(sm)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Medium devices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(md)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Large devices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(lg)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861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Device Type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Phone (&lt;768)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Tablets (≥768px)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Desktops (≥992px)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Desktops (≥1200px)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853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Container width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None (auto)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750px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970px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1170px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853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Class prefix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.col-xs-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.col-sm-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.col-md-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.col-lg-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853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No. of columns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3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Columns width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Auto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~62px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~81px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~97px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2853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Gutter width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30px (15px on each side of column)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0833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 </a:t>
            </a:r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0352"/>
            <a:ext cx="7620000" cy="4280296"/>
          </a:xfrm>
        </p:spPr>
      </p:pic>
    </p:spTree>
    <p:extLst>
      <p:ext uri="{BB962C8B-B14F-4D97-AF65-F5344CB8AC3E}">
        <p14:creationId xmlns:p14="http://schemas.microsoft.com/office/powerpoint/2010/main" val="1820356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49</TotalTime>
  <Words>309</Words>
  <Application>Microsoft Office PowerPoint</Application>
  <PresentationFormat>On-screen Show (4:3)</PresentationFormat>
  <Paragraphs>102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Adjacency</vt:lpstr>
      <vt:lpstr>P.E JEWELLERY</vt:lpstr>
      <vt:lpstr>Group Members</vt:lpstr>
      <vt:lpstr>Project Advisor</vt:lpstr>
      <vt:lpstr>Introduction</vt:lpstr>
      <vt:lpstr>Technology Used</vt:lpstr>
      <vt:lpstr>Website Features</vt:lpstr>
      <vt:lpstr>Website Supported</vt:lpstr>
      <vt:lpstr>Website Structure</vt:lpstr>
      <vt:lpstr>Home Page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 Code Screenshot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P.E JEWELLERY</dc:title>
  <dc:creator>ICON</dc:creator>
  <cp:lastModifiedBy>M.BaQaR</cp:lastModifiedBy>
  <cp:revision>6</cp:revision>
  <dcterms:created xsi:type="dcterms:W3CDTF">2022-04-28T15:11:29Z</dcterms:created>
  <dcterms:modified xsi:type="dcterms:W3CDTF">2022-05-06T11:38:08Z</dcterms:modified>
</cp:coreProperties>
</file>