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661" r:id="rId5"/>
  </p:sldMasterIdLst>
  <p:notesMasterIdLst>
    <p:notesMasterId r:id="rId41"/>
  </p:notesMasterIdLst>
  <p:sldIdLst>
    <p:sldId id="256" r:id="rId6"/>
    <p:sldId id="284" r:id="rId7"/>
    <p:sldId id="285" r:id="rId8"/>
    <p:sldId id="339" r:id="rId9"/>
    <p:sldId id="286" r:id="rId10"/>
    <p:sldId id="349" r:id="rId11"/>
    <p:sldId id="287" r:id="rId12"/>
    <p:sldId id="260" r:id="rId13"/>
    <p:sldId id="288" r:id="rId14"/>
    <p:sldId id="264" r:id="rId15"/>
    <p:sldId id="340" r:id="rId16"/>
    <p:sldId id="341" r:id="rId17"/>
    <p:sldId id="342" r:id="rId18"/>
    <p:sldId id="343" r:id="rId19"/>
    <p:sldId id="344" r:id="rId20"/>
    <p:sldId id="296" r:id="rId21"/>
    <p:sldId id="292" r:id="rId22"/>
    <p:sldId id="297" r:id="rId23"/>
    <p:sldId id="298" r:id="rId24"/>
    <p:sldId id="299" r:id="rId25"/>
    <p:sldId id="318" r:id="rId26"/>
    <p:sldId id="337" r:id="rId27"/>
    <p:sldId id="336" r:id="rId28"/>
    <p:sldId id="345" r:id="rId29"/>
    <p:sldId id="346" r:id="rId30"/>
    <p:sldId id="347" r:id="rId31"/>
    <p:sldId id="348" r:id="rId32"/>
    <p:sldId id="326" r:id="rId33"/>
    <p:sldId id="263" r:id="rId34"/>
    <p:sldId id="327" r:id="rId35"/>
    <p:sldId id="306" r:id="rId36"/>
    <p:sldId id="351" r:id="rId37"/>
    <p:sldId id="352" r:id="rId38"/>
    <p:sldId id="353" r:id="rId39"/>
    <p:sldId id="282" r:id="rId40"/>
  </p:sldIdLst>
  <p:sldSz cx="18288000" cy="10287000"/>
  <p:notesSz cx="6858000" cy="9144000"/>
  <p:embeddedFontLst>
    <p:embeddedFont>
      <p:font typeface="Fredoka One" panose="02000000000000000000" pitchFamily="2" charset="0"/>
      <p:regular r:id="rId42"/>
    </p:embeddedFont>
    <p:embeddedFont>
      <p:font typeface="Nunito Sans" pitchFamily="2" charset="0"/>
      <p:regular r:id="rId43"/>
      <p:bold r:id="rId44"/>
      <p:italic r:id="rId45"/>
      <p:boldItalic r:id="rId46"/>
    </p:embeddedFont>
    <p:embeddedFont>
      <p:font typeface="Nunito Sans Black" pitchFamily="2" charset="0"/>
      <p:bold r:id="rId47"/>
      <p:boldItalic r:id="rId48"/>
    </p:embeddedFont>
    <p:embeddedFont>
      <p:font typeface="Nunito Sans Bold" pitchFamily="2" charset="0"/>
      <p:regular r:id="rId49"/>
      <p:bold r:id="rId50"/>
    </p:embeddedFont>
    <p:embeddedFont>
      <p:font typeface="Nunito Sans Heavy"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79457-7311-E912-225F-F0DDEA2542BA}" v="2" dt="2024-10-22T14:51:31.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60" autoAdjust="0"/>
  </p:normalViewPr>
  <p:slideViewPr>
    <p:cSldViewPr snapToGrid="0">
      <p:cViewPr>
        <p:scale>
          <a:sx n="33" d="100"/>
          <a:sy n="33" d="100"/>
        </p:scale>
        <p:origin x="1954" y="51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0" Type="http://schemas.openxmlformats.org/officeDocument/2006/relationships/slide" Target="slides/slide15.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a8bde192e4575f35d4a8c4644f5c3c68b13261bad3739cec22f06db29711cc0::" providerId="AD" clId="Web-{F3879457-7311-E912-225F-F0DDEA2542BA}"/>
    <pc:docChg chg="modSld">
      <pc:chgData name="Guest User" userId="S::urn:spo:anon#ba8bde192e4575f35d4a8c4644f5c3c68b13261bad3739cec22f06db29711cc0::" providerId="AD" clId="Web-{F3879457-7311-E912-225F-F0DDEA2542BA}" dt="2024-10-22T14:51:31.054" v="1"/>
      <pc:docMkLst>
        <pc:docMk/>
      </pc:docMkLst>
      <pc:sldChg chg="modSp">
        <pc:chgData name="Guest User" userId="S::urn:spo:anon#ba8bde192e4575f35d4a8c4644f5c3c68b13261bad3739cec22f06db29711cc0::" providerId="AD" clId="Web-{F3879457-7311-E912-225F-F0DDEA2542BA}" dt="2024-10-22T14:51:31.054" v="1"/>
        <pc:sldMkLst>
          <pc:docMk/>
          <pc:sldMk cId="2287315193" sldId="341"/>
        </pc:sldMkLst>
        <pc:picChg chg="mod modCrop">
          <ac:chgData name="Guest User" userId="S::urn:spo:anon#ba8bde192e4575f35d4a8c4644f5c3c68b13261bad3739cec22f06db29711cc0::" providerId="AD" clId="Web-{F3879457-7311-E912-225F-F0DDEA2542BA}" dt="2024-10-22T14:51:31.054" v="1"/>
          <ac:picMkLst>
            <pc:docMk/>
            <pc:sldMk cId="2287315193" sldId="341"/>
            <ac:picMk id="6" creationId="{A05A3B11-E762-0042-78BD-F58D98101DFD}"/>
          </ac:picMkLst>
        </pc:picChg>
      </pc:sldChg>
    </pc:docChg>
  </pc:docChgLst>
  <pc:docChgLst>
    <pc:chgData name="Trần Ngọc Phương Anh" userId="2c4d652a-6992-44e8-90cb-84833fdfe29b" providerId="ADAL" clId="{B45DBBCB-275A-4E20-9AAA-7A60512C0859}"/>
    <pc:docChg chg="undo redo custSel addSld delSld modSld sldOrd">
      <pc:chgData name="Trần Ngọc Phương Anh" userId="2c4d652a-6992-44e8-90cb-84833fdfe29b" providerId="ADAL" clId="{B45DBBCB-275A-4E20-9AAA-7A60512C0859}" dt="2024-10-16T06:20:44.268" v="8537" actId="20577"/>
      <pc:docMkLst>
        <pc:docMk/>
      </pc:docMkLst>
      <pc:sldChg chg="addSp delSp modSp del mod modNotesTx">
        <pc:chgData name="Trần Ngọc Phương Anh" userId="2c4d652a-6992-44e8-90cb-84833fdfe29b" providerId="ADAL" clId="{B45DBBCB-275A-4E20-9AAA-7A60512C0859}" dt="2024-10-16T02:31:03.644" v="7573" actId="47"/>
        <pc:sldMkLst>
          <pc:docMk/>
          <pc:sldMk cId="0" sldId="258"/>
        </pc:sldMkLst>
        <pc:spChg chg="del">
          <ac:chgData name="Trần Ngọc Phương Anh" userId="2c4d652a-6992-44e8-90cb-84833fdfe29b" providerId="ADAL" clId="{B45DBBCB-275A-4E20-9AAA-7A60512C0859}" dt="2024-10-15T04:27:19.976" v="1542" actId="478"/>
          <ac:spMkLst>
            <pc:docMk/>
            <pc:sldMk cId="0" sldId="258"/>
            <ac:spMk id="5" creationId="{00000000-0000-0000-0000-000000000000}"/>
          </ac:spMkLst>
        </pc:spChg>
        <pc:spChg chg="mod">
          <ac:chgData name="Trần Ngọc Phương Anh" userId="2c4d652a-6992-44e8-90cb-84833fdfe29b" providerId="ADAL" clId="{B45DBBCB-275A-4E20-9AAA-7A60512C0859}" dt="2024-10-15T12:31:17.007" v="7178" actId="20577"/>
          <ac:spMkLst>
            <pc:docMk/>
            <pc:sldMk cId="0" sldId="258"/>
            <ac:spMk id="8" creationId="{00000000-0000-0000-0000-000000000000}"/>
          </ac:spMkLst>
        </pc:spChg>
        <pc:spChg chg="mod">
          <ac:chgData name="Trần Ngọc Phương Anh" userId="2c4d652a-6992-44e8-90cb-84833fdfe29b" providerId="ADAL" clId="{B45DBBCB-275A-4E20-9AAA-7A60512C0859}" dt="2024-10-15T03:43:52.882" v="1188" actId="20577"/>
          <ac:spMkLst>
            <pc:docMk/>
            <pc:sldMk cId="0" sldId="258"/>
            <ac:spMk id="9" creationId="{00000000-0000-0000-0000-000000000000}"/>
          </ac:spMkLst>
        </pc:spChg>
        <pc:picChg chg="del">
          <ac:chgData name="Trần Ngọc Phương Anh" userId="2c4d652a-6992-44e8-90cb-84833fdfe29b" providerId="ADAL" clId="{B45DBBCB-275A-4E20-9AAA-7A60512C0859}" dt="2024-10-15T04:27:20.803" v="1543" actId="478"/>
          <ac:picMkLst>
            <pc:docMk/>
            <pc:sldMk cId="0" sldId="258"/>
            <ac:picMk id="6" creationId="{97261EB0-CF16-D988-F168-0C15A1303735}"/>
          </ac:picMkLst>
        </pc:picChg>
        <pc:picChg chg="add mod">
          <ac:chgData name="Trần Ngọc Phương Anh" userId="2c4d652a-6992-44e8-90cb-84833fdfe29b" providerId="ADAL" clId="{B45DBBCB-275A-4E20-9AAA-7A60512C0859}" dt="2024-10-15T04:33:03.769" v="1555" actId="1076"/>
          <ac:picMkLst>
            <pc:docMk/>
            <pc:sldMk cId="0" sldId="258"/>
            <ac:picMk id="11" creationId="{D74BD5C7-6241-7262-0E75-3D8612904C5C}"/>
          </ac:picMkLst>
        </pc:picChg>
      </pc:sldChg>
      <pc:sldChg chg="addSp modSp mod modAnim modNotesTx">
        <pc:chgData name="Trần Ngọc Phương Anh" userId="2c4d652a-6992-44e8-90cb-84833fdfe29b" providerId="ADAL" clId="{B45DBBCB-275A-4E20-9AAA-7A60512C0859}" dt="2024-10-16T03:52:36.852" v="8098" actId="255"/>
        <pc:sldMkLst>
          <pc:docMk/>
          <pc:sldMk cId="0" sldId="260"/>
        </pc:sldMkLst>
        <pc:spChg chg="mod">
          <ac:chgData name="Trần Ngọc Phương Anh" userId="2c4d652a-6992-44e8-90cb-84833fdfe29b" providerId="ADAL" clId="{B45DBBCB-275A-4E20-9AAA-7A60512C0859}" dt="2024-10-15T06:24:00.302" v="2410" actId="20577"/>
          <ac:spMkLst>
            <pc:docMk/>
            <pc:sldMk cId="0" sldId="260"/>
            <ac:spMk id="5" creationId="{00000000-0000-0000-0000-000000000000}"/>
          </ac:spMkLst>
        </pc:spChg>
        <pc:spChg chg="mod">
          <ac:chgData name="Trần Ngọc Phương Anh" userId="2c4d652a-6992-44e8-90cb-84833fdfe29b" providerId="ADAL" clId="{B45DBBCB-275A-4E20-9AAA-7A60512C0859}" dt="2024-10-16T03:52:36.852" v="8098" actId="255"/>
          <ac:spMkLst>
            <pc:docMk/>
            <pc:sldMk cId="0" sldId="260"/>
            <ac:spMk id="7" creationId="{00000000-0000-0000-0000-000000000000}"/>
          </ac:spMkLst>
        </pc:spChg>
        <pc:spChg chg="mod">
          <ac:chgData name="Trần Ngọc Phương Anh" userId="2c4d652a-6992-44e8-90cb-84833fdfe29b" providerId="ADAL" clId="{B45DBBCB-275A-4E20-9AAA-7A60512C0859}" dt="2024-10-15T17:08:47.763" v="7297" actId="2711"/>
          <ac:spMkLst>
            <pc:docMk/>
            <pc:sldMk cId="0" sldId="260"/>
            <ac:spMk id="8" creationId="{00000000-0000-0000-0000-000000000000}"/>
          </ac:spMkLst>
        </pc:spChg>
        <pc:picChg chg="add mod">
          <ac:chgData name="Trần Ngọc Phương Anh" userId="2c4d652a-6992-44e8-90cb-84833fdfe29b" providerId="ADAL" clId="{B45DBBCB-275A-4E20-9AAA-7A60512C0859}" dt="2024-10-15T16:29:14.999" v="7267" actId="1076"/>
          <ac:picMkLst>
            <pc:docMk/>
            <pc:sldMk cId="0" sldId="260"/>
            <ac:picMk id="4098" creationId="{C7777255-1A1F-803C-3D78-027EBD026BF2}"/>
          </ac:picMkLst>
        </pc:picChg>
      </pc:sldChg>
      <pc:sldChg chg="delSp modSp mod">
        <pc:chgData name="Trần Ngọc Phương Anh" userId="2c4d652a-6992-44e8-90cb-84833fdfe29b" providerId="ADAL" clId="{B45DBBCB-275A-4E20-9AAA-7A60512C0859}" dt="2024-10-15T12:17:19.990" v="6950" actId="14100"/>
        <pc:sldMkLst>
          <pc:docMk/>
          <pc:sldMk cId="0" sldId="263"/>
        </pc:sldMkLst>
        <pc:spChg chg="mod">
          <ac:chgData name="Trần Ngọc Phương Anh" userId="2c4d652a-6992-44e8-90cb-84833fdfe29b" providerId="ADAL" clId="{B45DBBCB-275A-4E20-9AAA-7A60512C0859}" dt="2024-10-15T12:17:19.990" v="6950" actId="14100"/>
          <ac:spMkLst>
            <pc:docMk/>
            <pc:sldMk cId="0" sldId="263"/>
            <ac:spMk id="1162" creationId="{00000000-0000-0000-0000-000000000000}"/>
          </ac:spMkLst>
        </pc:spChg>
        <pc:graphicFrameChg chg="del">
          <ac:chgData name="Trần Ngọc Phương Anh" userId="2c4d652a-6992-44e8-90cb-84833fdfe29b" providerId="ADAL" clId="{B45DBBCB-275A-4E20-9AAA-7A60512C0859}" dt="2024-10-15T12:16:53.490" v="6879" actId="478"/>
          <ac:graphicFrameMkLst>
            <pc:docMk/>
            <pc:sldMk cId="0" sldId="263"/>
            <ac:graphicFrameMk id="19" creationId="{65A433CC-E755-5264-7BD0-543FCCBB4D62}"/>
          </ac:graphicFrameMkLst>
        </pc:graphicFrameChg>
      </pc:sldChg>
      <pc:sldChg chg="addSp modSp mod modAnim modNotesTx">
        <pc:chgData name="Trần Ngọc Phương Anh" userId="2c4d652a-6992-44e8-90cb-84833fdfe29b" providerId="ADAL" clId="{B45DBBCB-275A-4E20-9AAA-7A60512C0859}" dt="2024-10-16T06:20:44.268" v="8537" actId="20577"/>
        <pc:sldMkLst>
          <pc:docMk/>
          <pc:sldMk cId="0" sldId="264"/>
        </pc:sldMkLst>
        <pc:spChg chg="mod">
          <ac:chgData name="Trần Ngọc Phương Anh" userId="2c4d652a-6992-44e8-90cb-84833fdfe29b" providerId="ADAL" clId="{B45DBBCB-275A-4E20-9AAA-7A60512C0859}" dt="2024-10-15T06:29:30.568" v="2984" actId="20577"/>
          <ac:spMkLst>
            <pc:docMk/>
            <pc:sldMk cId="0" sldId="264"/>
            <ac:spMk id="5" creationId="{00000000-0000-0000-0000-000000000000}"/>
          </ac:spMkLst>
        </pc:spChg>
        <pc:spChg chg="mod">
          <ac:chgData name="Trần Ngọc Phương Anh" userId="2c4d652a-6992-44e8-90cb-84833fdfe29b" providerId="ADAL" clId="{B45DBBCB-275A-4E20-9AAA-7A60512C0859}" dt="2024-10-16T04:48:52.480" v="8253" actId="1076"/>
          <ac:spMkLst>
            <pc:docMk/>
            <pc:sldMk cId="0" sldId="264"/>
            <ac:spMk id="8" creationId="{00000000-0000-0000-0000-000000000000}"/>
          </ac:spMkLst>
        </pc:spChg>
        <pc:spChg chg="mod">
          <ac:chgData name="Trần Ngọc Phương Anh" userId="2c4d652a-6992-44e8-90cb-84833fdfe29b" providerId="ADAL" clId="{B45DBBCB-275A-4E20-9AAA-7A60512C0859}" dt="2024-10-16T06:20:44.268" v="8537" actId="20577"/>
          <ac:spMkLst>
            <pc:docMk/>
            <pc:sldMk cId="0" sldId="264"/>
            <ac:spMk id="9" creationId="{00000000-0000-0000-0000-000000000000}"/>
          </ac:spMkLst>
        </pc:spChg>
        <pc:picChg chg="add mod">
          <ac:chgData name="Trần Ngọc Phương Anh" userId="2c4d652a-6992-44e8-90cb-84833fdfe29b" providerId="ADAL" clId="{B45DBBCB-275A-4E20-9AAA-7A60512C0859}" dt="2024-10-15T06:30:45.009" v="3090" actId="1076"/>
          <ac:picMkLst>
            <pc:docMk/>
            <pc:sldMk cId="0" sldId="264"/>
            <ac:picMk id="6" creationId="{0BFB5101-AA91-0A23-5EB4-4D233A6BF89C}"/>
          </ac:picMkLst>
        </pc:picChg>
      </pc:sldChg>
      <pc:sldChg chg="addSp delSp modSp mod ord">
        <pc:chgData name="Trần Ngọc Phương Anh" userId="2c4d652a-6992-44e8-90cb-84833fdfe29b" providerId="ADAL" clId="{B45DBBCB-275A-4E20-9AAA-7A60512C0859}" dt="2024-10-16T03:56:49.275" v="8114" actId="255"/>
        <pc:sldMkLst>
          <pc:docMk/>
          <pc:sldMk cId="0" sldId="266"/>
        </pc:sldMkLst>
        <pc:spChg chg="add del mod">
          <ac:chgData name="Trần Ngọc Phương Anh" userId="2c4d652a-6992-44e8-90cb-84833fdfe29b" providerId="ADAL" clId="{B45DBBCB-275A-4E20-9AAA-7A60512C0859}" dt="2024-10-15T12:19:12.120" v="7087" actId="478"/>
          <ac:spMkLst>
            <pc:docMk/>
            <pc:sldMk cId="0" sldId="266"/>
            <ac:spMk id="3" creationId="{D0618B75-BE1D-526C-4CF6-960DECDBCE4D}"/>
          </ac:spMkLst>
        </pc:spChg>
        <pc:spChg chg="del">
          <ac:chgData name="Trần Ngọc Phương Anh" userId="2c4d652a-6992-44e8-90cb-84833fdfe29b" providerId="ADAL" clId="{B45DBBCB-275A-4E20-9AAA-7A60512C0859}" dt="2024-10-15T12:18:34.902" v="7049" actId="478"/>
          <ac:spMkLst>
            <pc:docMk/>
            <pc:sldMk cId="0" sldId="266"/>
            <ac:spMk id="5" creationId="{3DFC6A94-31A0-ABCA-7F15-2B04812316B8}"/>
          </ac:spMkLst>
        </pc:spChg>
        <pc:spChg chg="mod">
          <ac:chgData name="Trần Ngọc Phương Anh" userId="2c4d652a-6992-44e8-90cb-84833fdfe29b" providerId="ADAL" clId="{B45DBBCB-275A-4E20-9AAA-7A60512C0859}" dt="2024-10-15T12:19:35.793" v="7090" actId="20577"/>
          <ac:spMkLst>
            <pc:docMk/>
            <pc:sldMk cId="0" sldId="266"/>
            <ac:spMk id="22" creationId="{927699A4-042F-CE28-A33A-0C17551F9E97}"/>
          </ac:spMkLst>
        </pc:spChg>
        <pc:spChg chg="mod">
          <ac:chgData name="Trần Ngọc Phương Anh" userId="2c4d652a-6992-44e8-90cb-84833fdfe29b" providerId="ADAL" clId="{B45DBBCB-275A-4E20-9AAA-7A60512C0859}" dt="2024-10-16T03:56:49.275" v="8114" actId="255"/>
          <ac:spMkLst>
            <pc:docMk/>
            <pc:sldMk cId="0" sldId="266"/>
            <ac:spMk id="23" creationId="{3A91729B-11AA-16DB-21B7-60939A16CB99}"/>
          </ac:spMkLst>
        </pc:spChg>
        <pc:spChg chg="del mod">
          <ac:chgData name="Trần Ngọc Phương Anh" userId="2c4d652a-6992-44e8-90cb-84833fdfe29b" providerId="ADAL" clId="{B45DBBCB-275A-4E20-9AAA-7A60512C0859}" dt="2024-10-15T12:19:07.165" v="7086" actId="478"/>
          <ac:spMkLst>
            <pc:docMk/>
            <pc:sldMk cId="0" sldId="266"/>
            <ac:spMk id="1316" creationId="{00000000-0000-0000-0000-000000000000}"/>
          </ac:spMkLst>
        </pc:spChg>
        <pc:picChg chg="del">
          <ac:chgData name="Trần Ngọc Phương Anh" userId="2c4d652a-6992-44e8-90cb-84833fdfe29b" providerId="ADAL" clId="{B45DBBCB-275A-4E20-9AAA-7A60512C0859}" dt="2024-10-15T12:18:32.203" v="7048" actId="478"/>
          <ac:picMkLst>
            <pc:docMk/>
            <pc:sldMk cId="0" sldId="266"/>
            <ac:picMk id="3074" creationId="{119DB4EF-FBEF-5F1B-BD9A-CFB703CFBC24}"/>
          </ac:picMkLst>
        </pc:picChg>
      </pc:sldChg>
      <pc:sldChg chg="modSp modAnim">
        <pc:chgData name="Trần Ngọc Phương Anh" userId="2c4d652a-6992-44e8-90cb-84833fdfe29b" providerId="ADAL" clId="{B45DBBCB-275A-4E20-9AAA-7A60512C0859}" dt="2024-10-15T03:26:25.515" v="472" actId="20577"/>
        <pc:sldMkLst>
          <pc:docMk/>
          <pc:sldMk cId="0" sldId="284"/>
        </pc:sldMkLst>
        <pc:spChg chg="mod">
          <ac:chgData name="Trần Ngọc Phương Anh" userId="2c4d652a-6992-44e8-90cb-84833fdfe29b" providerId="ADAL" clId="{B45DBBCB-275A-4E20-9AAA-7A60512C0859}" dt="2024-10-15T03:23:57.677" v="75" actId="20577"/>
          <ac:spMkLst>
            <pc:docMk/>
            <pc:sldMk cId="0" sldId="284"/>
            <ac:spMk id="896" creationId="{00000000-0000-0000-0000-000000000000}"/>
          </ac:spMkLst>
        </pc:spChg>
        <pc:spChg chg="mod">
          <ac:chgData name="Trần Ngọc Phương Anh" userId="2c4d652a-6992-44e8-90cb-84833fdfe29b" providerId="ADAL" clId="{B45DBBCB-275A-4E20-9AAA-7A60512C0859}" dt="2024-10-15T03:24:18.575" v="143" actId="20577"/>
          <ac:spMkLst>
            <pc:docMk/>
            <pc:sldMk cId="0" sldId="284"/>
            <ac:spMk id="898" creationId="{00000000-0000-0000-0000-000000000000}"/>
          </ac:spMkLst>
        </pc:spChg>
        <pc:spChg chg="mod">
          <ac:chgData name="Trần Ngọc Phương Anh" userId="2c4d652a-6992-44e8-90cb-84833fdfe29b" providerId="ADAL" clId="{B45DBBCB-275A-4E20-9AAA-7A60512C0859}" dt="2024-10-15T03:25:51.024" v="267" actId="20577"/>
          <ac:spMkLst>
            <pc:docMk/>
            <pc:sldMk cId="0" sldId="284"/>
            <ac:spMk id="900" creationId="{00000000-0000-0000-0000-000000000000}"/>
          </ac:spMkLst>
        </pc:spChg>
        <pc:spChg chg="mod">
          <ac:chgData name="Trần Ngọc Phương Anh" userId="2c4d652a-6992-44e8-90cb-84833fdfe29b" providerId="ADAL" clId="{B45DBBCB-275A-4E20-9AAA-7A60512C0859}" dt="2024-10-15T03:26:10.449" v="377" actId="20577"/>
          <ac:spMkLst>
            <pc:docMk/>
            <pc:sldMk cId="0" sldId="284"/>
            <ac:spMk id="902" creationId="{00000000-0000-0000-0000-000000000000}"/>
          </ac:spMkLst>
        </pc:spChg>
        <pc:spChg chg="mod">
          <ac:chgData name="Trần Ngọc Phương Anh" userId="2c4d652a-6992-44e8-90cb-84833fdfe29b" providerId="ADAL" clId="{B45DBBCB-275A-4E20-9AAA-7A60512C0859}" dt="2024-10-15T03:26:25.515" v="472" actId="20577"/>
          <ac:spMkLst>
            <pc:docMk/>
            <pc:sldMk cId="0" sldId="284"/>
            <ac:spMk id="904" creationId="{00000000-0000-0000-0000-000000000000}"/>
          </ac:spMkLst>
        </pc:spChg>
      </pc:sldChg>
      <pc:sldChg chg="modSp">
        <pc:chgData name="Trần Ngọc Phương Anh" userId="2c4d652a-6992-44e8-90cb-84833fdfe29b" providerId="ADAL" clId="{B45DBBCB-275A-4E20-9AAA-7A60512C0859}" dt="2024-10-15T03:33:22.961" v="532" actId="20577"/>
        <pc:sldMkLst>
          <pc:docMk/>
          <pc:sldMk cId="0" sldId="285"/>
        </pc:sldMkLst>
        <pc:spChg chg="mod">
          <ac:chgData name="Trần Ngọc Phương Anh" userId="2c4d652a-6992-44e8-90cb-84833fdfe29b" providerId="ADAL" clId="{B45DBBCB-275A-4E20-9AAA-7A60512C0859}" dt="2024-10-15T03:33:22.961" v="532" actId="20577"/>
          <ac:spMkLst>
            <pc:docMk/>
            <pc:sldMk cId="0" sldId="285"/>
            <ac:spMk id="1036" creationId="{00000000-0000-0000-0000-000000000000}"/>
          </ac:spMkLst>
        </pc:spChg>
      </pc:sldChg>
      <pc:sldChg chg="addSp delSp modSp mod modNotesTx">
        <pc:chgData name="Trần Ngọc Phương Anh" userId="2c4d652a-6992-44e8-90cb-84833fdfe29b" providerId="ADAL" clId="{B45DBBCB-275A-4E20-9AAA-7A60512C0859}" dt="2024-10-16T04:18:04.512" v="8196"/>
        <pc:sldMkLst>
          <pc:docMk/>
          <pc:sldMk cId="118914107" sldId="286"/>
        </pc:sldMkLst>
        <pc:spChg chg="add mod">
          <ac:chgData name="Trần Ngọc Phương Anh" userId="2c4d652a-6992-44e8-90cb-84833fdfe29b" providerId="ADAL" clId="{B45DBBCB-275A-4E20-9AAA-7A60512C0859}" dt="2024-10-16T03:08:47.525" v="8069" actId="1076"/>
          <ac:spMkLst>
            <pc:docMk/>
            <pc:sldMk cId="118914107" sldId="286"/>
            <ac:spMk id="5" creationId="{769972DE-BD07-127E-F41B-534C27093633}"/>
          </ac:spMkLst>
        </pc:spChg>
        <pc:spChg chg="mod">
          <ac:chgData name="Trần Ngọc Phương Anh" userId="2c4d652a-6992-44e8-90cb-84833fdfe29b" providerId="ADAL" clId="{B45DBBCB-275A-4E20-9AAA-7A60512C0859}" dt="2024-10-16T02:33:03.190" v="7576" actId="20577"/>
          <ac:spMkLst>
            <pc:docMk/>
            <pc:sldMk cId="118914107" sldId="286"/>
            <ac:spMk id="7" creationId="{00000000-0000-0000-0000-000000000000}"/>
          </ac:spMkLst>
        </pc:spChg>
        <pc:spChg chg="mod">
          <ac:chgData name="Trần Ngọc Phương Anh" userId="2c4d652a-6992-44e8-90cb-84833fdfe29b" providerId="ADAL" clId="{B45DBBCB-275A-4E20-9AAA-7A60512C0859}" dt="2024-10-16T03:51:59.985" v="8094" actId="255"/>
          <ac:spMkLst>
            <pc:docMk/>
            <pc:sldMk cId="118914107" sldId="286"/>
            <ac:spMk id="9" creationId="{00000000-0000-0000-0000-000000000000}"/>
          </ac:spMkLst>
        </pc:spChg>
        <pc:spChg chg="add del mod">
          <ac:chgData name="Trần Ngọc Phương Anh" userId="2c4d652a-6992-44e8-90cb-84833fdfe29b" providerId="ADAL" clId="{B45DBBCB-275A-4E20-9AAA-7A60512C0859}" dt="2024-10-16T03:08:13.994" v="8055"/>
          <ac:spMkLst>
            <pc:docMk/>
            <pc:sldMk cId="118914107" sldId="286"/>
            <ac:spMk id="17" creationId="{BBA7EE59-2388-F3B1-B812-63538D642DDC}"/>
          </ac:spMkLst>
        </pc:spChg>
        <pc:spChg chg="add mod">
          <ac:chgData name="Trần Ngọc Phương Anh" userId="2c4d652a-6992-44e8-90cb-84833fdfe29b" providerId="ADAL" clId="{B45DBBCB-275A-4E20-9AAA-7A60512C0859}" dt="2024-10-16T03:08:58.376" v="8070" actId="1076"/>
          <ac:spMkLst>
            <pc:docMk/>
            <pc:sldMk cId="118914107" sldId="286"/>
            <ac:spMk id="18" creationId="{85E1570B-8D69-8F6E-87F3-3B1862EA553C}"/>
          </ac:spMkLst>
        </pc:spChg>
        <pc:picChg chg="add del mod">
          <ac:chgData name="Trần Ngọc Phương Anh" userId="2c4d652a-6992-44e8-90cb-84833fdfe29b" providerId="ADAL" clId="{B45DBBCB-275A-4E20-9AAA-7A60512C0859}" dt="2024-10-16T02:35:05.886" v="7944" actId="478"/>
          <ac:picMkLst>
            <pc:docMk/>
            <pc:sldMk cId="118914107" sldId="286"/>
            <ac:picMk id="8" creationId="{49849A3D-ECE0-60A6-755D-7ACD70A37AED}"/>
          </ac:picMkLst>
        </pc:picChg>
        <pc:picChg chg="add del mod">
          <ac:chgData name="Trần Ngọc Phương Anh" userId="2c4d652a-6992-44e8-90cb-84833fdfe29b" providerId="ADAL" clId="{B45DBBCB-275A-4E20-9AAA-7A60512C0859}" dt="2024-10-16T02:41:55.102" v="7975" actId="478"/>
          <ac:picMkLst>
            <pc:docMk/>
            <pc:sldMk cId="118914107" sldId="286"/>
            <ac:picMk id="10" creationId="{28D03017-E5BE-9BE8-2363-C2CE26B69D1C}"/>
          </ac:picMkLst>
        </pc:picChg>
        <pc:picChg chg="del">
          <ac:chgData name="Trần Ngọc Phương Anh" userId="2c4d652a-6992-44e8-90cb-84833fdfe29b" providerId="ADAL" clId="{B45DBBCB-275A-4E20-9AAA-7A60512C0859}" dt="2024-10-15T04:36:50.649" v="1658" actId="478"/>
          <ac:picMkLst>
            <pc:docMk/>
            <pc:sldMk cId="118914107" sldId="286"/>
            <ac:picMk id="11" creationId="{69DA77A6-1C80-2A95-9F92-520E6DFC6F09}"/>
          </ac:picMkLst>
        </pc:picChg>
        <pc:picChg chg="del">
          <ac:chgData name="Trần Ngọc Phương Anh" userId="2c4d652a-6992-44e8-90cb-84833fdfe29b" providerId="ADAL" clId="{B45DBBCB-275A-4E20-9AAA-7A60512C0859}" dt="2024-10-15T04:36:51.197" v="1659" actId="478"/>
          <ac:picMkLst>
            <pc:docMk/>
            <pc:sldMk cId="118914107" sldId="286"/>
            <ac:picMk id="13" creationId="{0B52257F-C21D-E2CB-10E0-A521499A7788}"/>
          </ac:picMkLst>
        </pc:picChg>
        <pc:picChg chg="add del mod">
          <ac:chgData name="Trần Ngọc Phương Anh" userId="2c4d652a-6992-44e8-90cb-84833fdfe29b" providerId="ADAL" clId="{B45DBBCB-275A-4E20-9AAA-7A60512C0859}" dt="2024-10-16T02:47:00.790" v="8004" actId="478"/>
          <ac:picMkLst>
            <pc:docMk/>
            <pc:sldMk cId="118914107" sldId="286"/>
            <ac:picMk id="14" creationId="{6EE05BEB-7FDA-09FF-2598-5C60CB848996}"/>
          </ac:picMkLst>
        </pc:picChg>
        <pc:picChg chg="add mod">
          <ac:chgData name="Trần Ngọc Phương Anh" userId="2c4d652a-6992-44e8-90cb-84833fdfe29b" providerId="ADAL" clId="{B45DBBCB-275A-4E20-9AAA-7A60512C0859}" dt="2024-10-16T03:19:22.442" v="8078" actId="1076"/>
          <ac:picMkLst>
            <pc:docMk/>
            <pc:sldMk cId="118914107" sldId="286"/>
            <ac:picMk id="16" creationId="{20673CF4-1CE6-0663-9A83-A93A0E3887A9}"/>
          </ac:picMkLst>
        </pc:picChg>
        <pc:picChg chg="add del mod">
          <ac:chgData name="Trần Ngọc Phương Anh" userId="2c4d652a-6992-44e8-90cb-84833fdfe29b" providerId="ADAL" clId="{B45DBBCB-275A-4E20-9AAA-7A60512C0859}" dt="2024-10-16T02:43:39.010" v="7979" actId="478"/>
          <ac:picMkLst>
            <pc:docMk/>
            <pc:sldMk cId="118914107" sldId="286"/>
            <ac:picMk id="6146" creationId="{9BA2C431-9FCC-A36C-F2E7-F576795B4D4B}"/>
          </ac:picMkLst>
        </pc:picChg>
        <pc:picChg chg="add del mod">
          <ac:chgData name="Trần Ngọc Phương Anh" userId="2c4d652a-6992-44e8-90cb-84833fdfe29b" providerId="ADAL" clId="{B45DBBCB-275A-4E20-9AAA-7A60512C0859}" dt="2024-10-16T02:45:35.485" v="7996" actId="478"/>
          <ac:picMkLst>
            <pc:docMk/>
            <pc:sldMk cId="118914107" sldId="286"/>
            <ac:picMk id="6148" creationId="{2D39EBA5-523F-1413-BE60-CE5030EB4CD6}"/>
          </ac:picMkLst>
        </pc:picChg>
        <pc:picChg chg="add del mod">
          <ac:chgData name="Trần Ngọc Phương Anh" userId="2c4d652a-6992-44e8-90cb-84833fdfe29b" providerId="ADAL" clId="{B45DBBCB-275A-4E20-9AAA-7A60512C0859}" dt="2024-10-16T03:04:25.580" v="8029" actId="478"/>
          <ac:picMkLst>
            <pc:docMk/>
            <pc:sldMk cId="118914107" sldId="286"/>
            <ac:picMk id="6150" creationId="{08ADFAFF-C665-82B1-B0F8-9B2D6D865CD1}"/>
          </ac:picMkLst>
        </pc:picChg>
      </pc:sldChg>
      <pc:sldChg chg="addSp delSp modSp add del mod modNotesTx">
        <pc:chgData name="Trần Ngọc Phương Anh" userId="2c4d652a-6992-44e8-90cb-84833fdfe29b" providerId="ADAL" clId="{B45DBBCB-275A-4E20-9AAA-7A60512C0859}" dt="2024-10-16T03:52:27.344" v="8097" actId="255"/>
        <pc:sldMkLst>
          <pc:docMk/>
          <pc:sldMk cId="1763065518" sldId="287"/>
        </pc:sldMkLst>
        <pc:spChg chg="del mod">
          <ac:chgData name="Trần Ngọc Phương Anh" userId="2c4d652a-6992-44e8-90cb-84833fdfe29b" providerId="ADAL" clId="{B45DBBCB-275A-4E20-9AAA-7A60512C0859}" dt="2024-10-15T05:36:29.892" v="2008"/>
          <ac:spMkLst>
            <pc:docMk/>
            <pc:sldMk cId="1763065518" sldId="287"/>
            <ac:spMk id="5" creationId="{00000000-0000-0000-0000-000000000000}"/>
          </ac:spMkLst>
        </pc:spChg>
        <pc:spChg chg="add mod">
          <ac:chgData name="Trần Ngọc Phương Anh" userId="2c4d652a-6992-44e8-90cb-84833fdfe29b" providerId="ADAL" clId="{B45DBBCB-275A-4E20-9AAA-7A60512C0859}" dt="2024-10-15T12:32:26.988" v="7182" actId="113"/>
          <ac:spMkLst>
            <pc:docMk/>
            <pc:sldMk cId="1763065518" sldId="287"/>
            <ac:spMk id="6" creationId="{13CAD306-7D57-D1A6-0969-312BF635B22B}"/>
          </ac:spMkLst>
        </pc:spChg>
        <pc:spChg chg="mod">
          <ac:chgData name="Trần Ngọc Phương Anh" userId="2c4d652a-6992-44e8-90cb-84833fdfe29b" providerId="ADAL" clId="{B45DBBCB-275A-4E20-9AAA-7A60512C0859}" dt="2024-10-15T04:59:18.679" v="1938" actId="20577"/>
          <ac:spMkLst>
            <pc:docMk/>
            <pc:sldMk cId="1763065518" sldId="287"/>
            <ac:spMk id="7" creationId="{00000000-0000-0000-0000-000000000000}"/>
          </ac:spMkLst>
        </pc:spChg>
        <pc:spChg chg="del mod">
          <ac:chgData name="Trần Ngọc Phương Anh" userId="2c4d652a-6992-44e8-90cb-84833fdfe29b" providerId="ADAL" clId="{B45DBBCB-275A-4E20-9AAA-7A60512C0859}" dt="2024-10-15T05:37:26.694" v="2185"/>
          <ac:spMkLst>
            <pc:docMk/>
            <pc:sldMk cId="1763065518" sldId="287"/>
            <ac:spMk id="8" creationId="{00000000-0000-0000-0000-000000000000}"/>
          </ac:spMkLst>
        </pc:spChg>
        <pc:spChg chg="mod">
          <ac:chgData name="Trần Ngọc Phương Anh" userId="2c4d652a-6992-44e8-90cb-84833fdfe29b" providerId="ADAL" clId="{B45DBBCB-275A-4E20-9AAA-7A60512C0859}" dt="2024-10-16T03:52:27.344" v="8097" actId="255"/>
          <ac:spMkLst>
            <pc:docMk/>
            <pc:sldMk cId="1763065518" sldId="287"/>
            <ac:spMk id="9" creationId="{00000000-0000-0000-0000-000000000000}"/>
          </ac:spMkLst>
        </pc:spChg>
        <pc:spChg chg="add mod">
          <ac:chgData name="Trần Ngọc Phương Anh" userId="2c4d652a-6992-44e8-90cb-84833fdfe29b" providerId="ADAL" clId="{B45DBBCB-275A-4E20-9AAA-7A60512C0859}" dt="2024-10-15T12:32:37.164" v="7184" actId="255"/>
          <ac:spMkLst>
            <pc:docMk/>
            <pc:sldMk cId="1763065518" sldId="287"/>
            <ac:spMk id="10" creationId="{46F260D6-A9C9-60FC-530D-D1CEF99AFFC0}"/>
          </ac:spMkLst>
        </pc:spChg>
        <pc:spChg chg="add mod">
          <ac:chgData name="Trần Ngọc Phương Anh" userId="2c4d652a-6992-44e8-90cb-84833fdfe29b" providerId="ADAL" clId="{B45DBBCB-275A-4E20-9AAA-7A60512C0859}" dt="2024-10-15T17:09:10.257" v="7300" actId="2711"/>
          <ac:spMkLst>
            <pc:docMk/>
            <pc:sldMk cId="1763065518" sldId="287"/>
            <ac:spMk id="11" creationId="{04C213DA-8F9B-4811-FF69-FC0C267D73D8}"/>
          </ac:spMkLst>
        </pc:spChg>
        <pc:spChg chg="add del">
          <ac:chgData name="Trần Ngọc Phương Anh" userId="2c4d652a-6992-44e8-90cb-84833fdfe29b" providerId="ADAL" clId="{B45DBBCB-275A-4E20-9AAA-7A60512C0859}" dt="2024-10-15T05:40:16.535" v="2199" actId="11529"/>
          <ac:spMkLst>
            <pc:docMk/>
            <pc:sldMk cId="1763065518" sldId="287"/>
            <ac:spMk id="12" creationId="{15CBE620-3197-DB7B-AB8C-52D6E12F55A4}"/>
          </ac:spMkLst>
        </pc:spChg>
        <pc:spChg chg="add del mod">
          <ac:chgData name="Trần Ngọc Phương Anh" userId="2c4d652a-6992-44e8-90cb-84833fdfe29b" providerId="ADAL" clId="{B45DBBCB-275A-4E20-9AAA-7A60512C0859}" dt="2024-10-15T05:42:38.766" v="2204" actId="478"/>
          <ac:spMkLst>
            <pc:docMk/>
            <pc:sldMk cId="1763065518" sldId="287"/>
            <ac:spMk id="13" creationId="{CED17364-F9A4-EB58-9BE6-C13A300E2D3A}"/>
          </ac:spMkLst>
        </pc:spChg>
        <pc:spChg chg="add del mod">
          <ac:chgData name="Trần Ngọc Phương Anh" userId="2c4d652a-6992-44e8-90cb-84833fdfe29b" providerId="ADAL" clId="{B45DBBCB-275A-4E20-9AAA-7A60512C0859}" dt="2024-10-15T05:43:53.323" v="2211" actId="478"/>
          <ac:spMkLst>
            <pc:docMk/>
            <pc:sldMk cId="1763065518" sldId="287"/>
            <ac:spMk id="16" creationId="{0CA0F1A9-672F-1967-0559-7B351CE3451B}"/>
          </ac:spMkLst>
        </pc:spChg>
        <pc:spChg chg="add del">
          <ac:chgData name="Trần Ngọc Phương Anh" userId="2c4d652a-6992-44e8-90cb-84833fdfe29b" providerId="ADAL" clId="{B45DBBCB-275A-4E20-9AAA-7A60512C0859}" dt="2024-10-15T05:44:16.501" v="2215" actId="11529"/>
          <ac:spMkLst>
            <pc:docMk/>
            <pc:sldMk cId="1763065518" sldId="287"/>
            <ac:spMk id="17" creationId="{DD865730-22F0-7BC9-5A13-41A8DD439512}"/>
          </ac:spMkLst>
        </pc:spChg>
        <pc:spChg chg="add del">
          <ac:chgData name="Trần Ngọc Phương Anh" userId="2c4d652a-6992-44e8-90cb-84833fdfe29b" providerId="ADAL" clId="{B45DBBCB-275A-4E20-9AAA-7A60512C0859}" dt="2024-10-15T05:44:50.519" v="2217" actId="11529"/>
          <ac:spMkLst>
            <pc:docMk/>
            <pc:sldMk cId="1763065518" sldId="287"/>
            <ac:spMk id="19" creationId="{8F770CFC-0499-C800-BD96-640DDEDA5235}"/>
          </ac:spMkLst>
        </pc:spChg>
        <pc:cxnChg chg="add mod">
          <ac:chgData name="Trần Ngọc Phương Anh" userId="2c4d652a-6992-44e8-90cb-84833fdfe29b" providerId="ADAL" clId="{B45DBBCB-275A-4E20-9AAA-7A60512C0859}" dt="2024-10-15T17:09:03.529" v="7299" actId="1076"/>
          <ac:cxnSpMkLst>
            <pc:docMk/>
            <pc:sldMk cId="1763065518" sldId="287"/>
            <ac:cxnSpMk id="15" creationId="{48D6D3C1-7E91-2DAD-55DD-42A7D336D5DE}"/>
          </ac:cxnSpMkLst>
        </pc:cxnChg>
        <pc:cxnChg chg="add mod">
          <ac:chgData name="Trần Ngọc Phương Anh" userId="2c4d652a-6992-44e8-90cb-84833fdfe29b" providerId="ADAL" clId="{B45DBBCB-275A-4E20-9AAA-7A60512C0859}" dt="2024-10-15T06:17:34.800" v="2236" actId="1076"/>
          <ac:cxnSpMkLst>
            <pc:docMk/>
            <pc:sldMk cId="1763065518" sldId="287"/>
            <ac:cxnSpMk id="21" creationId="{70FC21DB-D93A-3244-4F2E-EA4D9B07719B}"/>
          </ac:cxnSpMkLst>
        </pc:cxnChg>
        <pc:cxnChg chg="add mod">
          <ac:chgData name="Trần Ngọc Phương Anh" userId="2c4d652a-6992-44e8-90cb-84833fdfe29b" providerId="ADAL" clId="{B45DBBCB-275A-4E20-9AAA-7A60512C0859}" dt="2024-10-15T17:09:03.529" v="7299" actId="1076"/>
          <ac:cxnSpMkLst>
            <pc:docMk/>
            <pc:sldMk cId="1763065518" sldId="287"/>
            <ac:cxnSpMk id="23" creationId="{4AAC9C31-2AB5-D4F3-09FB-FE822011A6C5}"/>
          </ac:cxnSpMkLst>
        </pc:cxnChg>
      </pc:sldChg>
      <pc:sldChg chg="addSp modSp mod modNotesTx">
        <pc:chgData name="Trần Ngọc Phương Anh" userId="2c4d652a-6992-44e8-90cb-84833fdfe29b" providerId="ADAL" clId="{B45DBBCB-275A-4E20-9AAA-7A60512C0859}" dt="2024-10-16T04:48:25.249" v="8232" actId="1076"/>
        <pc:sldMkLst>
          <pc:docMk/>
          <pc:sldMk cId="562157801" sldId="288"/>
        </pc:sldMkLst>
        <pc:spChg chg="mod">
          <ac:chgData name="Trần Ngọc Phương Anh" userId="2c4d652a-6992-44e8-90cb-84833fdfe29b" providerId="ADAL" clId="{B45DBBCB-275A-4E20-9AAA-7A60512C0859}" dt="2024-10-15T06:26:30.646" v="2706" actId="20577"/>
          <ac:spMkLst>
            <pc:docMk/>
            <pc:sldMk cId="562157801" sldId="288"/>
            <ac:spMk id="5" creationId="{00000000-0000-0000-0000-000000000000}"/>
          </ac:spMkLst>
        </pc:spChg>
        <pc:spChg chg="add mod">
          <ac:chgData name="Trần Ngọc Phương Anh" userId="2c4d652a-6992-44e8-90cb-84833fdfe29b" providerId="ADAL" clId="{B45DBBCB-275A-4E20-9AAA-7A60512C0859}" dt="2024-10-15T17:08:33.981" v="7296" actId="2711"/>
          <ac:spMkLst>
            <pc:docMk/>
            <pc:sldMk cId="562157801" sldId="288"/>
            <ac:spMk id="6" creationId="{E987FD04-FE77-20B3-3B85-15EB70645BAF}"/>
          </ac:spMkLst>
        </pc:spChg>
        <pc:spChg chg="mod">
          <ac:chgData name="Trần Ngọc Phương Anh" userId="2c4d652a-6992-44e8-90cb-84833fdfe29b" providerId="ADAL" clId="{B45DBBCB-275A-4E20-9AAA-7A60512C0859}" dt="2024-10-16T04:48:25.249" v="8232" actId="1076"/>
          <ac:spMkLst>
            <pc:docMk/>
            <pc:sldMk cId="562157801" sldId="288"/>
            <ac:spMk id="7" creationId="{00000000-0000-0000-0000-000000000000}"/>
          </ac:spMkLst>
        </pc:spChg>
        <pc:spChg chg="mod">
          <ac:chgData name="Trần Ngọc Phương Anh" userId="2c4d652a-6992-44e8-90cb-84833fdfe29b" providerId="ADAL" clId="{B45DBBCB-275A-4E20-9AAA-7A60512C0859}" dt="2024-10-15T17:08:26.264" v="7295" actId="2711"/>
          <ac:spMkLst>
            <pc:docMk/>
            <pc:sldMk cId="562157801" sldId="288"/>
            <ac:spMk id="8" creationId="{00000000-0000-0000-0000-000000000000}"/>
          </ac:spMkLst>
        </pc:spChg>
        <pc:picChg chg="add mod">
          <ac:chgData name="Trần Ngọc Phương Anh" userId="2c4d652a-6992-44e8-90cb-84833fdfe29b" providerId="ADAL" clId="{B45DBBCB-275A-4E20-9AAA-7A60512C0859}" dt="2024-10-15T16:32:36.297" v="7276" actId="1076"/>
          <ac:picMkLst>
            <pc:docMk/>
            <pc:sldMk cId="562157801" sldId="288"/>
            <ac:picMk id="5122" creationId="{BDA7DDD5-99D1-08A1-E28D-1345C1725C8B}"/>
          </ac:picMkLst>
        </pc:picChg>
        <pc:picChg chg="add mod">
          <ac:chgData name="Trần Ngọc Phương Anh" userId="2c4d652a-6992-44e8-90cb-84833fdfe29b" providerId="ADAL" clId="{B45DBBCB-275A-4E20-9AAA-7A60512C0859}" dt="2024-10-15T16:32:30.536" v="7275" actId="1076"/>
          <ac:picMkLst>
            <pc:docMk/>
            <pc:sldMk cId="562157801" sldId="288"/>
            <ac:picMk id="5124" creationId="{EB8C1268-9CB7-E642-7115-F604733918A7}"/>
          </ac:picMkLst>
        </pc:picChg>
      </pc:sldChg>
      <pc:sldChg chg="del">
        <pc:chgData name="Trần Ngọc Phương Anh" userId="2c4d652a-6992-44e8-90cb-84833fdfe29b" providerId="ADAL" clId="{B45DBBCB-275A-4E20-9AAA-7A60512C0859}" dt="2024-10-15T11:24:19.714" v="6480" actId="47"/>
        <pc:sldMkLst>
          <pc:docMk/>
          <pc:sldMk cId="0" sldId="290"/>
        </pc:sldMkLst>
      </pc:sldChg>
      <pc:sldChg chg="addSp delSp modSp mod delAnim modAnim modNotesTx">
        <pc:chgData name="Trần Ngọc Phương Anh" userId="2c4d652a-6992-44e8-90cb-84833fdfe29b" providerId="ADAL" clId="{B45DBBCB-275A-4E20-9AAA-7A60512C0859}" dt="2024-10-16T03:59:23.793" v="8120" actId="12"/>
        <pc:sldMkLst>
          <pc:docMk/>
          <pc:sldMk cId="3833204065" sldId="292"/>
        </pc:sldMkLst>
        <pc:spChg chg="add mod">
          <ac:chgData name="Trần Ngọc Phương Anh" userId="2c4d652a-6992-44e8-90cb-84833fdfe29b" providerId="ADAL" clId="{B45DBBCB-275A-4E20-9AAA-7A60512C0859}" dt="2024-10-15T17:07:52.417" v="7293" actId="2711"/>
          <ac:spMkLst>
            <pc:docMk/>
            <pc:sldMk cId="3833204065" sldId="292"/>
            <ac:spMk id="16" creationId="{EC44CEAF-03B1-7609-287E-534942080F55}"/>
          </ac:spMkLst>
        </pc:spChg>
        <pc:spChg chg="mod">
          <ac:chgData name="Trần Ngọc Phương Anh" userId="2c4d652a-6992-44e8-90cb-84833fdfe29b" providerId="ADAL" clId="{B45DBBCB-275A-4E20-9AAA-7A60512C0859}" dt="2024-10-16T03:51:42.520" v="8093" actId="255"/>
          <ac:spMkLst>
            <pc:docMk/>
            <pc:sldMk cId="3833204065" sldId="292"/>
            <ac:spMk id="27" creationId="{507905BF-9D43-D05A-B702-B6EE7663ACF5}"/>
          </ac:spMkLst>
        </pc:spChg>
        <pc:spChg chg="del mod">
          <ac:chgData name="Trần Ngọc Phương Anh" userId="2c4d652a-6992-44e8-90cb-84833fdfe29b" providerId="ADAL" clId="{B45DBBCB-275A-4E20-9AAA-7A60512C0859}" dt="2024-10-15T06:43:13.108" v="3501"/>
          <ac:spMkLst>
            <pc:docMk/>
            <pc:sldMk cId="3833204065" sldId="292"/>
            <ac:spMk id="31" creationId="{7960E929-1243-B656-91F7-31AE9E1D90FE}"/>
          </ac:spMkLst>
        </pc:spChg>
        <pc:picChg chg="add mod">
          <ac:chgData name="Trần Ngọc Phương Anh" userId="2c4d652a-6992-44e8-90cb-84833fdfe29b" providerId="ADAL" clId="{B45DBBCB-275A-4E20-9AAA-7A60512C0859}" dt="2024-10-15T06:55:50.348" v="3539" actId="1076"/>
          <ac:picMkLst>
            <pc:docMk/>
            <pc:sldMk cId="3833204065" sldId="292"/>
            <ac:picMk id="8" creationId="{3B0823DA-BCE9-1264-4EA8-EE5DB26BA767}"/>
          </ac:picMkLst>
        </pc:picChg>
        <pc:picChg chg="del">
          <ac:chgData name="Trần Ngọc Phương Anh" userId="2c4d652a-6992-44e8-90cb-84833fdfe29b" providerId="ADAL" clId="{B45DBBCB-275A-4E20-9AAA-7A60512C0859}" dt="2024-10-15T06:43:13.105" v="3499" actId="478"/>
          <ac:picMkLst>
            <pc:docMk/>
            <pc:sldMk cId="3833204065" sldId="292"/>
            <ac:picMk id="30" creationId="{C25A4B01-C64E-C420-5E8E-9FAD0FC94A9A}"/>
          </ac:picMkLst>
        </pc:picChg>
      </pc:sldChg>
      <pc:sldChg chg="modSp">
        <pc:chgData name="Trần Ngọc Phương Anh" userId="2c4d652a-6992-44e8-90cb-84833fdfe29b" providerId="ADAL" clId="{B45DBBCB-275A-4E20-9AAA-7A60512C0859}" dt="2024-10-15T17:45:44.085" v="7548" actId="20577"/>
        <pc:sldMkLst>
          <pc:docMk/>
          <pc:sldMk cId="1746899060" sldId="296"/>
        </pc:sldMkLst>
        <pc:spChg chg="mod">
          <ac:chgData name="Trần Ngọc Phương Anh" userId="2c4d652a-6992-44e8-90cb-84833fdfe29b" providerId="ADAL" clId="{B45DBBCB-275A-4E20-9AAA-7A60512C0859}" dt="2024-10-15T17:45:44.085" v="7548" actId="20577"/>
          <ac:spMkLst>
            <pc:docMk/>
            <pc:sldMk cId="1746899060" sldId="296"/>
            <ac:spMk id="5" creationId="{C529E73C-A013-34ED-6915-0EA8527F187F}"/>
          </ac:spMkLst>
        </pc:spChg>
      </pc:sldChg>
      <pc:sldChg chg="addSp delSp modSp mod modNotesTx">
        <pc:chgData name="Trần Ngọc Phương Anh" userId="2c4d652a-6992-44e8-90cb-84833fdfe29b" providerId="ADAL" clId="{B45DBBCB-275A-4E20-9AAA-7A60512C0859}" dt="2024-10-16T04:01:47.814" v="8121" actId="5793"/>
        <pc:sldMkLst>
          <pc:docMk/>
          <pc:sldMk cId="3902978309" sldId="297"/>
        </pc:sldMkLst>
        <pc:spChg chg="add del mod">
          <ac:chgData name="Trần Ngọc Phương Anh" userId="2c4d652a-6992-44e8-90cb-84833fdfe29b" providerId="ADAL" clId="{B45DBBCB-275A-4E20-9AAA-7A60512C0859}" dt="2024-10-15T17:07:39.975" v="7292" actId="2711"/>
          <ac:spMkLst>
            <pc:docMk/>
            <pc:sldMk cId="3902978309" sldId="297"/>
            <ac:spMk id="3" creationId="{9CEF17A8-17C2-C4C8-E0A6-A51AC643A614}"/>
          </ac:spMkLst>
        </pc:spChg>
        <pc:spChg chg="mod">
          <ac:chgData name="Trần Ngọc Phương Anh" userId="2c4d652a-6992-44e8-90cb-84833fdfe29b" providerId="ADAL" clId="{B45DBBCB-275A-4E20-9AAA-7A60512C0859}" dt="2024-10-16T03:54:29.673" v="8105" actId="255"/>
          <ac:spMkLst>
            <pc:docMk/>
            <pc:sldMk cId="3902978309" sldId="297"/>
            <ac:spMk id="27" creationId="{507905BF-9D43-D05A-B702-B6EE7663ACF5}"/>
          </ac:spMkLst>
        </pc:spChg>
        <pc:spChg chg="mod">
          <ac:chgData name="Trần Ngọc Phương Anh" userId="2c4d652a-6992-44e8-90cb-84833fdfe29b" providerId="ADAL" clId="{B45DBBCB-275A-4E20-9AAA-7A60512C0859}" dt="2024-10-16T03:22:16.059" v="8081" actId="20577"/>
          <ac:spMkLst>
            <pc:docMk/>
            <pc:sldMk cId="3902978309" sldId="297"/>
            <ac:spMk id="28" creationId="{07FDF86C-F44D-8B25-7F19-C7CDC81EED6D}"/>
          </ac:spMkLst>
        </pc:spChg>
        <pc:picChg chg="add mod">
          <ac:chgData name="Trần Ngọc Phương Anh" userId="2c4d652a-6992-44e8-90cb-84833fdfe29b" providerId="ADAL" clId="{B45DBBCB-275A-4E20-9AAA-7A60512C0859}" dt="2024-10-15T07:02:45.878" v="3860" actId="1076"/>
          <ac:picMkLst>
            <pc:docMk/>
            <pc:sldMk cId="3902978309" sldId="297"/>
            <ac:picMk id="2" creationId="{8E547976-DDF3-3012-94C3-9A20681E798F}"/>
          </ac:picMkLst>
        </pc:picChg>
        <pc:picChg chg="del">
          <ac:chgData name="Trần Ngọc Phương Anh" userId="2c4d652a-6992-44e8-90cb-84833fdfe29b" providerId="ADAL" clId="{B45DBBCB-275A-4E20-9AAA-7A60512C0859}" dt="2024-10-15T06:56:21.946" v="3541" actId="478"/>
          <ac:picMkLst>
            <pc:docMk/>
            <pc:sldMk cId="3902978309" sldId="297"/>
            <ac:picMk id="22" creationId="{2B6833B9-1AD7-A72E-998C-45EEAC1D131B}"/>
          </ac:picMkLst>
        </pc:picChg>
      </pc:sldChg>
      <pc:sldChg chg="addSp delSp modSp mod delAnim modAnim modNotesTx">
        <pc:chgData name="Trần Ngọc Phương Anh" userId="2c4d652a-6992-44e8-90cb-84833fdfe29b" providerId="ADAL" clId="{B45DBBCB-275A-4E20-9AAA-7A60512C0859}" dt="2024-10-16T04:13:25.540" v="8148" actId="20577"/>
        <pc:sldMkLst>
          <pc:docMk/>
          <pc:sldMk cId="2141885315" sldId="298"/>
        </pc:sldMkLst>
        <pc:spChg chg="mod">
          <ac:chgData name="Trần Ngọc Phương Anh" userId="2c4d652a-6992-44e8-90cb-84833fdfe29b" providerId="ADAL" clId="{B45DBBCB-275A-4E20-9AAA-7A60512C0859}" dt="2024-10-16T03:55:26.113" v="8106" actId="255"/>
          <ac:spMkLst>
            <pc:docMk/>
            <pc:sldMk cId="2141885315" sldId="298"/>
            <ac:spMk id="27" creationId="{507905BF-9D43-D05A-B702-B6EE7663ACF5}"/>
          </ac:spMkLst>
        </pc:spChg>
        <pc:spChg chg="mod">
          <ac:chgData name="Trần Ngọc Phương Anh" userId="2c4d652a-6992-44e8-90cb-84833fdfe29b" providerId="ADAL" clId="{B45DBBCB-275A-4E20-9AAA-7A60512C0859}" dt="2024-10-15T07:14:52.686" v="3886" actId="20577"/>
          <ac:spMkLst>
            <pc:docMk/>
            <pc:sldMk cId="2141885315" sldId="298"/>
            <ac:spMk id="28" creationId="{07FDF86C-F44D-8B25-7F19-C7CDC81EED6D}"/>
          </ac:spMkLst>
        </pc:spChg>
        <pc:spChg chg="mod">
          <ac:chgData name="Trần Ngọc Phương Anh" userId="2c4d652a-6992-44e8-90cb-84833fdfe29b" providerId="ADAL" clId="{B45DBBCB-275A-4E20-9AAA-7A60512C0859}" dt="2024-10-15T17:07:11.147" v="7291" actId="2711"/>
          <ac:spMkLst>
            <pc:docMk/>
            <pc:sldMk cId="2141885315" sldId="298"/>
            <ac:spMk id="29" creationId="{F846F84B-BCB5-8229-6C96-8CE629689A64}"/>
          </ac:spMkLst>
        </pc:spChg>
        <pc:spChg chg="del mod">
          <ac:chgData name="Trần Ngọc Phương Anh" userId="2c4d652a-6992-44e8-90cb-84833fdfe29b" providerId="ADAL" clId="{B45DBBCB-275A-4E20-9AAA-7A60512C0859}" dt="2024-10-15T07:15:23.626" v="3969" actId="478"/>
          <ac:spMkLst>
            <pc:docMk/>
            <pc:sldMk cId="2141885315" sldId="298"/>
            <ac:spMk id="31" creationId="{7960E929-1243-B656-91F7-31AE9E1D90FE}"/>
          </ac:spMkLst>
        </pc:spChg>
        <pc:picChg chg="add mod">
          <ac:chgData name="Trần Ngọc Phương Anh" userId="2c4d652a-6992-44e8-90cb-84833fdfe29b" providerId="ADAL" clId="{B45DBBCB-275A-4E20-9AAA-7A60512C0859}" dt="2024-10-15T17:32:38.921" v="7509" actId="1076"/>
          <ac:picMkLst>
            <pc:docMk/>
            <pc:sldMk cId="2141885315" sldId="298"/>
            <ac:picMk id="8" creationId="{FF48E5A4-6926-F01A-619C-D0FDE336AE3E}"/>
          </ac:picMkLst>
        </pc:picChg>
        <pc:picChg chg="add del mod">
          <ac:chgData name="Trần Ngọc Phương Anh" userId="2c4d652a-6992-44e8-90cb-84833fdfe29b" providerId="ADAL" clId="{B45DBBCB-275A-4E20-9AAA-7A60512C0859}" dt="2024-10-15T07:17:41.071" v="4509" actId="478"/>
          <ac:picMkLst>
            <pc:docMk/>
            <pc:sldMk cId="2141885315" sldId="298"/>
            <ac:picMk id="16" creationId="{E2ADA1C7-1F39-15BF-EA06-2995E07574B8}"/>
          </ac:picMkLst>
        </pc:picChg>
        <pc:picChg chg="add del mod">
          <ac:chgData name="Trần Ngọc Phương Anh" userId="2c4d652a-6992-44e8-90cb-84833fdfe29b" providerId="ADAL" clId="{B45DBBCB-275A-4E20-9AAA-7A60512C0859}" dt="2024-10-15T07:17:50.696" v="4514" actId="478"/>
          <ac:picMkLst>
            <pc:docMk/>
            <pc:sldMk cId="2141885315" sldId="298"/>
            <ac:picMk id="17" creationId="{53D9BA52-B3CE-0810-8324-E83CE9AF1E51}"/>
          </ac:picMkLst>
        </pc:picChg>
      </pc:sldChg>
      <pc:sldChg chg="addSp delSp modSp mod delAnim modNotesTx">
        <pc:chgData name="Trần Ngọc Phương Anh" userId="2c4d652a-6992-44e8-90cb-84833fdfe29b" providerId="ADAL" clId="{B45DBBCB-275A-4E20-9AAA-7A60512C0859}" dt="2024-10-16T03:55:36.836" v="8107" actId="255"/>
        <pc:sldMkLst>
          <pc:docMk/>
          <pc:sldMk cId="1954628479" sldId="299"/>
        </pc:sldMkLst>
        <pc:spChg chg="mod">
          <ac:chgData name="Trần Ngọc Phương Anh" userId="2c4d652a-6992-44e8-90cb-84833fdfe29b" providerId="ADAL" clId="{B45DBBCB-275A-4E20-9AAA-7A60512C0859}" dt="2024-10-15T12:39:15.538" v="7239" actId="12"/>
          <ac:spMkLst>
            <pc:docMk/>
            <pc:sldMk cId="1954628479" sldId="299"/>
            <ac:spMk id="3" creationId="{9964A582-3155-EC4A-1C1E-734195639A1F}"/>
          </ac:spMkLst>
        </pc:spChg>
        <pc:spChg chg="del mod">
          <ac:chgData name="Trần Ngọc Phương Anh" userId="2c4d652a-6992-44e8-90cb-84833fdfe29b" providerId="ADAL" clId="{B45DBBCB-275A-4E20-9AAA-7A60512C0859}" dt="2024-10-15T07:19:32.539" v="4607" actId="478"/>
          <ac:spMkLst>
            <pc:docMk/>
            <pc:sldMk cId="1954628479" sldId="299"/>
            <ac:spMk id="6" creationId="{9C12C079-11FA-DB73-AAE8-8DB7D547A136}"/>
          </ac:spMkLst>
        </pc:spChg>
        <pc:spChg chg="del mod">
          <ac:chgData name="Trần Ngọc Phương Anh" userId="2c4d652a-6992-44e8-90cb-84833fdfe29b" providerId="ADAL" clId="{B45DBBCB-275A-4E20-9AAA-7A60512C0859}" dt="2024-10-15T07:19:41.926" v="4609" actId="478"/>
          <ac:spMkLst>
            <pc:docMk/>
            <pc:sldMk cId="1954628479" sldId="299"/>
            <ac:spMk id="7" creationId="{E3D41B64-3476-3698-A9BF-2B8B6B85612C}"/>
          </ac:spMkLst>
        </pc:spChg>
        <pc:spChg chg="mod">
          <ac:chgData name="Trần Ngọc Phương Anh" userId="2c4d652a-6992-44e8-90cb-84833fdfe29b" providerId="ADAL" clId="{B45DBBCB-275A-4E20-9AAA-7A60512C0859}" dt="2024-10-16T03:55:36.836" v="8107" actId="255"/>
          <ac:spMkLst>
            <pc:docMk/>
            <pc:sldMk cId="1954628479" sldId="299"/>
            <ac:spMk id="27" creationId="{507905BF-9D43-D05A-B702-B6EE7663ACF5}"/>
          </ac:spMkLst>
        </pc:spChg>
        <pc:spChg chg="mod">
          <ac:chgData name="Trần Ngọc Phương Anh" userId="2c4d652a-6992-44e8-90cb-84833fdfe29b" providerId="ADAL" clId="{B45DBBCB-275A-4E20-9AAA-7A60512C0859}" dt="2024-10-15T07:18:46.906" v="4522" actId="20577"/>
          <ac:spMkLst>
            <pc:docMk/>
            <pc:sldMk cId="1954628479" sldId="299"/>
            <ac:spMk id="28" creationId="{07FDF86C-F44D-8B25-7F19-C7CDC81EED6D}"/>
          </ac:spMkLst>
        </pc:spChg>
        <pc:picChg chg="add mod">
          <ac:chgData name="Trần Ngọc Phương Anh" userId="2c4d652a-6992-44e8-90cb-84833fdfe29b" providerId="ADAL" clId="{B45DBBCB-275A-4E20-9AAA-7A60512C0859}" dt="2024-10-15T07:22:13.006" v="4851" actId="1076"/>
          <ac:picMkLst>
            <pc:docMk/>
            <pc:sldMk cId="1954628479" sldId="299"/>
            <ac:picMk id="2" creationId="{784D3827-70AD-B51C-EB22-8467ABC1A0FD}"/>
          </ac:picMkLst>
        </pc:picChg>
        <pc:picChg chg="del">
          <ac:chgData name="Trần Ngọc Phương Anh" userId="2c4d652a-6992-44e8-90cb-84833fdfe29b" providerId="ADAL" clId="{B45DBBCB-275A-4E20-9AAA-7A60512C0859}" dt="2024-10-15T07:19:43.884" v="4610" actId="478"/>
          <ac:picMkLst>
            <pc:docMk/>
            <pc:sldMk cId="1954628479" sldId="299"/>
            <ac:picMk id="4" creationId="{89352FC1-0E7F-B50C-5CA1-5A072542FC0E}"/>
          </ac:picMkLst>
        </pc:picChg>
      </pc:sldChg>
      <pc:sldChg chg="del">
        <pc:chgData name="Trần Ngọc Phương Anh" userId="2c4d652a-6992-44e8-90cb-84833fdfe29b" providerId="ADAL" clId="{B45DBBCB-275A-4E20-9AAA-7A60512C0859}" dt="2024-10-15T07:27:44.554" v="4853" actId="47"/>
        <pc:sldMkLst>
          <pc:docMk/>
          <pc:sldMk cId="2019954913" sldId="301"/>
        </pc:sldMkLst>
      </pc:sldChg>
      <pc:sldChg chg="del">
        <pc:chgData name="Trần Ngọc Phương Anh" userId="2c4d652a-6992-44e8-90cb-84833fdfe29b" providerId="ADAL" clId="{B45DBBCB-275A-4E20-9AAA-7A60512C0859}" dt="2024-10-15T07:27:46.563" v="4854" actId="47"/>
        <pc:sldMkLst>
          <pc:docMk/>
          <pc:sldMk cId="2680027303" sldId="302"/>
        </pc:sldMkLst>
      </pc:sldChg>
      <pc:sldChg chg="modSp mod">
        <pc:chgData name="Trần Ngọc Phương Anh" userId="2c4d652a-6992-44e8-90cb-84833fdfe29b" providerId="ADAL" clId="{B45DBBCB-275A-4E20-9AAA-7A60512C0859}" dt="2024-10-15T17:53:17.644" v="7550" actId="255"/>
        <pc:sldMkLst>
          <pc:docMk/>
          <pc:sldMk cId="2892363298" sldId="306"/>
        </pc:sldMkLst>
        <pc:spChg chg="mod">
          <ac:chgData name="Trần Ngọc Phương Anh" userId="2c4d652a-6992-44e8-90cb-84833fdfe29b" providerId="ADAL" clId="{B45DBBCB-275A-4E20-9AAA-7A60512C0859}" dt="2024-10-15T17:53:17.644" v="7550" actId="255"/>
          <ac:spMkLst>
            <pc:docMk/>
            <pc:sldMk cId="2892363298" sldId="306"/>
            <ac:spMk id="2459" creationId="{00000000-0000-0000-0000-000000000000}"/>
          </ac:spMkLst>
        </pc:spChg>
      </pc:sldChg>
      <pc:sldChg chg="del">
        <pc:chgData name="Trần Ngọc Phương Anh" userId="2c4d652a-6992-44e8-90cb-84833fdfe29b" providerId="ADAL" clId="{B45DBBCB-275A-4E20-9AAA-7A60512C0859}" dt="2024-10-15T07:27:47.754" v="4855" actId="47"/>
        <pc:sldMkLst>
          <pc:docMk/>
          <pc:sldMk cId="2580155892" sldId="316"/>
        </pc:sldMkLst>
      </pc:sldChg>
      <pc:sldChg chg="del">
        <pc:chgData name="Trần Ngọc Phương Anh" userId="2c4d652a-6992-44e8-90cb-84833fdfe29b" providerId="ADAL" clId="{B45DBBCB-275A-4E20-9AAA-7A60512C0859}" dt="2024-10-15T07:27:48.611" v="4856" actId="47"/>
        <pc:sldMkLst>
          <pc:docMk/>
          <pc:sldMk cId="1825571304" sldId="317"/>
        </pc:sldMkLst>
      </pc:sldChg>
      <pc:sldChg chg="modSp mod">
        <pc:chgData name="Trần Ngọc Phương Anh" userId="2c4d652a-6992-44e8-90cb-84833fdfe29b" providerId="ADAL" clId="{B45DBBCB-275A-4E20-9AAA-7A60512C0859}" dt="2024-10-15T03:37:06.997" v="815" actId="20577"/>
        <pc:sldMkLst>
          <pc:docMk/>
          <pc:sldMk cId="0" sldId="318"/>
        </pc:sldMkLst>
        <pc:spChg chg="mod">
          <ac:chgData name="Trần Ngọc Phương Anh" userId="2c4d652a-6992-44e8-90cb-84833fdfe29b" providerId="ADAL" clId="{B45DBBCB-275A-4E20-9AAA-7A60512C0859}" dt="2024-10-15T03:37:06.997" v="815" actId="20577"/>
          <ac:spMkLst>
            <pc:docMk/>
            <pc:sldMk cId="0" sldId="318"/>
            <ac:spMk id="882" creationId="{00000000-0000-0000-0000-000000000000}"/>
          </ac:spMkLst>
        </pc:spChg>
      </pc:sldChg>
      <pc:sldChg chg="addSp delSp modSp mod addAnim delAnim modAnim">
        <pc:chgData name="Trần Ngọc Phương Anh" userId="2c4d652a-6992-44e8-90cb-84833fdfe29b" providerId="ADAL" clId="{B45DBBCB-275A-4E20-9AAA-7A60512C0859}" dt="2024-10-15T03:40:06.032" v="984" actId="1076"/>
        <pc:sldMkLst>
          <pc:docMk/>
          <pc:sldMk cId="0" sldId="326"/>
        </pc:sldMkLst>
        <pc:spChg chg="add del mod">
          <ac:chgData name="Trần Ngọc Phương Anh" userId="2c4d652a-6992-44e8-90cb-84833fdfe29b" providerId="ADAL" clId="{B45DBBCB-275A-4E20-9AAA-7A60512C0859}" dt="2024-10-15T03:40:06.032" v="984" actId="1076"/>
          <ac:spMkLst>
            <pc:docMk/>
            <pc:sldMk cId="0" sldId="326"/>
            <ac:spMk id="12" creationId="{8B6E31DC-1CCF-0DCF-09E1-34D769FC72A0}"/>
          </ac:spMkLst>
        </pc:spChg>
        <pc:spChg chg="mod">
          <ac:chgData name="Trần Ngọc Phương Anh" userId="2c4d652a-6992-44e8-90cb-84833fdfe29b" providerId="ADAL" clId="{B45DBBCB-275A-4E20-9AAA-7A60512C0859}" dt="2024-10-15T03:39:53.208" v="983" actId="1076"/>
          <ac:spMkLst>
            <pc:docMk/>
            <pc:sldMk cId="0" sldId="326"/>
            <ac:spMk id="537" creationId="{00000000-0000-0000-0000-000000000000}"/>
          </ac:spMkLst>
        </pc:spChg>
      </pc:sldChg>
      <pc:sldChg chg="addSp delSp modSp mod modNotesTx">
        <pc:chgData name="Trần Ngọc Phương Anh" userId="2c4d652a-6992-44e8-90cb-84833fdfe29b" providerId="ADAL" clId="{B45DBBCB-275A-4E20-9AAA-7A60512C0859}" dt="2024-10-16T06:12:22.920" v="8531" actId="20577"/>
        <pc:sldMkLst>
          <pc:docMk/>
          <pc:sldMk cId="1103684336" sldId="327"/>
        </pc:sldMkLst>
        <pc:spChg chg="add mod">
          <ac:chgData name="Trần Ngọc Phương Anh" userId="2c4d652a-6992-44e8-90cb-84833fdfe29b" providerId="ADAL" clId="{B45DBBCB-275A-4E20-9AAA-7A60512C0859}" dt="2024-10-16T05:10:03.279" v="8449" actId="20577"/>
          <ac:spMkLst>
            <pc:docMk/>
            <pc:sldMk cId="1103684336" sldId="327"/>
            <ac:spMk id="3" creationId="{C1BC1344-ECB0-8F97-1B37-46100C97515D}"/>
          </ac:spMkLst>
        </pc:spChg>
        <pc:spChg chg="del mod">
          <ac:chgData name="Trần Ngọc Phương Anh" userId="2c4d652a-6992-44e8-90cb-84833fdfe29b" providerId="ADAL" clId="{B45DBBCB-275A-4E20-9AAA-7A60512C0859}" dt="2024-10-15T12:17:35.327" v="6952" actId="478"/>
          <ac:spMkLst>
            <pc:docMk/>
            <pc:sldMk cId="1103684336" sldId="327"/>
            <ac:spMk id="4" creationId="{D7093F0C-AC22-5C9B-281D-6C4048E6CDF3}"/>
          </ac:spMkLst>
        </pc:spChg>
        <pc:spChg chg="mod">
          <ac:chgData name="Trần Ngọc Phương Anh" userId="2c4d652a-6992-44e8-90cb-84833fdfe29b" providerId="ADAL" clId="{B45DBBCB-275A-4E20-9AAA-7A60512C0859}" dt="2024-10-15T12:17:47.048" v="7003" actId="20577"/>
          <ac:spMkLst>
            <pc:docMk/>
            <pc:sldMk cId="1103684336" sldId="327"/>
            <ac:spMk id="1162" creationId="{00000000-0000-0000-0000-000000000000}"/>
          </ac:spMkLst>
        </pc:spChg>
      </pc:sldChg>
      <pc:sldChg chg="delSp modSp del mod">
        <pc:chgData name="Trần Ngọc Phương Anh" userId="2c4d652a-6992-44e8-90cb-84833fdfe29b" providerId="ADAL" clId="{B45DBBCB-275A-4E20-9AAA-7A60512C0859}" dt="2024-10-16T05:08:23.743" v="8447" actId="47"/>
        <pc:sldMkLst>
          <pc:docMk/>
          <pc:sldMk cId="598599737" sldId="328"/>
        </pc:sldMkLst>
        <pc:spChg chg="del">
          <ac:chgData name="Trần Ngọc Phương Anh" userId="2c4d652a-6992-44e8-90cb-84833fdfe29b" providerId="ADAL" clId="{B45DBBCB-275A-4E20-9AAA-7A60512C0859}" dt="2024-10-15T12:17:57.979" v="7005" actId="478"/>
          <ac:spMkLst>
            <pc:docMk/>
            <pc:sldMk cId="598599737" sldId="328"/>
            <ac:spMk id="3" creationId="{75145181-21CC-66B4-6C6B-67652BF3ECD9}"/>
          </ac:spMkLst>
        </pc:spChg>
        <pc:spChg chg="mod">
          <ac:chgData name="Trần Ngọc Phương Anh" userId="2c4d652a-6992-44e8-90cb-84833fdfe29b" providerId="ADAL" clId="{B45DBBCB-275A-4E20-9AAA-7A60512C0859}" dt="2024-10-15T12:18:08.644" v="7047" actId="20577"/>
          <ac:spMkLst>
            <pc:docMk/>
            <pc:sldMk cId="598599737" sldId="328"/>
            <ac:spMk id="1162" creationId="{00000000-0000-0000-0000-000000000000}"/>
          </ac:spMkLst>
        </pc:spChg>
        <pc:picChg chg="del">
          <ac:chgData name="Trần Ngọc Phương Anh" userId="2c4d652a-6992-44e8-90cb-84833fdfe29b" providerId="ADAL" clId="{B45DBBCB-275A-4E20-9AAA-7A60512C0859}" dt="2024-10-15T12:17:54.782" v="7004" actId="478"/>
          <ac:picMkLst>
            <pc:docMk/>
            <pc:sldMk cId="598599737" sldId="328"/>
            <ac:picMk id="9" creationId="{F99B86BE-4CE1-8085-391F-315511DB4B0F}"/>
          </ac:picMkLst>
        </pc:picChg>
      </pc:sldChg>
      <pc:sldChg chg="del">
        <pc:chgData name="Trần Ngọc Phương Anh" userId="2c4d652a-6992-44e8-90cb-84833fdfe29b" providerId="ADAL" clId="{B45DBBCB-275A-4E20-9AAA-7A60512C0859}" dt="2024-10-15T17:12:10.086" v="7312" actId="47"/>
        <pc:sldMkLst>
          <pc:docMk/>
          <pc:sldMk cId="292022441" sldId="329"/>
        </pc:sldMkLst>
      </pc:sldChg>
      <pc:sldChg chg="delSp modSp del mod">
        <pc:chgData name="Trần Ngọc Phương Anh" userId="2c4d652a-6992-44e8-90cb-84833fdfe29b" providerId="ADAL" clId="{B45DBBCB-275A-4E20-9AAA-7A60512C0859}" dt="2024-10-16T05:32:07.299" v="8530" actId="47"/>
        <pc:sldMkLst>
          <pc:docMk/>
          <pc:sldMk cId="3271633631" sldId="332"/>
        </pc:sldMkLst>
        <pc:spChg chg="del">
          <ac:chgData name="Trần Ngọc Phương Anh" userId="2c4d652a-6992-44e8-90cb-84833fdfe29b" providerId="ADAL" clId="{B45DBBCB-275A-4E20-9AAA-7A60512C0859}" dt="2024-10-15T12:19:50.506" v="7093" actId="478"/>
          <ac:spMkLst>
            <pc:docMk/>
            <pc:sldMk cId="3271633631" sldId="332"/>
            <ac:spMk id="3" creationId="{7F8BB76D-D1EB-8829-98F2-D130D6ECBE96}"/>
          </ac:spMkLst>
        </pc:spChg>
        <pc:spChg chg="del">
          <ac:chgData name="Trần Ngọc Phương Anh" userId="2c4d652a-6992-44e8-90cb-84833fdfe29b" providerId="ADAL" clId="{B45DBBCB-275A-4E20-9AAA-7A60512C0859}" dt="2024-10-15T12:19:53.910" v="7094" actId="478"/>
          <ac:spMkLst>
            <pc:docMk/>
            <pc:sldMk cId="3271633631" sldId="332"/>
            <ac:spMk id="4" creationId="{6C637ABF-C9B9-B43A-DCCC-85D9380F3ED9}"/>
          </ac:spMkLst>
        </pc:spChg>
        <pc:spChg chg="del">
          <ac:chgData name="Trần Ngọc Phương Anh" userId="2c4d652a-6992-44e8-90cb-84833fdfe29b" providerId="ADAL" clId="{B45DBBCB-275A-4E20-9AAA-7A60512C0859}" dt="2024-10-15T12:19:57.145" v="7095" actId="478"/>
          <ac:spMkLst>
            <pc:docMk/>
            <pc:sldMk cId="3271633631" sldId="332"/>
            <ac:spMk id="5" creationId="{9F327F01-EBE7-EE08-2134-1BBC9937B8CE}"/>
          </ac:spMkLst>
        </pc:spChg>
        <pc:spChg chg="del">
          <ac:chgData name="Trần Ngọc Phương Anh" userId="2c4d652a-6992-44e8-90cb-84833fdfe29b" providerId="ADAL" clId="{B45DBBCB-275A-4E20-9AAA-7A60512C0859}" dt="2024-10-15T12:20:00.606" v="7096" actId="478"/>
          <ac:spMkLst>
            <pc:docMk/>
            <pc:sldMk cId="3271633631" sldId="332"/>
            <ac:spMk id="6" creationId="{02E5416A-162F-112C-3F81-5B8F07732094}"/>
          </ac:spMkLst>
        </pc:spChg>
        <pc:spChg chg="del">
          <ac:chgData name="Trần Ngọc Phương Anh" userId="2c4d652a-6992-44e8-90cb-84833fdfe29b" providerId="ADAL" clId="{B45DBBCB-275A-4E20-9AAA-7A60512C0859}" dt="2024-10-15T12:20:03.606" v="7097" actId="478"/>
          <ac:spMkLst>
            <pc:docMk/>
            <pc:sldMk cId="3271633631" sldId="332"/>
            <ac:spMk id="7" creationId="{1501A43F-7C49-89CA-6C43-AA58542C6BEE}"/>
          </ac:spMkLst>
        </pc:spChg>
        <pc:spChg chg="mod">
          <ac:chgData name="Trần Ngọc Phương Anh" userId="2c4d652a-6992-44e8-90cb-84833fdfe29b" providerId="ADAL" clId="{B45DBBCB-275A-4E20-9AAA-7A60512C0859}" dt="2024-10-15T12:19:42.021" v="7091" actId="20577"/>
          <ac:spMkLst>
            <pc:docMk/>
            <pc:sldMk cId="3271633631" sldId="332"/>
            <ac:spMk id="10" creationId="{1220BC6B-FD87-8AE8-512A-E307DC0ACB7B}"/>
          </ac:spMkLst>
        </pc:spChg>
        <pc:spChg chg="del">
          <ac:chgData name="Trần Ngọc Phương Anh" userId="2c4d652a-6992-44e8-90cb-84833fdfe29b" providerId="ADAL" clId="{B45DBBCB-275A-4E20-9AAA-7A60512C0859}" dt="2024-10-15T12:19:47.187" v="7092" actId="478"/>
          <ac:spMkLst>
            <pc:docMk/>
            <pc:sldMk cId="3271633631" sldId="332"/>
            <ac:spMk id="1653" creationId="{852FEAD8-80F8-7369-27C7-07C4BA7D62B8}"/>
          </ac:spMkLst>
        </pc:spChg>
      </pc:sldChg>
      <pc:sldChg chg="del">
        <pc:chgData name="Trần Ngọc Phương Anh" userId="2c4d652a-6992-44e8-90cb-84833fdfe29b" providerId="ADAL" clId="{B45DBBCB-275A-4E20-9AAA-7A60512C0859}" dt="2024-10-15T12:20:08.435" v="7098" actId="47"/>
        <pc:sldMkLst>
          <pc:docMk/>
          <pc:sldMk cId="1452824270" sldId="333"/>
        </pc:sldMkLst>
      </pc:sldChg>
      <pc:sldChg chg="del">
        <pc:chgData name="Trần Ngọc Phương Anh" userId="2c4d652a-6992-44e8-90cb-84833fdfe29b" providerId="ADAL" clId="{B45DBBCB-275A-4E20-9AAA-7A60512C0859}" dt="2024-10-15T12:20:12.226" v="7099" actId="47"/>
        <pc:sldMkLst>
          <pc:docMk/>
          <pc:sldMk cId="2638270721" sldId="334"/>
        </pc:sldMkLst>
      </pc:sldChg>
      <pc:sldChg chg="del">
        <pc:chgData name="Trần Ngọc Phương Anh" userId="2c4d652a-6992-44e8-90cb-84833fdfe29b" providerId="ADAL" clId="{B45DBBCB-275A-4E20-9AAA-7A60512C0859}" dt="2024-10-15T12:20:14.762" v="7100" actId="47"/>
        <pc:sldMkLst>
          <pc:docMk/>
          <pc:sldMk cId="325174005" sldId="335"/>
        </pc:sldMkLst>
      </pc:sldChg>
      <pc:sldChg chg="addSp delSp modSp mod modNotesTx">
        <pc:chgData name="Trần Ngọc Phương Anh" userId="2c4d652a-6992-44e8-90cb-84833fdfe29b" providerId="ADAL" clId="{B45DBBCB-275A-4E20-9AAA-7A60512C0859}" dt="2024-10-16T03:55:53.432" v="8109" actId="255"/>
        <pc:sldMkLst>
          <pc:docMk/>
          <pc:sldMk cId="3229588687" sldId="336"/>
        </pc:sldMkLst>
        <pc:spChg chg="del">
          <ac:chgData name="Trần Ngọc Phương Anh" userId="2c4d652a-6992-44e8-90cb-84833fdfe29b" providerId="ADAL" clId="{B45DBBCB-275A-4E20-9AAA-7A60512C0859}" dt="2024-10-15T09:42:41.915" v="4992" actId="478"/>
          <ac:spMkLst>
            <pc:docMk/>
            <pc:sldMk cId="3229588687" sldId="336"/>
            <ac:spMk id="3" creationId="{5CDF9572-8D32-3E60-8916-087022C0376F}"/>
          </ac:spMkLst>
        </pc:spChg>
        <pc:spChg chg="del">
          <ac:chgData name="Trần Ngọc Phương Anh" userId="2c4d652a-6992-44e8-90cb-84833fdfe29b" providerId="ADAL" clId="{B45DBBCB-275A-4E20-9AAA-7A60512C0859}" dt="2024-10-15T09:42:49.729" v="4994" actId="478"/>
          <ac:spMkLst>
            <pc:docMk/>
            <pc:sldMk cId="3229588687" sldId="336"/>
            <ac:spMk id="4" creationId="{3333C7E9-D047-69A0-2AF2-A620942E8675}"/>
          </ac:spMkLst>
        </pc:spChg>
        <pc:spChg chg="del">
          <ac:chgData name="Trần Ngọc Phương Anh" userId="2c4d652a-6992-44e8-90cb-84833fdfe29b" providerId="ADAL" clId="{B45DBBCB-275A-4E20-9AAA-7A60512C0859}" dt="2024-10-15T09:42:53.337" v="4995" actId="478"/>
          <ac:spMkLst>
            <pc:docMk/>
            <pc:sldMk cId="3229588687" sldId="336"/>
            <ac:spMk id="7" creationId="{37E2C5E2-11F8-6234-4F81-AC0FE31356AD}"/>
          </ac:spMkLst>
        </pc:spChg>
        <pc:spChg chg="del">
          <ac:chgData name="Trần Ngọc Phương Anh" userId="2c4d652a-6992-44e8-90cb-84833fdfe29b" providerId="ADAL" clId="{B45DBBCB-275A-4E20-9AAA-7A60512C0859}" dt="2024-10-15T09:42:46.334" v="4993" actId="478"/>
          <ac:spMkLst>
            <pc:docMk/>
            <pc:sldMk cId="3229588687" sldId="336"/>
            <ac:spMk id="8" creationId="{45C5D3E3-6AFC-5047-A24E-E6F0591B2105}"/>
          </ac:spMkLst>
        </pc:spChg>
        <pc:spChg chg="del">
          <ac:chgData name="Trần Ngọc Phương Anh" userId="2c4d652a-6992-44e8-90cb-84833fdfe29b" providerId="ADAL" clId="{B45DBBCB-275A-4E20-9AAA-7A60512C0859}" dt="2024-10-15T09:42:56.125" v="4996" actId="478"/>
          <ac:spMkLst>
            <pc:docMk/>
            <pc:sldMk cId="3229588687" sldId="336"/>
            <ac:spMk id="22" creationId="{1B796A5C-51A7-F8A8-2CE5-DF907E5428BC}"/>
          </ac:spMkLst>
        </pc:spChg>
        <pc:spChg chg="mod">
          <ac:chgData name="Trần Ngọc Phương Anh" userId="2c4d652a-6992-44e8-90cb-84833fdfe29b" providerId="ADAL" clId="{B45DBBCB-275A-4E20-9AAA-7A60512C0859}" dt="2024-10-16T03:55:53.432" v="8109" actId="255"/>
          <ac:spMkLst>
            <pc:docMk/>
            <pc:sldMk cId="3229588687" sldId="336"/>
            <ac:spMk id="28" creationId="{32423863-8CE0-7B30-80A8-BEB220BF1D83}"/>
          </ac:spMkLst>
        </pc:spChg>
        <pc:spChg chg="mod">
          <ac:chgData name="Trần Ngọc Phương Anh" userId="2c4d652a-6992-44e8-90cb-84833fdfe29b" providerId="ADAL" clId="{B45DBBCB-275A-4E20-9AAA-7A60512C0859}" dt="2024-10-15T09:42:15.506" v="4943" actId="20577"/>
          <ac:spMkLst>
            <pc:docMk/>
            <pc:sldMk cId="3229588687" sldId="336"/>
            <ac:spMk id="29" creationId="{156B627F-CF86-5444-2C7B-FFB13384DD1E}"/>
          </ac:spMkLst>
        </pc:spChg>
        <pc:spChg chg="add mod">
          <ac:chgData name="Trần Ngọc Phương Anh" userId="2c4d652a-6992-44e8-90cb-84833fdfe29b" providerId="ADAL" clId="{B45DBBCB-275A-4E20-9AAA-7A60512C0859}" dt="2024-10-15T17:10:16.928" v="7304" actId="12"/>
          <ac:spMkLst>
            <pc:docMk/>
            <pc:sldMk cId="3229588687" sldId="336"/>
            <ac:spMk id="30" creationId="{107402EC-3B1A-148F-7178-D042DF5FCD9B}"/>
          </ac:spMkLst>
        </pc:spChg>
        <pc:picChg chg="del">
          <ac:chgData name="Trần Ngọc Phương Anh" userId="2c4d652a-6992-44e8-90cb-84833fdfe29b" providerId="ADAL" clId="{B45DBBCB-275A-4E20-9AAA-7A60512C0859}" dt="2024-10-15T09:42:38.693" v="4991" actId="478"/>
          <ac:picMkLst>
            <pc:docMk/>
            <pc:sldMk cId="3229588687" sldId="336"/>
            <ac:picMk id="2" creationId="{9F01BE35-0858-FCD5-E922-4BDC8509E089}"/>
          </ac:picMkLst>
        </pc:picChg>
        <pc:picChg chg="del">
          <ac:chgData name="Trần Ngọc Phương Anh" userId="2c4d652a-6992-44e8-90cb-84833fdfe29b" providerId="ADAL" clId="{B45DBBCB-275A-4E20-9AAA-7A60512C0859}" dt="2024-10-15T09:42:35.052" v="4989" actId="478"/>
          <ac:picMkLst>
            <pc:docMk/>
            <pc:sldMk cId="3229588687" sldId="336"/>
            <ac:picMk id="5" creationId="{1F24E635-619F-878A-D25D-339A9F07CDFA}"/>
          </ac:picMkLst>
        </pc:picChg>
        <pc:picChg chg="del">
          <ac:chgData name="Trần Ngọc Phương Anh" userId="2c4d652a-6992-44e8-90cb-84833fdfe29b" providerId="ADAL" clId="{B45DBBCB-275A-4E20-9AAA-7A60512C0859}" dt="2024-10-15T09:42:36.818" v="4990" actId="478"/>
          <ac:picMkLst>
            <pc:docMk/>
            <pc:sldMk cId="3229588687" sldId="336"/>
            <ac:picMk id="6" creationId="{F4F90EBC-2C92-7A58-E030-6C9357CA4952}"/>
          </ac:picMkLst>
        </pc:picChg>
        <pc:picChg chg="del">
          <ac:chgData name="Trần Ngọc Phương Anh" userId="2c4d652a-6992-44e8-90cb-84833fdfe29b" providerId="ADAL" clId="{B45DBBCB-275A-4E20-9AAA-7A60512C0859}" dt="2024-10-15T09:42:32.908" v="4988" actId="478"/>
          <ac:picMkLst>
            <pc:docMk/>
            <pc:sldMk cId="3229588687" sldId="336"/>
            <ac:picMk id="23" creationId="{6379D17B-3341-D6B0-E3C7-9271DF4E8111}"/>
          </ac:picMkLst>
        </pc:picChg>
        <pc:picChg chg="del">
          <ac:chgData name="Trần Ngọc Phương Anh" userId="2c4d652a-6992-44e8-90cb-84833fdfe29b" providerId="ADAL" clId="{B45DBBCB-275A-4E20-9AAA-7A60512C0859}" dt="2024-10-15T09:42:31.059" v="4987" actId="478"/>
          <ac:picMkLst>
            <pc:docMk/>
            <pc:sldMk cId="3229588687" sldId="336"/>
            <ac:picMk id="24" creationId="{AC8ADFD5-B3EC-0B15-BECB-425907D59E09}"/>
          </ac:picMkLst>
        </pc:picChg>
        <pc:picChg chg="add mod">
          <ac:chgData name="Trần Ngọc Phương Anh" userId="2c4d652a-6992-44e8-90cb-84833fdfe29b" providerId="ADAL" clId="{B45DBBCB-275A-4E20-9AAA-7A60512C0859}" dt="2024-10-15T10:22:32.727" v="5405" actId="1076"/>
          <ac:picMkLst>
            <pc:docMk/>
            <pc:sldMk cId="3229588687" sldId="336"/>
            <ac:picMk id="32" creationId="{45F11386-9271-A6A2-FDE1-31749F487A53}"/>
          </ac:picMkLst>
        </pc:picChg>
      </pc:sldChg>
      <pc:sldChg chg="addSp delSp modSp mod modNotesTx">
        <pc:chgData name="Trần Ngọc Phương Anh" userId="2c4d652a-6992-44e8-90cb-84833fdfe29b" providerId="ADAL" clId="{B45DBBCB-275A-4E20-9AAA-7A60512C0859}" dt="2024-10-16T03:55:46.554" v="8108" actId="255"/>
        <pc:sldMkLst>
          <pc:docMk/>
          <pc:sldMk cId="1547965383" sldId="337"/>
        </pc:sldMkLst>
        <pc:spChg chg="del mod">
          <ac:chgData name="Trần Ngọc Phương Anh" userId="2c4d652a-6992-44e8-90cb-84833fdfe29b" providerId="ADAL" clId="{B45DBBCB-275A-4E20-9AAA-7A60512C0859}" dt="2024-10-15T09:38:22.145" v="4926" actId="478"/>
          <ac:spMkLst>
            <pc:docMk/>
            <pc:sldMk cId="1547965383" sldId="337"/>
            <ac:spMk id="4" creationId="{3333C7E9-D047-69A0-2AF2-A620942E8675}"/>
          </ac:spMkLst>
        </pc:spChg>
        <pc:spChg chg="del mod">
          <ac:chgData name="Trần Ngọc Phương Anh" userId="2c4d652a-6992-44e8-90cb-84833fdfe29b" providerId="ADAL" clId="{B45DBBCB-275A-4E20-9AAA-7A60512C0859}" dt="2024-10-15T09:38:08.517" v="4922" actId="478"/>
          <ac:spMkLst>
            <pc:docMk/>
            <pc:sldMk cId="1547965383" sldId="337"/>
            <ac:spMk id="5" creationId="{1ECB3B1C-3221-C11D-2283-3A1D2366A3E3}"/>
          </ac:spMkLst>
        </pc:spChg>
        <pc:spChg chg="del">
          <ac:chgData name="Trần Ngọc Phương Anh" userId="2c4d652a-6992-44e8-90cb-84833fdfe29b" providerId="ADAL" clId="{B45DBBCB-275A-4E20-9AAA-7A60512C0859}" dt="2024-10-15T09:38:15.629" v="4923" actId="478"/>
          <ac:spMkLst>
            <pc:docMk/>
            <pc:sldMk cId="1547965383" sldId="337"/>
            <ac:spMk id="6" creationId="{99C14C83-DC0A-900C-8150-3220763531DF}"/>
          </ac:spMkLst>
        </pc:spChg>
        <pc:spChg chg="del">
          <ac:chgData name="Trần Ngọc Phương Anh" userId="2c4d652a-6992-44e8-90cb-84833fdfe29b" providerId="ADAL" clId="{B45DBBCB-275A-4E20-9AAA-7A60512C0859}" dt="2024-10-15T09:38:26.320" v="4927" actId="478"/>
          <ac:spMkLst>
            <pc:docMk/>
            <pc:sldMk cId="1547965383" sldId="337"/>
            <ac:spMk id="7" creationId="{37E2C5E2-11F8-6234-4F81-AC0FE31356AD}"/>
          </ac:spMkLst>
        </pc:spChg>
        <pc:spChg chg="mod">
          <ac:chgData name="Trần Ngọc Phương Anh" userId="2c4d652a-6992-44e8-90cb-84833fdfe29b" providerId="ADAL" clId="{B45DBBCB-275A-4E20-9AAA-7A60512C0859}" dt="2024-10-16T03:55:46.554" v="8108" actId="255"/>
          <ac:spMkLst>
            <pc:docMk/>
            <pc:sldMk cId="1547965383" sldId="337"/>
            <ac:spMk id="39" creationId="{72F0642E-CFAB-BD49-BB94-42CC8A412060}"/>
          </ac:spMkLst>
        </pc:spChg>
        <pc:picChg chg="del">
          <ac:chgData name="Trần Ngọc Phương Anh" userId="2c4d652a-6992-44e8-90cb-84833fdfe29b" providerId="ADAL" clId="{B45DBBCB-275A-4E20-9AAA-7A60512C0859}" dt="2024-10-15T09:38:19.049" v="4925" actId="478"/>
          <ac:picMkLst>
            <pc:docMk/>
            <pc:sldMk cId="1547965383" sldId="337"/>
            <ac:picMk id="2" creationId="{F0A5AF07-A70F-B0A1-40D9-82FE79C7531D}"/>
          </ac:picMkLst>
        </pc:picChg>
        <pc:picChg chg="del">
          <ac:chgData name="Trần Ngọc Phương Anh" userId="2c4d652a-6992-44e8-90cb-84833fdfe29b" providerId="ADAL" clId="{B45DBBCB-275A-4E20-9AAA-7A60512C0859}" dt="2024-10-15T09:38:17.248" v="4924" actId="478"/>
          <ac:picMkLst>
            <pc:docMk/>
            <pc:sldMk cId="1547965383" sldId="337"/>
            <ac:picMk id="3" creationId="{1232FC39-D7CC-5AAC-7974-11ACC31346F9}"/>
          </ac:picMkLst>
        </pc:picChg>
        <pc:picChg chg="del">
          <ac:chgData name="Trần Ngọc Phương Anh" userId="2c4d652a-6992-44e8-90cb-84833fdfe29b" providerId="ADAL" clId="{B45DBBCB-275A-4E20-9AAA-7A60512C0859}" dt="2024-10-15T09:37:56.346" v="4918" actId="478"/>
          <ac:picMkLst>
            <pc:docMk/>
            <pc:sldMk cId="1547965383" sldId="337"/>
            <ac:picMk id="8" creationId="{F3D498F4-04A7-3573-A292-A3B9410CD24C}"/>
          </ac:picMkLst>
        </pc:picChg>
        <pc:picChg chg="add mod">
          <ac:chgData name="Trần Ngọc Phương Anh" userId="2c4d652a-6992-44e8-90cb-84833fdfe29b" providerId="ADAL" clId="{B45DBBCB-275A-4E20-9AAA-7A60512C0859}" dt="2024-10-15T09:41:47.273" v="4941" actId="1076"/>
          <ac:picMkLst>
            <pc:docMk/>
            <pc:sldMk cId="1547965383" sldId="337"/>
            <ac:picMk id="10" creationId="{010FB847-6978-438F-3458-D71AAC425520}"/>
          </ac:picMkLst>
        </pc:picChg>
        <pc:picChg chg="add mod">
          <ac:chgData name="Trần Ngọc Phương Anh" userId="2c4d652a-6992-44e8-90cb-84833fdfe29b" providerId="ADAL" clId="{B45DBBCB-275A-4E20-9AAA-7A60512C0859}" dt="2024-10-15T09:41:35.265" v="4940" actId="1076"/>
          <ac:picMkLst>
            <pc:docMk/>
            <pc:sldMk cId="1547965383" sldId="337"/>
            <ac:picMk id="12" creationId="{24023FBB-C40C-11B9-BB46-FB11F1E0E3DA}"/>
          </ac:picMkLst>
        </pc:picChg>
        <pc:picChg chg="del">
          <ac:chgData name="Trần Ngọc Phương Anh" userId="2c4d652a-6992-44e8-90cb-84833fdfe29b" providerId="ADAL" clId="{B45DBBCB-275A-4E20-9AAA-7A60512C0859}" dt="2024-10-15T09:37:58.096" v="4919" actId="478"/>
          <ac:picMkLst>
            <pc:docMk/>
            <pc:sldMk cId="1547965383" sldId="337"/>
            <ac:picMk id="22" creationId="{2C215FF4-0DE3-A12D-072A-17B94C8E6C15}"/>
          </ac:picMkLst>
        </pc:picChg>
        <pc:picChg chg="add del mod">
          <ac:chgData name="Trần Ngọc Phương Anh" userId="2c4d652a-6992-44e8-90cb-84833fdfe29b" providerId="ADAL" clId="{B45DBBCB-275A-4E20-9AAA-7A60512C0859}" dt="2024-10-15T09:39:37.518" v="4932" actId="478"/>
          <ac:picMkLst>
            <pc:docMk/>
            <pc:sldMk cId="1547965383" sldId="337"/>
            <ac:picMk id="2050" creationId="{213250AB-1301-C4ED-D011-B455B148C8F5}"/>
          </ac:picMkLst>
        </pc:picChg>
      </pc:sldChg>
      <pc:sldChg chg="del">
        <pc:chgData name="Trần Ngọc Phương Anh" userId="2c4d652a-6992-44e8-90cb-84833fdfe29b" providerId="ADAL" clId="{B45DBBCB-275A-4E20-9AAA-7A60512C0859}" dt="2024-10-15T07:27:49.339" v="4857" actId="47"/>
        <pc:sldMkLst>
          <pc:docMk/>
          <pc:sldMk cId="829460972" sldId="338"/>
        </pc:sldMkLst>
      </pc:sldChg>
      <pc:sldChg chg="addSp delSp modSp new mod ord setBg modNotesTx">
        <pc:chgData name="Trần Ngọc Phương Anh" userId="2c4d652a-6992-44e8-90cb-84833fdfe29b" providerId="ADAL" clId="{B45DBBCB-275A-4E20-9AAA-7A60512C0859}" dt="2024-10-16T02:45:26.778" v="7995" actId="478"/>
        <pc:sldMkLst>
          <pc:docMk/>
          <pc:sldMk cId="2267276117" sldId="339"/>
        </pc:sldMkLst>
        <pc:spChg chg="add del">
          <ac:chgData name="Trần Ngọc Phương Anh" userId="2c4d652a-6992-44e8-90cb-84833fdfe29b" providerId="ADAL" clId="{B45DBBCB-275A-4E20-9AAA-7A60512C0859}" dt="2024-10-15T04:22:42.690" v="1207" actId="26606"/>
          <ac:spMkLst>
            <pc:docMk/>
            <pc:sldMk cId="2267276117" sldId="339"/>
            <ac:spMk id="8" creationId="{AB8C311F-7253-4AED-9701-7FC0708C41C7}"/>
          </ac:spMkLst>
        </pc:spChg>
        <pc:spChg chg="add del">
          <ac:chgData name="Trần Ngọc Phương Anh" userId="2c4d652a-6992-44e8-90cb-84833fdfe29b" providerId="ADAL" clId="{B45DBBCB-275A-4E20-9AAA-7A60512C0859}" dt="2024-10-15T04:22:42.690" v="1207" actId="26606"/>
          <ac:spMkLst>
            <pc:docMk/>
            <pc:sldMk cId="2267276117" sldId="339"/>
            <ac:spMk id="10" creationId="{E2384209-CB15-4CDF-9D31-C44FD9A3F20D}"/>
          </ac:spMkLst>
        </pc:spChg>
        <pc:spChg chg="add del">
          <ac:chgData name="Trần Ngọc Phương Anh" userId="2c4d652a-6992-44e8-90cb-84833fdfe29b" providerId="ADAL" clId="{B45DBBCB-275A-4E20-9AAA-7A60512C0859}" dt="2024-10-15T04:22:42.690" v="1207" actId="26606"/>
          <ac:spMkLst>
            <pc:docMk/>
            <pc:sldMk cId="2267276117" sldId="339"/>
            <ac:spMk id="12" creationId="{2633B3B5-CC90-43F0-8714-D31D1F3F0209}"/>
          </ac:spMkLst>
        </pc:spChg>
        <pc:spChg chg="add del">
          <ac:chgData name="Trần Ngọc Phương Anh" userId="2c4d652a-6992-44e8-90cb-84833fdfe29b" providerId="ADAL" clId="{B45DBBCB-275A-4E20-9AAA-7A60512C0859}" dt="2024-10-15T04:22:42.690" v="1207" actId="26606"/>
          <ac:spMkLst>
            <pc:docMk/>
            <pc:sldMk cId="2267276117" sldId="339"/>
            <ac:spMk id="14" creationId="{A8D57A06-A426-446D-B02C-A2DC6B62E45E}"/>
          </ac:spMkLst>
        </pc:spChg>
        <pc:spChg chg="add del">
          <ac:chgData name="Trần Ngọc Phương Anh" userId="2c4d652a-6992-44e8-90cb-84833fdfe29b" providerId="ADAL" clId="{B45DBBCB-275A-4E20-9AAA-7A60512C0859}" dt="2024-10-15T04:22:37.467" v="1200" actId="26606"/>
          <ac:spMkLst>
            <pc:docMk/>
            <pc:sldMk cId="2267276117" sldId="339"/>
            <ac:spMk id="19" creationId="{32BC26D8-82FB-445E-AA49-62A77D7C1EE0}"/>
          </ac:spMkLst>
        </pc:spChg>
        <pc:spChg chg="add del">
          <ac:chgData name="Trần Ngọc Phương Anh" userId="2c4d652a-6992-44e8-90cb-84833fdfe29b" providerId="ADAL" clId="{B45DBBCB-275A-4E20-9AAA-7A60512C0859}" dt="2024-10-15T04:22:37.467" v="1200" actId="26606"/>
          <ac:spMkLst>
            <pc:docMk/>
            <pc:sldMk cId="2267276117" sldId="339"/>
            <ac:spMk id="21" creationId="{CB44330D-EA18-4254-AA95-EB49948539B8}"/>
          </ac:spMkLst>
        </pc:spChg>
        <pc:spChg chg="add del">
          <ac:chgData name="Trần Ngọc Phương Anh" userId="2c4d652a-6992-44e8-90cb-84833fdfe29b" providerId="ADAL" clId="{B45DBBCB-275A-4E20-9AAA-7A60512C0859}" dt="2024-10-15T04:22:40.280" v="1202" actId="26606"/>
          <ac:spMkLst>
            <pc:docMk/>
            <pc:sldMk cId="2267276117" sldId="339"/>
            <ac:spMk id="23" creationId="{42A4FC2C-047E-45A5-965D-8E1E3BF09BC6}"/>
          </ac:spMkLst>
        </pc:spChg>
        <pc:spChg chg="add del">
          <ac:chgData name="Trần Ngọc Phương Anh" userId="2c4d652a-6992-44e8-90cb-84833fdfe29b" providerId="ADAL" clId="{B45DBBCB-275A-4E20-9AAA-7A60512C0859}" dt="2024-10-15T04:22:41.790" v="1204" actId="26606"/>
          <ac:spMkLst>
            <pc:docMk/>
            <pc:sldMk cId="2267276117" sldId="339"/>
            <ac:spMk id="25" creationId="{A8D57A06-A426-446D-B02C-A2DC6B62E45E}"/>
          </ac:spMkLst>
        </pc:spChg>
        <pc:spChg chg="add del">
          <ac:chgData name="Trần Ngọc Phương Anh" userId="2c4d652a-6992-44e8-90cb-84833fdfe29b" providerId="ADAL" clId="{B45DBBCB-275A-4E20-9AAA-7A60512C0859}" dt="2024-10-15T04:22:41.790" v="1204" actId="26606"/>
          <ac:spMkLst>
            <pc:docMk/>
            <pc:sldMk cId="2267276117" sldId="339"/>
            <ac:spMk id="26" creationId="{AB8C311F-7253-4AED-9701-7FC0708C41C7}"/>
          </ac:spMkLst>
        </pc:spChg>
        <pc:spChg chg="add del">
          <ac:chgData name="Trần Ngọc Phương Anh" userId="2c4d652a-6992-44e8-90cb-84833fdfe29b" providerId="ADAL" clId="{B45DBBCB-275A-4E20-9AAA-7A60512C0859}" dt="2024-10-15T04:22:41.790" v="1204" actId="26606"/>
          <ac:spMkLst>
            <pc:docMk/>
            <pc:sldMk cId="2267276117" sldId="339"/>
            <ac:spMk id="27" creationId="{E2384209-CB15-4CDF-9D31-C44FD9A3F20D}"/>
          </ac:spMkLst>
        </pc:spChg>
        <pc:spChg chg="add del">
          <ac:chgData name="Trần Ngọc Phương Anh" userId="2c4d652a-6992-44e8-90cb-84833fdfe29b" providerId="ADAL" clId="{B45DBBCB-275A-4E20-9AAA-7A60512C0859}" dt="2024-10-15T04:22:41.790" v="1204" actId="26606"/>
          <ac:spMkLst>
            <pc:docMk/>
            <pc:sldMk cId="2267276117" sldId="339"/>
            <ac:spMk id="28" creationId="{2633B3B5-CC90-43F0-8714-D31D1F3F0209}"/>
          </ac:spMkLst>
        </pc:spChg>
        <pc:spChg chg="add del">
          <ac:chgData name="Trần Ngọc Phương Anh" userId="2c4d652a-6992-44e8-90cb-84833fdfe29b" providerId="ADAL" clId="{B45DBBCB-275A-4E20-9AAA-7A60512C0859}" dt="2024-10-15T04:22:42.686" v="1206" actId="26606"/>
          <ac:spMkLst>
            <pc:docMk/>
            <pc:sldMk cId="2267276117" sldId="339"/>
            <ac:spMk id="30" creationId="{AB8C311F-7253-4AED-9701-7FC0708C41C7}"/>
          </ac:spMkLst>
        </pc:spChg>
        <pc:spChg chg="add del">
          <ac:chgData name="Trần Ngọc Phương Anh" userId="2c4d652a-6992-44e8-90cb-84833fdfe29b" providerId="ADAL" clId="{B45DBBCB-275A-4E20-9AAA-7A60512C0859}" dt="2024-10-15T04:22:42.686" v="1206" actId="26606"/>
          <ac:spMkLst>
            <pc:docMk/>
            <pc:sldMk cId="2267276117" sldId="339"/>
            <ac:spMk id="31" creationId="{E2384209-CB15-4CDF-9D31-C44FD9A3F20D}"/>
          </ac:spMkLst>
        </pc:spChg>
        <pc:spChg chg="add del">
          <ac:chgData name="Trần Ngọc Phương Anh" userId="2c4d652a-6992-44e8-90cb-84833fdfe29b" providerId="ADAL" clId="{B45DBBCB-275A-4E20-9AAA-7A60512C0859}" dt="2024-10-15T04:22:42.686" v="1206" actId="26606"/>
          <ac:spMkLst>
            <pc:docMk/>
            <pc:sldMk cId="2267276117" sldId="339"/>
            <ac:spMk id="32" creationId="{2633B3B5-CC90-43F0-8714-D31D1F3F0209}"/>
          </ac:spMkLst>
        </pc:spChg>
        <pc:spChg chg="add del">
          <ac:chgData name="Trần Ngọc Phương Anh" userId="2c4d652a-6992-44e8-90cb-84833fdfe29b" providerId="ADAL" clId="{B45DBBCB-275A-4E20-9AAA-7A60512C0859}" dt="2024-10-15T04:22:42.686" v="1206" actId="26606"/>
          <ac:spMkLst>
            <pc:docMk/>
            <pc:sldMk cId="2267276117" sldId="339"/>
            <ac:spMk id="33" creationId="{A8D57A06-A426-446D-B02C-A2DC6B62E45E}"/>
          </ac:spMkLst>
        </pc:spChg>
        <pc:spChg chg="add del">
          <ac:chgData name="Trần Ngọc Phương Anh" userId="2c4d652a-6992-44e8-90cb-84833fdfe29b" providerId="ADAL" clId="{B45DBBCB-275A-4E20-9AAA-7A60512C0859}" dt="2024-10-15T04:25:13.844" v="1210" actId="26606"/>
          <ac:spMkLst>
            <pc:docMk/>
            <pc:sldMk cId="2267276117" sldId="339"/>
            <ac:spMk id="35" creationId="{E559D998-AB6C-46E1-B394-118E9A1E2D62}"/>
          </ac:spMkLst>
        </pc:spChg>
        <pc:spChg chg="add del">
          <ac:chgData name="Trần Ngọc Phương Anh" userId="2c4d652a-6992-44e8-90cb-84833fdfe29b" providerId="ADAL" clId="{B45DBBCB-275A-4E20-9AAA-7A60512C0859}" dt="2024-10-16T02:38:12.105" v="7965" actId="26606"/>
          <ac:spMkLst>
            <pc:docMk/>
            <pc:sldMk cId="2267276117" sldId="339"/>
            <ac:spMk id="1031" creationId="{E559D998-AB6C-46E1-B394-118E9A1E2D62}"/>
          </ac:spMkLst>
        </pc:spChg>
        <pc:spChg chg="add del">
          <ac:chgData name="Trần Ngọc Phương Anh" userId="2c4d652a-6992-44e8-90cb-84833fdfe29b" providerId="ADAL" clId="{B45DBBCB-275A-4E20-9AAA-7A60512C0859}" dt="2024-10-16T02:38:01.056" v="7958" actId="26606"/>
          <ac:spMkLst>
            <pc:docMk/>
            <pc:sldMk cId="2267276117" sldId="339"/>
            <ac:spMk id="1036" creationId="{8B089790-F4B6-46A7-BB28-7B74A9A9EFDC}"/>
          </ac:spMkLst>
        </pc:spChg>
        <pc:spChg chg="add del">
          <ac:chgData name="Trần Ngọc Phương Anh" userId="2c4d652a-6992-44e8-90cb-84833fdfe29b" providerId="ADAL" clId="{B45DBBCB-275A-4E20-9AAA-7A60512C0859}" dt="2024-10-16T02:38:06.016" v="7960" actId="26606"/>
          <ac:spMkLst>
            <pc:docMk/>
            <pc:sldMk cId="2267276117" sldId="339"/>
            <ac:spMk id="1044" creationId="{42A4FC2C-047E-45A5-965D-8E1E3BF09BC6}"/>
          </ac:spMkLst>
        </pc:spChg>
        <pc:spChg chg="add del">
          <ac:chgData name="Trần Ngọc Phương Anh" userId="2c4d652a-6992-44e8-90cb-84833fdfe29b" providerId="ADAL" clId="{B45DBBCB-275A-4E20-9AAA-7A60512C0859}" dt="2024-10-16T02:38:10.361" v="7962" actId="26606"/>
          <ac:spMkLst>
            <pc:docMk/>
            <pc:sldMk cId="2267276117" sldId="339"/>
            <ac:spMk id="1046" creationId="{5D9FC6AC-4A12-4825-8ABE-0732B8EF4D16}"/>
          </ac:spMkLst>
        </pc:spChg>
        <pc:spChg chg="add del">
          <ac:chgData name="Trần Ngọc Phương Anh" userId="2c4d652a-6992-44e8-90cb-84833fdfe29b" providerId="ADAL" clId="{B45DBBCB-275A-4E20-9AAA-7A60512C0859}" dt="2024-10-16T02:38:12.089" v="7964" actId="26606"/>
          <ac:spMkLst>
            <pc:docMk/>
            <pc:sldMk cId="2267276117" sldId="339"/>
            <ac:spMk id="1048" creationId="{8B089790-F4B6-46A7-BB28-7B74A9A9EFDC}"/>
          </ac:spMkLst>
        </pc:spChg>
        <pc:spChg chg="add del">
          <ac:chgData name="Trần Ngọc Phương Anh" userId="2c4d652a-6992-44e8-90cb-84833fdfe29b" providerId="ADAL" clId="{B45DBBCB-275A-4E20-9AAA-7A60512C0859}" dt="2024-10-16T02:38:43.472" v="7968" actId="26606"/>
          <ac:spMkLst>
            <pc:docMk/>
            <pc:sldMk cId="2267276117" sldId="339"/>
            <ac:spMk id="1051" creationId="{5D9FC6AC-4A12-4825-8ABE-0732B8EF4D16}"/>
          </ac:spMkLst>
        </pc:spChg>
        <pc:spChg chg="add del">
          <ac:chgData name="Trần Ngọc Phương Anh" userId="2c4d652a-6992-44e8-90cb-84833fdfe29b" providerId="ADAL" clId="{B45DBBCB-275A-4E20-9AAA-7A60512C0859}" dt="2024-10-16T02:41:22.446" v="7974" actId="26606"/>
          <ac:spMkLst>
            <pc:docMk/>
            <pc:sldMk cId="2267276117" sldId="339"/>
            <ac:spMk id="1056" creationId="{AF2A46FC-A8BE-4771-BE51-D9123E91856E}"/>
          </ac:spMkLst>
        </pc:spChg>
        <pc:spChg chg="add del">
          <ac:chgData name="Trần Ngọc Phương Anh" userId="2c4d652a-6992-44e8-90cb-84833fdfe29b" providerId="ADAL" clId="{B45DBBCB-275A-4E20-9AAA-7A60512C0859}" dt="2024-10-16T02:45:25.757" v="7994" actId="26606"/>
          <ac:spMkLst>
            <pc:docMk/>
            <pc:sldMk cId="2267276117" sldId="339"/>
            <ac:spMk id="1061" creationId="{AF2A46FC-A8BE-4771-BE51-D9123E91856E}"/>
          </ac:spMkLst>
        </pc:spChg>
        <pc:spChg chg="add del">
          <ac:chgData name="Trần Ngọc Phương Anh" userId="2c4d652a-6992-44e8-90cb-84833fdfe29b" providerId="ADAL" clId="{B45DBBCB-275A-4E20-9AAA-7A60512C0859}" dt="2024-10-16T02:45:25.757" v="7994" actId="26606"/>
          <ac:spMkLst>
            <pc:docMk/>
            <pc:sldMk cId="2267276117" sldId="339"/>
            <ac:spMk id="1063" creationId="{16B067B1-F4E5-4FDF-813D-C9E872E80075}"/>
          </ac:spMkLst>
        </pc:spChg>
        <pc:spChg chg="add del">
          <ac:chgData name="Trần Ngọc Phương Anh" userId="2c4d652a-6992-44e8-90cb-84833fdfe29b" providerId="ADAL" clId="{B45DBBCB-275A-4E20-9AAA-7A60512C0859}" dt="2024-10-16T02:44:56.309" v="7986" actId="26606"/>
          <ac:spMkLst>
            <pc:docMk/>
            <pc:sldMk cId="2267276117" sldId="339"/>
            <ac:spMk id="1066" creationId="{16B067B1-F4E5-4FDF-813D-C9E872E80075}"/>
          </ac:spMkLst>
        </pc:spChg>
        <pc:spChg chg="add del">
          <ac:chgData name="Trần Ngọc Phương Anh" userId="2c4d652a-6992-44e8-90cb-84833fdfe29b" providerId="ADAL" clId="{B45DBBCB-275A-4E20-9AAA-7A60512C0859}" dt="2024-10-16T02:44:59.307" v="7988" actId="26606"/>
          <ac:spMkLst>
            <pc:docMk/>
            <pc:sldMk cId="2267276117" sldId="339"/>
            <ac:spMk id="1071" creationId="{94087E04-C99E-4195-8EBA-1BD4C45117C9}"/>
          </ac:spMkLst>
        </pc:spChg>
        <pc:spChg chg="add del">
          <ac:chgData name="Trần Ngọc Phương Anh" userId="2c4d652a-6992-44e8-90cb-84833fdfe29b" providerId="ADAL" clId="{B45DBBCB-275A-4E20-9AAA-7A60512C0859}" dt="2024-10-16T02:44:59.307" v="7988" actId="26606"/>
          <ac:spMkLst>
            <pc:docMk/>
            <pc:sldMk cId="2267276117" sldId="339"/>
            <ac:spMk id="1072" creationId="{FD73501D-A515-4725-8404-1315A591A54C}"/>
          </ac:spMkLst>
        </pc:spChg>
        <pc:spChg chg="add del">
          <ac:chgData name="Trần Ngọc Phương Anh" userId="2c4d652a-6992-44e8-90cb-84833fdfe29b" providerId="ADAL" clId="{B45DBBCB-275A-4E20-9AAA-7A60512C0859}" dt="2024-10-16T02:45:02.375" v="7990" actId="26606"/>
          <ac:spMkLst>
            <pc:docMk/>
            <pc:sldMk cId="2267276117" sldId="339"/>
            <ac:spMk id="1075" creationId="{94087E04-C99E-4195-8EBA-1BD4C45117C9}"/>
          </ac:spMkLst>
        </pc:spChg>
        <pc:grpChg chg="add del">
          <ac:chgData name="Trần Ngọc Phương Anh" userId="2c4d652a-6992-44e8-90cb-84833fdfe29b" providerId="ADAL" clId="{B45DBBCB-275A-4E20-9AAA-7A60512C0859}" dt="2024-10-16T02:38:01.056" v="7958" actId="26606"/>
          <ac:grpSpMkLst>
            <pc:docMk/>
            <pc:sldMk cId="2267276117" sldId="339"/>
            <ac:grpSpMk id="1038" creationId="{9DE3F54D-33BC-4382-A2AB-5E002F0F1166}"/>
          </ac:grpSpMkLst>
        </pc:grpChg>
        <pc:grpChg chg="add del">
          <ac:chgData name="Trần Ngọc Phương Anh" userId="2c4d652a-6992-44e8-90cb-84833fdfe29b" providerId="ADAL" clId="{B45DBBCB-275A-4E20-9AAA-7A60512C0859}" dt="2024-10-16T02:38:12.089" v="7964" actId="26606"/>
          <ac:grpSpMkLst>
            <pc:docMk/>
            <pc:sldMk cId="2267276117" sldId="339"/>
            <ac:grpSpMk id="1049" creationId="{9DE3F54D-33BC-4382-A2AB-5E002F0F1166}"/>
          </ac:grpSpMkLst>
        </pc:grpChg>
        <pc:grpChg chg="add del">
          <ac:chgData name="Trần Ngọc Phương Anh" userId="2c4d652a-6992-44e8-90cb-84833fdfe29b" providerId="ADAL" clId="{B45DBBCB-275A-4E20-9AAA-7A60512C0859}" dt="2024-10-16T02:44:59.307" v="7988" actId="26606"/>
          <ac:grpSpMkLst>
            <pc:docMk/>
            <pc:sldMk cId="2267276117" sldId="339"/>
            <ac:grpSpMk id="1073" creationId="{336EACDA-272E-4472-852A-83CAB409195F}"/>
          </ac:grpSpMkLst>
        </pc:grpChg>
        <pc:picChg chg="add del mod">
          <ac:chgData name="Trần Ngọc Phương Anh" userId="2c4d652a-6992-44e8-90cb-84833fdfe29b" providerId="ADAL" clId="{B45DBBCB-275A-4E20-9AAA-7A60512C0859}" dt="2024-10-15T04:22:59.207" v="1208" actId="478"/>
          <ac:picMkLst>
            <pc:docMk/>
            <pc:sldMk cId="2267276117" sldId="339"/>
            <ac:picMk id="3" creationId="{2050F50D-9384-1282-5B97-DD2D7665381F}"/>
          </ac:picMkLst>
        </pc:picChg>
        <pc:picChg chg="add del mod">
          <ac:chgData name="Trần Ngọc Phương Anh" userId="2c4d652a-6992-44e8-90cb-84833fdfe29b" providerId="ADAL" clId="{B45DBBCB-275A-4E20-9AAA-7A60512C0859}" dt="2024-10-16T02:41:17.759" v="7973" actId="478"/>
          <ac:picMkLst>
            <pc:docMk/>
            <pc:sldMk cId="2267276117" sldId="339"/>
            <ac:picMk id="4" creationId="{0FE72527-1B1C-2512-1841-637FD9FF01C7}"/>
          </ac:picMkLst>
        </pc:picChg>
        <pc:picChg chg="add del mod">
          <ac:chgData name="Trần Ngọc Phương Anh" userId="2c4d652a-6992-44e8-90cb-84833fdfe29b" providerId="ADAL" clId="{B45DBBCB-275A-4E20-9AAA-7A60512C0859}" dt="2024-10-16T02:37:36.483" v="7955" actId="478"/>
          <ac:picMkLst>
            <pc:docMk/>
            <pc:sldMk cId="2267276117" sldId="339"/>
            <ac:picMk id="1026" creationId="{BEC4EE65-E195-AA59-BF69-80544DEA1BC9}"/>
          </ac:picMkLst>
        </pc:picChg>
        <pc:picChg chg="add del mod">
          <ac:chgData name="Trần Ngọc Phương Anh" userId="2c4d652a-6992-44e8-90cb-84833fdfe29b" providerId="ADAL" clId="{B45DBBCB-275A-4E20-9AAA-7A60512C0859}" dt="2024-10-16T02:38:36.137" v="7966" actId="21"/>
          <ac:picMkLst>
            <pc:docMk/>
            <pc:sldMk cId="2267276117" sldId="339"/>
            <ac:picMk id="1028" creationId="{0FE72527-1B1C-2512-1841-637FD9FF01C7}"/>
          </ac:picMkLst>
        </pc:picChg>
        <pc:picChg chg="add del mod">
          <ac:chgData name="Trần Ngọc Phương Anh" userId="2c4d652a-6992-44e8-90cb-84833fdfe29b" providerId="ADAL" clId="{B45DBBCB-275A-4E20-9AAA-7A60512C0859}" dt="2024-10-16T02:45:26.778" v="7995" actId="478"/>
          <ac:picMkLst>
            <pc:docMk/>
            <pc:sldMk cId="2267276117" sldId="339"/>
            <ac:picMk id="1030" creationId="{77A45D11-C0E5-42E5-D8EA-610058F4E3B0}"/>
          </ac:picMkLst>
        </pc:picChg>
        <pc:picChg chg="add mod">
          <ac:chgData name="Trần Ngọc Phương Anh" userId="2c4d652a-6992-44e8-90cb-84833fdfe29b" providerId="ADAL" clId="{B45DBBCB-275A-4E20-9AAA-7A60512C0859}" dt="2024-10-16T02:45:25.757" v="7994" actId="26606"/>
          <ac:picMkLst>
            <pc:docMk/>
            <pc:sldMk cId="2267276117" sldId="339"/>
            <ac:picMk id="1032" creationId="{73F96669-EF02-7E08-7628-B3330B953625}"/>
          </ac:picMkLst>
        </pc:picChg>
        <pc:cxnChg chg="add del">
          <ac:chgData name="Trần Ngọc Phương Anh" userId="2c4d652a-6992-44e8-90cb-84833fdfe29b" providerId="ADAL" clId="{B45DBBCB-275A-4E20-9AAA-7A60512C0859}" dt="2024-10-16T02:45:25.757" v="7994" actId="26606"/>
          <ac:cxnSpMkLst>
            <pc:docMk/>
            <pc:sldMk cId="2267276117" sldId="339"/>
            <ac:cxnSpMk id="1064" creationId="{F56AE1B2-3354-430B-9E05-2241C72EE908}"/>
          </ac:cxnSpMkLst>
        </pc:cxnChg>
        <pc:cxnChg chg="add del">
          <ac:chgData name="Trần Ngọc Phương Anh" userId="2c4d652a-6992-44e8-90cb-84833fdfe29b" providerId="ADAL" clId="{B45DBBCB-275A-4E20-9AAA-7A60512C0859}" dt="2024-10-16T02:44:56.309" v="7986" actId="26606"/>
          <ac:cxnSpMkLst>
            <pc:docMk/>
            <pc:sldMk cId="2267276117" sldId="339"/>
            <ac:cxnSpMk id="1068" creationId="{F56AE1B2-3354-430B-9E05-2241C72EE908}"/>
          </ac:cxnSpMkLst>
        </pc:cxnChg>
      </pc:sldChg>
      <pc:sldChg chg="addSp delSp modSp add mod modAnim modNotesTx">
        <pc:chgData name="Trần Ngọc Phương Anh" userId="2c4d652a-6992-44e8-90cb-84833fdfe29b" providerId="ADAL" clId="{B45DBBCB-275A-4E20-9AAA-7A60512C0859}" dt="2024-10-16T04:48:59.943" v="8254" actId="1076"/>
        <pc:sldMkLst>
          <pc:docMk/>
          <pc:sldMk cId="1036752345" sldId="340"/>
        </pc:sldMkLst>
        <pc:spChg chg="mod">
          <ac:chgData name="Trần Ngọc Phương Anh" userId="2c4d652a-6992-44e8-90cb-84833fdfe29b" providerId="ADAL" clId="{B45DBBCB-275A-4E20-9AAA-7A60512C0859}" dt="2024-10-16T04:48:59.943" v="8254" actId="1076"/>
          <ac:spMkLst>
            <pc:docMk/>
            <pc:sldMk cId="1036752345" sldId="340"/>
            <ac:spMk id="8" creationId="{00000000-0000-0000-0000-000000000000}"/>
          </ac:spMkLst>
        </pc:spChg>
        <pc:spChg chg="mod">
          <ac:chgData name="Trần Ngọc Phương Anh" userId="2c4d652a-6992-44e8-90cb-84833fdfe29b" providerId="ADAL" clId="{B45DBBCB-275A-4E20-9AAA-7A60512C0859}" dt="2024-10-15T06:31:22.540" v="3105" actId="20577"/>
          <ac:spMkLst>
            <pc:docMk/>
            <pc:sldMk cId="1036752345" sldId="340"/>
            <ac:spMk id="9" creationId="{00000000-0000-0000-0000-000000000000}"/>
          </ac:spMkLst>
        </pc:spChg>
        <pc:picChg chg="del">
          <ac:chgData name="Trần Ngọc Phương Anh" userId="2c4d652a-6992-44e8-90cb-84833fdfe29b" providerId="ADAL" clId="{B45DBBCB-275A-4E20-9AAA-7A60512C0859}" dt="2024-10-15T06:31:34.769" v="3106" actId="478"/>
          <ac:picMkLst>
            <pc:docMk/>
            <pc:sldMk cId="1036752345" sldId="340"/>
            <ac:picMk id="6" creationId="{0BFB5101-AA91-0A23-5EB4-4D233A6BF89C}"/>
          </ac:picMkLst>
        </pc:picChg>
        <pc:picChg chg="add mod">
          <ac:chgData name="Trần Ngọc Phương Anh" userId="2c4d652a-6992-44e8-90cb-84833fdfe29b" providerId="ADAL" clId="{B45DBBCB-275A-4E20-9AAA-7A60512C0859}" dt="2024-10-15T06:32:02.226" v="3111" actId="1076"/>
          <ac:picMkLst>
            <pc:docMk/>
            <pc:sldMk cId="1036752345" sldId="340"/>
            <ac:picMk id="7" creationId="{B1FAA299-6D69-FB58-5F22-4278B96211E0}"/>
          </ac:picMkLst>
        </pc:picChg>
      </pc:sldChg>
      <pc:sldChg chg="addSp delSp modSp add mod ord modAnim modNotesTx">
        <pc:chgData name="Trần Ngọc Phương Anh" userId="2c4d652a-6992-44e8-90cb-84833fdfe29b" providerId="ADAL" clId="{B45DBBCB-275A-4E20-9AAA-7A60512C0859}" dt="2024-10-16T05:03:49.197" v="8327" actId="1076"/>
        <pc:sldMkLst>
          <pc:docMk/>
          <pc:sldMk cId="2287315193" sldId="341"/>
        </pc:sldMkLst>
        <pc:spChg chg="mod">
          <ac:chgData name="Trần Ngọc Phương Anh" userId="2c4d652a-6992-44e8-90cb-84833fdfe29b" providerId="ADAL" clId="{B45DBBCB-275A-4E20-9AAA-7A60512C0859}" dt="2024-10-16T04:49:20.305" v="8274" actId="1076"/>
          <ac:spMkLst>
            <pc:docMk/>
            <pc:sldMk cId="2287315193" sldId="341"/>
            <ac:spMk id="8" creationId="{00000000-0000-0000-0000-000000000000}"/>
          </ac:spMkLst>
        </pc:spChg>
        <pc:spChg chg="mod">
          <ac:chgData name="Trần Ngọc Phương Anh" userId="2c4d652a-6992-44e8-90cb-84833fdfe29b" providerId="ADAL" clId="{B45DBBCB-275A-4E20-9AAA-7A60512C0859}" dt="2024-10-16T05:03:49.197" v="8327" actId="1076"/>
          <ac:spMkLst>
            <pc:docMk/>
            <pc:sldMk cId="2287315193" sldId="341"/>
            <ac:spMk id="9" creationId="{00000000-0000-0000-0000-000000000000}"/>
          </ac:spMkLst>
        </pc:spChg>
        <pc:picChg chg="add mod">
          <ac:chgData name="Trần Ngọc Phương Anh" userId="2c4d652a-6992-44e8-90cb-84833fdfe29b" providerId="ADAL" clId="{B45DBBCB-275A-4E20-9AAA-7A60512C0859}" dt="2024-10-15T12:35:11.671" v="7218" actId="1076"/>
          <ac:picMkLst>
            <pc:docMk/>
            <pc:sldMk cId="2287315193" sldId="341"/>
            <ac:picMk id="6" creationId="{A05A3B11-E762-0042-78BD-F58D98101DFD}"/>
          </ac:picMkLst>
        </pc:picChg>
        <pc:picChg chg="del">
          <ac:chgData name="Trần Ngọc Phương Anh" userId="2c4d652a-6992-44e8-90cb-84833fdfe29b" providerId="ADAL" clId="{B45DBBCB-275A-4E20-9AAA-7A60512C0859}" dt="2024-10-15T06:35:36.538" v="3136" actId="478"/>
          <ac:picMkLst>
            <pc:docMk/>
            <pc:sldMk cId="2287315193" sldId="341"/>
            <ac:picMk id="7" creationId="{B1FAA299-6D69-FB58-5F22-4278B96211E0}"/>
          </ac:picMkLst>
        </pc:picChg>
      </pc:sldChg>
      <pc:sldChg chg="addSp delSp modSp add mod ord addAnim delAnim modNotesTx">
        <pc:chgData name="Trần Ngọc Phương Anh" userId="2c4d652a-6992-44e8-90cb-84833fdfe29b" providerId="ADAL" clId="{B45DBBCB-275A-4E20-9AAA-7A60512C0859}" dt="2024-10-16T05:04:37.121" v="8330" actId="1076"/>
        <pc:sldMkLst>
          <pc:docMk/>
          <pc:sldMk cId="3648138737" sldId="342"/>
        </pc:sldMkLst>
        <pc:spChg chg="mod">
          <ac:chgData name="Trần Ngọc Phương Anh" userId="2c4d652a-6992-44e8-90cb-84833fdfe29b" providerId="ADAL" clId="{B45DBBCB-275A-4E20-9AAA-7A60512C0859}" dt="2024-10-16T04:49:39.590" v="8298" actId="1076"/>
          <ac:spMkLst>
            <pc:docMk/>
            <pc:sldMk cId="3648138737" sldId="342"/>
            <ac:spMk id="8" creationId="{00000000-0000-0000-0000-000000000000}"/>
          </ac:spMkLst>
        </pc:spChg>
        <pc:spChg chg="add del mod">
          <ac:chgData name="Trần Ngọc Phương Anh" userId="2c4d652a-6992-44e8-90cb-84833fdfe29b" providerId="ADAL" clId="{B45DBBCB-275A-4E20-9AAA-7A60512C0859}" dt="2024-10-16T05:04:32.004" v="8329" actId="1076"/>
          <ac:spMkLst>
            <pc:docMk/>
            <pc:sldMk cId="3648138737" sldId="342"/>
            <ac:spMk id="9" creationId="{00000000-0000-0000-0000-000000000000}"/>
          </ac:spMkLst>
        </pc:spChg>
        <pc:picChg chg="add del">
          <ac:chgData name="Trần Ngọc Phương Anh" userId="2c4d652a-6992-44e8-90cb-84833fdfe29b" providerId="ADAL" clId="{B45DBBCB-275A-4E20-9AAA-7A60512C0859}" dt="2024-10-15T06:37:07.053" v="3156" actId="478"/>
          <ac:picMkLst>
            <pc:docMk/>
            <pc:sldMk cId="3648138737" sldId="342"/>
            <ac:picMk id="6" creationId="{A05A3B11-E762-0042-78BD-F58D98101DFD}"/>
          </ac:picMkLst>
        </pc:picChg>
        <pc:picChg chg="add mod">
          <ac:chgData name="Trần Ngọc Phương Anh" userId="2c4d652a-6992-44e8-90cb-84833fdfe29b" providerId="ADAL" clId="{B45DBBCB-275A-4E20-9AAA-7A60512C0859}" dt="2024-10-16T05:04:37.121" v="8330" actId="1076"/>
          <ac:picMkLst>
            <pc:docMk/>
            <pc:sldMk cId="3648138737" sldId="342"/>
            <ac:picMk id="7" creationId="{3EA8408C-988E-9CD2-B334-DB3D57D9BF70}"/>
          </ac:picMkLst>
        </pc:picChg>
      </pc:sldChg>
      <pc:sldChg chg="addSp delSp modSp add mod modAnim modNotesTx">
        <pc:chgData name="Trần Ngọc Phương Anh" userId="2c4d652a-6992-44e8-90cb-84833fdfe29b" providerId="ADAL" clId="{B45DBBCB-275A-4E20-9AAA-7A60512C0859}" dt="2024-10-16T05:04:09.218" v="8328" actId="1076"/>
        <pc:sldMkLst>
          <pc:docMk/>
          <pc:sldMk cId="2929730074" sldId="343"/>
        </pc:sldMkLst>
        <pc:spChg chg="mod">
          <ac:chgData name="Trần Ngọc Phương Anh" userId="2c4d652a-6992-44e8-90cb-84833fdfe29b" providerId="ADAL" clId="{B45DBBCB-275A-4E20-9AAA-7A60512C0859}" dt="2024-10-16T04:49:53.910" v="8320" actId="1076"/>
          <ac:spMkLst>
            <pc:docMk/>
            <pc:sldMk cId="2929730074" sldId="343"/>
            <ac:spMk id="8" creationId="{00000000-0000-0000-0000-000000000000}"/>
          </ac:spMkLst>
        </pc:spChg>
        <pc:spChg chg="mod">
          <ac:chgData name="Trần Ngọc Phương Anh" userId="2c4d652a-6992-44e8-90cb-84833fdfe29b" providerId="ADAL" clId="{B45DBBCB-275A-4E20-9AAA-7A60512C0859}" dt="2024-10-16T05:04:09.218" v="8328" actId="1076"/>
          <ac:spMkLst>
            <pc:docMk/>
            <pc:sldMk cId="2929730074" sldId="343"/>
            <ac:spMk id="9" creationId="{00000000-0000-0000-0000-000000000000}"/>
          </ac:spMkLst>
        </pc:spChg>
        <pc:picChg chg="add mod">
          <ac:chgData name="Trần Ngọc Phương Anh" userId="2c4d652a-6992-44e8-90cb-84833fdfe29b" providerId="ADAL" clId="{B45DBBCB-275A-4E20-9AAA-7A60512C0859}" dt="2024-10-15T12:36:09.448" v="7221" actId="1076"/>
          <ac:picMkLst>
            <pc:docMk/>
            <pc:sldMk cId="2929730074" sldId="343"/>
            <ac:picMk id="6" creationId="{B11C9FBC-8EBD-A30C-1C22-D96F41CCC34F}"/>
          </ac:picMkLst>
        </pc:picChg>
        <pc:picChg chg="del">
          <ac:chgData name="Trần Ngọc Phương Anh" userId="2c4d652a-6992-44e8-90cb-84833fdfe29b" providerId="ADAL" clId="{B45DBBCB-275A-4E20-9AAA-7A60512C0859}" dt="2024-10-15T06:39:14.981" v="3162" actId="478"/>
          <ac:picMkLst>
            <pc:docMk/>
            <pc:sldMk cId="2929730074" sldId="343"/>
            <ac:picMk id="7" creationId="{3EA8408C-988E-9CD2-B334-DB3D57D9BF70}"/>
          </ac:picMkLst>
        </pc:picChg>
      </pc:sldChg>
      <pc:sldChg chg="addSp delSp modSp add mod modAnim modNotesTx">
        <pc:chgData name="Trần Ngọc Phương Anh" userId="2c4d652a-6992-44e8-90cb-84833fdfe29b" providerId="ADAL" clId="{B45DBBCB-275A-4E20-9AAA-7A60512C0859}" dt="2024-10-16T04:50:42.206" v="8323" actId="1076"/>
        <pc:sldMkLst>
          <pc:docMk/>
          <pc:sldMk cId="1461412365" sldId="344"/>
        </pc:sldMkLst>
        <pc:spChg chg="mod">
          <ac:chgData name="Trần Ngọc Phương Anh" userId="2c4d652a-6992-44e8-90cb-84833fdfe29b" providerId="ADAL" clId="{B45DBBCB-275A-4E20-9AAA-7A60512C0859}" dt="2024-10-15T06:41:13.364" v="3186" actId="20577"/>
          <ac:spMkLst>
            <pc:docMk/>
            <pc:sldMk cId="1461412365" sldId="344"/>
            <ac:spMk id="5" creationId="{00000000-0000-0000-0000-000000000000}"/>
          </ac:spMkLst>
        </pc:spChg>
        <pc:spChg chg="mod">
          <ac:chgData name="Trần Ngọc Phương Anh" userId="2c4d652a-6992-44e8-90cb-84833fdfe29b" providerId="ADAL" clId="{B45DBBCB-275A-4E20-9AAA-7A60512C0859}" dt="2024-10-16T04:50:42.206" v="8323" actId="1076"/>
          <ac:spMkLst>
            <pc:docMk/>
            <pc:sldMk cId="1461412365" sldId="344"/>
            <ac:spMk id="8" creationId="{00000000-0000-0000-0000-000000000000}"/>
          </ac:spMkLst>
        </pc:spChg>
        <pc:spChg chg="mod">
          <ac:chgData name="Trần Ngọc Phương Anh" userId="2c4d652a-6992-44e8-90cb-84833fdfe29b" providerId="ADAL" clId="{B45DBBCB-275A-4E20-9AAA-7A60512C0859}" dt="2024-10-15T17:08:14.887" v="7294" actId="2711"/>
          <ac:spMkLst>
            <pc:docMk/>
            <pc:sldMk cId="1461412365" sldId="344"/>
            <ac:spMk id="9" creationId="{00000000-0000-0000-0000-000000000000}"/>
          </ac:spMkLst>
        </pc:spChg>
        <pc:picChg chg="del">
          <ac:chgData name="Trần Ngọc Phương Anh" userId="2c4d652a-6992-44e8-90cb-84833fdfe29b" providerId="ADAL" clId="{B45DBBCB-275A-4E20-9AAA-7A60512C0859}" dt="2024-10-15T06:41:52.448" v="3284" actId="478"/>
          <ac:picMkLst>
            <pc:docMk/>
            <pc:sldMk cId="1461412365" sldId="344"/>
            <ac:picMk id="6" creationId="{B11C9FBC-8EBD-A30C-1C22-D96F41CCC34F}"/>
          </ac:picMkLst>
        </pc:picChg>
        <pc:picChg chg="add del mod">
          <ac:chgData name="Trần Ngọc Phương Anh" userId="2c4d652a-6992-44e8-90cb-84833fdfe29b" providerId="ADAL" clId="{B45DBBCB-275A-4E20-9AAA-7A60512C0859}" dt="2024-10-15T16:21:46.353" v="7241" actId="478"/>
          <ac:picMkLst>
            <pc:docMk/>
            <pc:sldMk cId="1461412365" sldId="344"/>
            <ac:picMk id="10" creationId="{C56FED7F-6952-89AF-0149-CA815D5DE377}"/>
          </ac:picMkLst>
        </pc:picChg>
        <pc:picChg chg="add mod">
          <ac:chgData name="Trần Ngọc Phương Anh" userId="2c4d652a-6992-44e8-90cb-84833fdfe29b" providerId="ADAL" clId="{B45DBBCB-275A-4E20-9AAA-7A60512C0859}" dt="2024-10-15T16:25:04.752" v="7256" actId="1076"/>
          <ac:picMkLst>
            <pc:docMk/>
            <pc:sldMk cId="1461412365" sldId="344"/>
            <ac:picMk id="3074" creationId="{1291188F-CF15-126C-3531-EDBCBD2E9180}"/>
          </ac:picMkLst>
        </pc:picChg>
      </pc:sldChg>
      <pc:sldChg chg="modSp add mod modNotesTx">
        <pc:chgData name="Trần Ngọc Phương Anh" userId="2c4d652a-6992-44e8-90cb-84833fdfe29b" providerId="ADAL" clId="{B45DBBCB-275A-4E20-9AAA-7A60512C0859}" dt="2024-10-16T03:56:04.224" v="8110" actId="255"/>
        <pc:sldMkLst>
          <pc:docMk/>
          <pc:sldMk cId="268757314" sldId="345"/>
        </pc:sldMkLst>
        <pc:spChg chg="mod">
          <ac:chgData name="Trần Ngọc Phương Anh" userId="2c4d652a-6992-44e8-90cb-84833fdfe29b" providerId="ADAL" clId="{B45DBBCB-275A-4E20-9AAA-7A60512C0859}" dt="2024-10-16T03:56:04.224" v="8110" actId="255"/>
          <ac:spMkLst>
            <pc:docMk/>
            <pc:sldMk cId="268757314" sldId="345"/>
            <ac:spMk id="28" creationId="{32423863-8CE0-7B30-80A8-BEB220BF1D83}"/>
          </ac:spMkLst>
        </pc:spChg>
        <pc:spChg chg="mod">
          <ac:chgData name="Trần Ngọc Phương Anh" userId="2c4d652a-6992-44e8-90cb-84833fdfe29b" providerId="ADAL" clId="{B45DBBCB-275A-4E20-9AAA-7A60512C0859}" dt="2024-10-15T17:52:29.987" v="7549" actId="20577"/>
          <ac:spMkLst>
            <pc:docMk/>
            <pc:sldMk cId="268757314" sldId="345"/>
            <ac:spMk id="30" creationId="{107402EC-3B1A-148F-7178-D042DF5FCD9B}"/>
          </ac:spMkLst>
        </pc:spChg>
      </pc:sldChg>
      <pc:sldChg chg="modSp add mod modNotesTx">
        <pc:chgData name="Trần Ngọc Phương Anh" userId="2c4d652a-6992-44e8-90cb-84833fdfe29b" providerId="ADAL" clId="{B45DBBCB-275A-4E20-9AAA-7A60512C0859}" dt="2024-10-16T03:56:14.213" v="8111" actId="255"/>
        <pc:sldMkLst>
          <pc:docMk/>
          <pc:sldMk cId="3007845031" sldId="346"/>
        </pc:sldMkLst>
        <pc:spChg chg="mod">
          <ac:chgData name="Trần Ngọc Phương Anh" userId="2c4d652a-6992-44e8-90cb-84833fdfe29b" providerId="ADAL" clId="{B45DBBCB-275A-4E20-9AAA-7A60512C0859}" dt="2024-10-16T03:56:14.213" v="8111" actId="255"/>
          <ac:spMkLst>
            <pc:docMk/>
            <pc:sldMk cId="3007845031" sldId="346"/>
            <ac:spMk id="28" creationId="{32423863-8CE0-7B30-80A8-BEB220BF1D83}"/>
          </ac:spMkLst>
        </pc:spChg>
        <pc:spChg chg="mod">
          <ac:chgData name="Trần Ngọc Phương Anh" userId="2c4d652a-6992-44e8-90cb-84833fdfe29b" providerId="ADAL" clId="{B45DBBCB-275A-4E20-9AAA-7A60512C0859}" dt="2024-10-15T17:10:52.736" v="7308" actId="12"/>
          <ac:spMkLst>
            <pc:docMk/>
            <pc:sldMk cId="3007845031" sldId="346"/>
            <ac:spMk id="30" creationId="{107402EC-3B1A-148F-7178-D042DF5FCD9B}"/>
          </ac:spMkLst>
        </pc:spChg>
      </pc:sldChg>
      <pc:sldChg chg="modSp add mod modNotesTx">
        <pc:chgData name="Trần Ngọc Phương Anh" userId="2c4d652a-6992-44e8-90cb-84833fdfe29b" providerId="ADAL" clId="{B45DBBCB-275A-4E20-9AAA-7A60512C0859}" dt="2024-10-16T03:56:19.960" v="8112" actId="255"/>
        <pc:sldMkLst>
          <pc:docMk/>
          <pc:sldMk cId="2859804514" sldId="347"/>
        </pc:sldMkLst>
        <pc:spChg chg="mod">
          <ac:chgData name="Trần Ngọc Phương Anh" userId="2c4d652a-6992-44e8-90cb-84833fdfe29b" providerId="ADAL" clId="{B45DBBCB-275A-4E20-9AAA-7A60512C0859}" dt="2024-10-16T03:56:19.960" v="8112" actId="255"/>
          <ac:spMkLst>
            <pc:docMk/>
            <pc:sldMk cId="2859804514" sldId="347"/>
            <ac:spMk id="28" creationId="{32423863-8CE0-7B30-80A8-BEB220BF1D83}"/>
          </ac:spMkLst>
        </pc:spChg>
        <pc:spChg chg="mod">
          <ac:chgData name="Trần Ngọc Phương Anh" userId="2c4d652a-6992-44e8-90cb-84833fdfe29b" providerId="ADAL" clId="{B45DBBCB-275A-4E20-9AAA-7A60512C0859}" dt="2024-10-15T17:11:08.891" v="7310" actId="12"/>
          <ac:spMkLst>
            <pc:docMk/>
            <pc:sldMk cId="2859804514" sldId="347"/>
            <ac:spMk id="30" creationId="{107402EC-3B1A-148F-7178-D042DF5FCD9B}"/>
          </ac:spMkLst>
        </pc:spChg>
      </pc:sldChg>
      <pc:sldChg chg="addSp delSp modSp add mod modNotesTx">
        <pc:chgData name="Trần Ngọc Phương Anh" userId="2c4d652a-6992-44e8-90cb-84833fdfe29b" providerId="ADAL" clId="{B45DBBCB-275A-4E20-9AAA-7A60512C0859}" dt="2024-10-16T03:56:28.850" v="8113" actId="255"/>
        <pc:sldMkLst>
          <pc:docMk/>
          <pc:sldMk cId="1344683301" sldId="348"/>
        </pc:sldMkLst>
        <pc:spChg chg="mod">
          <ac:chgData name="Trần Ngọc Phương Anh" userId="2c4d652a-6992-44e8-90cb-84833fdfe29b" providerId="ADAL" clId="{B45DBBCB-275A-4E20-9AAA-7A60512C0859}" dt="2024-10-16T03:56:28.850" v="8113" actId="255"/>
          <ac:spMkLst>
            <pc:docMk/>
            <pc:sldMk cId="1344683301" sldId="348"/>
            <ac:spMk id="28" creationId="{32423863-8CE0-7B30-80A8-BEB220BF1D83}"/>
          </ac:spMkLst>
        </pc:spChg>
        <pc:spChg chg="mod">
          <ac:chgData name="Trần Ngọc Phương Anh" userId="2c4d652a-6992-44e8-90cb-84833fdfe29b" providerId="ADAL" clId="{B45DBBCB-275A-4E20-9AAA-7A60512C0859}" dt="2024-10-15T11:25:01.503" v="6483" actId="20577"/>
          <ac:spMkLst>
            <pc:docMk/>
            <pc:sldMk cId="1344683301" sldId="348"/>
            <ac:spMk id="29" creationId="{156B627F-CF86-5444-2C7B-FFB13384DD1E}"/>
          </ac:spMkLst>
        </pc:spChg>
        <pc:spChg chg="mod">
          <ac:chgData name="Trần Ngọc Phương Anh" userId="2c4d652a-6992-44e8-90cb-84833fdfe29b" providerId="ADAL" clId="{B45DBBCB-275A-4E20-9AAA-7A60512C0859}" dt="2024-10-15T17:11:22.351" v="7311" actId="2711"/>
          <ac:spMkLst>
            <pc:docMk/>
            <pc:sldMk cId="1344683301" sldId="348"/>
            <ac:spMk id="30" creationId="{107402EC-3B1A-148F-7178-D042DF5FCD9B}"/>
          </ac:spMkLst>
        </pc:spChg>
        <pc:picChg chg="add mod">
          <ac:chgData name="Trần Ngọc Phương Anh" userId="2c4d652a-6992-44e8-90cb-84833fdfe29b" providerId="ADAL" clId="{B45DBBCB-275A-4E20-9AAA-7A60512C0859}" dt="2024-10-15T11:37:59.348" v="6580" actId="1076"/>
          <ac:picMkLst>
            <pc:docMk/>
            <pc:sldMk cId="1344683301" sldId="348"/>
            <ac:picMk id="3" creationId="{09926775-6E99-536D-14A9-F64E1D4CE61D}"/>
          </ac:picMkLst>
        </pc:picChg>
        <pc:picChg chg="del">
          <ac:chgData name="Trần Ngọc Phương Anh" userId="2c4d652a-6992-44e8-90cb-84833fdfe29b" providerId="ADAL" clId="{B45DBBCB-275A-4E20-9AAA-7A60512C0859}" dt="2024-10-15T11:25:22.421" v="6574" actId="478"/>
          <ac:picMkLst>
            <pc:docMk/>
            <pc:sldMk cId="1344683301" sldId="348"/>
            <ac:picMk id="32" creationId="{45F11386-9271-A6A2-FDE1-31749F487A53}"/>
          </ac:picMkLst>
        </pc:picChg>
      </pc:sldChg>
      <pc:sldChg chg="modSp add del mod">
        <pc:chgData name="Trần Ngọc Phương Anh" userId="2c4d652a-6992-44e8-90cb-84833fdfe29b" providerId="ADAL" clId="{B45DBBCB-275A-4E20-9AAA-7A60512C0859}" dt="2024-10-16T03:52:14.992" v="8096" actId="14100"/>
        <pc:sldMkLst>
          <pc:docMk/>
          <pc:sldMk cId="2741220545" sldId="349"/>
        </pc:sldMkLst>
        <pc:spChg chg="mod">
          <ac:chgData name="Trần Ngọc Phương Anh" userId="2c4d652a-6992-44e8-90cb-84833fdfe29b" providerId="ADAL" clId="{B45DBBCB-275A-4E20-9AAA-7A60512C0859}" dt="2024-10-16T03:52:14.992" v="8096" actId="14100"/>
          <ac:spMkLst>
            <pc:docMk/>
            <pc:sldMk cId="2741220545" sldId="349"/>
            <ac:spMk id="9" creationId="{00000000-0000-0000-0000-000000000000}"/>
          </ac:spMkLst>
        </pc:spChg>
      </pc:sldChg>
      <pc:sldChg chg="addSp delSp modSp add del mod modNotesTx">
        <pc:chgData name="Trần Ngọc Phương Anh" userId="2c4d652a-6992-44e8-90cb-84833fdfe29b" providerId="ADAL" clId="{B45DBBCB-275A-4E20-9AAA-7A60512C0859}" dt="2024-10-16T05:31:57.699" v="8527" actId="47"/>
        <pc:sldMkLst>
          <pc:docMk/>
          <pc:sldMk cId="1139831026" sldId="350"/>
        </pc:sldMkLst>
        <pc:spChg chg="add del mod">
          <ac:chgData name="Trần Ngọc Phương Anh" userId="2c4d652a-6992-44e8-90cb-84833fdfe29b" providerId="ADAL" clId="{B45DBBCB-275A-4E20-9AAA-7A60512C0859}" dt="2024-10-16T05:31:39.937" v="8525"/>
          <ac:spMkLst>
            <pc:docMk/>
            <pc:sldMk cId="1139831026" sldId="350"/>
            <ac:spMk id="2" creationId="{44F14155-350B-1945-EA95-8E73C0FE6D30}"/>
          </ac:spMkLst>
        </pc:spChg>
      </pc:sldChg>
      <pc:sldChg chg="add del">
        <pc:chgData name="Trần Ngọc Phương Anh" userId="2c4d652a-6992-44e8-90cb-84833fdfe29b" providerId="ADAL" clId="{B45DBBCB-275A-4E20-9AAA-7A60512C0859}" dt="2024-10-16T05:08:35.882" v="8448" actId="47"/>
        <pc:sldMkLst>
          <pc:docMk/>
          <pc:sldMk cId="2470654467" sldId="350"/>
        </pc:sldMkLst>
      </pc:sldChg>
      <pc:sldChg chg="addSp delSp modSp add del mod">
        <pc:chgData name="Trần Ngọc Phương Anh" userId="2c4d652a-6992-44e8-90cb-84833fdfe29b" providerId="ADAL" clId="{B45DBBCB-275A-4E20-9AAA-7A60512C0859}" dt="2024-10-16T05:32:02.097" v="8529" actId="47"/>
        <pc:sldMkLst>
          <pc:docMk/>
          <pc:sldMk cId="2227296069" sldId="351"/>
        </pc:sldMkLst>
        <pc:spChg chg="mod">
          <ac:chgData name="Trần Ngọc Phương Anh" userId="2c4d652a-6992-44e8-90cb-84833fdfe29b" providerId="ADAL" clId="{B45DBBCB-275A-4E20-9AAA-7A60512C0859}" dt="2024-10-16T05:31:44.045" v="8526"/>
          <ac:spMkLst>
            <pc:docMk/>
            <pc:sldMk cId="2227296069" sldId="351"/>
            <ac:spMk id="2" creationId="{44F14155-350B-1945-EA95-8E73C0FE6D30}"/>
          </ac:spMkLst>
        </pc:spChg>
        <pc:spChg chg="add del mod">
          <ac:chgData name="Trần Ngọc Phương Anh" userId="2c4d652a-6992-44e8-90cb-84833fdfe29b" providerId="ADAL" clId="{B45DBBCB-275A-4E20-9AAA-7A60512C0859}" dt="2024-10-16T05:29:55.569" v="8509"/>
          <ac:spMkLst>
            <pc:docMk/>
            <pc:sldMk cId="2227296069" sldId="351"/>
            <ac:spMk id="3" creationId="{FB4D044F-32A4-43D5-2207-8A6E36CD7049}"/>
          </ac:spMkLst>
        </pc:spChg>
        <pc:spChg chg="add mod">
          <ac:chgData name="Trần Ngọc Phương Anh" userId="2c4d652a-6992-44e8-90cb-84833fdfe29b" providerId="ADAL" clId="{B45DBBCB-275A-4E20-9AAA-7A60512C0859}" dt="2024-10-16T05:30:37.252" v="8517" actId="1076"/>
          <ac:spMkLst>
            <pc:docMk/>
            <pc:sldMk cId="2227296069" sldId="351"/>
            <ac:spMk id="4" creationId="{2FE4953E-4640-4029-3C9E-01E5740CE07E}"/>
          </ac:spMkLst>
        </pc:spChg>
      </pc:sldChg>
      <pc:sldChg chg="add">
        <pc:chgData name="Trần Ngọc Phương Anh" userId="2c4d652a-6992-44e8-90cb-84833fdfe29b" providerId="ADAL" clId="{B45DBBCB-275A-4E20-9AAA-7A60512C0859}" dt="2024-10-16T05:31:33.388" v="8522" actId="2890"/>
        <pc:sldMkLst>
          <pc:docMk/>
          <pc:sldMk cId="38730817" sldId="352"/>
        </pc:sldMkLst>
      </pc:sldChg>
      <pc:sldMasterChg chg="delSldLayout">
        <pc:chgData name="Trần Ngọc Phương Anh" userId="2c4d652a-6992-44e8-90cb-84833fdfe29b" providerId="ADAL" clId="{B45DBBCB-275A-4E20-9AAA-7A60512C0859}" dt="2024-10-15T11:24:19.714" v="6480" actId="47"/>
        <pc:sldMasterMkLst>
          <pc:docMk/>
          <pc:sldMasterMk cId="280801180" sldId="2147483661"/>
        </pc:sldMasterMkLst>
        <pc:sldLayoutChg chg="del">
          <pc:chgData name="Trần Ngọc Phương Anh" userId="2c4d652a-6992-44e8-90cb-84833fdfe29b" providerId="ADAL" clId="{B45DBBCB-275A-4E20-9AAA-7A60512C0859}" dt="2024-10-15T11:24:19.714" v="6480" actId="47"/>
          <pc:sldLayoutMkLst>
            <pc:docMk/>
            <pc:sldMasterMk cId="280801180" sldId="2147483661"/>
            <pc:sldLayoutMk cId="155222747" sldId="2147483678"/>
          </pc:sldLayoutMkLst>
        </pc:sldLayoutChg>
      </pc:sldMasterChg>
    </pc:docChg>
  </pc:docChgLst>
  <pc:docChgLst>
    <pc:chgData name="Hồ Mạnh Đạt" userId="0b70583c-347a-4770-9fc3-7cc402b3a0d2" providerId="ADAL" clId="{87434634-19A9-4456-89C9-ADF5914A09BA}"/>
    <pc:docChg chg="custSel addSld delSld modSld">
      <pc:chgData name="Hồ Mạnh Đạt" userId="0b70583c-347a-4770-9fc3-7cc402b3a0d2" providerId="ADAL" clId="{87434634-19A9-4456-89C9-ADF5914A09BA}" dt="2024-10-16T05:50:03.355" v="186" actId="1076"/>
      <pc:docMkLst>
        <pc:docMk/>
      </pc:docMkLst>
      <pc:sldChg chg="modSp mod">
        <pc:chgData name="Hồ Mạnh Đạt" userId="0b70583c-347a-4770-9fc3-7cc402b3a0d2" providerId="ADAL" clId="{87434634-19A9-4456-89C9-ADF5914A09BA}" dt="2024-10-14T03:19:10.674" v="72" actId="14100"/>
        <pc:sldMkLst>
          <pc:docMk/>
          <pc:sldMk cId="0" sldId="256"/>
        </pc:sldMkLst>
        <pc:spChg chg="mod">
          <ac:chgData name="Hồ Mạnh Đạt" userId="0b70583c-347a-4770-9fc3-7cc402b3a0d2" providerId="ADAL" clId="{87434634-19A9-4456-89C9-ADF5914A09BA}" dt="2024-10-14T03:19:10.674" v="72" actId="14100"/>
          <ac:spMkLst>
            <pc:docMk/>
            <pc:sldMk cId="0" sldId="256"/>
            <ac:spMk id="17" creationId="{00000000-0000-0000-0000-000000000000}"/>
          </ac:spMkLst>
        </pc:spChg>
      </pc:sldChg>
      <pc:sldChg chg="modNotesTx">
        <pc:chgData name="Hồ Mạnh Đạt" userId="0b70583c-347a-4770-9fc3-7cc402b3a0d2" providerId="ADAL" clId="{87434634-19A9-4456-89C9-ADF5914A09BA}" dt="2024-10-14T01:13:28.014" v="0" actId="20577"/>
        <pc:sldMkLst>
          <pc:docMk/>
          <pc:sldMk cId="0" sldId="258"/>
        </pc:sldMkLst>
      </pc:sldChg>
      <pc:sldChg chg="modNotesTx">
        <pc:chgData name="Hồ Mạnh Đạt" userId="0b70583c-347a-4770-9fc3-7cc402b3a0d2" providerId="ADAL" clId="{87434634-19A9-4456-89C9-ADF5914A09BA}" dt="2024-10-14T01:13:43.790" v="3" actId="20577"/>
        <pc:sldMkLst>
          <pc:docMk/>
          <pc:sldMk cId="0" sldId="260"/>
        </pc:sldMkLst>
      </pc:sldChg>
      <pc:sldChg chg="addSp modSp">
        <pc:chgData name="Hồ Mạnh Đạt" userId="0b70583c-347a-4770-9fc3-7cc402b3a0d2" providerId="ADAL" clId="{87434634-19A9-4456-89C9-ADF5914A09BA}" dt="2024-10-16T05:10:26.514" v="111" actId="1076"/>
        <pc:sldMkLst>
          <pc:docMk/>
          <pc:sldMk cId="0" sldId="263"/>
        </pc:sldMkLst>
        <pc:picChg chg="add mod">
          <ac:chgData name="Hồ Mạnh Đạt" userId="0b70583c-347a-4770-9fc3-7cc402b3a0d2" providerId="ADAL" clId="{87434634-19A9-4456-89C9-ADF5914A09BA}" dt="2024-10-16T05:10:26.514" v="111" actId="1076"/>
          <ac:picMkLst>
            <pc:docMk/>
            <pc:sldMk cId="0" sldId="263"/>
            <ac:picMk id="1026" creationId="{B6E7478E-7B4B-33C8-92B5-1F08E1B43E7C}"/>
          </ac:picMkLst>
        </pc:picChg>
      </pc:sldChg>
      <pc:sldChg chg="modNotesTx">
        <pc:chgData name="Hồ Mạnh Đạt" userId="0b70583c-347a-4770-9fc3-7cc402b3a0d2" providerId="ADAL" clId="{87434634-19A9-4456-89C9-ADF5914A09BA}" dt="2024-10-14T01:13:54.128" v="5" actId="20577"/>
        <pc:sldMkLst>
          <pc:docMk/>
          <pc:sldMk cId="0" sldId="264"/>
        </pc:sldMkLst>
      </pc:sldChg>
      <pc:sldChg chg="del">
        <pc:chgData name="Hồ Mạnh Đạt" userId="0b70583c-347a-4770-9fc3-7cc402b3a0d2" providerId="ADAL" clId="{87434634-19A9-4456-89C9-ADF5914A09BA}" dt="2024-10-16T05:24:54.181" v="115" actId="47"/>
        <pc:sldMkLst>
          <pc:docMk/>
          <pc:sldMk cId="0" sldId="266"/>
        </pc:sldMkLst>
      </pc:sldChg>
      <pc:sldChg chg="modSp mod">
        <pc:chgData name="Hồ Mạnh Đạt" userId="0b70583c-347a-4770-9fc3-7cc402b3a0d2" providerId="ADAL" clId="{87434634-19A9-4456-89C9-ADF5914A09BA}" dt="2024-10-14T01:15:32.204" v="34" actId="1076"/>
        <pc:sldMkLst>
          <pc:docMk/>
          <pc:sldMk cId="0" sldId="282"/>
        </pc:sldMkLst>
        <pc:spChg chg="mod">
          <ac:chgData name="Hồ Mạnh Đạt" userId="0b70583c-347a-4770-9fc3-7cc402b3a0d2" providerId="ADAL" clId="{87434634-19A9-4456-89C9-ADF5914A09BA}" dt="2024-10-14T01:15:32.204" v="34" actId="1076"/>
          <ac:spMkLst>
            <pc:docMk/>
            <pc:sldMk cId="0" sldId="282"/>
            <ac:spMk id="9" creationId="{00000000-0000-0000-0000-000000000000}"/>
          </ac:spMkLst>
        </pc:spChg>
      </pc:sldChg>
      <pc:sldChg chg="modSp mod modAnim">
        <pc:chgData name="Hồ Mạnh Đạt" userId="0b70583c-347a-4770-9fc3-7cc402b3a0d2" providerId="ADAL" clId="{87434634-19A9-4456-89C9-ADF5914A09BA}" dt="2024-10-16T05:07:34.999" v="86" actId="1076"/>
        <pc:sldMkLst>
          <pc:docMk/>
          <pc:sldMk cId="0" sldId="284"/>
        </pc:sldMkLst>
        <pc:spChg chg="mod">
          <ac:chgData name="Hồ Mạnh Đạt" userId="0b70583c-347a-4770-9fc3-7cc402b3a0d2" providerId="ADAL" clId="{87434634-19A9-4456-89C9-ADF5914A09BA}" dt="2024-10-16T05:07:24.167" v="84" actId="1076"/>
          <ac:spMkLst>
            <pc:docMk/>
            <pc:sldMk cId="0" sldId="284"/>
            <ac:spMk id="896" creationId="{00000000-0000-0000-0000-000000000000}"/>
          </ac:spMkLst>
        </pc:spChg>
        <pc:spChg chg="mod">
          <ac:chgData name="Hồ Mạnh Đạt" userId="0b70583c-347a-4770-9fc3-7cc402b3a0d2" providerId="ADAL" clId="{87434634-19A9-4456-89C9-ADF5914A09BA}" dt="2024-10-16T05:07:13.375" v="82" actId="20577"/>
          <ac:spMkLst>
            <pc:docMk/>
            <pc:sldMk cId="0" sldId="284"/>
            <ac:spMk id="898" creationId="{00000000-0000-0000-0000-000000000000}"/>
          </ac:spMkLst>
        </pc:spChg>
        <pc:spChg chg="mod">
          <ac:chgData name="Hồ Mạnh Đạt" userId="0b70583c-347a-4770-9fc3-7cc402b3a0d2" providerId="ADAL" clId="{87434634-19A9-4456-89C9-ADF5914A09BA}" dt="2024-10-16T05:07:34.999" v="86" actId="1076"/>
          <ac:spMkLst>
            <pc:docMk/>
            <pc:sldMk cId="0" sldId="284"/>
            <ac:spMk id="900" creationId="{00000000-0000-0000-0000-000000000000}"/>
          </ac:spMkLst>
        </pc:spChg>
      </pc:sldChg>
      <pc:sldChg chg="modNotesTx">
        <pc:chgData name="Hồ Mạnh Đạt" userId="0b70583c-347a-4770-9fc3-7cc402b3a0d2" providerId="ADAL" clId="{87434634-19A9-4456-89C9-ADF5914A09BA}" dt="2024-10-14T01:13:35.530" v="1" actId="20577"/>
        <pc:sldMkLst>
          <pc:docMk/>
          <pc:sldMk cId="118914107" sldId="286"/>
        </pc:sldMkLst>
      </pc:sldChg>
      <pc:sldChg chg="modNotesTx">
        <pc:chgData name="Hồ Mạnh Đạt" userId="0b70583c-347a-4770-9fc3-7cc402b3a0d2" providerId="ADAL" clId="{87434634-19A9-4456-89C9-ADF5914A09BA}" dt="2024-10-14T01:13:39.301" v="2" actId="20577"/>
        <pc:sldMkLst>
          <pc:docMk/>
          <pc:sldMk cId="1763065518" sldId="287"/>
        </pc:sldMkLst>
      </pc:sldChg>
      <pc:sldChg chg="modNotesTx">
        <pc:chgData name="Hồ Mạnh Đạt" userId="0b70583c-347a-4770-9fc3-7cc402b3a0d2" providerId="ADAL" clId="{87434634-19A9-4456-89C9-ADF5914A09BA}" dt="2024-10-14T01:13:48.046" v="4" actId="20577"/>
        <pc:sldMkLst>
          <pc:docMk/>
          <pc:sldMk cId="562157801" sldId="288"/>
        </pc:sldMkLst>
      </pc:sldChg>
      <pc:sldChg chg="modSp mod modNotesTx">
        <pc:chgData name="Hồ Mạnh Đạt" userId="0b70583c-347a-4770-9fc3-7cc402b3a0d2" providerId="ADAL" clId="{87434634-19A9-4456-89C9-ADF5914A09BA}" dt="2024-10-16T05:06:51.626" v="80" actId="123"/>
        <pc:sldMkLst>
          <pc:docMk/>
          <pc:sldMk cId="3833204065" sldId="292"/>
        </pc:sldMkLst>
        <pc:spChg chg="mod">
          <ac:chgData name="Hồ Mạnh Đạt" userId="0b70583c-347a-4770-9fc3-7cc402b3a0d2" providerId="ADAL" clId="{87434634-19A9-4456-89C9-ADF5914A09BA}" dt="2024-10-16T05:06:51.626" v="80" actId="123"/>
          <ac:spMkLst>
            <pc:docMk/>
            <pc:sldMk cId="3833204065" sldId="292"/>
            <ac:spMk id="16" creationId="{EC44CEAF-03B1-7609-287E-534942080F55}"/>
          </ac:spMkLst>
        </pc:spChg>
      </pc:sldChg>
      <pc:sldChg chg="modSp mod modNotesTx">
        <pc:chgData name="Hồ Mạnh Đạt" userId="0b70583c-347a-4770-9fc3-7cc402b3a0d2" providerId="ADAL" clId="{87434634-19A9-4456-89C9-ADF5914A09BA}" dt="2024-10-16T05:07:57.003" v="88" actId="1076"/>
        <pc:sldMkLst>
          <pc:docMk/>
          <pc:sldMk cId="3902978309" sldId="297"/>
        </pc:sldMkLst>
        <pc:spChg chg="mod">
          <ac:chgData name="Hồ Mạnh Đạt" userId="0b70583c-347a-4770-9fc3-7cc402b3a0d2" providerId="ADAL" clId="{87434634-19A9-4456-89C9-ADF5914A09BA}" dt="2024-10-16T05:07:57.003" v="88" actId="1076"/>
          <ac:spMkLst>
            <pc:docMk/>
            <pc:sldMk cId="3902978309" sldId="297"/>
            <ac:spMk id="3" creationId="{9CEF17A8-17C2-C4C8-E0A6-A51AC643A614}"/>
          </ac:spMkLst>
        </pc:spChg>
      </pc:sldChg>
      <pc:sldChg chg="modSp mod">
        <pc:chgData name="Hồ Mạnh Đạt" userId="0b70583c-347a-4770-9fc3-7cc402b3a0d2" providerId="ADAL" clId="{87434634-19A9-4456-89C9-ADF5914A09BA}" dt="2024-10-16T05:08:12.945" v="95" actId="1076"/>
        <pc:sldMkLst>
          <pc:docMk/>
          <pc:sldMk cId="2141885315" sldId="298"/>
        </pc:sldMkLst>
        <pc:spChg chg="mod">
          <ac:chgData name="Hồ Mạnh Đạt" userId="0b70583c-347a-4770-9fc3-7cc402b3a0d2" providerId="ADAL" clId="{87434634-19A9-4456-89C9-ADF5914A09BA}" dt="2024-10-16T05:08:12.945" v="95" actId="1076"/>
          <ac:spMkLst>
            <pc:docMk/>
            <pc:sldMk cId="2141885315" sldId="298"/>
            <ac:spMk id="29" creationId="{F846F84B-BCB5-8229-6C96-8CE629689A64}"/>
          </ac:spMkLst>
        </pc:spChg>
      </pc:sldChg>
      <pc:sldChg chg="modNotesTx">
        <pc:chgData name="Hồ Mạnh Đạt" userId="0b70583c-347a-4770-9fc3-7cc402b3a0d2" providerId="ADAL" clId="{87434634-19A9-4456-89C9-ADF5914A09BA}" dt="2024-10-14T01:14:12.077" v="8" actId="20577"/>
        <pc:sldMkLst>
          <pc:docMk/>
          <pc:sldMk cId="1954628479" sldId="299"/>
        </pc:sldMkLst>
      </pc:sldChg>
      <pc:sldChg chg="modNotesTx">
        <pc:chgData name="Hồ Mạnh Đạt" userId="0b70583c-347a-4770-9fc3-7cc402b3a0d2" providerId="ADAL" clId="{87434634-19A9-4456-89C9-ADF5914A09BA}" dt="2024-10-14T01:14:15.443" v="9" actId="20577"/>
        <pc:sldMkLst>
          <pc:docMk/>
          <pc:sldMk cId="2019954913" sldId="301"/>
        </pc:sldMkLst>
      </pc:sldChg>
      <pc:sldChg chg="modNotesTx">
        <pc:chgData name="Hồ Mạnh Đạt" userId="0b70583c-347a-4770-9fc3-7cc402b3a0d2" providerId="ADAL" clId="{87434634-19A9-4456-89C9-ADF5914A09BA}" dt="2024-10-14T01:14:19.610" v="10" actId="20577"/>
        <pc:sldMkLst>
          <pc:docMk/>
          <pc:sldMk cId="2680027303" sldId="302"/>
        </pc:sldMkLst>
      </pc:sldChg>
      <pc:sldChg chg="modNotesTx">
        <pc:chgData name="Hồ Mạnh Đạt" userId="0b70583c-347a-4770-9fc3-7cc402b3a0d2" providerId="ADAL" clId="{87434634-19A9-4456-89C9-ADF5914A09BA}" dt="2024-10-14T01:14:23.774" v="11" actId="20577"/>
        <pc:sldMkLst>
          <pc:docMk/>
          <pc:sldMk cId="2580155892" sldId="316"/>
        </pc:sldMkLst>
      </pc:sldChg>
      <pc:sldChg chg="modNotesTx">
        <pc:chgData name="Hồ Mạnh Đạt" userId="0b70583c-347a-4770-9fc3-7cc402b3a0d2" providerId="ADAL" clId="{87434634-19A9-4456-89C9-ADF5914A09BA}" dt="2024-10-14T01:14:36.927" v="14" actId="120"/>
        <pc:sldMkLst>
          <pc:docMk/>
          <pc:sldMk cId="1825571304" sldId="317"/>
        </pc:sldMkLst>
      </pc:sldChg>
      <pc:sldChg chg="modSp mod modNotesTx">
        <pc:chgData name="Hồ Mạnh Đạt" userId="0b70583c-347a-4770-9fc3-7cc402b3a0d2" providerId="ADAL" clId="{87434634-19A9-4456-89C9-ADF5914A09BA}" dt="2024-10-16T05:09:55.492" v="107" actId="1076"/>
        <pc:sldMkLst>
          <pc:docMk/>
          <pc:sldMk cId="0" sldId="326"/>
        </pc:sldMkLst>
        <pc:spChg chg="mod">
          <ac:chgData name="Hồ Mạnh Đạt" userId="0b70583c-347a-4770-9fc3-7cc402b3a0d2" providerId="ADAL" clId="{87434634-19A9-4456-89C9-ADF5914A09BA}" dt="2024-10-16T05:09:55.492" v="107" actId="1076"/>
          <ac:spMkLst>
            <pc:docMk/>
            <pc:sldMk cId="0" sldId="326"/>
            <ac:spMk id="11" creationId="{BFCA05C6-D590-E8C1-F1AB-D3558449D9C2}"/>
          </ac:spMkLst>
        </pc:spChg>
        <pc:spChg chg="mod">
          <ac:chgData name="Hồ Mạnh Đạt" userId="0b70583c-347a-4770-9fc3-7cc402b3a0d2" providerId="ADAL" clId="{87434634-19A9-4456-89C9-ADF5914A09BA}" dt="2024-10-16T05:09:47.026" v="106" actId="1076"/>
          <ac:spMkLst>
            <pc:docMk/>
            <pc:sldMk cId="0" sldId="326"/>
            <ac:spMk id="537" creationId="{00000000-0000-0000-0000-000000000000}"/>
          </ac:spMkLst>
        </pc:spChg>
      </pc:sldChg>
      <pc:sldChg chg="modSp mod">
        <pc:chgData name="Hồ Mạnh Đạt" userId="0b70583c-347a-4770-9fc3-7cc402b3a0d2" providerId="ADAL" clId="{87434634-19A9-4456-89C9-ADF5914A09BA}" dt="2024-10-16T05:24:33.455" v="114" actId="20577"/>
        <pc:sldMkLst>
          <pc:docMk/>
          <pc:sldMk cId="1103684336" sldId="327"/>
        </pc:sldMkLst>
        <pc:spChg chg="mod">
          <ac:chgData name="Hồ Mạnh Đạt" userId="0b70583c-347a-4770-9fc3-7cc402b3a0d2" providerId="ADAL" clId="{87434634-19A9-4456-89C9-ADF5914A09BA}" dt="2024-10-16T05:24:33.455" v="114" actId="20577"/>
          <ac:spMkLst>
            <pc:docMk/>
            <pc:sldMk cId="1103684336" sldId="327"/>
            <ac:spMk id="3" creationId="{C1BC1344-ECB0-8F97-1B37-46100C97515D}"/>
          </ac:spMkLst>
        </pc:spChg>
      </pc:sldChg>
      <pc:sldChg chg="delSp modSp mod">
        <pc:chgData name="Hồ Mạnh Đạt" userId="0b70583c-347a-4770-9fc3-7cc402b3a0d2" providerId="ADAL" clId="{87434634-19A9-4456-89C9-ADF5914A09BA}" dt="2024-10-16T05:25:11.860" v="122" actId="478"/>
        <pc:sldMkLst>
          <pc:docMk/>
          <pc:sldMk cId="3271633631" sldId="332"/>
        </pc:sldMkLst>
        <pc:spChg chg="del mod">
          <ac:chgData name="Hồ Mạnh Đạt" userId="0b70583c-347a-4770-9fc3-7cc402b3a0d2" providerId="ADAL" clId="{87434634-19A9-4456-89C9-ADF5914A09BA}" dt="2024-10-16T05:25:11.860" v="122" actId="478"/>
          <ac:spMkLst>
            <pc:docMk/>
            <pc:sldMk cId="3271633631" sldId="332"/>
            <ac:spMk id="10" creationId="{1220BC6B-FD87-8AE8-512A-E307DC0ACB7B}"/>
          </ac:spMkLst>
        </pc:spChg>
        <pc:spChg chg="del mod">
          <ac:chgData name="Hồ Mạnh Đạt" userId="0b70583c-347a-4770-9fc3-7cc402b3a0d2" providerId="ADAL" clId="{87434634-19A9-4456-89C9-ADF5914A09BA}" dt="2024-10-16T05:25:09.262" v="121" actId="478"/>
          <ac:spMkLst>
            <pc:docMk/>
            <pc:sldMk cId="3271633631" sldId="332"/>
            <ac:spMk id="1631" creationId="{9091DE63-5C51-14E5-F569-AD00A71691E0}"/>
          </ac:spMkLst>
        </pc:spChg>
        <pc:grpChg chg="del">
          <ac:chgData name="Hồ Mạnh Đạt" userId="0b70583c-347a-4770-9fc3-7cc402b3a0d2" providerId="ADAL" clId="{87434634-19A9-4456-89C9-ADF5914A09BA}" dt="2024-10-16T05:25:02.251" v="119" actId="478"/>
          <ac:grpSpMkLst>
            <pc:docMk/>
            <pc:sldMk cId="3271633631" sldId="332"/>
            <ac:grpSpMk id="61" creationId="{E686BC7E-15DD-6BFE-0734-AE642E0D5DEE}"/>
          </ac:grpSpMkLst>
        </pc:grpChg>
      </pc:sldChg>
      <pc:sldChg chg="modSp mod">
        <pc:chgData name="Hồ Mạnh Đạt" userId="0b70583c-347a-4770-9fc3-7cc402b3a0d2" providerId="ADAL" clId="{87434634-19A9-4456-89C9-ADF5914A09BA}" dt="2024-10-16T05:08:36.214" v="98" actId="1076"/>
        <pc:sldMkLst>
          <pc:docMk/>
          <pc:sldMk cId="3229588687" sldId="336"/>
        </pc:sldMkLst>
        <pc:spChg chg="mod">
          <ac:chgData name="Hồ Mạnh Đạt" userId="0b70583c-347a-4770-9fc3-7cc402b3a0d2" providerId="ADAL" clId="{87434634-19A9-4456-89C9-ADF5914A09BA}" dt="2024-10-16T05:08:36.214" v="98" actId="1076"/>
          <ac:spMkLst>
            <pc:docMk/>
            <pc:sldMk cId="3229588687" sldId="336"/>
            <ac:spMk id="30" creationId="{107402EC-3B1A-148F-7178-D042DF5FCD9B}"/>
          </ac:spMkLst>
        </pc:spChg>
      </pc:sldChg>
      <pc:sldChg chg="modNotesTx">
        <pc:chgData name="Hồ Mạnh Đạt" userId="0b70583c-347a-4770-9fc3-7cc402b3a0d2" providerId="ADAL" clId="{87434634-19A9-4456-89C9-ADF5914A09BA}" dt="2024-10-14T01:14:47.519" v="15" actId="20577"/>
        <pc:sldMkLst>
          <pc:docMk/>
          <pc:sldMk cId="1547965383" sldId="337"/>
        </pc:sldMkLst>
      </pc:sldChg>
      <pc:sldChg chg="modNotesTx">
        <pc:chgData name="Hồ Mạnh Đạt" userId="0b70583c-347a-4770-9fc3-7cc402b3a0d2" providerId="ADAL" clId="{87434634-19A9-4456-89C9-ADF5914A09BA}" dt="2024-10-14T01:14:32.667" v="13" actId="20577"/>
        <pc:sldMkLst>
          <pc:docMk/>
          <pc:sldMk cId="829460972" sldId="338"/>
        </pc:sldMkLst>
      </pc:sldChg>
      <pc:sldChg chg="modSp mod">
        <pc:chgData name="Hồ Mạnh Đạt" userId="0b70583c-347a-4770-9fc3-7cc402b3a0d2" providerId="ADAL" clId="{87434634-19A9-4456-89C9-ADF5914A09BA}" dt="2024-10-15T08:23:29.981" v="74" actId="1076"/>
        <pc:sldMkLst>
          <pc:docMk/>
          <pc:sldMk cId="2287315193" sldId="341"/>
        </pc:sldMkLst>
        <pc:picChg chg="mod">
          <ac:chgData name="Hồ Mạnh Đạt" userId="0b70583c-347a-4770-9fc3-7cc402b3a0d2" providerId="ADAL" clId="{87434634-19A9-4456-89C9-ADF5914A09BA}" dt="2024-10-15T08:23:29.981" v="74" actId="1076"/>
          <ac:picMkLst>
            <pc:docMk/>
            <pc:sldMk cId="2287315193" sldId="341"/>
            <ac:picMk id="6" creationId="{A05A3B11-E762-0042-78BD-F58D98101DFD}"/>
          </ac:picMkLst>
        </pc:picChg>
      </pc:sldChg>
      <pc:sldChg chg="modSp mod">
        <pc:chgData name="Hồ Mạnh Đạt" userId="0b70583c-347a-4770-9fc3-7cc402b3a0d2" providerId="ADAL" clId="{87434634-19A9-4456-89C9-ADF5914A09BA}" dt="2024-10-15T08:23:36.720" v="75" actId="1076"/>
        <pc:sldMkLst>
          <pc:docMk/>
          <pc:sldMk cId="3648138737" sldId="342"/>
        </pc:sldMkLst>
        <pc:picChg chg="mod">
          <ac:chgData name="Hồ Mạnh Đạt" userId="0b70583c-347a-4770-9fc3-7cc402b3a0d2" providerId="ADAL" clId="{87434634-19A9-4456-89C9-ADF5914A09BA}" dt="2024-10-15T08:23:36.720" v="75" actId="1076"/>
          <ac:picMkLst>
            <pc:docMk/>
            <pc:sldMk cId="3648138737" sldId="342"/>
            <ac:picMk id="7" creationId="{3EA8408C-988E-9CD2-B334-DB3D57D9BF70}"/>
          </ac:picMkLst>
        </pc:picChg>
      </pc:sldChg>
      <pc:sldChg chg="modSp mod">
        <pc:chgData name="Hồ Mạnh Đạt" userId="0b70583c-347a-4770-9fc3-7cc402b3a0d2" providerId="ADAL" clId="{87434634-19A9-4456-89C9-ADF5914A09BA}" dt="2024-10-15T08:23:41.773" v="76" actId="1076"/>
        <pc:sldMkLst>
          <pc:docMk/>
          <pc:sldMk cId="2929730074" sldId="343"/>
        </pc:sldMkLst>
        <pc:picChg chg="mod">
          <ac:chgData name="Hồ Mạnh Đạt" userId="0b70583c-347a-4770-9fc3-7cc402b3a0d2" providerId="ADAL" clId="{87434634-19A9-4456-89C9-ADF5914A09BA}" dt="2024-10-15T08:23:41.773" v="76" actId="1076"/>
          <ac:picMkLst>
            <pc:docMk/>
            <pc:sldMk cId="2929730074" sldId="343"/>
            <ac:picMk id="6" creationId="{B11C9FBC-8EBD-A30C-1C22-D96F41CCC34F}"/>
          </ac:picMkLst>
        </pc:picChg>
      </pc:sldChg>
      <pc:sldChg chg="modSp mod">
        <pc:chgData name="Hồ Mạnh Đạt" userId="0b70583c-347a-4770-9fc3-7cc402b3a0d2" providerId="ADAL" clId="{87434634-19A9-4456-89C9-ADF5914A09BA}" dt="2024-10-16T05:06:42.741" v="79" actId="1076"/>
        <pc:sldMkLst>
          <pc:docMk/>
          <pc:sldMk cId="1461412365" sldId="344"/>
        </pc:sldMkLst>
        <pc:spChg chg="mod">
          <ac:chgData name="Hồ Mạnh Đạt" userId="0b70583c-347a-4770-9fc3-7cc402b3a0d2" providerId="ADAL" clId="{87434634-19A9-4456-89C9-ADF5914A09BA}" dt="2024-10-16T05:06:42.741" v="79" actId="1076"/>
          <ac:spMkLst>
            <pc:docMk/>
            <pc:sldMk cId="1461412365" sldId="344"/>
            <ac:spMk id="8" creationId="{00000000-0000-0000-0000-000000000000}"/>
          </ac:spMkLst>
        </pc:spChg>
        <pc:spChg chg="mod">
          <ac:chgData name="Hồ Mạnh Đạt" userId="0b70583c-347a-4770-9fc3-7cc402b3a0d2" providerId="ADAL" clId="{87434634-19A9-4456-89C9-ADF5914A09BA}" dt="2024-10-16T05:06:33.493" v="77" actId="1076"/>
          <ac:spMkLst>
            <pc:docMk/>
            <pc:sldMk cId="1461412365" sldId="344"/>
            <ac:spMk id="9" creationId="{00000000-0000-0000-0000-000000000000}"/>
          </ac:spMkLst>
        </pc:spChg>
        <pc:grpChg chg="mod">
          <ac:chgData name="Hồ Mạnh Đạt" userId="0b70583c-347a-4770-9fc3-7cc402b3a0d2" providerId="ADAL" clId="{87434634-19A9-4456-89C9-ADF5914A09BA}" dt="2024-10-16T05:06:35.916" v="78" actId="1076"/>
          <ac:grpSpMkLst>
            <pc:docMk/>
            <pc:sldMk cId="1461412365" sldId="344"/>
            <ac:grpSpMk id="2" creationId="{00000000-0000-0000-0000-000000000000}"/>
          </ac:grpSpMkLst>
        </pc:grpChg>
      </pc:sldChg>
      <pc:sldChg chg="modSp mod">
        <pc:chgData name="Hồ Mạnh Đạt" userId="0b70583c-347a-4770-9fc3-7cc402b3a0d2" providerId="ADAL" clId="{87434634-19A9-4456-89C9-ADF5914A09BA}" dt="2024-10-16T05:09:17.214" v="103" actId="1076"/>
        <pc:sldMkLst>
          <pc:docMk/>
          <pc:sldMk cId="1344683301" sldId="348"/>
        </pc:sldMkLst>
        <pc:spChg chg="mod">
          <ac:chgData name="Hồ Mạnh Đạt" userId="0b70583c-347a-4770-9fc3-7cc402b3a0d2" providerId="ADAL" clId="{87434634-19A9-4456-89C9-ADF5914A09BA}" dt="2024-10-16T05:09:07.065" v="99" actId="1076"/>
          <ac:spMkLst>
            <pc:docMk/>
            <pc:sldMk cId="1344683301" sldId="348"/>
            <ac:spMk id="30" creationId="{107402EC-3B1A-148F-7178-D042DF5FCD9B}"/>
          </ac:spMkLst>
        </pc:spChg>
        <pc:picChg chg="mod">
          <ac:chgData name="Hồ Mạnh Đạt" userId="0b70583c-347a-4770-9fc3-7cc402b3a0d2" providerId="ADAL" clId="{87434634-19A9-4456-89C9-ADF5914A09BA}" dt="2024-10-16T05:09:17.214" v="103" actId="1076"/>
          <ac:picMkLst>
            <pc:docMk/>
            <pc:sldMk cId="1344683301" sldId="348"/>
            <ac:picMk id="3" creationId="{09926775-6E99-536D-14A9-F64E1D4CE61D}"/>
          </ac:picMkLst>
        </pc:picChg>
      </pc:sldChg>
      <pc:sldChg chg="addSp delSp modSp add mod">
        <pc:chgData name="Hồ Mạnh Đạt" userId="0b70583c-347a-4770-9fc3-7cc402b3a0d2" providerId="ADAL" clId="{87434634-19A9-4456-89C9-ADF5914A09BA}" dt="2024-10-16T05:50:03.355" v="186" actId="1076"/>
        <pc:sldMkLst>
          <pc:docMk/>
          <pc:sldMk cId="1062788615" sldId="353"/>
        </pc:sldMkLst>
        <pc:spChg chg="del">
          <ac:chgData name="Hồ Mạnh Đạt" userId="0b70583c-347a-4770-9fc3-7cc402b3a0d2" providerId="ADAL" clId="{87434634-19A9-4456-89C9-ADF5914A09BA}" dt="2024-10-16T05:49:50.204" v="181" actId="478"/>
          <ac:spMkLst>
            <pc:docMk/>
            <pc:sldMk cId="1062788615" sldId="353"/>
            <ac:spMk id="2" creationId="{B6D3F588-65E5-236C-56F6-EAD532C7EAE6}"/>
          </ac:spMkLst>
        </pc:spChg>
        <pc:spChg chg="mod">
          <ac:chgData name="Hồ Mạnh Đạt" userId="0b70583c-347a-4770-9fc3-7cc402b3a0d2" providerId="ADAL" clId="{87434634-19A9-4456-89C9-ADF5914A09BA}" dt="2024-10-16T05:49:48.280" v="180" actId="1076"/>
          <ac:spMkLst>
            <pc:docMk/>
            <pc:sldMk cId="1062788615" sldId="353"/>
            <ac:spMk id="4" creationId="{8D3CD6C2-79D4-0134-6DDE-37F40525F6B7}"/>
          </ac:spMkLst>
        </pc:spChg>
        <pc:picChg chg="add mod">
          <ac:chgData name="Hồ Mạnh Đạt" userId="0b70583c-347a-4770-9fc3-7cc402b3a0d2" providerId="ADAL" clId="{87434634-19A9-4456-89C9-ADF5914A09BA}" dt="2024-10-16T05:50:03.355" v="186" actId="1076"/>
          <ac:picMkLst>
            <pc:docMk/>
            <pc:sldMk cId="1062788615" sldId="353"/>
            <ac:picMk id="2050" creationId="{1DB99111-702C-9422-92EF-FF6EEC7A1155}"/>
          </ac:picMkLst>
        </pc:picChg>
      </pc:sldChg>
      <pc:sldMasterChg chg="delSldLayout">
        <pc:chgData name="Hồ Mạnh Đạt" userId="0b70583c-347a-4770-9fc3-7cc402b3a0d2" providerId="ADAL" clId="{87434634-19A9-4456-89C9-ADF5914A09BA}" dt="2024-10-16T05:24:54.181" v="115" actId="47"/>
        <pc:sldMasterMkLst>
          <pc:docMk/>
          <pc:sldMasterMk cId="280801180" sldId="2147483661"/>
        </pc:sldMasterMkLst>
        <pc:sldLayoutChg chg="del">
          <pc:chgData name="Hồ Mạnh Đạt" userId="0b70583c-347a-4770-9fc3-7cc402b3a0d2" providerId="ADAL" clId="{87434634-19A9-4456-89C9-ADF5914A09BA}" dt="2024-10-16T05:24:54.181" v="115" actId="47"/>
          <pc:sldLayoutMkLst>
            <pc:docMk/>
            <pc:sldMasterMk cId="280801180" sldId="2147483661"/>
            <pc:sldLayoutMk cId="3194212961"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9897F-E556-4F73-9844-A5BBF8CAA701}"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385B9-069F-4458-832B-A82EA5FC353B}" type="slidenum">
              <a:rPr lang="en-US" smtClean="0"/>
              <a:t>‹#›</a:t>
            </a:fld>
            <a:endParaRPr lang="en-US"/>
          </a:p>
        </p:txBody>
      </p:sp>
    </p:spTree>
    <p:extLst>
      <p:ext uri="{BB962C8B-B14F-4D97-AF65-F5344CB8AC3E}">
        <p14:creationId xmlns:p14="http://schemas.microsoft.com/office/powerpoint/2010/main" val="143659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1</a:t>
            </a:fld>
            <a:endParaRPr lang="en-US"/>
          </a:p>
        </p:txBody>
      </p:sp>
    </p:spTree>
    <p:extLst>
      <p:ext uri="{BB962C8B-B14F-4D97-AF65-F5344CB8AC3E}">
        <p14:creationId xmlns:p14="http://schemas.microsoft.com/office/powerpoint/2010/main" val="89312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Một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hệ</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thống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giám</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sát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mã</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nguồn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mở</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phổ</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biến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với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khả</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năng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giám</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sát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các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dịch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vụ</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mạng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tài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nguyên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máy</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chủ</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và</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các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thiết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bị</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10</a:t>
            </a:fld>
            <a:endParaRPr lang="en-US"/>
          </a:p>
        </p:txBody>
      </p:sp>
    </p:spTree>
    <p:extLst>
      <p:ext uri="{BB962C8B-B14F-4D97-AF65-F5344CB8AC3E}">
        <p14:creationId xmlns:p14="http://schemas.microsoft.com/office/powerpoint/2010/main" val="180868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Cung </a:t>
            </a:r>
            <a:r>
              <a:rPr lang="en-US" sz="1800" dirty="0" err="1">
                <a:solidFill>
                  <a:srgbClr val="000000"/>
                </a:solidFill>
                <a:effectLst/>
                <a:latin typeface="Times New Roman" panose="02020603050405020304" pitchFamily="18" charset="0"/>
                <a:ea typeface="Times New Roman" panose="02020603050405020304" pitchFamily="18" charset="0"/>
              </a:rPr>
              <a:t>cấp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mẽ</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11</a:t>
            </a:fld>
            <a:endParaRPr lang="en-US"/>
          </a:p>
        </p:txBody>
      </p:sp>
    </p:spTree>
    <p:extLst>
      <p:ext uri="{BB962C8B-B14F-4D97-AF65-F5344CB8AC3E}">
        <p14:creationId xmlns:p14="http://schemas.microsoft.com/office/powerpoint/2010/main" val="142460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0000"/>
                </a:solidFill>
                <a:effectLst/>
                <a:latin typeface="Times New Roman" panose="02020603050405020304" pitchFamily="18" charset="0"/>
                <a:ea typeface="Calibri" panose="020F0502020204030204" pitchFamily="34" charset="0"/>
              </a:rPr>
              <a:t>Một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cụ</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tập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trung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việc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dõi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suất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thiết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bị</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giao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thức</a:t>
            </a:r>
            <a:r>
              <a:rPr lang="en-US" sz="1800" dirty="0">
                <a:solidFill>
                  <a:srgbClr val="000000"/>
                </a:solidFill>
                <a:effectLst/>
                <a:latin typeface="Times New Roman" panose="02020603050405020304" pitchFamily="18" charset="0"/>
                <a:ea typeface="Calibri" panose="020F0502020204030204" pitchFamily="34" charset="0"/>
              </a:rPr>
              <a:t> SNMP </a:t>
            </a:r>
            <a:r>
              <a:rPr lang="en-US" sz="1800" dirty="0" err="1">
                <a:solidFill>
                  <a:srgbClr val="000000"/>
                </a:solidFill>
                <a:effectLst/>
                <a:latin typeface="Times New Roman" panose="02020603050405020304" pitchFamily="18" charset="0"/>
                <a:ea typeface="Calibri" panose="020F0502020204030204" pitchFamily="34" charset="0"/>
              </a:rPr>
              <a:t>với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giao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diện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đồ</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họa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thiện</a:t>
            </a:r>
            <a:r>
              <a:rPr lang="en-US" sz="1800" dirty="0">
                <a:solidFill>
                  <a:srgbClr val="000000"/>
                </a:solidFill>
                <a:effectLst/>
                <a:latin typeface="Times New Roman" panose="02020603050405020304" pitchFamily="18" charset="0"/>
                <a:ea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12</a:t>
            </a:fld>
            <a:endParaRPr lang="en-US"/>
          </a:p>
        </p:txBody>
      </p:sp>
    </p:spTree>
    <p:extLst>
      <p:ext uri="{BB962C8B-B14F-4D97-AF65-F5344CB8AC3E}">
        <p14:creationId xmlns:p14="http://schemas.microsoft.com/office/powerpoint/2010/main" val="2991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NetFlow Traffic Analyzer.</a:t>
            </a:r>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13</a:t>
            </a:fld>
            <a:endParaRPr lang="en-US"/>
          </a:p>
        </p:txBody>
      </p:sp>
    </p:spTree>
    <p:extLst>
      <p:ext uri="{BB962C8B-B14F-4D97-AF65-F5344CB8AC3E}">
        <p14:creationId xmlns:p14="http://schemas.microsoft.com/office/powerpoint/2010/main" val="147084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6000"/>
              </a:lnSpc>
              <a:spcBef>
                <a:spcPts val="0"/>
              </a:spcBef>
              <a:spcAft>
                <a:spcPts val="800"/>
              </a:spcAft>
              <a:buFont typeface="Symbol" panose="05050102010706020507" pitchFamily="18" charset="2"/>
              <a:buNone/>
            </a:pPr>
            <a:r>
              <a:rPr lang="en-US" sz="1800" dirty="0" err="1">
                <a:effectLst/>
                <a:latin typeface="Times New Roman" panose="02020603050405020304" pitchFamily="18" charset="0"/>
                <a:ea typeface="Calibri" panose="020F0502020204030204" pitchFamily="34" charset="0"/>
                <a:cs typeface="Arial" panose="020B0604020202020204" pitchFamily="34" charset="0"/>
              </a:rPr>
              <a:t>Công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cụ</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sử</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dụng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RRDTool</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để</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vẽ</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biểu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đồ</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dõi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các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chỉ</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số</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hiệu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suất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mạng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thời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gian</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B6385B9-069F-4458-832B-A82EA5FC353B}" type="slidenum">
              <a:rPr lang="en-US" smtClean="0"/>
              <a:t>14</a:t>
            </a:fld>
            <a:endParaRPr lang="en-US"/>
          </a:p>
        </p:txBody>
      </p:sp>
    </p:spTree>
    <p:extLst>
      <p:ext uri="{BB962C8B-B14F-4D97-AF65-F5344CB8AC3E}">
        <p14:creationId xmlns:p14="http://schemas.microsoft.com/office/powerpoint/2010/main" val="224238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6000"/>
              </a:lnSpc>
              <a:spcBef>
                <a:spcPts val="0"/>
              </a:spcBef>
              <a:spcAft>
                <a:spcPts val="800"/>
              </a:spcAft>
              <a:buFont typeface="Symbol" panose="05050102010706020507" pitchFamily="18" charset="2"/>
              <a:buNone/>
            </a:pPr>
            <a:r>
              <a:rPr lang="vi-VN" sz="1800" dirty="0">
                <a:effectLst/>
                <a:latin typeface="Times New Roman" panose="02020603050405020304" pitchFamily="18" charset="0"/>
                <a:ea typeface="Calibri" panose="020F0502020204030204" pitchFamily="34" charset="0"/>
                <a:cs typeface="Arial" panose="020B0604020202020204" pitchFamily="34" charset="0"/>
              </a:rPr>
              <a:t>Giám sát mạng đóng vai trò quan trọng trong đánh giá hiệu năng:</a:t>
            </a:r>
          </a:p>
          <a:p>
            <a:pPr marL="0" marR="0" lvl="0" indent="0">
              <a:lnSpc>
                <a:spcPct val="106000"/>
              </a:lnSpc>
              <a:spcBef>
                <a:spcPts val="0"/>
              </a:spcBef>
              <a:spcAft>
                <a:spcPts val="800"/>
              </a:spcAft>
              <a:buFont typeface="Symbol" panose="05050102010706020507" pitchFamily="18" charset="2"/>
              <a:buNone/>
            </a:pPr>
            <a:endParaRPr lang="vi-VN" sz="1800" dirty="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nSpc>
                <a:spcPct val="106000"/>
              </a:lnSpc>
              <a:spcBef>
                <a:spcPts val="0"/>
              </a:spcBef>
              <a:spcAft>
                <a:spcPts val="800"/>
              </a:spcAft>
              <a:buFont typeface="Courier New" panose="02070309020205020404" pitchFamily="49" charset="0"/>
              <a:buChar char="o"/>
            </a:pPr>
            <a:r>
              <a:rPr lang="vi-VN" sz="1800" dirty="0">
                <a:effectLst/>
                <a:latin typeface="Times New Roman" panose="02020603050405020304" pitchFamily="18" charset="0"/>
                <a:ea typeface="Calibri" panose="020F0502020204030204" pitchFamily="34" charset="0"/>
                <a:cs typeface="Arial" panose="020B0604020202020204" pitchFamily="34" charset="0"/>
              </a:rPr>
              <a:t>Đánh giá liên tục: Giúp quản trị viên thu thập dữ liệu theo thời gian, phân tích xu hướng và đánh giá hiệu năng dài hạn.</a:t>
            </a:r>
          </a:p>
          <a:p>
            <a:pPr marL="285750" marR="0" lvl="0" indent="-285750">
              <a:lnSpc>
                <a:spcPct val="106000"/>
              </a:lnSpc>
              <a:spcBef>
                <a:spcPts val="0"/>
              </a:spcBef>
              <a:spcAft>
                <a:spcPts val="800"/>
              </a:spcAft>
              <a:buFont typeface="Courier New" panose="02070309020205020404" pitchFamily="49" charset="0"/>
              <a:buChar char="o"/>
            </a:pPr>
            <a:r>
              <a:rPr lang="vi-VN" sz="1800" dirty="0">
                <a:effectLst/>
                <a:latin typeface="Times New Roman" panose="02020603050405020304" pitchFamily="18" charset="0"/>
                <a:ea typeface="Calibri" panose="020F0502020204030204" pitchFamily="34" charset="0"/>
                <a:cs typeface="Arial" panose="020B0604020202020204" pitchFamily="34" charset="0"/>
              </a:rPr>
              <a:t>Dự đoán và cải thiện: Phát hiện sớm các sự cố tiềm ẩn để cải thiện hiệu năng hệ thống.</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nSpc>
                <a:spcPct val="106000"/>
              </a:lnSpc>
              <a:spcBef>
                <a:spcPts val="0"/>
              </a:spcBef>
              <a:spcAft>
                <a:spcPts val="800"/>
              </a:spcAft>
              <a:buFont typeface="Courier New" panose="02070309020205020404" pitchFamily="49" charset="0"/>
              <a:buChar char="o"/>
            </a:pPr>
            <a:r>
              <a:rPr lang="vi-VN" sz="1800" dirty="0">
                <a:effectLst/>
                <a:latin typeface="Times New Roman" panose="02020603050405020304" pitchFamily="18" charset="0"/>
                <a:ea typeface="Calibri" panose="020F0502020204030204" pitchFamily="34" charset="0"/>
                <a:cs typeface="Arial" panose="020B0604020202020204" pitchFamily="34" charset="0"/>
              </a:rPr>
              <a:t>Tối ưu hóa tài nguyên: Cung cấp báo cáo giúp quản trị viên phân bổ và điều chỉnh tài nguyên hiệu quả.</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B6385B9-069F-4458-832B-A82EA5FC353B}" type="slidenum">
              <a:rPr lang="en-US" smtClean="0"/>
              <a:t>15</a:t>
            </a:fld>
            <a:endParaRPr lang="en-US"/>
          </a:p>
        </p:txBody>
      </p:sp>
    </p:spTree>
    <p:extLst>
      <p:ext uri="{BB962C8B-B14F-4D97-AF65-F5344CB8AC3E}">
        <p14:creationId xmlns:p14="http://schemas.microsoft.com/office/powerpoint/2010/main" val="3399061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8ceba84788_0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8ceba84788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621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Courier New" panose="02070309020205020404" pitchFamily="49" charset="0"/>
              <a:buChar char="o"/>
            </a:pPr>
            <a:r>
              <a:rPr lang="vi-VN" dirty="0"/>
              <a:t>SNMP (</a:t>
            </a:r>
            <a:r>
              <a:rPr lang="vi-VN" dirty="0" err="1"/>
              <a:t>Simple</a:t>
            </a:r>
            <a:r>
              <a:rPr lang="vi-VN" dirty="0"/>
              <a:t> </a:t>
            </a:r>
            <a:r>
              <a:rPr lang="vi-VN" dirty="0" err="1"/>
              <a:t>Network</a:t>
            </a:r>
            <a:r>
              <a:rPr lang="vi-VN" dirty="0"/>
              <a:t> </a:t>
            </a:r>
            <a:r>
              <a:rPr lang="vi-VN" dirty="0" err="1"/>
              <a:t>Management</a:t>
            </a:r>
            <a:r>
              <a:rPr lang="vi-VN" dirty="0"/>
              <a:t> </a:t>
            </a:r>
            <a:r>
              <a:rPr lang="vi-VN" dirty="0" err="1"/>
              <a:t>Protocol</a:t>
            </a:r>
            <a:r>
              <a:rPr lang="vi-VN" dirty="0"/>
              <a:t>) là giao thức tầng ứng dụng dùng để quản lý và giám sát thiết bị mạng. Nó giúp các thiết bị giao tiếp thông tin quản lý trong cả môi trường có thiết bị từ một hoặc nhiều nhà cung cấp, trên mạng LAN hoặc WAN. Phiên bản SNMP 3 mới nhất đã cải thiện bảo mật, hỗ trợ xác thực và mã hóa tin nhắn, bảo vệ dữ liệu trong quá trình truyền.</a:t>
            </a:r>
          </a:p>
          <a:p>
            <a:pPr marL="171450" indent="-171450">
              <a:buFont typeface="Courier New" panose="02070309020205020404" pitchFamily="49" charset="0"/>
              <a:buChar char="o"/>
            </a:pPr>
            <a:r>
              <a:rPr lang="vi-VN" dirty="0"/>
              <a:t>SNMP được hỗ trợ trên nhiều loại thiết bị như </a:t>
            </a:r>
            <a:r>
              <a:rPr lang="vi-VN" dirty="0" err="1"/>
              <a:t>router</a:t>
            </a:r>
            <a:r>
              <a:rPr lang="vi-VN" dirty="0"/>
              <a:t>, </a:t>
            </a:r>
            <a:r>
              <a:rPr lang="vi-VN" dirty="0" err="1"/>
              <a:t>switch</a:t>
            </a:r>
            <a:r>
              <a:rPr lang="vi-VN" dirty="0"/>
              <a:t>, điểm truy cập không dây, máy in, thiết bị </a:t>
            </a:r>
            <a:r>
              <a:rPr lang="vi-VN" dirty="0" err="1"/>
              <a:t>IoT</a:t>
            </a:r>
            <a:r>
              <a:rPr lang="vi-VN" dirty="0"/>
              <a:t>, và có thể giám sát các dịch vụ như DHCP. Các thiết bị và dịch vụ này dùng </a:t>
            </a:r>
            <a:r>
              <a:rPr lang="vi-VN" dirty="0" err="1"/>
              <a:t>software</a:t>
            </a:r>
            <a:r>
              <a:rPr lang="vi-VN" dirty="0"/>
              <a:t> </a:t>
            </a:r>
            <a:r>
              <a:rPr lang="vi-VN" dirty="0" err="1"/>
              <a:t>agent</a:t>
            </a:r>
            <a:r>
              <a:rPr lang="vi-VN" dirty="0"/>
              <a:t> để giao tiếp với hệ thống quản lý mạng thông qua SNMP.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dirty="0"/>
          </a:p>
        </p:txBody>
      </p:sp>
    </p:spTree>
    <p:extLst>
      <p:ext uri="{BB962C8B-B14F-4D97-AF65-F5344CB8AC3E}">
        <p14:creationId xmlns:p14="http://schemas.microsoft.com/office/powerpoint/2010/main" val="1059275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spcBef>
                <a:spcPts val="0"/>
              </a:spcBef>
              <a:spcAft>
                <a:spcPts val="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Arial" panose="020B0604020202020204" pitchFamily="34" charset="0"/>
              </a:rPr>
              <a:t>Man: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chịu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trách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agent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spcBef>
                <a:spcPts val="0"/>
              </a:spcBef>
              <a:spcAft>
                <a:spcPts val="0"/>
              </a:spcAft>
              <a:buFont typeface="Courier New" panose="02070309020205020404" pitchFamily="49" charset="0"/>
              <a:buChar char="o"/>
            </a:pPr>
            <a:r>
              <a:rPr lang="en-US" sz="1200" dirty="0">
                <a:effectLst/>
                <a:latin typeface="+mn-lt"/>
                <a:ea typeface="+mn-ea"/>
                <a:cs typeface="+mn-cs"/>
              </a:rPr>
              <a:t>Age: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Agent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chịu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trách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manager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manager.</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None/>
              <a:tabLst/>
              <a:defRPr/>
            </a:pPr>
            <a:r>
              <a:rPr lang="en-US" sz="1200" dirty="0" err="1">
                <a:effectLst/>
                <a:latin typeface="Times New Roman" panose="02020603050405020304" pitchFamily="18" charset="0"/>
                <a:ea typeface="Calibri" panose="020F0502020204030204" pitchFamily="34" charset="0"/>
                <a:cs typeface="Arial" panose="020B0604020202020204" pitchFamily="34" charset="0"/>
              </a:rPr>
              <a:t>Một</a:t>
            </a:r>
            <a:r>
              <a:rPr lang="en-US" sz="1200" dirty="0">
                <a:effectLst/>
                <a:latin typeface="Times New Roman" panose="02020603050405020304" pitchFamily="18" charset="0"/>
                <a:ea typeface="Calibri" panose="020F0502020204030204" pitchFamily="34" charset="0"/>
                <a:cs typeface="Arial" panose="020B0604020202020204" pitchFamily="34" charset="0"/>
              </a:rPr>
              <a:t> SNMP Manager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có</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thể</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quản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lý</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nhiều</a:t>
            </a:r>
            <a:r>
              <a:rPr lang="en-US" sz="1200" dirty="0">
                <a:effectLst/>
                <a:latin typeface="Times New Roman" panose="02020603050405020304" pitchFamily="18" charset="0"/>
                <a:ea typeface="Calibri" panose="020F0502020204030204" pitchFamily="34" charset="0"/>
                <a:cs typeface="Arial" panose="020B0604020202020204" pitchFamily="34" charset="0"/>
              </a:rPr>
              <a:t> SNMP Agent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và</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ngược</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lại</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một</a:t>
            </a:r>
            <a:r>
              <a:rPr lang="en-US" sz="1200" dirty="0">
                <a:effectLst/>
                <a:latin typeface="Times New Roman" panose="02020603050405020304" pitchFamily="18" charset="0"/>
                <a:ea typeface="Calibri" panose="020F0502020204030204" pitchFamily="34" charset="0"/>
                <a:cs typeface="Arial" panose="020B0604020202020204" pitchFamily="34" charset="0"/>
              </a:rPr>
              <a:t> SNMP Agent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có</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thể</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chịu</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sự</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quản</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lý</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của</a:t>
            </a:r>
            <a:r>
              <a:rPr lang="en-US" sz="1200" dirty="0">
                <a:effectLst/>
                <a:latin typeface="Times New Roman" panose="02020603050405020304" pitchFamily="18" charset="0"/>
                <a:ea typeface="Calibri" panose="020F0502020204030204" pitchFamily="34" charset="0"/>
                <a:cs typeface="Arial" panose="020B0604020202020204" pitchFamily="34" charset="0"/>
              </a:rPr>
              <a:t>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nhiều</a:t>
            </a:r>
            <a:r>
              <a:rPr lang="en-US" sz="1200" dirty="0">
                <a:effectLst/>
                <a:latin typeface="Times New Roman" panose="02020603050405020304" pitchFamily="18" charset="0"/>
                <a:ea typeface="Calibri" panose="020F0502020204030204" pitchFamily="34" charset="0"/>
                <a:cs typeface="Arial" panose="020B0604020202020204" pitchFamily="34" charset="0"/>
              </a:rPr>
              <a:t> SNMP Manager.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None/>
              <a:tabLst/>
              <a:defRPr/>
            </a:pPr>
            <a:endParaRPr lang="vi-VN" dirty="0"/>
          </a:p>
        </p:txBody>
      </p:sp>
    </p:spTree>
    <p:extLst>
      <p:ext uri="{BB962C8B-B14F-4D97-AF65-F5344CB8AC3E}">
        <p14:creationId xmlns:p14="http://schemas.microsoft.com/office/powerpoint/2010/main" val="1302400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Tính đến năm 2024, SNMP có 3 phiên bản chính: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SNMPv1: Phiên bản đầu tiên, được mô tả trong RFC 1157.</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SNMPv2: Cải thiện xử lý lỗi</a:t>
            </a:r>
            <a:r>
              <a:rPr lang="en-US" dirty="0"/>
              <a:t> </a:t>
            </a:r>
            <a:r>
              <a:rPr lang="en-US" dirty="0" err="1"/>
              <a:t>hiệu</a:t>
            </a:r>
            <a:r>
              <a:rPr lang="en-US" dirty="0"/>
              <a:t> </a:t>
            </a:r>
            <a:r>
              <a:rPr lang="en-US" dirty="0" err="1"/>
              <a:t>quả</a:t>
            </a:r>
            <a:r>
              <a:rPr lang="en-US" dirty="0"/>
              <a:t> </a:t>
            </a:r>
            <a:r>
              <a:rPr lang="en-US" dirty="0" err="1"/>
              <a:t>hơn</a:t>
            </a:r>
            <a:r>
              <a:rPr lang="vi-VN" dirty="0"/>
              <a:t>, được mô tả trong RFC 1901, và còn được biết đến như SNMPv2c (giới thiệu trong RFC 1441).</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SNMPv3: Tăng cường bảo mật và quyền riêng tư, được mô tả trong RFC 3410.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Hiện tại, SNMPv2 vẫn phổ biến nhất, còn SNMPv3 được ưa chuộng nhờ tính năng bảo mật, mã hóa và xác thực tin nhắn trong quá trình truyền.</a:t>
            </a:r>
          </a:p>
        </p:txBody>
      </p:sp>
    </p:spTree>
    <p:extLst>
      <p:ext uri="{BB962C8B-B14F-4D97-AF65-F5344CB8AC3E}">
        <p14:creationId xmlns:p14="http://schemas.microsoft.com/office/powerpoint/2010/main" val="421377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SNMPv2 sử dụng 7 loại thông điệp chính: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1. </a:t>
            </a:r>
            <a:r>
              <a:rPr lang="vi-VN" dirty="0" err="1"/>
              <a:t>GetRequest</a:t>
            </a:r>
            <a:r>
              <a:rPr lang="vi-VN" dirty="0"/>
              <a:t>: Quản lý gửi yêu cầu đến </a:t>
            </a:r>
            <a:r>
              <a:rPr lang="vi-VN" dirty="0" err="1"/>
              <a:t>agent</a:t>
            </a:r>
            <a:r>
              <a:rPr lang="vi-VN" dirty="0"/>
              <a:t> để lấy giá trị của một hoặc nhiều </a:t>
            </a:r>
            <a:r>
              <a:rPr lang="vi-VN" dirty="0" err="1"/>
              <a:t>object</a:t>
            </a:r>
            <a:r>
              <a:rPr lang="vi-VN" dirty="0"/>
              <a:t> trong MIB dựa trên OID.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2. </a:t>
            </a:r>
            <a:r>
              <a:rPr lang="vi-VN" dirty="0" err="1"/>
              <a:t>GetNextRequest</a:t>
            </a:r>
            <a:r>
              <a:rPr lang="vi-VN" dirty="0"/>
              <a:t>: Quản lý gửi yêu cầu đến </a:t>
            </a:r>
            <a:r>
              <a:rPr lang="vi-VN" dirty="0" err="1"/>
              <a:t>agent</a:t>
            </a:r>
            <a:r>
              <a:rPr lang="vi-VN" dirty="0"/>
              <a:t> để lấy giá trị của </a:t>
            </a:r>
            <a:r>
              <a:rPr lang="vi-VN" dirty="0" err="1"/>
              <a:t>object</a:t>
            </a:r>
            <a:r>
              <a:rPr lang="vi-VN" dirty="0"/>
              <a:t> tiếp theo trong MIB.</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3. </a:t>
            </a:r>
            <a:r>
              <a:rPr lang="vi-VN" dirty="0" err="1"/>
              <a:t>GetBulkRequest</a:t>
            </a:r>
            <a:r>
              <a:rPr lang="vi-VN" dirty="0"/>
              <a:t>: Quản lý gửi yêu cầu đến </a:t>
            </a:r>
            <a:r>
              <a:rPr lang="vi-VN" dirty="0" err="1"/>
              <a:t>agent</a:t>
            </a:r>
            <a:r>
              <a:rPr lang="vi-VN" dirty="0"/>
              <a:t> để lấy nhiều giá trị của nhiều </a:t>
            </a:r>
            <a:r>
              <a:rPr lang="vi-VN" dirty="0" err="1"/>
              <a:t>object</a:t>
            </a:r>
            <a:r>
              <a:rPr lang="vi-VN" dirty="0"/>
              <a:t> cùng một lúc.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4. </a:t>
            </a:r>
            <a:r>
              <a:rPr lang="vi-VN" dirty="0" err="1"/>
              <a:t>InformRequest</a:t>
            </a:r>
            <a:r>
              <a:rPr lang="vi-VN" dirty="0"/>
              <a:t>: Quản lý gửi yêu cầu thông tin đến nhau để trao đổi dữ liệu.</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5. </a:t>
            </a:r>
            <a:r>
              <a:rPr lang="vi-VN" dirty="0" err="1"/>
              <a:t>SetRequest</a:t>
            </a:r>
            <a:r>
              <a:rPr lang="vi-VN" dirty="0"/>
              <a:t>: Quản lý gửi yêu cầu đến </a:t>
            </a:r>
            <a:r>
              <a:rPr lang="vi-VN" dirty="0" err="1"/>
              <a:t>agent</a:t>
            </a:r>
            <a:r>
              <a:rPr lang="vi-VN" dirty="0"/>
              <a:t> để thiết lập giá trị cho </a:t>
            </a:r>
            <a:r>
              <a:rPr lang="vi-VN" dirty="0" err="1"/>
              <a:t>object</a:t>
            </a:r>
            <a:r>
              <a:rPr lang="vi-VN" dirty="0"/>
              <a:t> (chỉ với các </a:t>
            </a:r>
            <a:r>
              <a:rPr lang="vi-VN" dirty="0" err="1"/>
              <a:t>object</a:t>
            </a:r>
            <a:r>
              <a:rPr lang="vi-VN" dirty="0"/>
              <a:t> có quyền READ_WRITE).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6. </a:t>
            </a:r>
            <a:r>
              <a:rPr lang="vi-VN" dirty="0" err="1"/>
              <a:t>GetResponse</a:t>
            </a:r>
            <a:r>
              <a:rPr lang="vi-VN" dirty="0"/>
              <a:t>: </a:t>
            </a:r>
            <a:r>
              <a:rPr lang="vi-VN" dirty="0" err="1"/>
              <a:t>Agent</a:t>
            </a:r>
            <a:r>
              <a:rPr lang="vi-VN" dirty="0"/>
              <a:t> gửi phản hồi về giá trị của </a:t>
            </a:r>
            <a:r>
              <a:rPr lang="vi-VN" dirty="0" err="1"/>
              <a:t>object</a:t>
            </a:r>
            <a:r>
              <a:rPr lang="vi-VN" dirty="0"/>
              <a:t> sau khi nhận yêu cầu từ quản lý.</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7. </a:t>
            </a:r>
            <a:r>
              <a:rPr lang="vi-VN" dirty="0" err="1"/>
              <a:t>Trap</a:t>
            </a:r>
            <a:r>
              <a:rPr lang="vi-VN" dirty="0"/>
              <a:t>: </a:t>
            </a:r>
            <a:r>
              <a:rPr lang="vi-VN" dirty="0" err="1"/>
              <a:t>Agent</a:t>
            </a:r>
            <a:r>
              <a:rPr lang="vi-VN" dirty="0"/>
              <a:t> tự động gửi thông báo đến quản lý khi có sự kiện xảy ra (ví dụ: cổng bị tắt). Có hai loại </a:t>
            </a:r>
            <a:r>
              <a:rPr lang="vi-VN" dirty="0" err="1"/>
              <a:t>trap</a:t>
            </a:r>
            <a:r>
              <a:rPr lang="vi-VN" dirty="0"/>
              <a: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err="1"/>
              <a:t>Generic</a:t>
            </a:r>
            <a:r>
              <a:rPr lang="vi-VN" dirty="0"/>
              <a:t> </a:t>
            </a:r>
            <a:r>
              <a:rPr lang="vi-VN" dirty="0" err="1"/>
              <a:t>trap</a:t>
            </a:r>
            <a:r>
              <a:rPr lang="vi-VN" dirty="0"/>
              <a:t>: Theo quy định của SNMP.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err="1"/>
              <a:t>Specific</a:t>
            </a:r>
            <a:r>
              <a:rPr lang="vi-VN" dirty="0"/>
              <a:t> </a:t>
            </a:r>
            <a:r>
              <a:rPr lang="vi-VN" dirty="0" err="1"/>
              <a:t>trap</a:t>
            </a:r>
            <a:r>
              <a:rPr lang="vi-VN" dirty="0"/>
              <a:t>: Được định nghĩa bởi nhà sản xuất. Mỗi </a:t>
            </a:r>
            <a:r>
              <a:rPr lang="vi-VN" dirty="0" err="1"/>
              <a:t>trap</a:t>
            </a:r>
            <a:r>
              <a:rPr lang="vi-VN" dirty="0"/>
              <a:t> được xác định bởi một mã số nguyên. Trong SNMPv1, có 7 loại </a:t>
            </a:r>
            <a:r>
              <a:rPr lang="vi-VN" dirty="0" err="1"/>
              <a:t>generic</a:t>
            </a:r>
            <a:r>
              <a:rPr lang="vi-VN" dirty="0"/>
              <a:t> </a:t>
            </a:r>
            <a:r>
              <a:rPr lang="vi-VN" dirty="0" err="1"/>
              <a:t>trap</a:t>
            </a:r>
            <a:r>
              <a:rPr lang="vi-VN" dirty="0"/>
              <a:t>: </a:t>
            </a:r>
            <a:r>
              <a:rPr lang="vi-VN" dirty="0" err="1"/>
              <a:t>coldStart</a:t>
            </a:r>
            <a:r>
              <a:rPr lang="vi-VN" dirty="0"/>
              <a:t> (0), </a:t>
            </a:r>
            <a:r>
              <a:rPr lang="vi-VN" dirty="0" err="1"/>
              <a:t>warmStart</a:t>
            </a:r>
            <a:r>
              <a:rPr lang="vi-VN" dirty="0"/>
              <a:t> (1), </a:t>
            </a:r>
            <a:r>
              <a:rPr lang="vi-VN" dirty="0" err="1"/>
              <a:t>linkDown</a:t>
            </a:r>
            <a:r>
              <a:rPr lang="vi-VN" dirty="0"/>
              <a:t> (2), </a:t>
            </a:r>
            <a:r>
              <a:rPr lang="vi-VN" dirty="0" err="1"/>
              <a:t>linkUp</a:t>
            </a:r>
            <a:r>
              <a:rPr lang="vi-VN" dirty="0"/>
              <a:t> (3),</a:t>
            </a:r>
            <a:r>
              <a:rPr lang="en-US" dirty="0"/>
              <a:t> </a:t>
            </a:r>
            <a:r>
              <a:rPr lang="vi-VN" dirty="0" err="1"/>
              <a:t>authenticationFailure</a:t>
            </a:r>
            <a:r>
              <a:rPr lang="vi-VN" dirty="0"/>
              <a:t> (4), </a:t>
            </a:r>
            <a:r>
              <a:rPr lang="vi-VN" dirty="0" err="1"/>
              <a:t>egpNeighborLoss</a:t>
            </a:r>
            <a:r>
              <a:rPr lang="vi-VN" dirty="0"/>
              <a:t> (5), và </a:t>
            </a:r>
            <a:r>
              <a:rPr lang="vi-VN" dirty="0" err="1"/>
              <a:t>enterpriseSpecific</a:t>
            </a:r>
            <a:r>
              <a:rPr lang="vi-VN" dirty="0"/>
              <a:t> (6).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err="1"/>
              <a:t>Trap</a:t>
            </a:r>
            <a:r>
              <a:rPr lang="vi-VN" dirty="0"/>
              <a:t> được sử dụng để cảnh báo, trong khi các yêu cầu và phản hồi SNMP được dùng để quản lý mạng.</a:t>
            </a:r>
          </a:p>
        </p:txBody>
      </p:sp>
    </p:spTree>
    <p:extLst>
      <p:ext uri="{BB962C8B-B14F-4D97-AF65-F5344CB8AC3E}">
        <p14:creationId xmlns:p14="http://schemas.microsoft.com/office/powerpoint/2010/main" val="209355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dirty="0" err="1">
                <a:effectLst/>
                <a:latin typeface="Times New Roman" panose="02020603050405020304" pitchFamily="18" charset="0"/>
                <a:ea typeface="Calibri" panose="020F0502020204030204" pitchFamily="34" charset="0"/>
                <a:cs typeface="Arial" panose="020B0604020202020204" pitchFamily="34" charset="0"/>
              </a:rPr>
              <a:t>Observium</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là</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nền</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tảng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mã</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nguồn</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mở</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giúp</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quản</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trị</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viên</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theo</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dõi</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và</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quản</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lý</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hiệu</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suất</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mạng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và</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thiết</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bị</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dễ</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dàng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Với</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giao</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diện</a:t>
            </a:r>
            <a:r>
              <a:rPr lang="en-US" sz="1800" b="0" dirty="0">
                <a:effectLst/>
                <a:latin typeface="Times New Roman" panose="02020603050405020304" pitchFamily="18" charset="0"/>
                <a:ea typeface="Calibri" panose="020F0502020204030204" pitchFamily="34" charset="0"/>
                <a:cs typeface="Arial" panose="020B0604020202020204" pitchFamily="34" charset="0"/>
              </a:rPr>
              <a:t> web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trực</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quan</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và</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hỗ</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trợ</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nhiều</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loại</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thiết</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bị</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từ</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các</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nhà</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cung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cấp</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khác</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nhau</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Observium</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là</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công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cụ</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mạnh</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mẽ</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cho</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các</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hệ</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thống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mạng</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phức</a:t>
            </a:r>
            <a:r>
              <a:rPr lang="en-US" sz="1800" b="0" dirty="0">
                <a:effectLst/>
                <a:latin typeface="Times New Roman" panose="02020603050405020304" pitchFamily="18" charset="0"/>
                <a:ea typeface="Calibri" panose="020F0502020204030204" pitchFamily="34" charset="0"/>
                <a:cs typeface="Arial" panose="020B0604020202020204" pitchFamily="34" charset="0"/>
              </a:rPr>
              <a:t> </a:t>
            </a:r>
            <a:r>
              <a:rPr lang="en-US" sz="1800" b="0" dirty="0" err="1">
                <a:effectLst/>
                <a:latin typeface="Times New Roman" panose="02020603050405020304" pitchFamily="18" charset="0"/>
                <a:ea typeface="Calibri" panose="020F0502020204030204" pitchFamily="34" charset="0"/>
                <a:cs typeface="Arial" panose="020B0604020202020204" pitchFamily="34" charset="0"/>
              </a:rPr>
              <a:t>tạp</a:t>
            </a:r>
            <a:r>
              <a:rPr lang="en-US" sz="1800" b="0" dirty="0">
                <a:effectLst/>
                <a:latin typeface="Times New Roman" panose="02020603050405020304" pitchFamily="18" charset="0"/>
                <a:ea typeface="Calibri" panose="020F0502020204030204" pitchFamily="34" charset="0"/>
                <a:cs typeface="Arial" panose="020B0604020202020204" pitchFamily="34" charset="0"/>
              </a:rPr>
              <a:t>.</a:t>
            </a:r>
            <a:endParaRPr lang="vi-VN" b="0" dirty="0"/>
          </a:p>
        </p:txBody>
      </p:sp>
    </p:spTree>
    <p:extLst>
      <p:ext uri="{BB962C8B-B14F-4D97-AF65-F5344CB8AC3E}">
        <p14:creationId xmlns:p14="http://schemas.microsoft.com/office/powerpoint/2010/main" val="1003595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err="1"/>
              <a:t>Observium</a:t>
            </a:r>
            <a:r>
              <a:rPr lang="vi-VN" dirty="0"/>
              <a:t> có giao diện </a:t>
            </a:r>
            <a:r>
              <a:rPr lang="vi-VN" dirty="0" err="1"/>
              <a:t>web</a:t>
            </a:r>
            <a:r>
              <a:rPr lang="vi-VN" dirty="0"/>
              <a:t> thân thiện, giúp theo dõi mạng và thiết bị dễ dàng theo thời gian thực. Nó hỗ trợ nhiều loại thiết bị từ các hãng như </a:t>
            </a:r>
            <a:r>
              <a:rPr lang="vi-VN" dirty="0" err="1"/>
              <a:t>Cisco</a:t>
            </a:r>
            <a:r>
              <a:rPr lang="vi-VN" dirty="0"/>
              <a:t>, </a:t>
            </a:r>
            <a:r>
              <a:rPr lang="vi-VN" dirty="0" err="1"/>
              <a:t>Juniper</a:t>
            </a:r>
            <a:r>
              <a:rPr lang="vi-VN" dirty="0"/>
              <a:t>, </a:t>
            </a:r>
            <a:r>
              <a:rPr lang="vi-VN" dirty="0" err="1"/>
              <a:t>Dell</a:t>
            </a:r>
            <a:r>
              <a:rPr lang="vi-VN" dirty="0"/>
              <a:t>, HP, và chạy trên cả Windows, </a:t>
            </a:r>
            <a:r>
              <a:rPr lang="vi-VN" dirty="0" err="1"/>
              <a:t>Linux</a:t>
            </a:r>
            <a:r>
              <a:rPr lang="vi-VN" dirty="0"/>
              <a:t> thông qua SNMP. </a:t>
            </a:r>
            <a:r>
              <a:rPr lang="vi-VN" dirty="0" err="1"/>
              <a:t>Observium</a:t>
            </a:r>
            <a:r>
              <a:rPr lang="vi-VN" dirty="0"/>
              <a:t> giám sát hiệu năng mạng, thu thập dữ liệu như băng thông, độ trễ, và sử dụng CPU, RAM. Hệ thống cung cấp biểu đồ chi tiết và cảnh báo khi có sự cố hoặc tham số vượt ngưỡng, giúp quản trị viên xử lý kịp thời.</a:t>
            </a:r>
          </a:p>
        </p:txBody>
      </p:sp>
    </p:spTree>
    <p:extLst>
      <p:ext uri="{BB962C8B-B14F-4D97-AF65-F5344CB8AC3E}">
        <p14:creationId xmlns:p14="http://schemas.microsoft.com/office/powerpoint/2010/main" val="377503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Các tính năng chính của </a:t>
            </a:r>
            <a:r>
              <a:rPr lang="vi-VN" dirty="0" err="1"/>
              <a:t>Observium</a:t>
            </a:r>
            <a:r>
              <a:rPr lang="vi-VN" dirty="0"/>
              <a:t> gồm: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Tự động phát hiện thiết bị: Phát hiện và thêm thiết bị mới vào hệ thống mà không cần cấu hình thủ công.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Theo dõi hiệu suất: Giám sát CPU, RAM, băng thông và lưu lượng mạng của các thiết bị.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Quản lý </a:t>
            </a:r>
            <a:r>
              <a:rPr lang="vi-VN" dirty="0" err="1"/>
              <a:t>log</a:t>
            </a:r>
            <a:r>
              <a:rPr lang="vi-VN" dirty="0"/>
              <a:t>: Thu thập và quản lý nhật ký hệ thống, hỗ trợ phân tích sự cố.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Hỗ trợ nhiều giao thức: Thu thập thông tin từ các thiết bị qua SNMP, IPMI và API của nhà cung cấp.</a:t>
            </a:r>
          </a:p>
        </p:txBody>
      </p:sp>
    </p:spTree>
    <p:extLst>
      <p:ext uri="{BB962C8B-B14F-4D97-AF65-F5344CB8AC3E}">
        <p14:creationId xmlns:p14="http://schemas.microsoft.com/office/powerpoint/2010/main" val="1773061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Lợi ích của </a:t>
            </a:r>
            <a:r>
              <a:rPr lang="vi-VN" dirty="0" err="1"/>
              <a:t>Observium</a:t>
            </a:r>
            <a:r>
              <a:rPr lang="vi-VN" dirty="0"/>
              <a:t> gồm: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Tăng hiệu quả quản lý: Quản trị viên có thể theo dõi toàn bộ hệ thống mạng từ một giao diện duy nhất.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Giảm thời gian xử lý sự cố: Cảnh báo tức thời giúp phát hiện và phản ứng nhanh với các sự cố trong mạng.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Khả năng mở rộng cao: Phù hợp cho cả mạng nhỏ và lớn, từ doanh nghiệp nhỏ đến trung tâm dữ liệu với hàng ngàn thiết bị.</a:t>
            </a:r>
          </a:p>
        </p:txBody>
      </p:sp>
    </p:spTree>
    <p:extLst>
      <p:ext uri="{BB962C8B-B14F-4D97-AF65-F5344CB8AC3E}">
        <p14:creationId xmlns:p14="http://schemas.microsoft.com/office/powerpoint/2010/main" val="2378997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Ứng dụng thực tế của </a:t>
            </a:r>
            <a:r>
              <a:rPr lang="vi-VN" dirty="0" err="1"/>
              <a:t>Observium</a:t>
            </a:r>
            <a:r>
              <a:rPr lang="vi-VN" dirty="0"/>
              <a:t> bao gồm: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Giám sát hệ thống mạng doanh nghiệp: Được dùng để quản lý các mạng phức tạp trong doanh nghiệp.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vi-VN" dirty="0"/>
              <a:t>Giám sát trung tâm dữ liệu: Giúp quản lý hiệu suất và trạng thái của các máy chủ, thiết bị lưu trữ và hạ tầng trong các trung tâm dữ liệu lớn.</a:t>
            </a:r>
          </a:p>
        </p:txBody>
      </p:sp>
    </p:spTree>
    <p:extLst>
      <p:ext uri="{BB962C8B-B14F-4D97-AF65-F5344CB8AC3E}">
        <p14:creationId xmlns:p14="http://schemas.microsoft.com/office/powerpoint/2010/main" val="597888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Cấu trúc chức năng của </a:t>
            </a:r>
            <a:r>
              <a:rPr lang="vi-VN" dirty="0" err="1"/>
              <a:t>Observium</a:t>
            </a:r>
            <a:r>
              <a:rPr lang="vi-VN" dirty="0"/>
              <a:t> gồm các phần chính: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1. SNMP + </a:t>
            </a:r>
            <a:r>
              <a:rPr lang="vi-VN" dirty="0" err="1"/>
              <a:t>Agent</a:t>
            </a:r>
            <a:r>
              <a:rPr lang="vi-VN" dirty="0"/>
              <a:t>: Thu thập dữ liệu từ các thiết bị mạng (</a:t>
            </a:r>
            <a:r>
              <a:rPr lang="vi-VN" dirty="0" err="1"/>
              <a:t>router</a:t>
            </a:r>
            <a:r>
              <a:rPr lang="vi-VN" dirty="0"/>
              <a:t>, </a:t>
            </a:r>
            <a:r>
              <a:rPr lang="vi-VN" dirty="0" err="1"/>
              <a:t>switch</a:t>
            </a:r>
            <a:r>
              <a:rPr lang="vi-VN" dirty="0"/>
              <a:t>, máy chủ) qua SNMP và </a:t>
            </a:r>
            <a:r>
              <a:rPr lang="vi-VN" dirty="0" err="1"/>
              <a:t>agents</a:t>
            </a:r>
            <a:r>
              <a:rPr lang="vi-VN"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2. </a:t>
            </a:r>
            <a:r>
              <a:rPr lang="vi-VN" dirty="0" err="1"/>
              <a:t>Poller</a:t>
            </a:r>
            <a:r>
              <a:rPr lang="vi-VN" dirty="0"/>
              <a:t>: Lấy dữ liệu định kỳ từ các thiết bị và lưu tạm vào </a:t>
            </a:r>
            <a:r>
              <a:rPr lang="vi-VN" dirty="0" err="1"/>
              <a:t>Memcached</a:t>
            </a:r>
            <a:r>
              <a:rPr lang="vi-VN" dirty="0"/>
              <a:t> để truy xuất nhanh.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3. </a:t>
            </a:r>
            <a:r>
              <a:rPr lang="vi-VN" dirty="0" err="1"/>
              <a:t>Billing</a:t>
            </a:r>
            <a:r>
              <a:rPr lang="vi-VN" dirty="0"/>
              <a:t> </a:t>
            </a:r>
            <a:r>
              <a:rPr lang="vi-VN" dirty="0" err="1"/>
              <a:t>Poller</a:t>
            </a:r>
            <a:r>
              <a:rPr lang="vi-VN" dirty="0"/>
              <a:t>: Giám sát và lưu trữ dữ liệu về lưu lượng và băng thông vào RRD và </a:t>
            </a:r>
            <a:r>
              <a:rPr lang="vi-VN" dirty="0" err="1"/>
              <a:t>MySQL</a:t>
            </a:r>
            <a:r>
              <a:rPr lang="vi-VN"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4. </a:t>
            </a:r>
            <a:r>
              <a:rPr lang="vi-VN" dirty="0" err="1"/>
              <a:t>Discovery</a:t>
            </a:r>
            <a:r>
              <a:rPr lang="vi-VN" dirty="0"/>
              <a:t>: Tự động phát hiện và thêm thiết bị mới vào hệ thống giám sát.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5. </a:t>
            </a:r>
            <a:r>
              <a:rPr lang="vi-VN" dirty="0" err="1"/>
              <a:t>Memcached</a:t>
            </a:r>
            <a:r>
              <a:rPr lang="vi-VN" dirty="0"/>
              <a:t>: Lưu tạm dữ liệu để giảm tải cho hệ thống.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6. RRD: Lưu trữ dữ liệu hiệu suất mạng theo thời gian.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7. </a:t>
            </a:r>
            <a:r>
              <a:rPr lang="vi-VN" dirty="0" err="1"/>
              <a:t>MySQL</a:t>
            </a:r>
            <a:r>
              <a:rPr lang="vi-VN" dirty="0"/>
              <a:t>: Lưu thông tin cấu hình và thiết bị.</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8. </a:t>
            </a:r>
            <a:r>
              <a:rPr lang="vi-VN" dirty="0" err="1"/>
              <a:t>Web</a:t>
            </a:r>
            <a:r>
              <a:rPr lang="vi-VN" dirty="0"/>
              <a:t> GUI và </a:t>
            </a:r>
            <a:r>
              <a:rPr lang="vi-VN" dirty="0" err="1"/>
              <a:t>Graphs</a:t>
            </a:r>
            <a:r>
              <a:rPr lang="vi-VN" dirty="0"/>
              <a:t>: Giao diện trực quan giúp quản lý và theo dõi hiệu suất qua biểu đồ.</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Cấu trúc này giúp </a:t>
            </a:r>
            <a:r>
              <a:rPr lang="vi-VN" dirty="0" err="1"/>
              <a:t>Observium</a:t>
            </a:r>
            <a:r>
              <a:rPr lang="vi-VN" dirty="0"/>
              <a:t> dễ mở rộng và quản lý hiệu quả mạng phức tạp.</a:t>
            </a:r>
          </a:p>
        </p:txBody>
      </p:sp>
    </p:spTree>
    <p:extLst>
      <p:ext uri="{BB962C8B-B14F-4D97-AF65-F5344CB8AC3E}">
        <p14:creationId xmlns:p14="http://schemas.microsoft.com/office/powerpoint/2010/main" val="3772593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295448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8ceba84788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8ceba84788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399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Nunito Sans" pitchFamily="2" charset="0"/>
              </a:rPr>
              <a:t>Báo cáo đã thực hiện các nhiệm vụ chính như sau:</a:t>
            </a:r>
            <a:r>
              <a:rPr lang="en-US" sz="1200" dirty="0">
                <a:latin typeface="Nunito Sans" pitchFamily="2" charset="0"/>
              </a:rPr>
              <a:t> …</a:t>
            </a:r>
            <a:endParaRPr lang="vi-VN" sz="1200" dirty="0">
              <a:latin typeface="Nunito Sans" pitchFamily="2" charset="0"/>
            </a:endParaRPr>
          </a:p>
          <a:p>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32</a:t>
            </a:fld>
            <a:endParaRPr lang="en-US"/>
          </a:p>
        </p:txBody>
      </p:sp>
    </p:spTree>
    <p:extLst>
      <p:ext uri="{BB962C8B-B14F-4D97-AF65-F5344CB8AC3E}">
        <p14:creationId xmlns:p14="http://schemas.microsoft.com/office/powerpoint/2010/main" val="2626832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latin typeface="Nunito Sans" pitchFamily="2" charset="0"/>
              </a:rPr>
              <a:t>Báo cáo đã thực hiện các nhiệm vụ chính như sau:</a:t>
            </a:r>
            <a:r>
              <a:rPr lang="en-US" sz="1200" dirty="0">
                <a:latin typeface="Nunito Sans" pitchFamily="2" charset="0"/>
              </a:rPr>
              <a:t> …</a:t>
            </a:r>
            <a:endParaRPr lang="vi-VN" sz="1200" dirty="0">
              <a:latin typeface="Nunito Sans" pitchFamily="2" charset="0"/>
            </a:endParaRPr>
          </a:p>
          <a:p>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33</a:t>
            </a:fld>
            <a:endParaRPr lang="en-US"/>
          </a:p>
        </p:txBody>
      </p:sp>
    </p:spTree>
    <p:extLst>
      <p:ext uri="{BB962C8B-B14F-4D97-AF65-F5344CB8AC3E}">
        <p14:creationId xmlns:p14="http://schemas.microsoft.com/office/powerpoint/2010/main" val="1027637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DAF00-9F84-693E-51C8-D68C4C124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20854D-1DBF-067B-27A4-277A4916C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3893E-FA06-DE27-E89D-0E9DC6FBA66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latin typeface="Nunito Sans" pitchFamily="2" charset="0"/>
              </a:rPr>
              <a:t>Báo cáo đã thực hiện các nhiệm vụ chính như sau:</a:t>
            </a:r>
            <a:r>
              <a:rPr lang="en-US" sz="1200">
                <a:latin typeface="Nunito Sans" pitchFamily="2" charset="0"/>
              </a:rPr>
              <a:t> …</a:t>
            </a:r>
            <a:endParaRPr lang="vi-VN" sz="1200">
              <a:latin typeface="Nunito Sans" pitchFamily="2" charset="0"/>
            </a:endParaRPr>
          </a:p>
          <a:p>
            <a:endParaRPr lang="en-US"/>
          </a:p>
        </p:txBody>
      </p:sp>
      <p:sp>
        <p:nvSpPr>
          <p:cNvPr id="4" name="Slide Number Placeholder 3">
            <a:extLst>
              <a:ext uri="{FF2B5EF4-FFF2-40B4-BE49-F238E27FC236}">
                <a16:creationId xmlns:a16="http://schemas.microsoft.com/office/drawing/2014/main" id="{EF65AABD-98B7-A90E-E67F-997890892468}"/>
              </a:ext>
            </a:extLst>
          </p:cNvPr>
          <p:cNvSpPr>
            <a:spLocks noGrp="1"/>
          </p:cNvSpPr>
          <p:nvPr>
            <p:ph type="sldNum" sz="quarter" idx="5"/>
          </p:nvPr>
        </p:nvSpPr>
        <p:spPr/>
        <p:txBody>
          <a:bodyPr/>
          <a:lstStyle/>
          <a:p>
            <a:fld id="{1B6385B9-069F-4458-832B-A82EA5FC353B}" type="slidenum">
              <a:rPr lang="en-US" smtClean="0"/>
              <a:t>34</a:t>
            </a:fld>
            <a:endParaRPr lang="en-US"/>
          </a:p>
        </p:txBody>
      </p:sp>
    </p:spTree>
    <p:extLst>
      <p:ext uri="{BB962C8B-B14F-4D97-AF65-F5344CB8AC3E}">
        <p14:creationId xmlns:p14="http://schemas.microsoft.com/office/powerpoint/2010/main" val="3750654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Giám</a:t>
            </a:r>
            <a:r>
              <a:rPr lang="en-US" dirty="0"/>
              <a:t> </a:t>
            </a:r>
            <a:r>
              <a:rPr lang="en-US" dirty="0" err="1"/>
              <a:t>sát</a:t>
            </a:r>
            <a:r>
              <a:rPr lang="en-US" dirty="0"/>
              <a:t> </a:t>
            </a:r>
            <a:r>
              <a:rPr lang="en-US" dirty="0" err="1"/>
              <a:t>hiệu</a:t>
            </a:r>
            <a:r>
              <a:rPr lang="en-US" dirty="0"/>
              <a:t> </a:t>
            </a:r>
            <a:r>
              <a:rPr lang="en-US" dirty="0" err="1"/>
              <a:t>năng</a:t>
            </a:r>
            <a:r>
              <a:rPr lang="en-US" dirty="0"/>
              <a:t> </a:t>
            </a:r>
            <a:r>
              <a:rPr lang="en-US" dirty="0" err="1"/>
              <a:t>mạng</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theo</a:t>
            </a:r>
            <a:r>
              <a:rPr lang="en-US" dirty="0"/>
              <a:t> </a:t>
            </a:r>
            <a:r>
              <a:rPr lang="en-US" dirty="0" err="1"/>
              <a:t>dõi</a:t>
            </a:r>
            <a:r>
              <a:rPr lang="en-US" dirty="0"/>
              <a:t> </a:t>
            </a:r>
            <a:r>
              <a:rPr lang="en-US" dirty="0" err="1"/>
              <a:t>hiệu</a:t>
            </a:r>
            <a:r>
              <a:rPr lang="en-US" dirty="0"/>
              <a:t> </a:t>
            </a:r>
            <a:r>
              <a:rPr lang="en-US" dirty="0" err="1"/>
              <a:t>suất</a:t>
            </a:r>
            <a:r>
              <a:rPr lang="en-US" dirty="0"/>
              <a:t>, </a:t>
            </a:r>
            <a:r>
              <a:rPr lang="en-US" dirty="0" err="1"/>
              <a:t>tính</a:t>
            </a:r>
            <a:r>
              <a:rPr lang="en-US" dirty="0"/>
              <a:t> </a:t>
            </a:r>
            <a:r>
              <a:rPr lang="en-US" dirty="0" err="1"/>
              <a:t>sẵn</a:t>
            </a:r>
            <a:r>
              <a:rPr lang="en-US" dirty="0"/>
              <a:t> </a:t>
            </a:r>
            <a:r>
              <a:rPr lang="en-US" dirty="0" err="1"/>
              <a:t>sàng</a:t>
            </a:r>
            <a:r>
              <a:rPr lang="en-US" dirty="0"/>
              <a:t> </a:t>
            </a:r>
            <a:r>
              <a:rPr lang="en-US" dirty="0" err="1"/>
              <a:t>và</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kết</a:t>
            </a:r>
            <a:r>
              <a:rPr lang="en-US" dirty="0"/>
              <a:t> </a:t>
            </a:r>
            <a:r>
              <a:rPr lang="en-US" dirty="0" err="1"/>
              <a:t>nối</a:t>
            </a:r>
            <a:r>
              <a:rPr lang="en-US" dirty="0"/>
              <a:t> </a:t>
            </a:r>
            <a:r>
              <a:rPr lang="en-US" dirty="0" err="1"/>
              <a:t>mạng</a:t>
            </a:r>
            <a:r>
              <a:rPr lang="en-US" dirty="0"/>
              <a:t>. </a:t>
            </a:r>
          </a:p>
          <a:p>
            <a:endParaRPr lang="en-US" dirty="0"/>
          </a:p>
          <a:p>
            <a:r>
              <a:rPr lang="en-US" dirty="0" err="1"/>
              <a:t>Mục</a:t>
            </a:r>
            <a:r>
              <a:rPr lang="en-US" dirty="0"/>
              <a:t> </a:t>
            </a:r>
            <a:r>
              <a:rPr lang="en-US" dirty="0" err="1"/>
              <a:t>tiêu</a:t>
            </a:r>
            <a:r>
              <a:rPr lang="en-US" dirty="0"/>
              <a:t> </a:t>
            </a:r>
            <a:r>
              <a:rPr lang="en-US" dirty="0" err="1"/>
              <a:t>là</a:t>
            </a:r>
            <a:r>
              <a:rPr lang="en-US" dirty="0"/>
              <a:t> </a:t>
            </a:r>
            <a:r>
              <a:rPr lang="en-US" dirty="0" err="1"/>
              <a:t>đảm</a:t>
            </a:r>
            <a:r>
              <a:rPr lang="en-US" dirty="0"/>
              <a:t> </a:t>
            </a:r>
            <a:r>
              <a:rPr lang="en-US" dirty="0" err="1"/>
              <a:t>bảo</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hiệu</a:t>
            </a:r>
            <a:r>
              <a:rPr lang="en-US" dirty="0"/>
              <a:t> </a:t>
            </a:r>
            <a:r>
              <a:rPr lang="en-US" dirty="0" err="1"/>
              <a:t>quả</a:t>
            </a:r>
            <a:r>
              <a:rPr lang="en-US" dirty="0"/>
              <a:t>. </a:t>
            </a:r>
          </a:p>
          <a:p>
            <a:endParaRPr lang="en-US" dirty="0"/>
          </a:p>
          <a:p>
            <a:r>
              <a:rPr lang="en-US" dirty="0" err="1"/>
              <a:t>Quá</a:t>
            </a:r>
            <a:r>
              <a:rPr lang="en-US" dirty="0"/>
              <a:t> </a:t>
            </a:r>
            <a:r>
              <a:rPr lang="en-US" dirty="0" err="1"/>
              <a:t>trình</a:t>
            </a:r>
            <a:r>
              <a:rPr lang="en-US" dirty="0"/>
              <a:t> </a:t>
            </a:r>
            <a:r>
              <a:rPr lang="en-US" dirty="0" err="1"/>
              <a:t>này</a:t>
            </a:r>
            <a:r>
              <a:rPr lang="en-US" dirty="0"/>
              <a:t> </a:t>
            </a:r>
            <a:r>
              <a:rPr lang="en-US" dirty="0" err="1"/>
              <a:t>thu</a:t>
            </a:r>
            <a:r>
              <a:rPr lang="en-US" dirty="0"/>
              <a:t> </a:t>
            </a:r>
            <a:r>
              <a:rPr lang="en-US" dirty="0" err="1"/>
              <a:t>thập</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thông</a:t>
            </a:r>
            <a:r>
              <a:rPr lang="en-US" dirty="0"/>
              <a:t> tin </a:t>
            </a:r>
            <a:r>
              <a:rPr lang="en-US" dirty="0" err="1"/>
              <a:t>từ</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mạng</a:t>
            </a:r>
            <a:r>
              <a:rPr lang="en-US" dirty="0"/>
              <a:t>, </a:t>
            </a:r>
            <a:r>
              <a:rPr lang="en-US" dirty="0" err="1"/>
              <a:t>nhằm</a:t>
            </a:r>
            <a:r>
              <a:rPr lang="en-US" dirty="0"/>
              <a:t> </a:t>
            </a:r>
            <a:r>
              <a:rPr lang="en-US" dirty="0" err="1"/>
              <a:t>đánh</a:t>
            </a:r>
            <a:r>
              <a:rPr lang="en-US" dirty="0"/>
              <a:t> </a:t>
            </a:r>
            <a:r>
              <a:rPr lang="en-US" dirty="0" err="1"/>
              <a:t>giá</a:t>
            </a:r>
            <a:r>
              <a:rPr lang="en-US" dirty="0"/>
              <a:t> </a:t>
            </a:r>
            <a:r>
              <a:rPr lang="en-US" dirty="0" err="1"/>
              <a:t>tình</a:t>
            </a:r>
            <a:r>
              <a:rPr lang="en-US" dirty="0"/>
              <a:t> </a:t>
            </a:r>
            <a:r>
              <a:rPr lang="en-US" dirty="0" err="1"/>
              <a:t>trạng</a:t>
            </a:r>
            <a:r>
              <a:rPr lang="en-US" dirty="0"/>
              <a:t> </a:t>
            </a:r>
            <a:r>
              <a:rPr lang="en-US" dirty="0" err="1"/>
              <a:t>và</a:t>
            </a:r>
            <a:r>
              <a:rPr lang="en-US" dirty="0"/>
              <a:t> </a:t>
            </a:r>
            <a:r>
              <a:rPr lang="en-US" dirty="0" err="1"/>
              <a:t>gửi</a:t>
            </a:r>
            <a:r>
              <a:rPr lang="en-US" dirty="0"/>
              <a:t> </a:t>
            </a:r>
            <a:r>
              <a:rPr lang="en-US" dirty="0" err="1"/>
              <a:t>cảnh</a:t>
            </a:r>
            <a:r>
              <a:rPr lang="en-US" dirty="0"/>
              <a:t> </a:t>
            </a:r>
            <a:r>
              <a:rPr lang="en-US" dirty="0" err="1"/>
              <a:t>báo</a:t>
            </a:r>
            <a:r>
              <a:rPr lang="en-US" dirty="0"/>
              <a:t> </a:t>
            </a:r>
            <a:r>
              <a:rPr lang="en-US" dirty="0" err="1"/>
              <a:t>cho</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khi</a:t>
            </a:r>
            <a:r>
              <a:rPr lang="en-US" dirty="0"/>
              <a:t> </a:t>
            </a:r>
            <a:r>
              <a:rPr lang="en-US" dirty="0" err="1"/>
              <a:t>có</a:t>
            </a:r>
            <a:r>
              <a:rPr lang="en-US" dirty="0"/>
              <a:t> </a:t>
            </a:r>
            <a:r>
              <a:rPr lang="en-US" dirty="0" err="1"/>
              <a:t>vấn</a:t>
            </a:r>
            <a:r>
              <a:rPr lang="en-US" dirty="0"/>
              <a:t> </a:t>
            </a:r>
            <a:r>
              <a:rPr lang="en-US" dirty="0" err="1"/>
              <a:t>đề</a:t>
            </a:r>
            <a:r>
              <a:rPr lang="en-US" dirty="0"/>
              <a:t> </a:t>
            </a:r>
            <a:r>
              <a:rPr lang="en-US" dirty="0" err="1"/>
              <a:t>xảy</a:t>
            </a:r>
            <a:r>
              <a:rPr lang="en-US" dirty="0"/>
              <a:t> </a:t>
            </a:r>
            <a:r>
              <a:rPr lang="en-US" dirty="0" err="1"/>
              <a:t>ra.</a:t>
            </a:r>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4</a:t>
            </a:fld>
            <a:endParaRPr lang="en-US"/>
          </a:p>
        </p:txBody>
      </p:sp>
    </p:spTree>
    <p:extLst>
      <p:ext uri="{BB962C8B-B14F-4D97-AF65-F5344CB8AC3E}">
        <p14:creationId xmlns:p14="http://schemas.microsoft.com/office/powerpoint/2010/main" val="286750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spcBef>
                <a:spcPts val="600"/>
              </a:spcBef>
              <a:spcAft>
                <a:spcPts val="600"/>
              </a:spcAft>
              <a:buFont typeface="Symbol" panose="05050102010706020507" pitchFamily="18" charset="2"/>
              <a:buChar char=""/>
              <a:tabLst>
                <a:tab pos="360045" algn="l"/>
              </a:tabLst>
            </a:pPr>
            <a:r>
              <a:rPr lang="vi-VN" sz="1800" dirty="0">
                <a:effectLst/>
                <a:latin typeface="UVN Viet Sach"/>
                <a:ea typeface="Calibri" panose="020F0502020204030204" pitchFamily="34" charset="0"/>
                <a:cs typeface="Times New Roman" panose="02020603050405020304" pitchFamily="18" charset="0"/>
              </a:rPr>
              <a:t>Phát hiện sớm các sự cố như mất kết nối, quá tải thiết bị, lỗi hệ thống.</a:t>
            </a:r>
            <a:endParaRPr lang="en-US" sz="1800" dirty="0">
              <a:effectLst/>
              <a:latin typeface="UVN Viet Sach"/>
              <a:ea typeface="Calibri" panose="020F0502020204030204" pitchFamily="34" charset="0"/>
              <a:cs typeface="Times New Roman" panose="02020603050405020304" pitchFamily="18" charset="0"/>
            </a:endParaRPr>
          </a:p>
          <a:p>
            <a:pPr marL="342900" marR="0" lvl="0" indent="-342900" algn="just">
              <a:spcBef>
                <a:spcPts val="600"/>
              </a:spcBef>
              <a:spcAft>
                <a:spcPts val="600"/>
              </a:spcAft>
              <a:buFont typeface="Symbol" panose="05050102010706020507" pitchFamily="18" charset="2"/>
              <a:buChar char=""/>
              <a:tabLst>
                <a:tab pos="360045" algn="l"/>
              </a:tabLst>
            </a:pPr>
            <a:r>
              <a:rPr lang="vi-VN" sz="1800" dirty="0">
                <a:effectLst/>
                <a:latin typeface="UVN Viet Sach"/>
                <a:ea typeface="Calibri" panose="020F0502020204030204" pitchFamily="34" charset="0"/>
                <a:cs typeface="Times New Roman" panose="02020603050405020304" pitchFamily="18" charset="0"/>
              </a:rPr>
              <a:t>Tối ưu hóa hiệu suất qua việc giám sát tài nguyên mạng như băng thông, CPU, bộ nhớ.</a:t>
            </a:r>
            <a:endParaRPr lang="en-US" sz="1800" dirty="0">
              <a:effectLst/>
              <a:latin typeface="UVN Viet Sach"/>
              <a:ea typeface="Calibri" panose="020F0502020204030204" pitchFamily="34" charset="0"/>
              <a:cs typeface="Times New Roman" panose="02020603050405020304" pitchFamily="18" charset="0"/>
            </a:endParaRPr>
          </a:p>
          <a:p>
            <a:pPr marL="342900" marR="0" lvl="0" indent="-342900" algn="just">
              <a:spcBef>
                <a:spcPts val="600"/>
              </a:spcBef>
              <a:spcAft>
                <a:spcPts val="600"/>
              </a:spcAft>
              <a:buFont typeface="Symbol" panose="05050102010706020507" pitchFamily="18" charset="2"/>
              <a:buChar char=""/>
              <a:tabLst>
                <a:tab pos="360045" algn="l"/>
              </a:tabLst>
            </a:pPr>
            <a:r>
              <a:rPr lang="vi-VN" sz="1800" dirty="0">
                <a:effectLst/>
                <a:latin typeface="UVN Viet Sach"/>
                <a:ea typeface="Calibri" panose="020F0502020204030204" pitchFamily="34" charset="0"/>
                <a:cs typeface="Times New Roman" panose="02020603050405020304" pitchFamily="18" charset="0"/>
              </a:rPr>
              <a:t>Đảm bảo mạng luôn sẵn sàng bằng cách theo dõi liên tục trạng thái hoạt động.</a:t>
            </a:r>
            <a:endParaRPr lang="en-US" sz="1800" dirty="0">
              <a:effectLst/>
              <a:latin typeface="UVN Viet Sach"/>
              <a:ea typeface="Calibri" panose="020F0502020204030204" pitchFamily="34" charset="0"/>
              <a:cs typeface="Times New Roman" panose="02020603050405020304" pitchFamily="18" charset="0"/>
            </a:endParaRPr>
          </a:p>
          <a:p>
            <a:pPr marL="342900" marR="0" lvl="0" indent="-342900" algn="just">
              <a:spcBef>
                <a:spcPts val="600"/>
              </a:spcBef>
              <a:spcAft>
                <a:spcPts val="600"/>
              </a:spcAft>
              <a:buFont typeface="Symbol" panose="05050102010706020507" pitchFamily="18" charset="2"/>
              <a:buChar char=""/>
              <a:tabLst>
                <a:tab pos="360045" algn="l"/>
              </a:tabLst>
            </a:pPr>
            <a:r>
              <a:rPr lang="vi-VN" sz="1800" dirty="0">
                <a:effectLst/>
                <a:latin typeface="UVN Viet Sach"/>
                <a:ea typeface="Calibri" panose="020F0502020204030204" pitchFamily="34" charset="0"/>
                <a:cs typeface="Times New Roman" panose="02020603050405020304" pitchFamily="18" charset="0"/>
              </a:rPr>
              <a:t>Bảo mật mạng bằng cách phát hiện các hành vi bất thường, dấu hiệu tấn công.</a:t>
            </a:r>
            <a:endParaRPr lang="en-US" sz="1800" dirty="0">
              <a:effectLst/>
              <a:latin typeface="UVN Viet Sach"/>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4000" dirty="0"/>
          </a:p>
        </p:txBody>
      </p:sp>
      <p:sp>
        <p:nvSpPr>
          <p:cNvPr id="4" name="Slide Number Placeholder 3"/>
          <p:cNvSpPr>
            <a:spLocks noGrp="1"/>
          </p:cNvSpPr>
          <p:nvPr>
            <p:ph type="sldNum" sz="quarter" idx="5"/>
          </p:nvPr>
        </p:nvSpPr>
        <p:spPr/>
        <p:txBody>
          <a:bodyPr/>
          <a:lstStyle/>
          <a:p>
            <a:fld id="{1B6385B9-069F-4458-832B-A82EA5FC353B}" type="slidenum">
              <a:rPr lang="en-US" smtClean="0"/>
              <a:t>5</a:t>
            </a:fld>
            <a:endParaRPr lang="en-US"/>
          </a:p>
        </p:txBody>
      </p:sp>
    </p:spTree>
    <p:extLst>
      <p:ext uri="{BB962C8B-B14F-4D97-AF65-F5344CB8AC3E}">
        <p14:creationId xmlns:p14="http://schemas.microsoft.com/office/powerpoint/2010/main" val="344015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solidFill>
                  <a:srgbClr val="000000"/>
                </a:solidFill>
                <a:effectLst/>
                <a:latin typeface="Times New Roman" panose="02020603050405020304" pitchFamily="18" charset="0"/>
                <a:ea typeface="Times New Roman" panose="02020603050405020304" pitchFamily="18" charset="0"/>
              </a:rPr>
              <a:t>Bao </a:t>
            </a:r>
            <a:r>
              <a:rPr lang="en-US" sz="1800" dirty="0" err="1">
                <a:solidFill>
                  <a:srgbClr val="000000"/>
                </a:solidFill>
                <a:effectLst/>
                <a:latin typeface="Times New Roman" panose="02020603050405020304" pitchFamily="18" charset="0"/>
                <a:ea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router, switch, </a:t>
            </a:r>
            <a:r>
              <a:rPr lang="en-US" sz="1800" dirty="0" err="1">
                <a:solidFill>
                  <a:srgbClr val="000000"/>
                </a:solidFill>
                <a:effectLst/>
                <a:latin typeface="Times New Roman" panose="02020603050405020304" pitchFamily="18" charset="0"/>
                <a:ea typeface="Times New Roman" panose="02020603050405020304" pitchFamily="18" charset="0"/>
              </a:rPr>
              <a:t>máy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chủ</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thậm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endpoint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PC, laptop.</a:t>
            </a: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rPr>
              <a:t> (Network Management Systems - NMS)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Observium</a:t>
            </a:r>
            <a:r>
              <a:rPr lang="en-US" sz="1800" dirty="0">
                <a:solidFill>
                  <a:srgbClr val="000000"/>
                </a:solidFill>
                <a:effectLst/>
                <a:latin typeface="Times New Roman" panose="02020603050405020304" pitchFamily="18" charset="0"/>
                <a:ea typeface="Times New Roman" panose="02020603050405020304" pitchFamily="18" charset="0"/>
              </a:rPr>
              <a:t>, Nagios, Zabbix, Cacti, SolarWinds.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cáo</a:t>
            </a:r>
            <a:r>
              <a:rPr lang="en-US" sz="1800" dirty="0">
                <a:solidFill>
                  <a:srgbClr val="000000"/>
                </a:solidFill>
                <a:effectLst/>
                <a:latin typeface="Times New Roman" panose="02020603050405020304" pitchFamily="18" charset="0"/>
                <a:ea typeface="Times New Roman" panose="02020603050405020304" pitchFamily="18" charset="0"/>
              </a:rPr>
              <a:t> chi </a:t>
            </a:r>
            <a:r>
              <a:rPr lang="en-US" sz="1800" dirty="0" err="1">
                <a:solidFill>
                  <a:srgbClr val="000000"/>
                </a:solidFill>
                <a:effectLst/>
                <a:latin typeface="Times New Roman" panose="02020603050405020304" pitchFamily="18" charset="0"/>
                <a:ea typeface="Times New Roman" panose="02020603050405020304" pitchFamily="18" charset="0"/>
              </a:rPr>
              <a:t>tiết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Đây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Đây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dõi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6</a:t>
            </a:fld>
            <a:endParaRPr lang="en-US"/>
          </a:p>
        </p:txBody>
      </p:sp>
    </p:spTree>
    <p:extLst>
      <p:ext uri="{BB962C8B-B14F-4D97-AF65-F5344CB8AC3E}">
        <p14:creationId xmlns:p14="http://schemas.microsoft.com/office/powerpoint/2010/main" val="299014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sẽ</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CPU, </a:t>
            </a:r>
            <a:r>
              <a:rPr lang="en-US" sz="1800" dirty="0" err="1">
                <a:solidFill>
                  <a:srgbClr val="000000"/>
                </a:solidFill>
                <a:effectLst/>
                <a:latin typeface="Times New Roman" panose="02020603050405020304" pitchFamily="18" charset="0"/>
                <a:ea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nhớ</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SNMP, NetFlow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ICMP (ping).</a:t>
            </a:r>
            <a:endParaRPr lang="en-US" sz="1800" dirty="0">
              <a:solidFill>
                <a:schemeClr val="tx1"/>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cụ</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sẽ</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tích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dữ</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này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phát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hiện</a:t>
            </a:r>
            <a:r>
              <a:rPr lang="en-US" sz="1800" dirty="0">
                <a:solidFill>
                  <a:srgbClr val="000000"/>
                </a:solidFill>
                <a:effectLst/>
                <a:latin typeface="Times New Roman" panose="02020603050405020304" pitchFamily="18" charset="0"/>
                <a:ea typeface="Calibri" panose="020F0502020204030204" pitchFamily="34" charset="0"/>
              </a:rPr>
              <a:t> xu </a:t>
            </a:r>
            <a:r>
              <a:rPr lang="en-US" sz="1800" dirty="0" err="1">
                <a:solidFill>
                  <a:srgbClr val="000000"/>
                </a:solidFill>
                <a:effectLst/>
                <a:latin typeface="Times New Roman" panose="02020603050405020304" pitchFamily="18" charset="0"/>
                <a:ea typeface="Calibri" panose="020F0502020204030204" pitchFamily="34" charset="0"/>
              </a:rPr>
              <a:t>hướng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cảnh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báo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sự</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cố</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hoặc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dự</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đoán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vấn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đề</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sắp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xảy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ra.</a:t>
            </a:r>
            <a:endParaRPr lang="en-US" sz="1800" dirty="0">
              <a:solidFill>
                <a:srgbClr val="000000"/>
              </a:solidFill>
              <a:effectLst/>
              <a:latin typeface="Times New Roman" panose="02020603050405020304" pitchFamily="18" charset="0"/>
              <a:ea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solidFill>
                  <a:srgbClr val="000000"/>
                </a:solidFill>
                <a:effectLst/>
                <a:latin typeface="Times New Roman" panose="02020603050405020304" pitchFamily="18" charset="0"/>
                <a:ea typeface="Times New Roman" panose="02020603050405020304" pitchFamily="18" charset="0"/>
              </a:rPr>
              <a:t>Khi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vượt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trước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sẽ</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gửi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rPr>
              <a:t> (qua email, tin </a:t>
            </a:r>
            <a:r>
              <a:rPr lang="en-US" sz="1800" dirty="0" err="1">
                <a:solidFill>
                  <a:srgbClr val="000000"/>
                </a:solidFill>
                <a:effectLst/>
                <a:latin typeface="Times New Roman" panose="02020603050405020304" pitchFamily="18" charset="0"/>
                <a:ea typeface="Times New Roman" panose="02020603050405020304" pitchFamily="18" charset="0"/>
              </a:rPr>
              <a:t>nhắn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kịp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can </a:t>
            </a:r>
            <a:r>
              <a:rPr lang="en-US" sz="1800" dirty="0" err="1">
                <a:solidFill>
                  <a:srgbClr val="000000"/>
                </a:solidFill>
                <a:effectLst/>
                <a:latin typeface="Times New Roman" panose="02020603050405020304" pitchFamily="18" charset="0"/>
                <a:ea typeface="Times New Roman" panose="02020603050405020304" pitchFamily="18" charset="0"/>
              </a:rPr>
              <a:t>thiệp</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28600" marR="0">
              <a:lnSpc>
                <a:spcPct val="106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7</a:t>
            </a:fld>
            <a:endParaRPr lang="en-US"/>
          </a:p>
        </p:txBody>
      </p:sp>
    </p:spTree>
    <p:extLst>
      <p:ext uri="{BB962C8B-B14F-4D97-AF65-F5344CB8AC3E}">
        <p14:creationId xmlns:p14="http://schemas.microsoft.com/office/powerpoint/2010/main" val="43981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ourier New" panose="02070309020205020404" pitchFamily="49" charset="0"/>
              <a:buChar char="o"/>
            </a:pPr>
            <a:r>
              <a:rPr lang="en-US" sz="1800" dirty="0" err="1">
                <a:solidFill>
                  <a:srgbClr val="000000"/>
                </a:solidFill>
                <a:effectLst/>
                <a:latin typeface="Times New Roman" panose="02020603050405020304" pitchFamily="18" charset="0"/>
                <a:ea typeface="Calibri" panose="020F0502020204030204" pitchFamily="34" charset="0"/>
              </a:rPr>
              <a:t>Hệ</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thống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chủ</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động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gửi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yêu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cầu</a:t>
            </a:r>
            <a:r>
              <a:rPr lang="en-US" sz="1800" dirty="0">
                <a:solidFill>
                  <a:srgbClr val="000000"/>
                </a:solidFill>
                <a:effectLst/>
                <a:latin typeface="Times New Roman" panose="02020603050405020304" pitchFamily="18" charset="0"/>
                <a:ea typeface="Calibri" panose="020F0502020204030204" pitchFamily="34" charset="0"/>
              </a:rPr>
              <a:t> (ping, SNMP, HTTP requests) </a:t>
            </a:r>
            <a:r>
              <a:rPr lang="en-US" sz="1800" dirty="0" err="1">
                <a:solidFill>
                  <a:srgbClr val="000000"/>
                </a:solidFill>
                <a:effectLst/>
                <a:latin typeface="Times New Roman" panose="02020603050405020304" pitchFamily="18" charset="0"/>
                <a:ea typeface="Calibri" panose="020F0502020204030204" pitchFamily="34" charset="0"/>
              </a:rPr>
              <a:t>tới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thiết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bị</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kiểm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trạng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thái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suất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chúng</a:t>
            </a:r>
            <a:r>
              <a:rPr lang="en-US" sz="1800" dirty="0">
                <a:solidFill>
                  <a:srgbClr val="000000"/>
                </a:solidFill>
                <a:effectLst/>
                <a:latin typeface="Times New Roman" panose="02020603050405020304" pitchFamily="18" charset="0"/>
                <a:ea typeface="Calibri" panose="020F0502020204030204" pitchFamily="34" charset="0"/>
              </a:rPr>
              <a:t>.</a:t>
            </a:r>
          </a:p>
          <a:p>
            <a:pPr marL="285750" indent="-285750">
              <a:buFont typeface="Courier New" panose="02070309020205020404" pitchFamily="49" charset="0"/>
              <a:buChar char="o"/>
            </a:pPr>
            <a:r>
              <a:rPr lang="en-US" sz="1800" dirty="0">
                <a:solidFill>
                  <a:srgbClr val="000000"/>
                </a:solidFill>
                <a:effectLst/>
                <a:latin typeface="Times New Roman" panose="02020603050405020304" pitchFamily="18" charset="0"/>
                <a:ea typeface="Times New Roman" panose="02020603050405020304" pitchFamily="18" charset="0"/>
              </a:rPr>
              <a:t>Thu </a:t>
            </a:r>
            <a:r>
              <a:rPr lang="en-US" sz="1800" dirty="0" err="1">
                <a:solidFill>
                  <a:srgbClr val="000000"/>
                </a:solidFill>
                <a:effectLst/>
                <a:latin typeface="Times New Roman" panose="02020603050405020304" pitchFamily="18" charset="0"/>
                <a:ea typeface="Times New Roman" panose="02020603050405020304" pitchFamily="18" charset="0"/>
              </a:rPr>
              <a:t>thập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gửi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chỉ</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mà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gửi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a:t>
            </a:r>
            <a:r>
              <a:rPr lang="en-US" sz="1800" dirty="0">
                <a:solidFill>
                  <a:srgbClr val="000000"/>
                </a:solidFill>
                <a:effectLst/>
                <a:latin typeface="Times New Roman" panose="02020603050405020304" pitchFamily="18" charset="0"/>
                <a:ea typeface="Times New Roman" panose="02020603050405020304" pitchFamily="18" charset="0"/>
              </a:rPr>
              <a:t>: NetFlow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sFlow</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8</a:t>
            </a:fld>
            <a:endParaRPr lang="en-US"/>
          </a:p>
        </p:txBody>
      </p:sp>
    </p:spTree>
    <p:extLst>
      <p:ext uri="{BB962C8B-B14F-4D97-AF65-F5344CB8AC3E}">
        <p14:creationId xmlns:p14="http://schemas.microsoft.com/office/powerpoint/2010/main" val="136658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0" indent="-1714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gói</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nguồn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quay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hưởng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628650" marR="0" lvl="0" indent="-1714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gói</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hưởng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VoIP.</a:t>
            </a:r>
            <a:endParaRPr lang="en-US" sz="1800" dirty="0">
              <a:solidFill>
                <a:schemeClr val="tx1"/>
              </a:solidFill>
              <a:effectLst/>
              <a:latin typeface="Times New Roman" panose="02020603050405020304" pitchFamily="18" charset="0"/>
              <a:ea typeface="Times New Roman" panose="02020603050405020304" pitchFamily="18" charset="0"/>
            </a:endParaRPr>
          </a:p>
          <a:p>
            <a:pPr marL="628650" marR="0" lvl="0" indent="-1714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Calibri" panose="020F0502020204030204" pitchFamily="34" charset="0"/>
              </a:rPr>
              <a:t>Phản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ánh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năng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giao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tiếp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ổn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định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hệ</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thống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mạng</a:t>
            </a:r>
            <a:r>
              <a:rPr lang="en-US" sz="1800" dirty="0">
                <a:solidFill>
                  <a:srgbClr val="000000"/>
                </a:solidFill>
                <a:effectLst/>
                <a:latin typeface="Times New Roman" panose="02020603050405020304" pitchFamily="18" charset="0"/>
                <a:ea typeface="Calibri" panose="020F0502020204030204" pitchFamily="34" charset="0"/>
              </a:rPr>
              <a:t>.</a:t>
            </a:r>
          </a:p>
          <a:p>
            <a:pPr marL="628650" marR="0" lvl="0" indent="-1714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800" dirty="0" err="1">
                <a:solidFill>
                  <a:srgbClr val="000000"/>
                </a:solidFill>
                <a:effectLst/>
                <a:latin typeface="Times New Roman" panose="02020603050405020304" pitchFamily="18" charset="0"/>
                <a:ea typeface="Times New Roman" panose="02020603050405020304" pitchFamily="18" charset="0"/>
              </a:rPr>
              <a:t>Tổng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truyền</a:t>
            </a:r>
            <a:r>
              <a:rPr lang="en-US" sz="1800" dirty="0">
                <a:solidFill>
                  <a:srgbClr val="000000"/>
                </a:solidFill>
                <a:effectLst/>
                <a:latin typeface="Times New Roman" panose="02020603050405020304" pitchFamily="18" charset="0"/>
                <a:ea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đường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truyền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chemeClr val="tx1"/>
              </a:solidFill>
              <a:effectLst/>
              <a:latin typeface="Times New Roman" panose="02020603050405020304" pitchFamily="18" charset="0"/>
              <a:ea typeface="Times New Roman" panose="02020603050405020304" pitchFamily="18" charset="0"/>
            </a:endParaRPr>
          </a:p>
          <a:p>
            <a:pPr marL="628650" marR="0" lvl="0" indent="-1714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800" dirty="0">
                <a:solidFill>
                  <a:srgbClr val="000000"/>
                </a:solidFill>
                <a:effectLst/>
                <a:latin typeface="Times New Roman" panose="02020603050405020304" pitchFamily="18" charset="0"/>
                <a:ea typeface="Times New Roman" panose="02020603050405020304" pitchFamily="18" charset="0"/>
              </a:rPr>
              <a:t>Theo </a:t>
            </a:r>
            <a:r>
              <a:rPr lang="en-US" sz="1800" dirty="0" err="1">
                <a:solidFill>
                  <a:srgbClr val="000000"/>
                </a:solidFill>
                <a:effectLst/>
                <a:latin typeface="Times New Roman" panose="02020603050405020304" pitchFamily="18" charset="0"/>
                <a:ea typeface="Times New Roman" panose="02020603050405020304" pitchFamily="18" charset="0"/>
              </a:rPr>
              <a:t>dõi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trọng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chủ</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router.</a:t>
            </a:r>
            <a:endParaRPr lang="en-US" sz="1800" dirty="0">
              <a:effectLst/>
              <a:latin typeface="Times New Roman" panose="02020603050405020304" pitchFamily="18" charset="0"/>
              <a:ea typeface="Times New Roman" panose="02020603050405020304" pitchFamily="18" charset="0"/>
            </a:endParaRPr>
          </a:p>
          <a:p>
            <a:pPr marL="628650" marR="0" lvl="0" indent="-171450" algn="l">
              <a:lnSpc>
                <a:spcPct val="150000"/>
              </a:lnSpc>
              <a:spcBef>
                <a:spcPts val="0"/>
              </a:spcBef>
              <a:spcAft>
                <a:spcPts val="0"/>
              </a:spcAft>
              <a:buFont typeface="Courier New" panose="02070309020205020404" pitchFamily="49" charset="0"/>
              <a:buChar char="o"/>
            </a:pPr>
            <a:endParaRPr lang="en-US" dirty="0"/>
          </a:p>
        </p:txBody>
      </p:sp>
      <p:sp>
        <p:nvSpPr>
          <p:cNvPr id="4" name="Slide Number Placeholder 3"/>
          <p:cNvSpPr>
            <a:spLocks noGrp="1"/>
          </p:cNvSpPr>
          <p:nvPr>
            <p:ph type="sldNum" sz="quarter" idx="5"/>
          </p:nvPr>
        </p:nvSpPr>
        <p:spPr/>
        <p:txBody>
          <a:bodyPr/>
          <a:lstStyle/>
          <a:p>
            <a:fld id="{1B6385B9-069F-4458-832B-A82EA5FC353B}" type="slidenum">
              <a:rPr lang="en-US" smtClean="0"/>
              <a:t>9</a:t>
            </a:fld>
            <a:endParaRPr lang="en-US"/>
          </a:p>
        </p:txBody>
      </p:sp>
    </p:spTree>
    <p:extLst>
      <p:ext uri="{BB962C8B-B14F-4D97-AF65-F5344CB8AC3E}">
        <p14:creationId xmlns:p14="http://schemas.microsoft.com/office/powerpoint/2010/main" val="192214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71600" y="1069926"/>
            <a:ext cx="8820600" cy="3412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10000">
                <a:solidFill>
                  <a:srgbClr val="FFFFFF"/>
                </a:solidFill>
                <a:latin typeface="Fredoka One"/>
                <a:ea typeface="Fredoka One"/>
                <a:cs typeface="Fredoka One"/>
                <a:sym typeface="Fredoka One"/>
              </a:defRPr>
            </a:lvl1pPr>
            <a:lvl2pPr lvl="1" algn="ctr">
              <a:spcBef>
                <a:spcPts val="0"/>
              </a:spcBef>
              <a:spcAft>
                <a:spcPts val="0"/>
              </a:spcAft>
              <a:buSzPts val="5200"/>
              <a:buNone/>
              <a:defRPr sz="10400"/>
            </a:lvl2pPr>
            <a:lvl3pPr lvl="2" algn="ctr">
              <a:spcBef>
                <a:spcPts val="0"/>
              </a:spcBef>
              <a:spcAft>
                <a:spcPts val="0"/>
              </a:spcAft>
              <a:buSzPts val="5200"/>
              <a:buNone/>
              <a:defRPr sz="10400"/>
            </a:lvl3pPr>
            <a:lvl4pPr lvl="3" algn="ctr">
              <a:spcBef>
                <a:spcPts val="0"/>
              </a:spcBef>
              <a:spcAft>
                <a:spcPts val="0"/>
              </a:spcAft>
              <a:buSzPts val="5200"/>
              <a:buNone/>
              <a:defRPr sz="10400"/>
            </a:lvl4pPr>
            <a:lvl5pPr lvl="4" algn="ctr">
              <a:spcBef>
                <a:spcPts val="0"/>
              </a:spcBef>
              <a:spcAft>
                <a:spcPts val="0"/>
              </a:spcAft>
              <a:buSzPts val="5200"/>
              <a:buNone/>
              <a:defRPr sz="10400"/>
            </a:lvl5pPr>
            <a:lvl6pPr lvl="5" algn="ctr">
              <a:spcBef>
                <a:spcPts val="0"/>
              </a:spcBef>
              <a:spcAft>
                <a:spcPts val="0"/>
              </a:spcAft>
              <a:buSzPts val="5200"/>
              <a:buNone/>
              <a:defRPr sz="10400"/>
            </a:lvl6pPr>
            <a:lvl7pPr lvl="6" algn="ctr">
              <a:spcBef>
                <a:spcPts val="0"/>
              </a:spcBef>
              <a:spcAft>
                <a:spcPts val="0"/>
              </a:spcAft>
              <a:buSzPts val="5200"/>
              <a:buNone/>
              <a:defRPr sz="10400"/>
            </a:lvl7pPr>
            <a:lvl8pPr lvl="7" algn="ctr">
              <a:spcBef>
                <a:spcPts val="0"/>
              </a:spcBef>
              <a:spcAft>
                <a:spcPts val="0"/>
              </a:spcAft>
              <a:buSzPts val="5200"/>
              <a:buNone/>
              <a:defRPr sz="10400"/>
            </a:lvl8pPr>
            <a:lvl9pPr lvl="8" algn="ctr">
              <a:spcBef>
                <a:spcPts val="0"/>
              </a:spcBef>
              <a:spcAft>
                <a:spcPts val="0"/>
              </a:spcAft>
              <a:buSzPts val="5200"/>
              <a:buNone/>
              <a:defRPr sz="10400"/>
            </a:lvl9pPr>
          </a:lstStyle>
          <a:p>
            <a:endParaRPr/>
          </a:p>
        </p:txBody>
      </p:sp>
      <p:sp>
        <p:nvSpPr>
          <p:cNvPr id="10" name="Google Shape;10;p2"/>
          <p:cNvSpPr txBox="1">
            <a:spLocks noGrp="1"/>
          </p:cNvSpPr>
          <p:nvPr>
            <p:ph type="subTitle" idx="1"/>
          </p:nvPr>
        </p:nvSpPr>
        <p:spPr>
          <a:xfrm>
            <a:off x="1371600" y="4556690"/>
            <a:ext cx="8820600" cy="88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5600"/>
            </a:lvl2pPr>
            <a:lvl3pPr lvl="2" algn="ctr">
              <a:lnSpc>
                <a:spcPct val="100000"/>
              </a:lnSpc>
              <a:spcBef>
                <a:spcPts val="0"/>
              </a:spcBef>
              <a:spcAft>
                <a:spcPts val="0"/>
              </a:spcAft>
              <a:buSzPts val="2800"/>
              <a:buNone/>
              <a:defRPr sz="5600"/>
            </a:lvl3pPr>
            <a:lvl4pPr lvl="3" algn="ctr">
              <a:lnSpc>
                <a:spcPct val="100000"/>
              </a:lnSpc>
              <a:spcBef>
                <a:spcPts val="0"/>
              </a:spcBef>
              <a:spcAft>
                <a:spcPts val="0"/>
              </a:spcAft>
              <a:buSzPts val="2800"/>
              <a:buNone/>
              <a:defRPr sz="5600"/>
            </a:lvl4pPr>
            <a:lvl5pPr lvl="4" algn="ctr">
              <a:lnSpc>
                <a:spcPct val="100000"/>
              </a:lnSpc>
              <a:spcBef>
                <a:spcPts val="0"/>
              </a:spcBef>
              <a:spcAft>
                <a:spcPts val="0"/>
              </a:spcAft>
              <a:buSzPts val="2800"/>
              <a:buNone/>
              <a:defRPr sz="5600"/>
            </a:lvl5pPr>
            <a:lvl6pPr lvl="5" algn="ctr">
              <a:lnSpc>
                <a:spcPct val="100000"/>
              </a:lnSpc>
              <a:spcBef>
                <a:spcPts val="0"/>
              </a:spcBef>
              <a:spcAft>
                <a:spcPts val="0"/>
              </a:spcAft>
              <a:buSzPts val="2800"/>
              <a:buNone/>
              <a:defRPr sz="5600"/>
            </a:lvl6pPr>
            <a:lvl7pPr lvl="6" algn="ctr">
              <a:lnSpc>
                <a:spcPct val="100000"/>
              </a:lnSpc>
              <a:spcBef>
                <a:spcPts val="0"/>
              </a:spcBef>
              <a:spcAft>
                <a:spcPts val="0"/>
              </a:spcAft>
              <a:buSzPts val="2800"/>
              <a:buNone/>
              <a:defRPr sz="5600"/>
            </a:lvl7pPr>
            <a:lvl8pPr lvl="7" algn="ctr">
              <a:lnSpc>
                <a:spcPct val="100000"/>
              </a:lnSpc>
              <a:spcBef>
                <a:spcPts val="0"/>
              </a:spcBef>
              <a:spcAft>
                <a:spcPts val="0"/>
              </a:spcAft>
              <a:buSzPts val="2800"/>
              <a:buNone/>
              <a:defRPr sz="5600"/>
            </a:lvl8pPr>
            <a:lvl9pPr lvl="8" algn="ctr">
              <a:lnSpc>
                <a:spcPct val="100000"/>
              </a:lnSpc>
              <a:spcBef>
                <a:spcPts val="0"/>
              </a:spcBef>
              <a:spcAft>
                <a:spcPts val="0"/>
              </a:spcAft>
              <a:buSzPts val="2800"/>
              <a:buNone/>
              <a:defRPr sz="5600"/>
            </a:lvl9pPr>
          </a:lstStyle>
          <a:p>
            <a:endParaRPr/>
          </a:p>
        </p:txBody>
      </p:sp>
      <p:grpSp>
        <p:nvGrpSpPr>
          <p:cNvPr id="11" name="Google Shape;11;p2"/>
          <p:cNvGrpSpPr/>
          <p:nvPr/>
        </p:nvGrpSpPr>
        <p:grpSpPr>
          <a:xfrm rot="12770">
            <a:off x="6287447" y="-1447941"/>
            <a:ext cx="17258670" cy="15382922"/>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Tree>
    <p:extLst>
      <p:ext uri="{BB962C8B-B14F-4D97-AF65-F5344CB8AC3E}">
        <p14:creationId xmlns:p14="http://schemas.microsoft.com/office/powerpoint/2010/main" val="183970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2549276" y="-1406511"/>
            <a:ext cx="13625512" cy="13100062"/>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20" name="Google Shape;20;p3"/>
          <p:cNvSpPr txBox="1">
            <a:spLocks noGrp="1"/>
          </p:cNvSpPr>
          <p:nvPr>
            <p:ph type="title"/>
          </p:nvPr>
        </p:nvSpPr>
        <p:spPr>
          <a:xfrm>
            <a:off x="6833126" y="3910800"/>
            <a:ext cx="6421800" cy="168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0000">
                <a:solidFill>
                  <a:schemeClr val="accent3"/>
                </a:solidFill>
              </a:defRPr>
            </a:lvl1pPr>
            <a:lvl2pPr lvl="1">
              <a:spcBef>
                <a:spcPts val="0"/>
              </a:spcBef>
              <a:spcAft>
                <a:spcPts val="0"/>
              </a:spcAft>
              <a:buSzPts val="3600"/>
              <a:buNone/>
              <a:defRPr sz="7200"/>
            </a:lvl2pPr>
            <a:lvl3pPr lvl="2">
              <a:spcBef>
                <a:spcPts val="0"/>
              </a:spcBef>
              <a:spcAft>
                <a:spcPts val="0"/>
              </a:spcAft>
              <a:buSzPts val="3600"/>
              <a:buNone/>
              <a:defRPr sz="7200"/>
            </a:lvl3pPr>
            <a:lvl4pPr lvl="3">
              <a:spcBef>
                <a:spcPts val="0"/>
              </a:spcBef>
              <a:spcAft>
                <a:spcPts val="0"/>
              </a:spcAft>
              <a:buSzPts val="3600"/>
              <a:buNone/>
              <a:defRPr sz="7200"/>
            </a:lvl4pPr>
            <a:lvl5pPr lvl="4">
              <a:spcBef>
                <a:spcPts val="0"/>
              </a:spcBef>
              <a:spcAft>
                <a:spcPts val="0"/>
              </a:spcAft>
              <a:buSzPts val="3600"/>
              <a:buNone/>
              <a:defRPr sz="7200"/>
            </a:lvl5pPr>
            <a:lvl6pPr lvl="5">
              <a:spcBef>
                <a:spcPts val="0"/>
              </a:spcBef>
              <a:spcAft>
                <a:spcPts val="0"/>
              </a:spcAft>
              <a:buSzPts val="3600"/>
              <a:buNone/>
              <a:defRPr sz="7200"/>
            </a:lvl6pPr>
            <a:lvl7pPr lvl="6">
              <a:spcBef>
                <a:spcPts val="0"/>
              </a:spcBef>
              <a:spcAft>
                <a:spcPts val="0"/>
              </a:spcAft>
              <a:buSzPts val="3600"/>
              <a:buNone/>
              <a:defRPr sz="7200"/>
            </a:lvl7pPr>
            <a:lvl8pPr lvl="7">
              <a:spcBef>
                <a:spcPts val="0"/>
              </a:spcBef>
              <a:spcAft>
                <a:spcPts val="0"/>
              </a:spcAft>
              <a:buSzPts val="3600"/>
              <a:buNone/>
              <a:defRPr sz="7200"/>
            </a:lvl8pPr>
            <a:lvl9pPr lvl="8">
              <a:spcBef>
                <a:spcPts val="0"/>
              </a:spcBef>
              <a:spcAft>
                <a:spcPts val="0"/>
              </a:spcAft>
              <a:buSzPts val="3600"/>
              <a:buNone/>
              <a:defRPr sz="7200"/>
            </a:lvl9pPr>
          </a:lstStyle>
          <a:p>
            <a:endParaRPr/>
          </a:p>
        </p:txBody>
      </p:sp>
      <p:sp>
        <p:nvSpPr>
          <p:cNvPr id="21" name="Google Shape;21;p3"/>
          <p:cNvSpPr txBox="1">
            <a:spLocks noGrp="1"/>
          </p:cNvSpPr>
          <p:nvPr>
            <p:ph type="subTitle" idx="1"/>
          </p:nvPr>
        </p:nvSpPr>
        <p:spPr>
          <a:xfrm>
            <a:off x="4399800" y="5594400"/>
            <a:ext cx="9488400" cy="78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5600"/>
            </a:lvl2pPr>
            <a:lvl3pPr lvl="2" rtl="0">
              <a:lnSpc>
                <a:spcPct val="100000"/>
              </a:lnSpc>
              <a:spcBef>
                <a:spcPts val="0"/>
              </a:spcBef>
              <a:spcAft>
                <a:spcPts val="0"/>
              </a:spcAft>
              <a:buSzPts val="2800"/>
              <a:buNone/>
              <a:defRPr sz="5600"/>
            </a:lvl3pPr>
            <a:lvl4pPr lvl="3" rtl="0">
              <a:lnSpc>
                <a:spcPct val="100000"/>
              </a:lnSpc>
              <a:spcBef>
                <a:spcPts val="0"/>
              </a:spcBef>
              <a:spcAft>
                <a:spcPts val="0"/>
              </a:spcAft>
              <a:buSzPts val="2800"/>
              <a:buNone/>
              <a:defRPr sz="5600"/>
            </a:lvl4pPr>
            <a:lvl5pPr lvl="4" rtl="0">
              <a:lnSpc>
                <a:spcPct val="100000"/>
              </a:lnSpc>
              <a:spcBef>
                <a:spcPts val="0"/>
              </a:spcBef>
              <a:spcAft>
                <a:spcPts val="0"/>
              </a:spcAft>
              <a:buSzPts val="2800"/>
              <a:buNone/>
              <a:defRPr sz="5600"/>
            </a:lvl5pPr>
            <a:lvl6pPr lvl="5" rtl="0">
              <a:lnSpc>
                <a:spcPct val="100000"/>
              </a:lnSpc>
              <a:spcBef>
                <a:spcPts val="0"/>
              </a:spcBef>
              <a:spcAft>
                <a:spcPts val="0"/>
              </a:spcAft>
              <a:buSzPts val="2800"/>
              <a:buNone/>
              <a:defRPr sz="5600"/>
            </a:lvl6pPr>
            <a:lvl7pPr lvl="6" rtl="0">
              <a:lnSpc>
                <a:spcPct val="100000"/>
              </a:lnSpc>
              <a:spcBef>
                <a:spcPts val="0"/>
              </a:spcBef>
              <a:spcAft>
                <a:spcPts val="0"/>
              </a:spcAft>
              <a:buSzPts val="2800"/>
              <a:buNone/>
              <a:defRPr sz="5600"/>
            </a:lvl7pPr>
            <a:lvl8pPr lvl="7" rtl="0">
              <a:lnSpc>
                <a:spcPct val="100000"/>
              </a:lnSpc>
              <a:spcBef>
                <a:spcPts val="0"/>
              </a:spcBef>
              <a:spcAft>
                <a:spcPts val="0"/>
              </a:spcAft>
              <a:buSzPts val="2800"/>
              <a:buNone/>
              <a:defRPr sz="5600"/>
            </a:lvl8pPr>
            <a:lvl9pPr lvl="8" rtl="0">
              <a:lnSpc>
                <a:spcPct val="100000"/>
              </a:lnSpc>
              <a:spcBef>
                <a:spcPts val="0"/>
              </a:spcBef>
              <a:spcAft>
                <a:spcPts val="0"/>
              </a:spcAft>
              <a:buSzPts val="2800"/>
              <a:buNone/>
              <a:defRPr sz="5600"/>
            </a:lvl9pPr>
          </a:lstStyle>
          <a:p>
            <a:endParaRPr/>
          </a:p>
        </p:txBody>
      </p:sp>
      <p:sp>
        <p:nvSpPr>
          <p:cNvPr id="22" name="Google Shape;22;p3"/>
          <p:cNvSpPr txBox="1">
            <a:spLocks noGrp="1"/>
          </p:cNvSpPr>
          <p:nvPr>
            <p:ph type="title" idx="2" hasCustomPrompt="1"/>
          </p:nvPr>
        </p:nvSpPr>
        <p:spPr>
          <a:xfrm>
            <a:off x="5033076" y="3910800"/>
            <a:ext cx="1880400" cy="168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10000">
                <a:solidFill>
                  <a:schemeClr val="accent3"/>
                </a:solidFill>
              </a:defRPr>
            </a:lvl1pPr>
            <a:lvl2pPr lvl="1" algn="ctr" rtl="0">
              <a:spcBef>
                <a:spcPts val="0"/>
              </a:spcBef>
              <a:spcAft>
                <a:spcPts val="0"/>
              </a:spcAft>
              <a:buClr>
                <a:schemeClr val="accent3"/>
              </a:buClr>
              <a:buSzPts val="12000"/>
              <a:buNone/>
              <a:defRPr sz="24000">
                <a:solidFill>
                  <a:schemeClr val="accent3"/>
                </a:solidFill>
              </a:defRPr>
            </a:lvl2pPr>
            <a:lvl3pPr lvl="2" algn="ctr" rtl="0">
              <a:spcBef>
                <a:spcPts val="0"/>
              </a:spcBef>
              <a:spcAft>
                <a:spcPts val="0"/>
              </a:spcAft>
              <a:buClr>
                <a:schemeClr val="accent3"/>
              </a:buClr>
              <a:buSzPts val="12000"/>
              <a:buNone/>
              <a:defRPr sz="24000">
                <a:solidFill>
                  <a:schemeClr val="accent3"/>
                </a:solidFill>
              </a:defRPr>
            </a:lvl3pPr>
            <a:lvl4pPr lvl="3" algn="ctr" rtl="0">
              <a:spcBef>
                <a:spcPts val="0"/>
              </a:spcBef>
              <a:spcAft>
                <a:spcPts val="0"/>
              </a:spcAft>
              <a:buClr>
                <a:schemeClr val="accent3"/>
              </a:buClr>
              <a:buSzPts val="12000"/>
              <a:buNone/>
              <a:defRPr sz="24000">
                <a:solidFill>
                  <a:schemeClr val="accent3"/>
                </a:solidFill>
              </a:defRPr>
            </a:lvl4pPr>
            <a:lvl5pPr lvl="4" algn="ctr" rtl="0">
              <a:spcBef>
                <a:spcPts val="0"/>
              </a:spcBef>
              <a:spcAft>
                <a:spcPts val="0"/>
              </a:spcAft>
              <a:buClr>
                <a:schemeClr val="accent3"/>
              </a:buClr>
              <a:buSzPts val="12000"/>
              <a:buNone/>
              <a:defRPr sz="24000">
                <a:solidFill>
                  <a:schemeClr val="accent3"/>
                </a:solidFill>
              </a:defRPr>
            </a:lvl5pPr>
            <a:lvl6pPr lvl="5" algn="ctr" rtl="0">
              <a:spcBef>
                <a:spcPts val="0"/>
              </a:spcBef>
              <a:spcAft>
                <a:spcPts val="0"/>
              </a:spcAft>
              <a:buClr>
                <a:schemeClr val="accent3"/>
              </a:buClr>
              <a:buSzPts val="12000"/>
              <a:buNone/>
              <a:defRPr sz="24000">
                <a:solidFill>
                  <a:schemeClr val="accent3"/>
                </a:solidFill>
              </a:defRPr>
            </a:lvl6pPr>
            <a:lvl7pPr lvl="6" algn="ctr" rtl="0">
              <a:spcBef>
                <a:spcPts val="0"/>
              </a:spcBef>
              <a:spcAft>
                <a:spcPts val="0"/>
              </a:spcAft>
              <a:buClr>
                <a:schemeClr val="accent3"/>
              </a:buClr>
              <a:buSzPts val="12000"/>
              <a:buNone/>
              <a:defRPr sz="24000">
                <a:solidFill>
                  <a:schemeClr val="accent3"/>
                </a:solidFill>
              </a:defRPr>
            </a:lvl7pPr>
            <a:lvl8pPr lvl="7" algn="ctr" rtl="0">
              <a:spcBef>
                <a:spcPts val="0"/>
              </a:spcBef>
              <a:spcAft>
                <a:spcPts val="0"/>
              </a:spcAft>
              <a:buClr>
                <a:schemeClr val="accent3"/>
              </a:buClr>
              <a:buSzPts val="12000"/>
              <a:buNone/>
              <a:defRPr sz="24000">
                <a:solidFill>
                  <a:schemeClr val="accent3"/>
                </a:solidFill>
              </a:defRPr>
            </a:lvl8pPr>
            <a:lvl9pPr lvl="8" algn="ctr" rtl="0">
              <a:spcBef>
                <a:spcPts val="0"/>
              </a:spcBef>
              <a:spcAft>
                <a:spcPts val="0"/>
              </a:spcAft>
              <a:buClr>
                <a:schemeClr val="accent3"/>
              </a:buClr>
              <a:buSzPts val="12000"/>
              <a:buNone/>
              <a:defRPr sz="24000">
                <a:solidFill>
                  <a:schemeClr val="accent3"/>
                </a:solidFill>
              </a:defRPr>
            </a:lvl9pPr>
          </a:lstStyle>
          <a:p>
            <a:r>
              <a:t>xx%</a:t>
            </a:r>
          </a:p>
        </p:txBody>
      </p:sp>
    </p:spTree>
    <p:extLst>
      <p:ext uri="{BB962C8B-B14F-4D97-AF65-F5344CB8AC3E}">
        <p14:creationId xmlns:p14="http://schemas.microsoft.com/office/powerpoint/2010/main" val="3157543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250"/>
            <a:ext cx="18288000" cy="10287000"/>
          </a:xfrm>
          <a:prstGeom prst="rect">
            <a:avLst/>
          </a:prstGeom>
          <a:solidFill>
            <a:srgbClr val="FFFFFF"/>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grpSp>
        <p:nvGrpSpPr>
          <p:cNvPr id="25" name="Google Shape;25;p4"/>
          <p:cNvGrpSpPr/>
          <p:nvPr/>
        </p:nvGrpSpPr>
        <p:grpSpPr>
          <a:xfrm rot="1379863">
            <a:off x="141017" y="-5444965"/>
            <a:ext cx="19351782" cy="18909834"/>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29" name="Google Shape;29;p4"/>
          <p:cNvSpPr txBox="1">
            <a:spLocks noGrp="1"/>
          </p:cNvSpPr>
          <p:nvPr>
            <p:ph type="title"/>
          </p:nvPr>
        </p:nvSpPr>
        <p:spPr>
          <a:xfrm>
            <a:off x="2442376" y="3961500"/>
            <a:ext cx="4011600" cy="2364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10705900" y="5232576"/>
            <a:ext cx="4729200" cy="144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5600"/>
            </a:lvl2pPr>
            <a:lvl3pPr lvl="2" rtl="0">
              <a:lnSpc>
                <a:spcPct val="100000"/>
              </a:lnSpc>
              <a:spcBef>
                <a:spcPts val="0"/>
              </a:spcBef>
              <a:spcAft>
                <a:spcPts val="0"/>
              </a:spcAft>
              <a:buSzPts val="2800"/>
              <a:buNone/>
              <a:defRPr sz="5600"/>
            </a:lvl3pPr>
            <a:lvl4pPr lvl="3" rtl="0">
              <a:lnSpc>
                <a:spcPct val="100000"/>
              </a:lnSpc>
              <a:spcBef>
                <a:spcPts val="0"/>
              </a:spcBef>
              <a:spcAft>
                <a:spcPts val="0"/>
              </a:spcAft>
              <a:buSzPts val="2800"/>
              <a:buNone/>
              <a:defRPr sz="5600"/>
            </a:lvl4pPr>
            <a:lvl5pPr lvl="4" rtl="0">
              <a:lnSpc>
                <a:spcPct val="100000"/>
              </a:lnSpc>
              <a:spcBef>
                <a:spcPts val="0"/>
              </a:spcBef>
              <a:spcAft>
                <a:spcPts val="0"/>
              </a:spcAft>
              <a:buSzPts val="2800"/>
              <a:buNone/>
              <a:defRPr sz="5600"/>
            </a:lvl5pPr>
            <a:lvl6pPr lvl="5" rtl="0">
              <a:lnSpc>
                <a:spcPct val="100000"/>
              </a:lnSpc>
              <a:spcBef>
                <a:spcPts val="0"/>
              </a:spcBef>
              <a:spcAft>
                <a:spcPts val="0"/>
              </a:spcAft>
              <a:buSzPts val="2800"/>
              <a:buNone/>
              <a:defRPr sz="5600"/>
            </a:lvl6pPr>
            <a:lvl7pPr lvl="6" rtl="0">
              <a:lnSpc>
                <a:spcPct val="100000"/>
              </a:lnSpc>
              <a:spcBef>
                <a:spcPts val="0"/>
              </a:spcBef>
              <a:spcAft>
                <a:spcPts val="0"/>
              </a:spcAft>
              <a:buSzPts val="2800"/>
              <a:buNone/>
              <a:defRPr sz="5600"/>
            </a:lvl7pPr>
            <a:lvl8pPr lvl="7" rtl="0">
              <a:lnSpc>
                <a:spcPct val="100000"/>
              </a:lnSpc>
              <a:spcBef>
                <a:spcPts val="0"/>
              </a:spcBef>
              <a:spcAft>
                <a:spcPts val="0"/>
              </a:spcAft>
              <a:buSzPts val="2800"/>
              <a:buNone/>
              <a:defRPr sz="5600"/>
            </a:lvl8pPr>
            <a:lvl9pPr lvl="8" rtl="0">
              <a:lnSpc>
                <a:spcPct val="100000"/>
              </a:lnSpc>
              <a:spcBef>
                <a:spcPts val="0"/>
              </a:spcBef>
              <a:spcAft>
                <a:spcPts val="0"/>
              </a:spcAft>
              <a:buSzPts val="2800"/>
              <a:buNone/>
              <a:defRPr sz="5600"/>
            </a:lvl9pPr>
          </a:lstStyle>
          <a:p>
            <a:endParaRPr/>
          </a:p>
        </p:txBody>
      </p:sp>
      <p:sp>
        <p:nvSpPr>
          <p:cNvPr id="31" name="Google Shape;31;p4"/>
          <p:cNvSpPr txBox="1">
            <a:spLocks noGrp="1"/>
          </p:cNvSpPr>
          <p:nvPr>
            <p:ph type="subTitle" idx="2"/>
          </p:nvPr>
        </p:nvSpPr>
        <p:spPr>
          <a:xfrm>
            <a:off x="10705900" y="3788526"/>
            <a:ext cx="4729200" cy="144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5600"/>
            </a:lvl2pPr>
            <a:lvl3pPr lvl="2" rtl="0">
              <a:lnSpc>
                <a:spcPct val="100000"/>
              </a:lnSpc>
              <a:spcBef>
                <a:spcPts val="0"/>
              </a:spcBef>
              <a:spcAft>
                <a:spcPts val="0"/>
              </a:spcAft>
              <a:buSzPts val="2800"/>
              <a:buNone/>
              <a:defRPr sz="5600"/>
            </a:lvl3pPr>
            <a:lvl4pPr lvl="3" rtl="0">
              <a:lnSpc>
                <a:spcPct val="100000"/>
              </a:lnSpc>
              <a:spcBef>
                <a:spcPts val="0"/>
              </a:spcBef>
              <a:spcAft>
                <a:spcPts val="0"/>
              </a:spcAft>
              <a:buSzPts val="2800"/>
              <a:buNone/>
              <a:defRPr sz="5600"/>
            </a:lvl4pPr>
            <a:lvl5pPr lvl="4" rtl="0">
              <a:lnSpc>
                <a:spcPct val="100000"/>
              </a:lnSpc>
              <a:spcBef>
                <a:spcPts val="0"/>
              </a:spcBef>
              <a:spcAft>
                <a:spcPts val="0"/>
              </a:spcAft>
              <a:buSzPts val="2800"/>
              <a:buNone/>
              <a:defRPr sz="5600"/>
            </a:lvl5pPr>
            <a:lvl6pPr lvl="5" rtl="0">
              <a:lnSpc>
                <a:spcPct val="100000"/>
              </a:lnSpc>
              <a:spcBef>
                <a:spcPts val="0"/>
              </a:spcBef>
              <a:spcAft>
                <a:spcPts val="0"/>
              </a:spcAft>
              <a:buSzPts val="2800"/>
              <a:buNone/>
              <a:defRPr sz="5600"/>
            </a:lvl6pPr>
            <a:lvl7pPr lvl="6" rtl="0">
              <a:lnSpc>
                <a:spcPct val="100000"/>
              </a:lnSpc>
              <a:spcBef>
                <a:spcPts val="0"/>
              </a:spcBef>
              <a:spcAft>
                <a:spcPts val="0"/>
              </a:spcAft>
              <a:buSzPts val="2800"/>
              <a:buNone/>
              <a:defRPr sz="5600"/>
            </a:lvl7pPr>
            <a:lvl8pPr lvl="7" rtl="0">
              <a:lnSpc>
                <a:spcPct val="100000"/>
              </a:lnSpc>
              <a:spcBef>
                <a:spcPts val="0"/>
              </a:spcBef>
              <a:spcAft>
                <a:spcPts val="0"/>
              </a:spcAft>
              <a:buSzPts val="2800"/>
              <a:buNone/>
              <a:defRPr sz="5600"/>
            </a:lvl8pPr>
            <a:lvl9pPr lvl="8" rtl="0">
              <a:lnSpc>
                <a:spcPct val="100000"/>
              </a:lnSpc>
              <a:spcBef>
                <a:spcPts val="0"/>
              </a:spcBef>
              <a:spcAft>
                <a:spcPts val="0"/>
              </a:spcAft>
              <a:buSzPts val="2800"/>
              <a:buNone/>
              <a:defRPr sz="5600"/>
            </a:lvl9pPr>
          </a:lstStyle>
          <a:p>
            <a:endParaRPr/>
          </a:p>
        </p:txBody>
      </p:sp>
      <p:sp>
        <p:nvSpPr>
          <p:cNvPr id="32" name="Google Shape;32;p4"/>
          <p:cNvSpPr txBox="1">
            <a:spLocks noGrp="1"/>
          </p:cNvSpPr>
          <p:nvPr>
            <p:ph type="subTitle" idx="3"/>
          </p:nvPr>
        </p:nvSpPr>
        <p:spPr>
          <a:xfrm>
            <a:off x="10705900" y="2344450"/>
            <a:ext cx="4729200" cy="144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5600"/>
            </a:lvl2pPr>
            <a:lvl3pPr lvl="2" rtl="0">
              <a:lnSpc>
                <a:spcPct val="100000"/>
              </a:lnSpc>
              <a:spcBef>
                <a:spcPts val="0"/>
              </a:spcBef>
              <a:spcAft>
                <a:spcPts val="0"/>
              </a:spcAft>
              <a:buSzPts val="2800"/>
              <a:buNone/>
              <a:defRPr sz="5600"/>
            </a:lvl3pPr>
            <a:lvl4pPr lvl="3" rtl="0">
              <a:lnSpc>
                <a:spcPct val="100000"/>
              </a:lnSpc>
              <a:spcBef>
                <a:spcPts val="0"/>
              </a:spcBef>
              <a:spcAft>
                <a:spcPts val="0"/>
              </a:spcAft>
              <a:buSzPts val="2800"/>
              <a:buNone/>
              <a:defRPr sz="5600"/>
            </a:lvl4pPr>
            <a:lvl5pPr lvl="4" rtl="0">
              <a:lnSpc>
                <a:spcPct val="100000"/>
              </a:lnSpc>
              <a:spcBef>
                <a:spcPts val="0"/>
              </a:spcBef>
              <a:spcAft>
                <a:spcPts val="0"/>
              </a:spcAft>
              <a:buSzPts val="2800"/>
              <a:buNone/>
              <a:defRPr sz="5600"/>
            </a:lvl5pPr>
            <a:lvl6pPr lvl="5" rtl="0">
              <a:lnSpc>
                <a:spcPct val="100000"/>
              </a:lnSpc>
              <a:spcBef>
                <a:spcPts val="0"/>
              </a:spcBef>
              <a:spcAft>
                <a:spcPts val="0"/>
              </a:spcAft>
              <a:buSzPts val="2800"/>
              <a:buNone/>
              <a:defRPr sz="5600"/>
            </a:lvl6pPr>
            <a:lvl7pPr lvl="6" rtl="0">
              <a:lnSpc>
                <a:spcPct val="100000"/>
              </a:lnSpc>
              <a:spcBef>
                <a:spcPts val="0"/>
              </a:spcBef>
              <a:spcAft>
                <a:spcPts val="0"/>
              </a:spcAft>
              <a:buSzPts val="2800"/>
              <a:buNone/>
              <a:defRPr sz="5600"/>
            </a:lvl7pPr>
            <a:lvl8pPr lvl="7" rtl="0">
              <a:lnSpc>
                <a:spcPct val="100000"/>
              </a:lnSpc>
              <a:spcBef>
                <a:spcPts val="0"/>
              </a:spcBef>
              <a:spcAft>
                <a:spcPts val="0"/>
              </a:spcAft>
              <a:buSzPts val="2800"/>
              <a:buNone/>
              <a:defRPr sz="5600"/>
            </a:lvl8pPr>
            <a:lvl9pPr lvl="8" rtl="0">
              <a:lnSpc>
                <a:spcPct val="100000"/>
              </a:lnSpc>
              <a:spcBef>
                <a:spcPts val="0"/>
              </a:spcBef>
              <a:spcAft>
                <a:spcPts val="0"/>
              </a:spcAft>
              <a:buSzPts val="2800"/>
              <a:buNone/>
              <a:defRPr sz="5600"/>
            </a:lvl9pPr>
          </a:lstStyle>
          <a:p>
            <a:endParaRPr/>
          </a:p>
        </p:txBody>
      </p:sp>
      <p:sp>
        <p:nvSpPr>
          <p:cNvPr id="33" name="Google Shape;33;p4"/>
          <p:cNvSpPr txBox="1">
            <a:spLocks noGrp="1"/>
          </p:cNvSpPr>
          <p:nvPr>
            <p:ph type="subTitle" idx="4"/>
          </p:nvPr>
        </p:nvSpPr>
        <p:spPr>
          <a:xfrm>
            <a:off x="10705900" y="6677750"/>
            <a:ext cx="4729200" cy="144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5600"/>
            </a:lvl2pPr>
            <a:lvl3pPr lvl="2" rtl="0">
              <a:lnSpc>
                <a:spcPct val="100000"/>
              </a:lnSpc>
              <a:spcBef>
                <a:spcPts val="0"/>
              </a:spcBef>
              <a:spcAft>
                <a:spcPts val="0"/>
              </a:spcAft>
              <a:buSzPts val="2800"/>
              <a:buNone/>
              <a:defRPr sz="5600"/>
            </a:lvl3pPr>
            <a:lvl4pPr lvl="3" rtl="0">
              <a:lnSpc>
                <a:spcPct val="100000"/>
              </a:lnSpc>
              <a:spcBef>
                <a:spcPts val="0"/>
              </a:spcBef>
              <a:spcAft>
                <a:spcPts val="0"/>
              </a:spcAft>
              <a:buSzPts val="2800"/>
              <a:buNone/>
              <a:defRPr sz="5600"/>
            </a:lvl4pPr>
            <a:lvl5pPr lvl="4" rtl="0">
              <a:lnSpc>
                <a:spcPct val="100000"/>
              </a:lnSpc>
              <a:spcBef>
                <a:spcPts val="0"/>
              </a:spcBef>
              <a:spcAft>
                <a:spcPts val="0"/>
              </a:spcAft>
              <a:buSzPts val="2800"/>
              <a:buNone/>
              <a:defRPr sz="5600"/>
            </a:lvl5pPr>
            <a:lvl6pPr lvl="5" rtl="0">
              <a:lnSpc>
                <a:spcPct val="100000"/>
              </a:lnSpc>
              <a:spcBef>
                <a:spcPts val="0"/>
              </a:spcBef>
              <a:spcAft>
                <a:spcPts val="0"/>
              </a:spcAft>
              <a:buSzPts val="2800"/>
              <a:buNone/>
              <a:defRPr sz="5600"/>
            </a:lvl6pPr>
            <a:lvl7pPr lvl="6" rtl="0">
              <a:lnSpc>
                <a:spcPct val="100000"/>
              </a:lnSpc>
              <a:spcBef>
                <a:spcPts val="0"/>
              </a:spcBef>
              <a:spcAft>
                <a:spcPts val="0"/>
              </a:spcAft>
              <a:buSzPts val="2800"/>
              <a:buNone/>
              <a:defRPr sz="5600"/>
            </a:lvl7pPr>
            <a:lvl8pPr lvl="7" rtl="0">
              <a:lnSpc>
                <a:spcPct val="100000"/>
              </a:lnSpc>
              <a:spcBef>
                <a:spcPts val="0"/>
              </a:spcBef>
              <a:spcAft>
                <a:spcPts val="0"/>
              </a:spcAft>
              <a:buSzPts val="2800"/>
              <a:buNone/>
              <a:defRPr sz="5600"/>
            </a:lvl8pPr>
            <a:lvl9pPr lvl="8" rtl="0">
              <a:lnSpc>
                <a:spcPct val="100000"/>
              </a:lnSpc>
              <a:spcBef>
                <a:spcPts val="0"/>
              </a:spcBef>
              <a:spcAft>
                <a:spcPts val="0"/>
              </a:spcAft>
              <a:buSzPts val="2800"/>
              <a:buNone/>
              <a:defRPr sz="5600"/>
            </a:lvl9pPr>
          </a:lstStyle>
          <a:p>
            <a:endParaRPr/>
          </a:p>
        </p:txBody>
      </p:sp>
    </p:spTree>
    <p:extLst>
      <p:ext uri="{BB962C8B-B14F-4D97-AF65-F5344CB8AC3E}">
        <p14:creationId xmlns:p14="http://schemas.microsoft.com/office/powerpoint/2010/main" val="160878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2919450" y="5090156"/>
            <a:ext cx="5038800" cy="26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37" name="Google Shape;37;p5"/>
          <p:cNvSpPr txBox="1">
            <a:spLocks noGrp="1"/>
          </p:cNvSpPr>
          <p:nvPr>
            <p:ph type="subTitle" idx="2"/>
          </p:nvPr>
        </p:nvSpPr>
        <p:spPr>
          <a:xfrm>
            <a:off x="10329850" y="5090156"/>
            <a:ext cx="5038800" cy="26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38" name="Google Shape;38;p5"/>
          <p:cNvSpPr txBox="1">
            <a:spLocks noGrp="1"/>
          </p:cNvSpPr>
          <p:nvPr>
            <p:ph type="subTitle" idx="3"/>
          </p:nvPr>
        </p:nvSpPr>
        <p:spPr>
          <a:xfrm>
            <a:off x="3159676" y="4173650"/>
            <a:ext cx="45582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39" name="Google Shape;39;p5"/>
          <p:cNvSpPr txBox="1">
            <a:spLocks noGrp="1"/>
          </p:cNvSpPr>
          <p:nvPr>
            <p:ph type="subTitle" idx="4"/>
          </p:nvPr>
        </p:nvSpPr>
        <p:spPr>
          <a:xfrm>
            <a:off x="10570126" y="4173650"/>
            <a:ext cx="45582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Tree>
    <p:extLst>
      <p:ext uri="{BB962C8B-B14F-4D97-AF65-F5344CB8AC3E}">
        <p14:creationId xmlns:p14="http://schemas.microsoft.com/office/powerpoint/2010/main" val="3344959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447800" y="1472124"/>
            <a:ext cx="6228600" cy="17274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4800"/>
            </a:lvl2pPr>
            <a:lvl3pPr lvl="2">
              <a:spcBef>
                <a:spcPts val="0"/>
              </a:spcBef>
              <a:spcAft>
                <a:spcPts val="0"/>
              </a:spcAft>
              <a:buSzPts val="2400"/>
              <a:buNone/>
              <a:defRPr sz="4800"/>
            </a:lvl3pPr>
            <a:lvl4pPr lvl="3">
              <a:spcBef>
                <a:spcPts val="0"/>
              </a:spcBef>
              <a:spcAft>
                <a:spcPts val="0"/>
              </a:spcAft>
              <a:buSzPts val="2400"/>
              <a:buNone/>
              <a:defRPr sz="4800"/>
            </a:lvl4pPr>
            <a:lvl5pPr lvl="4">
              <a:spcBef>
                <a:spcPts val="0"/>
              </a:spcBef>
              <a:spcAft>
                <a:spcPts val="0"/>
              </a:spcAft>
              <a:buSzPts val="2400"/>
              <a:buNone/>
              <a:defRPr sz="4800"/>
            </a:lvl5pPr>
            <a:lvl6pPr lvl="5">
              <a:spcBef>
                <a:spcPts val="0"/>
              </a:spcBef>
              <a:spcAft>
                <a:spcPts val="0"/>
              </a:spcAft>
              <a:buSzPts val="2400"/>
              <a:buNone/>
              <a:defRPr sz="4800"/>
            </a:lvl6pPr>
            <a:lvl7pPr lvl="6">
              <a:spcBef>
                <a:spcPts val="0"/>
              </a:spcBef>
              <a:spcAft>
                <a:spcPts val="0"/>
              </a:spcAft>
              <a:buSzPts val="2400"/>
              <a:buNone/>
              <a:defRPr sz="4800"/>
            </a:lvl7pPr>
            <a:lvl8pPr lvl="7">
              <a:spcBef>
                <a:spcPts val="0"/>
              </a:spcBef>
              <a:spcAft>
                <a:spcPts val="0"/>
              </a:spcAft>
              <a:buSzPts val="2400"/>
              <a:buNone/>
              <a:defRPr sz="4800"/>
            </a:lvl8pPr>
            <a:lvl9pPr lvl="8">
              <a:spcBef>
                <a:spcPts val="0"/>
              </a:spcBef>
              <a:spcAft>
                <a:spcPts val="0"/>
              </a:spcAft>
              <a:buSzPts val="2400"/>
              <a:buNone/>
              <a:defRPr sz="4800"/>
            </a:lvl9pPr>
          </a:lstStyle>
          <a:p>
            <a:endParaRPr/>
          </a:p>
        </p:txBody>
      </p:sp>
      <p:sp>
        <p:nvSpPr>
          <p:cNvPr id="46" name="Google Shape;46;p7"/>
          <p:cNvSpPr txBox="1">
            <a:spLocks noGrp="1"/>
          </p:cNvSpPr>
          <p:nvPr>
            <p:ph type="subTitle" idx="1"/>
          </p:nvPr>
        </p:nvSpPr>
        <p:spPr>
          <a:xfrm>
            <a:off x="1447800" y="3657000"/>
            <a:ext cx="8617200" cy="54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3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5600"/>
            </a:lvl2pPr>
            <a:lvl3pPr lvl="2" rtl="0">
              <a:lnSpc>
                <a:spcPct val="100000"/>
              </a:lnSpc>
              <a:spcBef>
                <a:spcPts val="0"/>
              </a:spcBef>
              <a:spcAft>
                <a:spcPts val="0"/>
              </a:spcAft>
              <a:buSzPts val="2800"/>
              <a:buChar char="■"/>
              <a:defRPr sz="5600"/>
            </a:lvl3pPr>
            <a:lvl4pPr lvl="3" rtl="0">
              <a:lnSpc>
                <a:spcPct val="100000"/>
              </a:lnSpc>
              <a:spcBef>
                <a:spcPts val="0"/>
              </a:spcBef>
              <a:spcAft>
                <a:spcPts val="0"/>
              </a:spcAft>
              <a:buSzPts val="2800"/>
              <a:buChar char="●"/>
              <a:defRPr sz="5600"/>
            </a:lvl4pPr>
            <a:lvl5pPr lvl="4" rtl="0">
              <a:lnSpc>
                <a:spcPct val="100000"/>
              </a:lnSpc>
              <a:spcBef>
                <a:spcPts val="0"/>
              </a:spcBef>
              <a:spcAft>
                <a:spcPts val="0"/>
              </a:spcAft>
              <a:buSzPts val="2800"/>
              <a:buChar char="○"/>
              <a:defRPr sz="5600"/>
            </a:lvl5pPr>
            <a:lvl6pPr lvl="5" rtl="0">
              <a:lnSpc>
                <a:spcPct val="100000"/>
              </a:lnSpc>
              <a:spcBef>
                <a:spcPts val="0"/>
              </a:spcBef>
              <a:spcAft>
                <a:spcPts val="0"/>
              </a:spcAft>
              <a:buSzPts val="2800"/>
              <a:buChar char="■"/>
              <a:defRPr sz="5600"/>
            </a:lvl6pPr>
            <a:lvl7pPr lvl="6" rtl="0">
              <a:lnSpc>
                <a:spcPct val="100000"/>
              </a:lnSpc>
              <a:spcBef>
                <a:spcPts val="0"/>
              </a:spcBef>
              <a:spcAft>
                <a:spcPts val="0"/>
              </a:spcAft>
              <a:buSzPts val="2800"/>
              <a:buChar char="●"/>
              <a:defRPr sz="5600"/>
            </a:lvl7pPr>
            <a:lvl8pPr lvl="7" rtl="0">
              <a:lnSpc>
                <a:spcPct val="100000"/>
              </a:lnSpc>
              <a:spcBef>
                <a:spcPts val="0"/>
              </a:spcBef>
              <a:spcAft>
                <a:spcPts val="0"/>
              </a:spcAft>
              <a:buSzPts val="2800"/>
              <a:buChar char="○"/>
              <a:defRPr sz="5600"/>
            </a:lvl8pPr>
            <a:lvl9pPr lvl="8" rtl="0">
              <a:lnSpc>
                <a:spcPct val="100000"/>
              </a:lnSpc>
              <a:spcBef>
                <a:spcPts val="0"/>
              </a:spcBef>
              <a:spcAft>
                <a:spcPts val="0"/>
              </a:spcAft>
              <a:buSzPts val="2800"/>
              <a:buChar char="■"/>
              <a:defRPr sz="5600"/>
            </a:lvl9pPr>
          </a:lstStyle>
          <a:p>
            <a:endParaRPr/>
          </a:p>
        </p:txBody>
      </p:sp>
    </p:spTree>
    <p:extLst>
      <p:ext uri="{BB962C8B-B14F-4D97-AF65-F5344CB8AC3E}">
        <p14:creationId xmlns:p14="http://schemas.microsoft.com/office/powerpoint/2010/main" val="3744041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4639094" y="-5018920"/>
            <a:ext cx="21052904" cy="20731476"/>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52" name="Google Shape;52;p8"/>
          <p:cNvSpPr txBox="1">
            <a:spLocks noGrp="1"/>
          </p:cNvSpPr>
          <p:nvPr>
            <p:ph type="title"/>
          </p:nvPr>
        </p:nvSpPr>
        <p:spPr>
          <a:xfrm>
            <a:off x="1255600" y="3580500"/>
            <a:ext cx="9964800" cy="168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200"/>
            </a:lvl1pPr>
            <a:lvl2pPr lvl="1" rtl="0">
              <a:spcBef>
                <a:spcPts val="0"/>
              </a:spcBef>
              <a:spcAft>
                <a:spcPts val="0"/>
              </a:spcAft>
              <a:buSzPts val="3600"/>
              <a:buNone/>
              <a:defRPr sz="7200"/>
            </a:lvl2pPr>
            <a:lvl3pPr lvl="2" rtl="0">
              <a:spcBef>
                <a:spcPts val="0"/>
              </a:spcBef>
              <a:spcAft>
                <a:spcPts val="0"/>
              </a:spcAft>
              <a:buSzPts val="3600"/>
              <a:buNone/>
              <a:defRPr sz="7200"/>
            </a:lvl3pPr>
            <a:lvl4pPr lvl="3" rtl="0">
              <a:spcBef>
                <a:spcPts val="0"/>
              </a:spcBef>
              <a:spcAft>
                <a:spcPts val="0"/>
              </a:spcAft>
              <a:buSzPts val="3600"/>
              <a:buNone/>
              <a:defRPr sz="7200"/>
            </a:lvl4pPr>
            <a:lvl5pPr lvl="4" rtl="0">
              <a:spcBef>
                <a:spcPts val="0"/>
              </a:spcBef>
              <a:spcAft>
                <a:spcPts val="0"/>
              </a:spcAft>
              <a:buSzPts val="3600"/>
              <a:buNone/>
              <a:defRPr sz="7200"/>
            </a:lvl5pPr>
            <a:lvl6pPr lvl="5" rtl="0">
              <a:spcBef>
                <a:spcPts val="0"/>
              </a:spcBef>
              <a:spcAft>
                <a:spcPts val="0"/>
              </a:spcAft>
              <a:buSzPts val="3600"/>
              <a:buNone/>
              <a:defRPr sz="7200"/>
            </a:lvl6pPr>
            <a:lvl7pPr lvl="6" rtl="0">
              <a:spcBef>
                <a:spcPts val="0"/>
              </a:spcBef>
              <a:spcAft>
                <a:spcPts val="0"/>
              </a:spcAft>
              <a:buSzPts val="3600"/>
              <a:buNone/>
              <a:defRPr sz="7200"/>
            </a:lvl7pPr>
            <a:lvl8pPr lvl="7" rtl="0">
              <a:spcBef>
                <a:spcPts val="0"/>
              </a:spcBef>
              <a:spcAft>
                <a:spcPts val="0"/>
              </a:spcAft>
              <a:buSzPts val="3600"/>
              <a:buNone/>
              <a:defRPr sz="7200"/>
            </a:lvl8pPr>
            <a:lvl9pPr lvl="8" rtl="0">
              <a:spcBef>
                <a:spcPts val="0"/>
              </a:spcBef>
              <a:spcAft>
                <a:spcPts val="0"/>
              </a:spcAft>
              <a:buSzPts val="3600"/>
              <a:buNone/>
              <a:defRPr sz="7200"/>
            </a:lvl9pPr>
          </a:lstStyle>
          <a:p>
            <a:endParaRPr/>
          </a:p>
        </p:txBody>
      </p:sp>
      <p:sp>
        <p:nvSpPr>
          <p:cNvPr id="53" name="Google Shape;53;p8"/>
          <p:cNvSpPr txBox="1">
            <a:spLocks noGrp="1"/>
          </p:cNvSpPr>
          <p:nvPr>
            <p:ph type="subTitle" idx="1"/>
          </p:nvPr>
        </p:nvSpPr>
        <p:spPr>
          <a:xfrm>
            <a:off x="1255600" y="5264100"/>
            <a:ext cx="9964800" cy="144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5600"/>
            </a:lvl2pPr>
            <a:lvl3pPr lvl="2" rtl="0">
              <a:lnSpc>
                <a:spcPct val="100000"/>
              </a:lnSpc>
              <a:spcBef>
                <a:spcPts val="0"/>
              </a:spcBef>
              <a:spcAft>
                <a:spcPts val="0"/>
              </a:spcAft>
              <a:buSzPts val="2800"/>
              <a:buNone/>
              <a:defRPr sz="5600"/>
            </a:lvl3pPr>
            <a:lvl4pPr lvl="3" rtl="0">
              <a:lnSpc>
                <a:spcPct val="100000"/>
              </a:lnSpc>
              <a:spcBef>
                <a:spcPts val="0"/>
              </a:spcBef>
              <a:spcAft>
                <a:spcPts val="0"/>
              </a:spcAft>
              <a:buSzPts val="2800"/>
              <a:buNone/>
              <a:defRPr sz="5600"/>
            </a:lvl4pPr>
            <a:lvl5pPr lvl="4" rtl="0">
              <a:lnSpc>
                <a:spcPct val="100000"/>
              </a:lnSpc>
              <a:spcBef>
                <a:spcPts val="0"/>
              </a:spcBef>
              <a:spcAft>
                <a:spcPts val="0"/>
              </a:spcAft>
              <a:buSzPts val="2800"/>
              <a:buNone/>
              <a:defRPr sz="5600"/>
            </a:lvl5pPr>
            <a:lvl6pPr lvl="5" rtl="0">
              <a:lnSpc>
                <a:spcPct val="100000"/>
              </a:lnSpc>
              <a:spcBef>
                <a:spcPts val="0"/>
              </a:spcBef>
              <a:spcAft>
                <a:spcPts val="0"/>
              </a:spcAft>
              <a:buSzPts val="2800"/>
              <a:buNone/>
              <a:defRPr sz="5600"/>
            </a:lvl6pPr>
            <a:lvl7pPr lvl="6" rtl="0">
              <a:lnSpc>
                <a:spcPct val="100000"/>
              </a:lnSpc>
              <a:spcBef>
                <a:spcPts val="0"/>
              </a:spcBef>
              <a:spcAft>
                <a:spcPts val="0"/>
              </a:spcAft>
              <a:buSzPts val="2800"/>
              <a:buNone/>
              <a:defRPr sz="5600"/>
            </a:lvl7pPr>
            <a:lvl8pPr lvl="7" rtl="0">
              <a:lnSpc>
                <a:spcPct val="100000"/>
              </a:lnSpc>
              <a:spcBef>
                <a:spcPts val="0"/>
              </a:spcBef>
              <a:spcAft>
                <a:spcPts val="0"/>
              </a:spcAft>
              <a:buSzPts val="2800"/>
              <a:buNone/>
              <a:defRPr sz="5600"/>
            </a:lvl8pPr>
            <a:lvl9pPr lvl="8" rtl="0">
              <a:lnSpc>
                <a:spcPct val="100000"/>
              </a:lnSpc>
              <a:spcBef>
                <a:spcPts val="0"/>
              </a:spcBef>
              <a:spcAft>
                <a:spcPts val="0"/>
              </a:spcAft>
              <a:buSzPts val="2800"/>
              <a:buNone/>
              <a:defRPr sz="5600"/>
            </a:lvl9pPr>
          </a:lstStyle>
          <a:p>
            <a:endParaRPr/>
          </a:p>
        </p:txBody>
      </p:sp>
    </p:spTree>
    <p:extLst>
      <p:ext uri="{BB962C8B-B14F-4D97-AF65-F5344CB8AC3E}">
        <p14:creationId xmlns:p14="http://schemas.microsoft.com/office/powerpoint/2010/main" val="4213169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1277899" y="-5904394"/>
            <a:ext cx="20843814" cy="20229104"/>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59" name="Google Shape;59;p9"/>
          <p:cNvSpPr txBox="1">
            <a:spLocks noGrp="1"/>
          </p:cNvSpPr>
          <p:nvPr>
            <p:ph type="title"/>
          </p:nvPr>
        </p:nvSpPr>
        <p:spPr>
          <a:xfrm>
            <a:off x="623376" y="896112"/>
            <a:ext cx="17041200" cy="1033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8400">
                <a:solidFill>
                  <a:schemeClr val="accent3"/>
                </a:solidFill>
              </a:defRPr>
            </a:lvl2pPr>
            <a:lvl3pPr lvl="2" algn="ctr">
              <a:spcBef>
                <a:spcPts val="0"/>
              </a:spcBef>
              <a:spcAft>
                <a:spcPts val="0"/>
              </a:spcAft>
              <a:buClr>
                <a:schemeClr val="accent3"/>
              </a:buClr>
              <a:buSzPts val="4200"/>
              <a:buNone/>
              <a:defRPr sz="8400">
                <a:solidFill>
                  <a:schemeClr val="accent3"/>
                </a:solidFill>
              </a:defRPr>
            </a:lvl3pPr>
            <a:lvl4pPr lvl="3" algn="ctr">
              <a:spcBef>
                <a:spcPts val="0"/>
              </a:spcBef>
              <a:spcAft>
                <a:spcPts val="0"/>
              </a:spcAft>
              <a:buClr>
                <a:schemeClr val="accent3"/>
              </a:buClr>
              <a:buSzPts val="4200"/>
              <a:buNone/>
              <a:defRPr sz="8400">
                <a:solidFill>
                  <a:schemeClr val="accent3"/>
                </a:solidFill>
              </a:defRPr>
            </a:lvl4pPr>
            <a:lvl5pPr lvl="4" algn="ctr">
              <a:spcBef>
                <a:spcPts val="0"/>
              </a:spcBef>
              <a:spcAft>
                <a:spcPts val="0"/>
              </a:spcAft>
              <a:buClr>
                <a:schemeClr val="accent3"/>
              </a:buClr>
              <a:buSzPts val="4200"/>
              <a:buNone/>
              <a:defRPr sz="8400">
                <a:solidFill>
                  <a:schemeClr val="accent3"/>
                </a:solidFill>
              </a:defRPr>
            </a:lvl5pPr>
            <a:lvl6pPr lvl="5" algn="ctr">
              <a:spcBef>
                <a:spcPts val="0"/>
              </a:spcBef>
              <a:spcAft>
                <a:spcPts val="0"/>
              </a:spcAft>
              <a:buClr>
                <a:schemeClr val="accent3"/>
              </a:buClr>
              <a:buSzPts val="4200"/>
              <a:buNone/>
              <a:defRPr sz="8400">
                <a:solidFill>
                  <a:schemeClr val="accent3"/>
                </a:solidFill>
              </a:defRPr>
            </a:lvl6pPr>
            <a:lvl7pPr lvl="6" algn="ctr">
              <a:spcBef>
                <a:spcPts val="0"/>
              </a:spcBef>
              <a:spcAft>
                <a:spcPts val="0"/>
              </a:spcAft>
              <a:buClr>
                <a:schemeClr val="accent3"/>
              </a:buClr>
              <a:buSzPts val="4200"/>
              <a:buNone/>
              <a:defRPr sz="8400">
                <a:solidFill>
                  <a:schemeClr val="accent3"/>
                </a:solidFill>
              </a:defRPr>
            </a:lvl7pPr>
            <a:lvl8pPr lvl="7" algn="ctr">
              <a:spcBef>
                <a:spcPts val="0"/>
              </a:spcBef>
              <a:spcAft>
                <a:spcPts val="0"/>
              </a:spcAft>
              <a:buClr>
                <a:schemeClr val="accent3"/>
              </a:buClr>
              <a:buSzPts val="4200"/>
              <a:buNone/>
              <a:defRPr sz="8400">
                <a:solidFill>
                  <a:schemeClr val="accent3"/>
                </a:solidFill>
              </a:defRPr>
            </a:lvl8pPr>
            <a:lvl9pPr lvl="8" algn="ctr">
              <a:spcBef>
                <a:spcPts val="0"/>
              </a:spcBef>
              <a:spcAft>
                <a:spcPts val="0"/>
              </a:spcAft>
              <a:buClr>
                <a:schemeClr val="accent3"/>
              </a:buClr>
              <a:buSzPts val="4200"/>
              <a:buNone/>
              <a:defRPr sz="8400">
                <a:solidFill>
                  <a:schemeClr val="accent3"/>
                </a:solidFill>
              </a:defRPr>
            </a:lvl9pPr>
          </a:lstStyle>
          <a:p>
            <a:endParaRPr/>
          </a:p>
        </p:txBody>
      </p:sp>
      <p:sp>
        <p:nvSpPr>
          <p:cNvPr id="60" name="Google Shape;60;p9"/>
          <p:cNvSpPr txBox="1">
            <a:spLocks noGrp="1"/>
          </p:cNvSpPr>
          <p:nvPr>
            <p:ph type="subTitle" idx="1"/>
          </p:nvPr>
        </p:nvSpPr>
        <p:spPr>
          <a:xfrm>
            <a:off x="1832124" y="8020950"/>
            <a:ext cx="5365800" cy="1189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400"/>
            </a:lvl1pPr>
            <a:lvl2pPr lvl="1" algn="ctr">
              <a:lnSpc>
                <a:spcPct val="100000"/>
              </a:lnSpc>
              <a:spcBef>
                <a:spcPts val="0"/>
              </a:spcBef>
              <a:spcAft>
                <a:spcPts val="0"/>
              </a:spcAft>
              <a:buSzPts val="2100"/>
              <a:buNone/>
              <a:defRPr sz="4200"/>
            </a:lvl2pPr>
            <a:lvl3pPr lvl="2" algn="ctr">
              <a:lnSpc>
                <a:spcPct val="100000"/>
              </a:lnSpc>
              <a:spcBef>
                <a:spcPts val="0"/>
              </a:spcBef>
              <a:spcAft>
                <a:spcPts val="0"/>
              </a:spcAft>
              <a:buSzPts val="2100"/>
              <a:buNone/>
              <a:defRPr sz="4200"/>
            </a:lvl3pPr>
            <a:lvl4pPr lvl="3" algn="ctr">
              <a:lnSpc>
                <a:spcPct val="100000"/>
              </a:lnSpc>
              <a:spcBef>
                <a:spcPts val="0"/>
              </a:spcBef>
              <a:spcAft>
                <a:spcPts val="0"/>
              </a:spcAft>
              <a:buSzPts val="2100"/>
              <a:buNone/>
              <a:defRPr sz="4200"/>
            </a:lvl4pPr>
            <a:lvl5pPr lvl="4" algn="ctr">
              <a:lnSpc>
                <a:spcPct val="100000"/>
              </a:lnSpc>
              <a:spcBef>
                <a:spcPts val="0"/>
              </a:spcBef>
              <a:spcAft>
                <a:spcPts val="0"/>
              </a:spcAft>
              <a:buSzPts val="2100"/>
              <a:buNone/>
              <a:defRPr sz="4200"/>
            </a:lvl5pPr>
            <a:lvl6pPr lvl="5" algn="ctr">
              <a:lnSpc>
                <a:spcPct val="100000"/>
              </a:lnSpc>
              <a:spcBef>
                <a:spcPts val="0"/>
              </a:spcBef>
              <a:spcAft>
                <a:spcPts val="0"/>
              </a:spcAft>
              <a:buSzPts val="2100"/>
              <a:buNone/>
              <a:defRPr sz="4200"/>
            </a:lvl6pPr>
            <a:lvl7pPr lvl="6" algn="ctr">
              <a:lnSpc>
                <a:spcPct val="100000"/>
              </a:lnSpc>
              <a:spcBef>
                <a:spcPts val="0"/>
              </a:spcBef>
              <a:spcAft>
                <a:spcPts val="0"/>
              </a:spcAft>
              <a:buSzPts val="2100"/>
              <a:buNone/>
              <a:defRPr sz="4200"/>
            </a:lvl7pPr>
            <a:lvl8pPr lvl="7" algn="ctr">
              <a:lnSpc>
                <a:spcPct val="100000"/>
              </a:lnSpc>
              <a:spcBef>
                <a:spcPts val="0"/>
              </a:spcBef>
              <a:spcAft>
                <a:spcPts val="0"/>
              </a:spcAft>
              <a:buSzPts val="2100"/>
              <a:buNone/>
              <a:defRPr sz="4200"/>
            </a:lvl8pPr>
            <a:lvl9pPr lvl="8" algn="ctr">
              <a:lnSpc>
                <a:spcPct val="100000"/>
              </a:lnSpc>
              <a:spcBef>
                <a:spcPts val="0"/>
              </a:spcBef>
              <a:spcAft>
                <a:spcPts val="0"/>
              </a:spcAft>
              <a:buSzPts val="2100"/>
              <a:buNone/>
              <a:defRPr sz="4200"/>
            </a:lvl9pPr>
          </a:lstStyle>
          <a:p>
            <a:endParaRPr/>
          </a:p>
        </p:txBody>
      </p:sp>
    </p:spTree>
    <p:extLst>
      <p:ext uri="{BB962C8B-B14F-4D97-AF65-F5344CB8AC3E}">
        <p14:creationId xmlns:p14="http://schemas.microsoft.com/office/powerpoint/2010/main" val="2954999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2405750" y="2051450"/>
            <a:ext cx="13476600" cy="2719200"/>
          </a:xfrm>
          <a:prstGeom prst="rect">
            <a:avLst/>
          </a:prstGeom>
        </p:spPr>
        <p:txBody>
          <a:bodyPr spcFirstLastPara="1" wrap="square" lIns="91425" tIns="91425" rIns="91425" bIns="91425" anchor="t" anchorCtr="0">
            <a:noAutofit/>
          </a:bodyPr>
          <a:lstStyle>
            <a:lvl1pPr marL="914400" lvl="0" indent="-457200" algn="ctr">
              <a:lnSpc>
                <a:spcPct val="100000"/>
              </a:lnSpc>
              <a:spcBef>
                <a:spcPts val="0"/>
              </a:spcBef>
              <a:spcAft>
                <a:spcPts val="0"/>
              </a:spcAft>
              <a:buSzPts val="1800"/>
              <a:buNone/>
              <a:defRPr sz="52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5721750" y="4972040"/>
            <a:ext cx="6844200" cy="6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2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16744080" y="6885588"/>
            <a:ext cx="698396" cy="698396"/>
          </a:xfrm>
          <a:prstGeom prst="ellipse">
            <a:avLst/>
          </a:prstGeom>
          <a:solidFill>
            <a:schemeClr val="accent5"/>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sp>
        <p:nvSpPr>
          <p:cNvPr id="65" name="Google Shape;65;p10"/>
          <p:cNvSpPr/>
          <p:nvPr/>
        </p:nvSpPr>
        <p:spPr>
          <a:xfrm rot="4357755">
            <a:off x="16333691" y="6648007"/>
            <a:ext cx="245182" cy="245182"/>
          </a:xfrm>
          <a:prstGeom prst="ellipse">
            <a:avLst/>
          </a:prstGeom>
          <a:solidFill>
            <a:schemeClr val="accent5"/>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sp>
        <p:nvSpPr>
          <p:cNvPr id="66" name="Google Shape;66;p10"/>
          <p:cNvSpPr/>
          <p:nvPr/>
        </p:nvSpPr>
        <p:spPr>
          <a:xfrm>
            <a:off x="1103100" y="810500"/>
            <a:ext cx="1147800" cy="1147800"/>
          </a:xfrm>
          <a:prstGeom prst="ellipse">
            <a:avLst/>
          </a:prstGeom>
          <a:solidFill>
            <a:schemeClr val="accent5"/>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sp>
        <p:nvSpPr>
          <p:cNvPr id="67" name="Google Shape;67;p10"/>
          <p:cNvSpPr/>
          <p:nvPr/>
        </p:nvSpPr>
        <p:spPr>
          <a:xfrm>
            <a:off x="911100" y="1958300"/>
            <a:ext cx="268800" cy="268200"/>
          </a:xfrm>
          <a:prstGeom prst="ellipse">
            <a:avLst/>
          </a:prstGeom>
          <a:solidFill>
            <a:schemeClr val="accent5"/>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sp>
        <p:nvSpPr>
          <p:cNvPr id="68" name="Google Shape;68;p10"/>
          <p:cNvSpPr/>
          <p:nvPr/>
        </p:nvSpPr>
        <p:spPr>
          <a:xfrm>
            <a:off x="17192350" y="630200"/>
            <a:ext cx="450000" cy="448800"/>
          </a:xfrm>
          <a:prstGeom prst="ellipse">
            <a:avLst/>
          </a:prstGeom>
          <a:solidFill>
            <a:schemeClr val="accent5"/>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3600"/>
          </a:p>
        </p:txBody>
      </p:sp>
    </p:spTree>
    <p:extLst>
      <p:ext uri="{BB962C8B-B14F-4D97-AF65-F5344CB8AC3E}">
        <p14:creationId xmlns:p14="http://schemas.microsoft.com/office/powerpoint/2010/main" val="37143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2303900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left text">
  <p:cSld name="Title and left text">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1539789" y="-3822499"/>
            <a:ext cx="19161630" cy="18609878"/>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91" name="Google Shape;91;p15"/>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1881950" y="7850150"/>
            <a:ext cx="4842600" cy="1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000"/>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93" name="Google Shape;93;p15"/>
          <p:cNvSpPr txBox="1">
            <a:spLocks noGrp="1"/>
          </p:cNvSpPr>
          <p:nvPr>
            <p:ph type="subTitle" idx="2"/>
          </p:nvPr>
        </p:nvSpPr>
        <p:spPr>
          <a:xfrm>
            <a:off x="1881950" y="5533700"/>
            <a:ext cx="4842600" cy="1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000"/>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94" name="Google Shape;94;p15"/>
          <p:cNvSpPr txBox="1">
            <a:spLocks noGrp="1"/>
          </p:cNvSpPr>
          <p:nvPr>
            <p:ph type="subTitle" idx="3"/>
          </p:nvPr>
        </p:nvSpPr>
        <p:spPr>
          <a:xfrm>
            <a:off x="1881950" y="3217250"/>
            <a:ext cx="4842600" cy="1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000"/>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95" name="Google Shape;95;p15"/>
          <p:cNvSpPr txBox="1">
            <a:spLocks noGrp="1"/>
          </p:cNvSpPr>
          <p:nvPr>
            <p:ph type="subTitle" idx="4"/>
          </p:nvPr>
        </p:nvSpPr>
        <p:spPr>
          <a:xfrm>
            <a:off x="1881950" y="7015300"/>
            <a:ext cx="4842600" cy="8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8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96" name="Google Shape;96;p15"/>
          <p:cNvSpPr txBox="1">
            <a:spLocks noGrp="1"/>
          </p:cNvSpPr>
          <p:nvPr>
            <p:ph type="subTitle" idx="5"/>
          </p:nvPr>
        </p:nvSpPr>
        <p:spPr>
          <a:xfrm>
            <a:off x="1881950" y="4677500"/>
            <a:ext cx="4842600" cy="8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8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97" name="Google Shape;97;p15"/>
          <p:cNvSpPr txBox="1">
            <a:spLocks noGrp="1"/>
          </p:cNvSpPr>
          <p:nvPr>
            <p:ph type="subTitle" idx="6"/>
          </p:nvPr>
        </p:nvSpPr>
        <p:spPr>
          <a:xfrm>
            <a:off x="1881950" y="2339700"/>
            <a:ext cx="4842600" cy="8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5600">
                <a:solidFill>
                  <a:schemeClr val="accent3"/>
                </a:solidFill>
              </a:defRPr>
            </a:lvl2pPr>
            <a:lvl3pPr lvl="2" algn="ctr" rtl="0">
              <a:lnSpc>
                <a:spcPct val="100000"/>
              </a:lnSpc>
              <a:spcBef>
                <a:spcPts val="0"/>
              </a:spcBef>
              <a:spcAft>
                <a:spcPts val="0"/>
              </a:spcAft>
              <a:buClr>
                <a:schemeClr val="accent3"/>
              </a:buClr>
              <a:buSzPts val="2800"/>
              <a:buNone/>
              <a:defRPr sz="5600">
                <a:solidFill>
                  <a:schemeClr val="accent3"/>
                </a:solidFill>
              </a:defRPr>
            </a:lvl3pPr>
            <a:lvl4pPr lvl="3" algn="ctr" rtl="0">
              <a:lnSpc>
                <a:spcPct val="100000"/>
              </a:lnSpc>
              <a:spcBef>
                <a:spcPts val="0"/>
              </a:spcBef>
              <a:spcAft>
                <a:spcPts val="0"/>
              </a:spcAft>
              <a:buClr>
                <a:schemeClr val="accent3"/>
              </a:buClr>
              <a:buSzPts val="2800"/>
              <a:buNone/>
              <a:defRPr sz="5600">
                <a:solidFill>
                  <a:schemeClr val="accent3"/>
                </a:solidFill>
              </a:defRPr>
            </a:lvl4pPr>
            <a:lvl5pPr lvl="4" algn="ctr" rtl="0">
              <a:lnSpc>
                <a:spcPct val="100000"/>
              </a:lnSpc>
              <a:spcBef>
                <a:spcPts val="0"/>
              </a:spcBef>
              <a:spcAft>
                <a:spcPts val="0"/>
              </a:spcAft>
              <a:buClr>
                <a:schemeClr val="accent3"/>
              </a:buClr>
              <a:buSzPts val="2800"/>
              <a:buNone/>
              <a:defRPr sz="5600">
                <a:solidFill>
                  <a:schemeClr val="accent3"/>
                </a:solidFill>
              </a:defRPr>
            </a:lvl5pPr>
            <a:lvl6pPr lvl="5" algn="ctr" rtl="0">
              <a:lnSpc>
                <a:spcPct val="100000"/>
              </a:lnSpc>
              <a:spcBef>
                <a:spcPts val="0"/>
              </a:spcBef>
              <a:spcAft>
                <a:spcPts val="0"/>
              </a:spcAft>
              <a:buClr>
                <a:schemeClr val="accent3"/>
              </a:buClr>
              <a:buSzPts val="2800"/>
              <a:buNone/>
              <a:defRPr sz="5600">
                <a:solidFill>
                  <a:schemeClr val="accent3"/>
                </a:solidFill>
              </a:defRPr>
            </a:lvl6pPr>
            <a:lvl7pPr lvl="6" algn="ctr" rtl="0">
              <a:lnSpc>
                <a:spcPct val="100000"/>
              </a:lnSpc>
              <a:spcBef>
                <a:spcPts val="0"/>
              </a:spcBef>
              <a:spcAft>
                <a:spcPts val="0"/>
              </a:spcAft>
              <a:buClr>
                <a:schemeClr val="accent3"/>
              </a:buClr>
              <a:buSzPts val="2800"/>
              <a:buNone/>
              <a:defRPr sz="5600">
                <a:solidFill>
                  <a:schemeClr val="accent3"/>
                </a:solidFill>
              </a:defRPr>
            </a:lvl7pPr>
            <a:lvl8pPr lvl="7" algn="ctr" rtl="0">
              <a:lnSpc>
                <a:spcPct val="100000"/>
              </a:lnSpc>
              <a:spcBef>
                <a:spcPts val="0"/>
              </a:spcBef>
              <a:spcAft>
                <a:spcPts val="0"/>
              </a:spcAft>
              <a:buClr>
                <a:schemeClr val="accent3"/>
              </a:buClr>
              <a:buSzPts val="2800"/>
              <a:buNone/>
              <a:defRPr sz="5600">
                <a:solidFill>
                  <a:schemeClr val="accent3"/>
                </a:solidFill>
              </a:defRPr>
            </a:lvl8pPr>
            <a:lvl9pPr lvl="8" algn="ctr" rtl="0">
              <a:lnSpc>
                <a:spcPct val="100000"/>
              </a:lnSpc>
              <a:spcBef>
                <a:spcPts val="0"/>
              </a:spcBef>
              <a:spcAft>
                <a:spcPts val="0"/>
              </a:spcAft>
              <a:buClr>
                <a:schemeClr val="accent3"/>
              </a:buClr>
              <a:buSzPts val="2800"/>
              <a:buNone/>
              <a:defRPr sz="5600">
                <a:solidFill>
                  <a:schemeClr val="accent3"/>
                </a:solidFill>
              </a:defRPr>
            </a:lvl9pPr>
          </a:lstStyle>
          <a:p>
            <a:endParaRPr/>
          </a:p>
        </p:txBody>
      </p:sp>
    </p:spTree>
    <p:extLst>
      <p:ext uri="{BB962C8B-B14F-4D97-AF65-F5344CB8AC3E}">
        <p14:creationId xmlns:p14="http://schemas.microsoft.com/office/powerpoint/2010/main" val="2538748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ubtitles and descriptions">
  <p:cSld name="Title, subtitles and descriptions">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1312500" y="4466662"/>
            <a:ext cx="4842600" cy="13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15" name="Google Shape;115;p17"/>
          <p:cNvSpPr txBox="1">
            <a:spLocks noGrp="1"/>
          </p:cNvSpPr>
          <p:nvPr>
            <p:ph type="subTitle" idx="2"/>
          </p:nvPr>
        </p:nvSpPr>
        <p:spPr>
          <a:xfrm>
            <a:off x="1312500" y="3797662"/>
            <a:ext cx="48426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16" name="Google Shape;116;p17"/>
          <p:cNvSpPr txBox="1">
            <a:spLocks noGrp="1"/>
          </p:cNvSpPr>
          <p:nvPr>
            <p:ph type="subTitle" idx="3"/>
          </p:nvPr>
        </p:nvSpPr>
        <p:spPr>
          <a:xfrm>
            <a:off x="6722700" y="4466662"/>
            <a:ext cx="4842600" cy="13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17" name="Google Shape;117;p17"/>
          <p:cNvSpPr txBox="1">
            <a:spLocks noGrp="1"/>
          </p:cNvSpPr>
          <p:nvPr>
            <p:ph type="subTitle" idx="4"/>
          </p:nvPr>
        </p:nvSpPr>
        <p:spPr>
          <a:xfrm>
            <a:off x="6722700" y="3797662"/>
            <a:ext cx="48426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18" name="Google Shape;118;p17"/>
          <p:cNvSpPr txBox="1">
            <a:spLocks noGrp="1"/>
          </p:cNvSpPr>
          <p:nvPr>
            <p:ph type="subTitle" idx="5"/>
          </p:nvPr>
        </p:nvSpPr>
        <p:spPr>
          <a:xfrm>
            <a:off x="12132900" y="4466662"/>
            <a:ext cx="4842600" cy="13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19" name="Google Shape;119;p17"/>
          <p:cNvSpPr txBox="1">
            <a:spLocks noGrp="1"/>
          </p:cNvSpPr>
          <p:nvPr>
            <p:ph type="subTitle" idx="6"/>
          </p:nvPr>
        </p:nvSpPr>
        <p:spPr>
          <a:xfrm>
            <a:off x="12132900" y="3797662"/>
            <a:ext cx="48426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0" name="Google Shape;120;p17"/>
          <p:cNvSpPr txBox="1">
            <a:spLocks noGrp="1"/>
          </p:cNvSpPr>
          <p:nvPr>
            <p:ph type="subTitle" idx="7"/>
          </p:nvPr>
        </p:nvSpPr>
        <p:spPr>
          <a:xfrm>
            <a:off x="1312500" y="8169450"/>
            <a:ext cx="4842600" cy="13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1" name="Google Shape;121;p17"/>
          <p:cNvSpPr txBox="1">
            <a:spLocks noGrp="1"/>
          </p:cNvSpPr>
          <p:nvPr>
            <p:ph type="subTitle" idx="8"/>
          </p:nvPr>
        </p:nvSpPr>
        <p:spPr>
          <a:xfrm>
            <a:off x="1312500" y="7479322"/>
            <a:ext cx="48426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2" name="Google Shape;122;p17"/>
          <p:cNvSpPr txBox="1">
            <a:spLocks noGrp="1"/>
          </p:cNvSpPr>
          <p:nvPr>
            <p:ph type="subTitle" idx="9"/>
          </p:nvPr>
        </p:nvSpPr>
        <p:spPr>
          <a:xfrm>
            <a:off x="6722700" y="8169450"/>
            <a:ext cx="4842600" cy="13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3" name="Google Shape;123;p17"/>
          <p:cNvSpPr txBox="1">
            <a:spLocks noGrp="1"/>
          </p:cNvSpPr>
          <p:nvPr>
            <p:ph type="subTitle" idx="13"/>
          </p:nvPr>
        </p:nvSpPr>
        <p:spPr>
          <a:xfrm>
            <a:off x="6722700" y="7479322"/>
            <a:ext cx="48426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4" name="Google Shape;124;p17"/>
          <p:cNvSpPr txBox="1">
            <a:spLocks noGrp="1"/>
          </p:cNvSpPr>
          <p:nvPr>
            <p:ph type="subTitle" idx="14"/>
          </p:nvPr>
        </p:nvSpPr>
        <p:spPr>
          <a:xfrm>
            <a:off x="12132900" y="8169450"/>
            <a:ext cx="4842600" cy="13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5" name="Google Shape;125;p17"/>
          <p:cNvSpPr txBox="1">
            <a:spLocks noGrp="1"/>
          </p:cNvSpPr>
          <p:nvPr>
            <p:ph type="subTitle" idx="15"/>
          </p:nvPr>
        </p:nvSpPr>
        <p:spPr>
          <a:xfrm>
            <a:off x="12132900" y="7479322"/>
            <a:ext cx="48426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26" name="Google Shape;126;p17"/>
          <p:cNvSpPr txBox="1">
            <a:spLocks noGrp="1"/>
          </p:cNvSpPr>
          <p:nvPr>
            <p:ph type="title" idx="16" hasCustomPrompt="1"/>
          </p:nvPr>
        </p:nvSpPr>
        <p:spPr>
          <a:xfrm>
            <a:off x="3064600" y="2485550"/>
            <a:ext cx="1338000" cy="13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27" name="Google Shape;127;p17"/>
          <p:cNvSpPr txBox="1">
            <a:spLocks noGrp="1"/>
          </p:cNvSpPr>
          <p:nvPr>
            <p:ph type="title" idx="17" hasCustomPrompt="1"/>
          </p:nvPr>
        </p:nvSpPr>
        <p:spPr>
          <a:xfrm>
            <a:off x="3064600" y="6168850"/>
            <a:ext cx="1338000" cy="13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28" name="Google Shape;128;p17"/>
          <p:cNvSpPr txBox="1">
            <a:spLocks noGrp="1"/>
          </p:cNvSpPr>
          <p:nvPr>
            <p:ph type="title" idx="18" hasCustomPrompt="1"/>
          </p:nvPr>
        </p:nvSpPr>
        <p:spPr>
          <a:xfrm>
            <a:off x="8474900" y="2485650"/>
            <a:ext cx="1338000" cy="13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29" name="Google Shape;129;p17"/>
          <p:cNvSpPr txBox="1">
            <a:spLocks noGrp="1"/>
          </p:cNvSpPr>
          <p:nvPr>
            <p:ph type="title" idx="19" hasCustomPrompt="1"/>
          </p:nvPr>
        </p:nvSpPr>
        <p:spPr>
          <a:xfrm>
            <a:off x="8475000" y="6168850"/>
            <a:ext cx="1338000" cy="13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30" name="Google Shape;130;p17"/>
          <p:cNvSpPr txBox="1">
            <a:spLocks noGrp="1"/>
          </p:cNvSpPr>
          <p:nvPr>
            <p:ph type="title" idx="20" hasCustomPrompt="1"/>
          </p:nvPr>
        </p:nvSpPr>
        <p:spPr>
          <a:xfrm>
            <a:off x="13884900" y="2485650"/>
            <a:ext cx="1338000" cy="13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
        <p:nvSpPr>
          <p:cNvPr id="131" name="Google Shape;131;p17"/>
          <p:cNvSpPr txBox="1">
            <a:spLocks noGrp="1"/>
          </p:cNvSpPr>
          <p:nvPr>
            <p:ph type="title" idx="21" hasCustomPrompt="1"/>
          </p:nvPr>
        </p:nvSpPr>
        <p:spPr>
          <a:xfrm>
            <a:off x="13884600" y="6168850"/>
            <a:ext cx="1338600" cy="13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6000"/>
            </a:lvl2pPr>
            <a:lvl3pPr lvl="2" algn="ctr" rtl="0">
              <a:spcBef>
                <a:spcPts val="0"/>
              </a:spcBef>
              <a:spcAft>
                <a:spcPts val="0"/>
              </a:spcAft>
              <a:buSzPts val="3000"/>
              <a:buNone/>
              <a:defRPr sz="6000"/>
            </a:lvl3pPr>
            <a:lvl4pPr lvl="3" algn="ctr" rtl="0">
              <a:spcBef>
                <a:spcPts val="0"/>
              </a:spcBef>
              <a:spcAft>
                <a:spcPts val="0"/>
              </a:spcAft>
              <a:buSzPts val="3000"/>
              <a:buNone/>
              <a:defRPr sz="6000"/>
            </a:lvl4pPr>
            <a:lvl5pPr lvl="4" algn="ctr" rtl="0">
              <a:spcBef>
                <a:spcPts val="0"/>
              </a:spcBef>
              <a:spcAft>
                <a:spcPts val="0"/>
              </a:spcAft>
              <a:buSzPts val="3000"/>
              <a:buNone/>
              <a:defRPr sz="6000"/>
            </a:lvl5pPr>
            <a:lvl6pPr lvl="5" algn="ctr" rtl="0">
              <a:spcBef>
                <a:spcPts val="0"/>
              </a:spcBef>
              <a:spcAft>
                <a:spcPts val="0"/>
              </a:spcAft>
              <a:buSzPts val="3000"/>
              <a:buNone/>
              <a:defRPr sz="6000"/>
            </a:lvl6pPr>
            <a:lvl7pPr lvl="6" algn="ctr" rtl="0">
              <a:spcBef>
                <a:spcPts val="0"/>
              </a:spcBef>
              <a:spcAft>
                <a:spcPts val="0"/>
              </a:spcAft>
              <a:buSzPts val="3000"/>
              <a:buNone/>
              <a:defRPr sz="6000"/>
            </a:lvl7pPr>
            <a:lvl8pPr lvl="7" algn="ctr" rtl="0">
              <a:spcBef>
                <a:spcPts val="0"/>
              </a:spcBef>
              <a:spcAft>
                <a:spcPts val="0"/>
              </a:spcAft>
              <a:buSzPts val="3000"/>
              <a:buNone/>
              <a:defRPr sz="6000"/>
            </a:lvl8pPr>
            <a:lvl9pPr lvl="8" algn="ctr" rtl="0">
              <a:spcBef>
                <a:spcPts val="0"/>
              </a:spcBef>
              <a:spcAft>
                <a:spcPts val="0"/>
              </a:spcAft>
              <a:buSzPts val="3000"/>
              <a:buNone/>
              <a:defRPr sz="6000"/>
            </a:lvl9pPr>
          </a:lstStyle>
          <a:p>
            <a:r>
              <a:t>xx%</a:t>
            </a:r>
          </a:p>
        </p:txBody>
      </p:sp>
    </p:spTree>
    <p:extLst>
      <p:ext uri="{BB962C8B-B14F-4D97-AF65-F5344CB8AC3E}">
        <p14:creationId xmlns:p14="http://schemas.microsoft.com/office/powerpoint/2010/main" val="2379467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1049622" y="5780430"/>
            <a:ext cx="4248000" cy="126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63" name="Google Shape;163;p22"/>
          <p:cNvSpPr txBox="1">
            <a:spLocks noGrp="1"/>
          </p:cNvSpPr>
          <p:nvPr>
            <p:ph type="subTitle" idx="2"/>
          </p:nvPr>
        </p:nvSpPr>
        <p:spPr>
          <a:xfrm>
            <a:off x="7012532" y="5780430"/>
            <a:ext cx="4248000" cy="126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64" name="Google Shape;164;p22"/>
          <p:cNvSpPr txBox="1">
            <a:spLocks noGrp="1"/>
          </p:cNvSpPr>
          <p:nvPr>
            <p:ph type="subTitle" idx="3"/>
          </p:nvPr>
        </p:nvSpPr>
        <p:spPr>
          <a:xfrm>
            <a:off x="1382922" y="4863926"/>
            <a:ext cx="35814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65" name="Google Shape;165;p22"/>
          <p:cNvSpPr txBox="1">
            <a:spLocks noGrp="1"/>
          </p:cNvSpPr>
          <p:nvPr>
            <p:ph type="subTitle" idx="4"/>
          </p:nvPr>
        </p:nvSpPr>
        <p:spPr>
          <a:xfrm>
            <a:off x="7345632" y="4863926"/>
            <a:ext cx="35814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66" name="Google Shape;166;p22"/>
          <p:cNvSpPr txBox="1">
            <a:spLocks noGrp="1"/>
          </p:cNvSpPr>
          <p:nvPr>
            <p:ph type="subTitle" idx="5"/>
          </p:nvPr>
        </p:nvSpPr>
        <p:spPr>
          <a:xfrm>
            <a:off x="12975444" y="5780430"/>
            <a:ext cx="4248000" cy="126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167" name="Google Shape;167;p22"/>
          <p:cNvSpPr txBox="1">
            <a:spLocks noGrp="1"/>
          </p:cNvSpPr>
          <p:nvPr>
            <p:ph type="subTitle" idx="6"/>
          </p:nvPr>
        </p:nvSpPr>
        <p:spPr>
          <a:xfrm>
            <a:off x="13308568" y="4863926"/>
            <a:ext cx="35814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Tree>
    <p:extLst>
      <p:ext uri="{BB962C8B-B14F-4D97-AF65-F5344CB8AC3E}">
        <p14:creationId xmlns:p14="http://schemas.microsoft.com/office/powerpoint/2010/main" val="34503765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3"/>
        </a:solidFill>
        <a:effectLst/>
      </p:bgPr>
    </p:bg>
    <p:spTree>
      <p:nvGrpSpPr>
        <p:cNvPr id="1" name="Shape 179"/>
        <p:cNvGrpSpPr/>
        <p:nvPr/>
      </p:nvGrpSpPr>
      <p:grpSpPr>
        <a:xfrm>
          <a:off x="0" y="0"/>
          <a:ext cx="0" cy="0"/>
          <a:chOff x="0" y="0"/>
          <a:chExt cx="0" cy="0"/>
        </a:xfrm>
      </p:grpSpPr>
      <p:grpSp>
        <p:nvGrpSpPr>
          <p:cNvPr id="180" name="Google Shape;180;p24"/>
          <p:cNvGrpSpPr/>
          <p:nvPr/>
        </p:nvGrpSpPr>
        <p:grpSpPr>
          <a:xfrm rot="1351459">
            <a:off x="423844" y="-4806241"/>
            <a:ext cx="19131800" cy="18393038"/>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184" name="Google Shape;184;p2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27817942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accent3"/>
        </a:solidFill>
        <a:effectLst/>
      </p:bgPr>
    </p:bg>
    <p:spTree>
      <p:nvGrpSpPr>
        <p:cNvPr id="1" name="Shape 199"/>
        <p:cNvGrpSpPr/>
        <p:nvPr/>
      </p:nvGrpSpPr>
      <p:grpSpPr>
        <a:xfrm>
          <a:off x="0" y="0"/>
          <a:ext cx="0" cy="0"/>
          <a:chOff x="0" y="0"/>
          <a:chExt cx="0" cy="0"/>
        </a:xfrm>
      </p:grpSpPr>
      <p:grpSp>
        <p:nvGrpSpPr>
          <p:cNvPr id="200" name="Google Shape;200;p26"/>
          <p:cNvGrpSpPr/>
          <p:nvPr/>
        </p:nvGrpSpPr>
        <p:grpSpPr>
          <a:xfrm rot="1351516">
            <a:off x="-931686" y="-5019331"/>
            <a:ext cx="20151196" cy="19373810"/>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204" name="Google Shape;204;p26"/>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5107000" y="5284526"/>
            <a:ext cx="3915000" cy="1542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06" name="Google Shape;206;p26"/>
          <p:cNvSpPr txBox="1">
            <a:spLocks noGrp="1"/>
          </p:cNvSpPr>
          <p:nvPr>
            <p:ph type="subTitle" idx="2"/>
          </p:nvPr>
        </p:nvSpPr>
        <p:spPr>
          <a:xfrm>
            <a:off x="5107000" y="4366776"/>
            <a:ext cx="39150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07" name="Google Shape;207;p26"/>
          <p:cNvSpPr txBox="1">
            <a:spLocks noGrp="1"/>
          </p:cNvSpPr>
          <p:nvPr>
            <p:ph type="subTitle" idx="3"/>
          </p:nvPr>
        </p:nvSpPr>
        <p:spPr>
          <a:xfrm>
            <a:off x="13087792" y="5284526"/>
            <a:ext cx="3915000" cy="1542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08" name="Google Shape;208;p26"/>
          <p:cNvSpPr txBox="1">
            <a:spLocks noGrp="1"/>
          </p:cNvSpPr>
          <p:nvPr>
            <p:ph type="subTitle" idx="4"/>
          </p:nvPr>
        </p:nvSpPr>
        <p:spPr>
          <a:xfrm>
            <a:off x="13087778" y="4366776"/>
            <a:ext cx="39150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8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Tree>
    <p:extLst>
      <p:ext uri="{BB962C8B-B14F-4D97-AF65-F5344CB8AC3E}">
        <p14:creationId xmlns:p14="http://schemas.microsoft.com/office/powerpoint/2010/main" val="42317182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text lines 2">
  <p:cSld name="Title and four text lines 2">
    <p:spTree>
      <p:nvGrpSpPr>
        <p:cNvPr id="1" name="Shape 209"/>
        <p:cNvGrpSpPr/>
        <p:nvPr/>
      </p:nvGrpSpPr>
      <p:grpSpPr>
        <a:xfrm>
          <a:off x="0" y="0"/>
          <a:ext cx="0" cy="0"/>
          <a:chOff x="0" y="0"/>
          <a:chExt cx="0" cy="0"/>
        </a:xfrm>
      </p:grpSpPr>
      <p:grpSp>
        <p:nvGrpSpPr>
          <p:cNvPr id="210" name="Google Shape;210;p27"/>
          <p:cNvGrpSpPr/>
          <p:nvPr/>
        </p:nvGrpSpPr>
        <p:grpSpPr>
          <a:xfrm rot="1351476">
            <a:off x="-1861241" y="-5913565"/>
            <a:ext cx="22010686" cy="21161590"/>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214" name="Google Shape;214;p27"/>
          <p:cNvSpPr txBox="1">
            <a:spLocks noGrp="1"/>
          </p:cNvSpPr>
          <p:nvPr>
            <p:ph type="subTitle" idx="1"/>
          </p:nvPr>
        </p:nvSpPr>
        <p:spPr>
          <a:xfrm>
            <a:off x="1777526" y="7031000"/>
            <a:ext cx="4842600" cy="133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3000">
                <a:solidFill>
                  <a:srgbClr val="FFFFFF"/>
                </a:solidFill>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15" name="Google Shape;215;p27"/>
          <p:cNvSpPr txBox="1">
            <a:spLocks noGrp="1"/>
          </p:cNvSpPr>
          <p:nvPr>
            <p:ph type="subTitle" idx="2"/>
          </p:nvPr>
        </p:nvSpPr>
        <p:spPr>
          <a:xfrm>
            <a:off x="11550376" y="3953600"/>
            <a:ext cx="4842600" cy="1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16" name="Google Shape;216;p27"/>
          <p:cNvSpPr txBox="1">
            <a:spLocks noGrp="1"/>
          </p:cNvSpPr>
          <p:nvPr>
            <p:ph type="subTitle" idx="3"/>
          </p:nvPr>
        </p:nvSpPr>
        <p:spPr>
          <a:xfrm>
            <a:off x="1810076" y="3974950"/>
            <a:ext cx="4842600" cy="133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3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17" name="Google Shape;217;p27"/>
          <p:cNvSpPr txBox="1">
            <a:spLocks noGrp="1"/>
          </p:cNvSpPr>
          <p:nvPr>
            <p:ph type="subTitle" idx="4"/>
          </p:nvPr>
        </p:nvSpPr>
        <p:spPr>
          <a:xfrm>
            <a:off x="1777526" y="6196150"/>
            <a:ext cx="4842600" cy="85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18" name="Google Shape;218;p27"/>
          <p:cNvSpPr txBox="1">
            <a:spLocks noGrp="1"/>
          </p:cNvSpPr>
          <p:nvPr>
            <p:ph type="subTitle" idx="5"/>
          </p:nvPr>
        </p:nvSpPr>
        <p:spPr>
          <a:xfrm>
            <a:off x="11550376" y="3097400"/>
            <a:ext cx="4842600" cy="8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19" name="Google Shape;219;p27"/>
          <p:cNvSpPr txBox="1">
            <a:spLocks noGrp="1"/>
          </p:cNvSpPr>
          <p:nvPr>
            <p:ph type="subTitle" idx="6"/>
          </p:nvPr>
        </p:nvSpPr>
        <p:spPr>
          <a:xfrm>
            <a:off x="1810076" y="3097400"/>
            <a:ext cx="4842600" cy="85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20" name="Google Shape;220;p27"/>
          <p:cNvSpPr txBox="1">
            <a:spLocks noGrp="1"/>
          </p:cNvSpPr>
          <p:nvPr>
            <p:ph type="subTitle" idx="7"/>
          </p:nvPr>
        </p:nvSpPr>
        <p:spPr>
          <a:xfrm>
            <a:off x="11550376" y="7010476"/>
            <a:ext cx="4842600" cy="1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0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21" name="Google Shape;221;p27"/>
          <p:cNvSpPr txBox="1">
            <a:spLocks noGrp="1"/>
          </p:cNvSpPr>
          <p:nvPr>
            <p:ph type="subTitle" idx="8"/>
          </p:nvPr>
        </p:nvSpPr>
        <p:spPr>
          <a:xfrm>
            <a:off x="11550376" y="6154276"/>
            <a:ext cx="4842600" cy="85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38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5600"/>
            </a:lvl2pPr>
            <a:lvl3pPr lvl="2" algn="ctr" rtl="0">
              <a:lnSpc>
                <a:spcPct val="100000"/>
              </a:lnSpc>
              <a:spcBef>
                <a:spcPts val="0"/>
              </a:spcBef>
              <a:spcAft>
                <a:spcPts val="0"/>
              </a:spcAft>
              <a:buSzPts val="2800"/>
              <a:buNone/>
              <a:defRPr sz="5600"/>
            </a:lvl3pPr>
            <a:lvl4pPr lvl="3" algn="ctr" rtl="0">
              <a:lnSpc>
                <a:spcPct val="100000"/>
              </a:lnSpc>
              <a:spcBef>
                <a:spcPts val="0"/>
              </a:spcBef>
              <a:spcAft>
                <a:spcPts val="0"/>
              </a:spcAft>
              <a:buSzPts val="2800"/>
              <a:buNone/>
              <a:defRPr sz="5600"/>
            </a:lvl4pPr>
            <a:lvl5pPr lvl="4" algn="ctr" rtl="0">
              <a:lnSpc>
                <a:spcPct val="100000"/>
              </a:lnSpc>
              <a:spcBef>
                <a:spcPts val="0"/>
              </a:spcBef>
              <a:spcAft>
                <a:spcPts val="0"/>
              </a:spcAft>
              <a:buSzPts val="2800"/>
              <a:buNone/>
              <a:defRPr sz="5600"/>
            </a:lvl5pPr>
            <a:lvl6pPr lvl="5" algn="ctr" rtl="0">
              <a:lnSpc>
                <a:spcPct val="100000"/>
              </a:lnSpc>
              <a:spcBef>
                <a:spcPts val="0"/>
              </a:spcBef>
              <a:spcAft>
                <a:spcPts val="0"/>
              </a:spcAft>
              <a:buSzPts val="2800"/>
              <a:buNone/>
              <a:defRPr sz="5600"/>
            </a:lvl6pPr>
            <a:lvl7pPr lvl="6" algn="ctr" rtl="0">
              <a:lnSpc>
                <a:spcPct val="100000"/>
              </a:lnSpc>
              <a:spcBef>
                <a:spcPts val="0"/>
              </a:spcBef>
              <a:spcAft>
                <a:spcPts val="0"/>
              </a:spcAft>
              <a:buSzPts val="2800"/>
              <a:buNone/>
              <a:defRPr sz="5600"/>
            </a:lvl7pPr>
            <a:lvl8pPr lvl="7" algn="ctr" rtl="0">
              <a:lnSpc>
                <a:spcPct val="100000"/>
              </a:lnSpc>
              <a:spcBef>
                <a:spcPts val="0"/>
              </a:spcBef>
              <a:spcAft>
                <a:spcPts val="0"/>
              </a:spcAft>
              <a:buSzPts val="2800"/>
              <a:buNone/>
              <a:defRPr sz="5600"/>
            </a:lvl8pPr>
            <a:lvl9pPr lvl="8" algn="ctr" rtl="0">
              <a:lnSpc>
                <a:spcPct val="100000"/>
              </a:lnSpc>
              <a:spcBef>
                <a:spcPts val="0"/>
              </a:spcBef>
              <a:spcAft>
                <a:spcPts val="0"/>
              </a:spcAft>
              <a:buSzPts val="2800"/>
              <a:buNone/>
              <a:defRPr sz="5600"/>
            </a:lvl9pPr>
          </a:lstStyle>
          <a:p>
            <a:endParaRPr/>
          </a:p>
        </p:txBody>
      </p:sp>
      <p:sp>
        <p:nvSpPr>
          <p:cNvPr id="222" name="Google Shape;222;p27"/>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extLst>
      <p:ext uri="{BB962C8B-B14F-4D97-AF65-F5344CB8AC3E}">
        <p14:creationId xmlns:p14="http://schemas.microsoft.com/office/powerpoint/2010/main" val="427100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2">
  <p:cSld name="Caption 2">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2549276" y="-1406511"/>
            <a:ext cx="13625512" cy="13100062"/>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475" name="Google Shape;475;p30"/>
          <p:cNvSpPr txBox="1">
            <a:spLocks noGrp="1"/>
          </p:cNvSpPr>
          <p:nvPr>
            <p:ph type="title"/>
          </p:nvPr>
        </p:nvSpPr>
        <p:spPr>
          <a:xfrm>
            <a:off x="4829700" y="3272800"/>
            <a:ext cx="8628600" cy="198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144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4829700" y="5601172"/>
            <a:ext cx="8628600" cy="14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28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5600">
                <a:solidFill>
                  <a:schemeClr val="dk1"/>
                </a:solidFill>
              </a:defRPr>
            </a:lvl2pPr>
            <a:lvl3pPr lvl="2" algn="ctr" rtl="0">
              <a:lnSpc>
                <a:spcPct val="100000"/>
              </a:lnSpc>
              <a:spcBef>
                <a:spcPts val="0"/>
              </a:spcBef>
              <a:spcAft>
                <a:spcPts val="0"/>
              </a:spcAft>
              <a:buClr>
                <a:schemeClr val="dk1"/>
              </a:buClr>
              <a:buSzPts val="2800"/>
              <a:buNone/>
              <a:defRPr sz="5600">
                <a:solidFill>
                  <a:schemeClr val="dk1"/>
                </a:solidFill>
              </a:defRPr>
            </a:lvl3pPr>
            <a:lvl4pPr lvl="3" algn="ctr" rtl="0">
              <a:lnSpc>
                <a:spcPct val="100000"/>
              </a:lnSpc>
              <a:spcBef>
                <a:spcPts val="0"/>
              </a:spcBef>
              <a:spcAft>
                <a:spcPts val="0"/>
              </a:spcAft>
              <a:buClr>
                <a:schemeClr val="dk1"/>
              </a:buClr>
              <a:buSzPts val="2800"/>
              <a:buNone/>
              <a:defRPr sz="5600">
                <a:solidFill>
                  <a:schemeClr val="dk1"/>
                </a:solidFill>
              </a:defRPr>
            </a:lvl4pPr>
            <a:lvl5pPr lvl="4" algn="ctr" rtl="0">
              <a:lnSpc>
                <a:spcPct val="100000"/>
              </a:lnSpc>
              <a:spcBef>
                <a:spcPts val="0"/>
              </a:spcBef>
              <a:spcAft>
                <a:spcPts val="0"/>
              </a:spcAft>
              <a:buClr>
                <a:schemeClr val="dk1"/>
              </a:buClr>
              <a:buSzPts val="2800"/>
              <a:buNone/>
              <a:defRPr sz="5600">
                <a:solidFill>
                  <a:schemeClr val="dk1"/>
                </a:solidFill>
              </a:defRPr>
            </a:lvl5pPr>
            <a:lvl6pPr lvl="5" algn="ctr" rtl="0">
              <a:lnSpc>
                <a:spcPct val="100000"/>
              </a:lnSpc>
              <a:spcBef>
                <a:spcPts val="0"/>
              </a:spcBef>
              <a:spcAft>
                <a:spcPts val="0"/>
              </a:spcAft>
              <a:buClr>
                <a:schemeClr val="dk1"/>
              </a:buClr>
              <a:buSzPts val="2800"/>
              <a:buNone/>
              <a:defRPr sz="5600">
                <a:solidFill>
                  <a:schemeClr val="dk1"/>
                </a:solidFill>
              </a:defRPr>
            </a:lvl6pPr>
            <a:lvl7pPr lvl="6" algn="ctr" rtl="0">
              <a:lnSpc>
                <a:spcPct val="100000"/>
              </a:lnSpc>
              <a:spcBef>
                <a:spcPts val="0"/>
              </a:spcBef>
              <a:spcAft>
                <a:spcPts val="0"/>
              </a:spcAft>
              <a:buClr>
                <a:schemeClr val="dk1"/>
              </a:buClr>
              <a:buSzPts val="2800"/>
              <a:buNone/>
              <a:defRPr sz="5600">
                <a:solidFill>
                  <a:schemeClr val="dk1"/>
                </a:solidFill>
              </a:defRPr>
            </a:lvl7pPr>
            <a:lvl8pPr lvl="7" algn="ctr" rtl="0">
              <a:lnSpc>
                <a:spcPct val="100000"/>
              </a:lnSpc>
              <a:spcBef>
                <a:spcPts val="0"/>
              </a:spcBef>
              <a:spcAft>
                <a:spcPts val="0"/>
              </a:spcAft>
              <a:buClr>
                <a:schemeClr val="dk1"/>
              </a:buClr>
              <a:buSzPts val="2800"/>
              <a:buNone/>
              <a:defRPr sz="5600">
                <a:solidFill>
                  <a:schemeClr val="dk1"/>
                </a:solidFill>
              </a:defRPr>
            </a:lvl8pPr>
            <a:lvl9pPr lvl="8" algn="ctr" rtl="0">
              <a:lnSpc>
                <a:spcPct val="100000"/>
              </a:lnSpc>
              <a:spcBef>
                <a:spcPts val="0"/>
              </a:spcBef>
              <a:spcAft>
                <a:spcPts val="0"/>
              </a:spcAft>
              <a:buClr>
                <a:schemeClr val="dk1"/>
              </a:buClr>
              <a:buSzPts val="2800"/>
              <a:buNone/>
              <a:defRPr sz="5600">
                <a:solidFill>
                  <a:schemeClr val="dk1"/>
                </a:solidFill>
              </a:defRPr>
            </a:lvl9pPr>
          </a:lstStyle>
          <a:p>
            <a:endParaRPr/>
          </a:p>
        </p:txBody>
      </p:sp>
    </p:spTree>
    <p:extLst>
      <p:ext uri="{BB962C8B-B14F-4D97-AF65-F5344CB8AC3E}">
        <p14:creationId xmlns:p14="http://schemas.microsoft.com/office/powerpoint/2010/main" val="27489186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3"/>
        </a:solidFill>
        <a:effectLst/>
      </p:bgPr>
    </p:bg>
    <p:spTree>
      <p:nvGrpSpPr>
        <p:cNvPr id="1" name="Shape 524"/>
        <p:cNvGrpSpPr/>
        <p:nvPr/>
      </p:nvGrpSpPr>
      <p:grpSpPr>
        <a:xfrm>
          <a:off x="0" y="0"/>
          <a:ext cx="0" cy="0"/>
          <a:chOff x="0" y="0"/>
          <a:chExt cx="0" cy="0"/>
        </a:xfrm>
      </p:grpSpPr>
    </p:spTree>
    <p:extLst>
      <p:ext uri="{BB962C8B-B14F-4D97-AF65-F5344CB8AC3E}">
        <p14:creationId xmlns:p14="http://schemas.microsoft.com/office/powerpoint/2010/main" val="160385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8080118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9" r:id="rId16"/>
    <p:sldLayoutId id="214748368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wnydlZ5dPYg" TargetMode="External"/><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1"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US"/>
            </a:p>
          </p:txBody>
        </p:sp>
      </p:grpSp>
      <p:sp>
        <p:nvSpPr>
          <p:cNvPr id="9" name="Freeform 9"/>
          <p:cNvSpPr/>
          <p:nvPr/>
        </p:nvSpPr>
        <p:spPr>
          <a:xfrm flipH="1">
            <a:off x="-1115208" y="8631098"/>
            <a:ext cx="5173960" cy="1668602"/>
          </a:xfrm>
          <a:custGeom>
            <a:avLst/>
            <a:gdLst/>
            <a:ahLst/>
            <a:cxnLst/>
            <a:rect l="l" t="t" r="r" b="b"/>
            <a:pathLst>
              <a:path w="5173960" h="1668602">
                <a:moveTo>
                  <a:pt x="5173961" y="0"/>
                </a:moveTo>
                <a:lnTo>
                  <a:pt x="0" y="0"/>
                </a:lnTo>
                <a:lnTo>
                  <a:pt x="0" y="1668602"/>
                </a:lnTo>
                <a:lnTo>
                  <a:pt x="5173961" y="1668602"/>
                </a:lnTo>
                <a:lnTo>
                  <a:pt x="5173961"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21610" y="215517"/>
            <a:ext cx="2518896" cy="2161002"/>
          </a:xfrm>
          <a:custGeom>
            <a:avLst/>
            <a:gdLst/>
            <a:ahLst/>
            <a:cxnLst/>
            <a:rect l="l" t="t" r="r" b="b"/>
            <a:pathLst>
              <a:path w="2518896" h="2161002">
                <a:moveTo>
                  <a:pt x="0" y="0"/>
                </a:moveTo>
                <a:lnTo>
                  <a:pt x="2518896" y="0"/>
                </a:lnTo>
                <a:lnTo>
                  <a:pt x="2518896" y="2161002"/>
                </a:lnTo>
                <a:lnTo>
                  <a:pt x="0" y="2161002"/>
                </a:lnTo>
                <a:lnTo>
                  <a:pt x="0" y="0"/>
                </a:lnTo>
                <a:close/>
              </a:path>
            </a:pathLst>
          </a:custGeom>
          <a:blipFill>
            <a:blip r:embed="rId7"/>
            <a:stretch>
              <a:fillRect/>
            </a:stretch>
          </a:blipFill>
        </p:spPr>
        <p:txBody>
          <a:bodyPr/>
          <a:lstStyle/>
          <a:p>
            <a:endParaRPr lang="en-US"/>
          </a:p>
        </p:txBody>
      </p:sp>
      <p:sp>
        <p:nvSpPr>
          <p:cNvPr id="12" name="TextBox 12"/>
          <p:cNvSpPr txBox="1"/>
          <p:nvPr/>
        </p:nvSpPr>
        <p:spPr>
          <a:xfrm>
            <a:off x="2057399" y="4053156"/>
            <a:ext cx="14672320" cy="2014654"/>
          </a:xfrm>
          <a:prstGeom prst="rect">
            <a:avLst/>
          </a:prstGeom>
        </p:spPr>
        <p:txBody>
          <a:bodyPr lIns="0" tIns="0" rIns="0" bIns="0" rtlCol="0" anchor="t">
            <a:spAutoFit/>
          </a:bodyPr>
          <a:lstStyle/>
          <a:p>
            <a:pPr algn="ctr">
              <a:lnSpc>
                <a:spcPts val="7979"/>
              </a:lnSpc>
            </a:pPr>
            <a:r>
              <a:rPr lang="en-US" sz="5699" dirty="0">
                <a:solidFill>
                  <a:srgbClr val="004AAD"/>
                </a:solidFill>
                <a:latin typeface="Nunito Sans Heavy"/>
              </a:rPr>
              <a:t>XÂY DỰNG HỆ THỐNG GIÁM SÁT MẠNG VỚI OBSERVIUM</a:t>
            </a:r>
          </a:p>
        </p:txBody>
      </p:sp>
      <p:sp>
        <p:nvSpPr>
          <p:cNvPr id="13" name="TextBox 13"/>
          <p:cNvSpPr txBox="1"/>
          <p:nvPr/>
        </p:nvSpPr>
        <p:spPr>
          <a:xfrm>
            <a:off x="2696656" y="7828771"/>
            <a:ext cx="4918749" cy="692497"/>
          </a:xfrm>
          <a:prstGeom prst="rect">
            <a:avLst/>
          </a:prstGeom>
        </p:spPr>
        <p:txBody>
          <a:bodyPr lIns="0" tIns="0" rIns="0" bIns="0" rtlCol="0" anchor="t">
            <a:spAutoFit/>
          </a:bodyPr>
          <a:lstStyle/>
          <a:p>
            <a:pPr algn="l">
              <a:lnSpc>
                <a:spcPts val="5600"/>
              </a:lnSpc>
            </a:pPr>
            <a:r>
              <a:rPr lang="en-US" sz="4000" dirty="0">
                <a:solidFill>
                  <a:srgbClr val="004AAD"/>
                </a:solidFill>
                <a:latin typeface="Nunito Sans Bold"/>
              </a:rPr>
              <a:t>Thành </a:t>
            </a:r>
            <a:r>
              <a:rPr lang="en-US" sz="4000" dirty="0" err="1">
                <a:solidFill>
                  <a:srgbClr val="004AAD"/>
                </a:solidFill>
                <a:latin typeface="Nunito Sans Bold"/>
              </a:rPr>
              <a:t>viên</a:t>
            </a:r>
            <a:r>
              <a:rPr lang="en-US" sz="4000" dirty="0">
                <a:solidFill>
                  <a:srgbClr val="004AAD"/>
                </a:solidFill>
                <a:latin typeface="Nunito Sans Bold"/>
              </a:rPr>
              <a:t> </a:t>
            </a:r>
            <a:r>
              <a:rPr lang="en-US" sz="4000" dirty="0" err="1">
                <a:solidFill>
                  <a:srgbClr val="004AAD"/>
                </a:solidFill>
                <a:latin typeface="Nunito Sans Bold"/>
              </a:rPr>
              <a:t>nhóm</a:t>
            </a:r>
            <a:r>
              <a:rPr lang="en-US" sz="4000" dirty="0">
                <a:solidFill>
                  <a:srgbClr val="004AAD"/>
                </a:solidFill>
                <a:latin typeface="Nunito Sans Bold"/>
              </a:rPr>
              <a:t> 11:</a:t>
            </a:r>
          </a:p>
        </p:txBody>
      </p:sp>
      <p:sp>
        <p:nvSpPr>
          <p:cNvPr id="14" name="TextBox 14"/>
          <p:cNvSpPr txBox="1"/>
          <p:nvPr/>
        </p:nvSpPr>
        <p:spPr>
          <a:xfrm>
            <a:off x="8533448" y="7838296"/>
            <a:ext cx="8760778" cy="1410643"/>
          </a:xfrm>
          <a:prstGeom prst="rect">
            <a:avLst/>
          </a:prstGeom>
        </p:spPr>
        <p:txBody>
          <a:bodyPr lIns="0" tIns="0" rIns="0" bIns="0" rtlCol="0" anchor="t">
            <a:spAutoFit/>
          </a:bodyPr>
          <a:lstStyle/>
          <a:p>
            <a:pPr>
              <a:lnSpc>
                <a:spcPts val="5599"/>
              </a:lnSpc>
            </a:pPr>
            <a:r>
              <a:rPr lang="en-US" sz="3999" dirty="0">
                <a:solidFill>
                  <a:srgbClr val="000000"/>
                </a:solidFill>
                <a:latin typeface="Nunito Sans Bold"/>
              </a:rPr>
              <a:t>21520695 – Hồ Mạnh Đạt</a:t>
            </a:r>
          </a:p>
          <a:p>
            <a:pPr algn="l">
              <a:lnSpc>
                <a:spcPts val="5599"/>
              </a:lnSpc>
            </a:pPr>
            <a:r>
              <a:rPr lang="en-US" sz="3999" dirty="0">
                <a:solidFill>
                  <a:srgbClr val="000000"/>
                </a:solidFill>
                <a:latin typeface="Nunito Sans Bold"/>
              </a:rPr>
              <a:t>21521839 – </a:t>
            </a:r>
            <a:r>
              <a:rPr lang="en-US" sz="3999" dirty="0" err="1">
                <a:solidFill>
                  <a:srgbClr val="000000"/>
                </a:solidFill>
                <a:latin typeface="Nunito Sans Bold"/>
              </a:rPr>
              <a:t>Trần</a:t>
            </a:r>
            <a:r>
              <a:rPr lang="en-US" sz="3999" dirty="0">
                <a:solidFill>
                  <a:srgbClr val="000000"/>
                </a:solidFill>
                <a:latin typeface="Nunito Sans Bold"/>
              </a:rPr>
              <a:t> </a:t>
            </a:r>
            <a:r>
              <a:rPr lang="en-US" sz="3999" dirty="0" err="1">
                <a:solidFill>
                  <a:srgbClr val="000000"/>
                </a:solidFill>
                <a:latin typeface="Nunito Sans Bold"/>
              </a:rPr>
              <a:t>Ngọc</a:t>
            </a:r>
            <a:r>
              <a:rPr lang="en-US" sz="3999" dirty="0">
                <a:solidFill>
                  <a:srgbClr val="000000"/>
                </a:solidFill>
                <a:latin typeface="Nunito Sans Bold"/>
              </a:rPr>
              <a:t> </a:t>
            </a:r>
            <a:r>
              <a:rPr lang="en-US" sz="3999" dirty="0" err="1">
                <a:solidFill>
                  <a:srgbClr val="000000"/>
                </a:solidFill>
                <a:latin typeface="Nunito Sans Bold"/>
              </a:rPr>
              <a:t>Phương</a:t>
            </a:r>
            <a:r>
              <a:rPr lang="en-US" sz="3999" dirty="0">
                <a:solidFill>
                  <a:srgbClr val="000000"/>
                </a:solidFill>
                <a:latin typeface="Nunito Sans Bold"/>
              </a:rPr>
              <a:t> Anh </a:t>
            </a:r>
          </a:p>
        </p:txBody>
      </p:sp>
      <p:sp>
        <p:nvSpPr>
          <p:cNvPr id="15" name="TextBox 15"/>
          <p:cNvSpPr txBox="1"/>
          <p:nvPr/>
        </p:nvSpPr>
        <p:spPr>
          <a:xfrm>
            <a:off x="2500967" y="513586"/>
            <a:ext cx="12489523" cy="1395254"/>
          </a:xfrm>
          <a:prstGeom prst="rect">
            <a:avLst/>
          </a:prstGeom>
        </p:spPr>
        <p:txBody>
          <a:bodyPr wrap="square" lIns="0" tIns="0" rIns="0" bIns="0" rtlCol="0" anchor="t">
            <a:spAutoFit/>
          </a:bodyPr>
          <a:lstStyle/>
          <a:p>
            <a:pPr>
              <a:lnSpc>
                <a:spcPts val="5599"/>
              </a:lnSpc>
            </a:pPr>
            <a:r>
              <a:rPr lang="en-US" sz="3600" err="1">
                <a:solidFill>
                  <a:srgbClr val="004AAD"/>
                </a:solidFill>
                <a:latin typeface="Nunito Sans Bold"/>
              </a:rPr>
              <a:t>Trường</a:t>
            </a:r>
            <a:r>
              <a:rPr lang="en-US" sz="3600">
                <a:solidFill>
                  <a:srgbClr val="004AAD"/>
                </a:solidFill>
                <a:latin typeface="Nunito Sans Bold"/>
              </a:rPr>
              <a:t> ĐH </a:t>
            </a:r>
            <a:r>
              <a:rPr lang="en-US" sz="3600" err="1">
                <a:solidFill>
                  <a:srgbClr val="004AAD"/>
                </a:solidFill>
                <a:latin typeface="Nunito Sans Bold"/>
              </a:rPr>
              <a:t>Công</a:t>
            </a:r>
            <a:r>
              <a:rPr lang="en-US" sz="3600">
                <a:solidFill>
                  <a:srgbClr val="004AAD"/>
                </a:solidFill>
                <a:latin typeface="Nunito Sans Bold"/>
              </a:rPr>
              <a:t> </a:t>
            </a:r>
            <a:r>
              <a:rPr lang="en-US" sz="3600" err="1">
                <a:solidFill>
                  <a:srgbClr val="004AAD"/>
                </a:solidFill>
                <a:latin typeface="Nunito Sans Bold"/>
              </a:rPr>
              <a:t>Nghệ</a:t>
            </a:r>
            <a:r>
              <a:rPr lang="en-US" sz="3600">
                <a:solidFill>
                  <a:srgbClr val="004AAD"/>
                </a:solidFill>
                <a:latin typeface="Nunito Sans Bold"/>
              </a:rPr>
              <a:t> Thông Tin – ĐHQG TP.HCM</a:t>
            </a:r>
          </a:p>
          <a:p>
            <a:pPr>
              <a:lnSpc>
                <a:spcPts val="5599"/>
              </a:lnSpc>
            </a:pPr>
            <a:r>
              <a:rPr lang="en-US" sz="3600">
                <a:solidFill>
                  <a:srgbClr val="004AAD"/>
                </a:solidFill>
                <a:latin typeface="Nunito Sans Bold"/>
              </a:rPr>
              <a:t>Khoa </a:t>
            </a:r>
            <a:r>
              <a:rPr lang="en-US" sz="3600" err="1">
                <a:solidFill>
                  <a:srgbClr val="004AAD"/>
                </a:solidFill>
                <a:latin typeface="Nunito Sans Bold"/>
              </a:rPr>
              <a:t>Mạng</a:t>
            </a:r>
            <a:r>
              <a:rPr lang="en-US" sz="3600">
                <a:solidFill>
                  <a:srgbClr val="004AAD"/>
                </a:solidFill>
                <a:latin typeface="Nunito Sans Bold"/>
              </a:rPr>
              <a:t> </a:t>
            </a:r>
            <a:r>
              <a:rPr lang="en-US" sz="3600" err="1">
                <a:solidFill>
                  <a:srgbClr val="004AAD"/>
                </a:solidFill>
                <a:latin typeface="Nunito Sans Bold"/>
              </a:rPr>
              <a:t>máy</a:t>
            </a:r>
            <a:r>
              <a:rPr lang="en-US" sz="3600">
                <a:solidFill>
                  <a:srgbClr val="004AAD"/>
                </a:solidFill>
                <a:latin typeface="Nunito Sans Bold"/>
              </a:rPr>
              <a:t> </a:t>
            </a:r>
            <a:r>
              <a:rPr lang="en-US" sz="3600" err="1">
                <a:solidFill>
                  <a:srgbClr val="004AAD"/>
                </a:solidFill>
                <a:latin typeface="Nunito Sans Bold"/>
              </a:rPr>
              <a:t>tính</a:t>
            </a:r>
            <a:r>
              <a:rPr lang="en-US" sz="3600">
                <a:solidFill>
                  <a:srgbClr val="004AAD"/>
                </a:solidFill>
                <a:latin typeface="Nunito Sans Bold"/>
              </a:rPr>
              <a:t> </a:t>
            </a:r>
            <a:r>
              <a:rPr lang="en-US" sz="3600" err="1">
                <a:solidFill>
                  <a:srgbClr val="004AAD"/>
                </a:solidFill>
                <a:latin typeface="Nunito Sans Bold"/>
              </a:rPr>
              <a:t>và</a:t>
            </a:r>
            <a:r>
              <a:rPr lang="en-US" sz="3600">
                <a:solidFill>
                  <a:srgbClr val="004AAD"/>
                </a:solidFill>
                <a:latin typeface="Nunito Sans Bold"/>
              </a:rPr>
              <a:t> </a:t>
            </a:r>
            <a:r>
              <a:rPr lang="en-US" sz="3600" err="1">
                <a:solidFill>
                  <a:srgbClr val="004AAD"/>
                </a:solidFill>
                <a:latin typeface="Nunito Sans Bold"/>
              </a:rPr>
              <a:t>Truyền</a:t>
            </a:r>
            <a:r>
              <a:rPr lang="en-US" sz="3600">
                <a:solidFill>
                  <a:srgbClr val="004AAD"/>
                </a:solidFill>
                <a:latin typeface="Nunito Sans Bold"/>
              </a:rPr>
              <a:t> </a:t>
            </a:r>
            <a:r>
              <a:rPr lang="en-US" sz="3600" err="1">
                <a:solidFill>
                  <a:srgbClr val="004AAD"/>
                </a:solidFill>
                <a:latin typeface="Nunito Sans Bold"/>
              </a:rPr>
              <a:t>thông</a:t>
            </a:r>
            <a:endParaRPr lang="en-US" sz="3600">
              <a:solidFill>
                <a:srgbClr val="004AAD"/>
              </a:solidFill>
              <a:latin typeface="Nunito Sans Bold"/>
            </a:endParaRPr>
          </a:p>
        </p:txBody>
      </p:sp>
      <p:sp>
        <p:nvSpPr>
          <p:cNvPr id="16" name="TextBox 16"/>
          <p:cNvSpPr txBox="1"/>
          <p:nvPr/>
        </p:nvSpPr>
        <p:spPr>
          <a:xfrm>
            <a:off x="943826" y="2769632"/>
            <a:ext cx="16899467" cy="729046"/>
          </a:xfrm>
          <a:prstGeom prst="rect">
            <a:avLst/>
          </a:prstGeom>
        </p:spPr>
        <p:txBody>
          <a:bodyPr wrap="square" lIns="0" tIns="0" rIns="0" bIns="0" rtlCol="0" anchor="t">
            <a:spAutoFit/>
          </a:bodyPr>
          <a:lstStyle/>
          <a:p>
            <a:pPr algn="ctr">
              <a:lnSpc>
                <a:spcPts val="5880"/>
              </a:lnSpc>
            </a:pPr>
            <a:r>
              <a:rPr lang="en-US" sz="4200" dirty="0">
                <a:solidFill>
                  <a:srgbClr val="000000"/>
                </a:solidFill>
                <a:latin typeface="Nunito Sans Bold"/>
              </a:rPr>
              <a:t>NT531.P11.MMCL – </a:t>
            </a:r>
            <a:r>
              <a:rPr lang="en-US" sz="4200" dirty="0" err="1">
                <a:solidFill>
                  <a:srgbClr val="000000"/>
                </a:solidFill>
                <a:latin typeface="Nunito Sans Bold"/>
              </a:rPr>
              <a:t>Đánh</a:t>
            </a:r>
            <a:r>
              <a:rPr lang="en-US" sz="4200" dirty="0">
                <a:solidFill>
                  <a:srgbClr val="000000"/>
                </a:solidFill>
                <a:latin typeface="Nunito Sans Bold"/>
              </a:rPr>
              <a:t> </a:t>
            </a:r>
            <a:r>
              <a:rPr lang="en-US" sz="4200" dirty="0" err="1">
                <a:solidFill>
                  <a:srgbClr val="000000"/>
                </a:solidFill>
                <a:latin typeface="Nunito Sans Bold"/>
              </a:rPr>
              <a:t>giá</a:t>
            </a:r>
            <a:r>
              <a:rPr lang="en-US" sz="4200" dirty="0">
                <a:solidFill>
                  <a:srgbClr val="000000"/>
                </a:solidFill>
                <a:latin typeface="Nunito Sans Bold"/>
              </a:rPr>
              <a:t> </a:t>
            </a:r>
            <a:r>
              <a:rPr lang="en-US" sz="4200" dirty="0" err="1">
                <a:solidFill>
                  <a:srgbClr val="000000"/>
                </a:solidFill>
                <a:latin typeface="Nunito Sans Bold"/>
              </a:rPr>
              <a:t>hiệu</a:t>
            </a:r>
            <a:r>
              <a:rPr lang="en-US" sz="4200" dirty="0">
                <a:solidFill>
                  <a:srgbClr val="000000"/>
                </a:solidFill>
                <a:latin typeface="Nunito Sans Bold"/>
              </a:rPr>
              <a:t> </a:t>
            </a:r>
            <a:r>
              <a:rPr lang="en-US" sz="4200" dirty="0" err="1">
                <a:solidFill>
                  <a:srgbClr val="000000"/>
                </a:solidFill>
                <a:latin typeface="Nunito Sans Bold"/>
              </a:rPr>
              <a:t>năng</a:t>
            </a:r>
            <a:r>
              <a:rPr lang="en-US" sz="4200" dirty="0">
                <a:solidFill>
                  <a:srgbClr val="000000"/>
                </a:solidFill>
                <a:latin typeface="Nunito Sans Bold"/>
              </a:rPr>
              <a:t> </a:t>
            </a:r>
            <a:r>
              <a:rPr lang="en-US" sz="4200" dirty="0" err="1">
                <a:solidFill>
                  <a:srgbClr val="000000"/>
                </a:solidFill>
                <a:latin typeface="Nunito Sans Bold"/>
              </a:rPr>
              <a:t>hệ</a:t>
            </a:r>
            <a:r>
              <a:rPr lang="en-US" sz="4200" dirty="0">
                <a:solidFill>
                  <a:srgbClr val="000000"/>
                </a:solidFill>
                <a:latin typeface="Nunito Sans Bold"/>
              </a:rPr>
              <a:t> </a:t>
            </a:r>
            <a:r>
              <a:rPr lang="en-US" sz="4200" dirty="0" err="1">
                <a:solidFill>
                  <a:srgbClr val="000000"/>
                </a:solidFill>
                <a:latin typeface="Nunito Sans Bold"/>
              </a:rPr>
              <a:t>thống</a:t>
            </a:r>
            <a:r>
              <a:rPr lang="en-US" sz="4200" dirty="0">
                <a:solidFill>
                  <a:srgbClr val="000000"/>
                </a:solidFill>
                <a:latin typeface="Nunito Sans Bold"/>
              </a:rPr>
              <a:t> </a:t>
            </a:r>
            <a:r>
              <a:rPr lang="en-US" sz="4200" dirty="0" err="1">
                <a:solidFill>
                  <a:srgbClr val="000000"/>
                </a:solidFill>
                <a:latin typeface="Nunito Sans Bold"/>
              </a:rPr>
              <a:t>mạng</a:t>
            </a:r>
            <a:r>
              <a:rPr lang="en-US" sz="4200" dirty="0">
                <a:solidFill>
                  <a:srgbClr val="000000"/>
                </a:solidFill>
                <a:latin typeface="Nunito Sans Bold"/>
              </a:rPr>
              <a:t> </a:t>
            </a:r>
            <a:r>
              <a:rPr lang="en-US" sz="4200" dirty="0" err="1">
                <a:solidFill>
                  <a:srgbClr val="000000"/>
                </a:solidFill>
                <a:latin typeface="Nunito Sans Bold"/>
              </a:rPr>
              <a:t>máy</a:t>
            </a:r>
            <a:r>
              <a:rPr lang="en-US" sz="4200" dirty="0">
                <a:solidFill>
                  <a:srgbClr val="000000"/>
                </a:solidFill>
                <a:latin typeface="Nunito Sans Bold"/>
              </a:rPr>
              <a:t> </a:t>
            </a:r>
            <a:r>
              <a:rPr lang="en-US" sz="4200" dirty="0" err="1">
                <a:solidFill>
                  <a:srgbClr val="000000"/>
                </a:solidFill>
                <a:latin typeface="Nunito Sans Bold"/>
              </a:rPr>
              <a:t>tính</a:t>
            </a:r>
            <a:endParaRPr lang="en-US" sz="4200" dirty="0">
              <a:solidFill>
                <a:srgbClr val="000000"/>
              </a:solidFill>
              <a:latin typeface="Nunito Sans Bold"/>
            </a:endParaRPr>
          </a:p>
        </p:txBody>
      </p:sp>
      <p:sp>
        <p:nvSpPr>
          <p:cNvPr id="17" name="TextBox 17"/>
          <p:cNvSpPr txBox="1"/>
          <p:nvPr/>
        </p:nvSpPr>
        <p:spPr>
          <a:xfrm>
            <a:off x="2696656" y="6553555"/>
            <a:ext cx="5474338" cy="692497"/>
          </a:xfrm>
          <a:prstGeom prst="rect">
            <a:avLst/>
          </a:prstGeom>
        </p:spPr>
        <p:txBody>
          <a:bodyPr wrap="square" lIns="0" tIns="0" rIns="0" bIns="0" rtlCol="0" anchor="t">
            <a:spAutoFit/>
          </a:bodyPr>
          <a:lstStyle/>
          <a:p>
            <a:pPr algn="l">
              <a:lnSpc>
                <a:spcPts val="5600"/>
              </a:lnSpc>
            </a:pPr>
            <a:r>
              <a:rPr lang="en-US" sz="4000" dirty="0" err="1">
                <a:solidFill>
                  <a:srgbClr val="004AAD"/>
                </a:solidFill>
                <a:latin typeface="Nunito Sans Bold"/>
              </a:rPr>
              <a:t>Giảng</a:t>
            </a:r>
            <a:r>
              <a:rPr lang="en-US" sz="4000" dirty="0">
                <a:solidFill>
                  <a:srgbClr val="004AAD"/>
                </a:solidFill>
                <a:latin typeface="Nunito Sans Bold"/>
              </a:rPr>
              <a:t> </a:t>
            </a:r>
            <a:r>
              <a:rPr lang="en-US" sz="4000" dirty="0" err="1">
                <a:solidFill>
                  <a:srgbClr val="004AAD"/>
                </a:solidFill>
                <a:latin typeface="Nunito Sans Bold"/>
              </a:rPr>
              <a:t>viên</a:t>
            </a:r>
            <a:r>
              <a:rPr lang="en-US" sz="4000" dirty="0">
                <a:solidFill>
                  <a:srgbClr val="004AAD"/>
                </a:solidFill>
                <a:latin typeface="Nunito Sans Bold"/>
              </a:rPr>
              <a:t> </a:t>
            </a:r>
            <a:r>
              <a:rPr lang="en-US" sz="4000" dirty="0" err="1">
                <a:solidFill>
                  <a:srgbClr val="004AAD"/>
                </a:solidFill>
                <a:latin typeface="Nunito Sans Bold"/>
              </a:rPr>
              <a:t>hướng</a:t>
            </a:r>
            <a:r>
              <a:rPr lang="en-US" sz="4000" dirty="0">
                <a:solidFill>
                  <a:srgbClr val="004AAD"/>
                </a:solidFill>
                <a:latin typeface="Nunito Sans Bold"/>
              </a:rPr>
              <a:t> </a:t>
            </a:r>
            <a:r>
              <a:rPr lang="en-US" sz="4000" dirty="0" err="1">
                <a:solidFill>
                  <a:srgbClr val="004AAD"/>
                </a:solidFill>
                <a:latin typeface="Nunito Sans Bold"/>
              </a:rPr>
              <a:t>dẫn</a:t>
            </a:r>
            <a:r>
              <a:rPr lang="en-US" sz="4000" dirty="0">
                <a:solidFill>
                  <a:srgbClr val="004AAD"/>
                </a:solidFill>
                <a:latin typeface="Nunito Sans Bold"/>
              </a:rPr>
              <a:t>:</a:t>
            </a:r>
          </a:p>
        </p:txBody>
      </p:sp>
      <p:sp>
        <p:nvSpPr>
          <p:cNvPr id="18" name="TextBox 18"/>
          <p:cNvSpPr txBox="1"/>
          <p:nvPr/>
        </p:nvSpPr>
        <p:spPr>
          <a:xfrm>
            <a:off x="8610916" y="6563080"/>
            <a:ext cx="7391083" cy="692497"/>
          </a:xfrm>
          <a:prstGeom prst="rect">
            <a:avLst/>
          </a:prstGeom>
        </p:spPr>
        <p:txBody>
          <a:bodyPr wrap="square" lIns="0" tIns="0" rIns="0" bIns="0" rtlCol="0" anchor="t">
            <a:spAutoFit/>
          </a:bodyPr>
          <a:lstStyle/>
          <a:p>
            <a:pPr algn="l">
              <a:lnSpc>
                <a:spcPts val="5599"/>
              </a:lnSpc>
            </a:pPr>
            <a:r>
              <a:rPr lang="en-US" sz="3999" dirty="0">
                <a:solidFill>
                  <a:srgbClr val="000000"/>
                </a:solidFill>
                <a:latin typeface="Nunito Sans Bold"/>
              </a:rPr>
              <a:t>PGS. TS. Lê Trung </a:t>
            </a:r>
            <a:r>
              <a:rPr lang="en-US" sz="3999" dirty="0" err="1">
                <a:solidFill>
                  <a:srgbClr val="000000"/>
                </a:solidFill>
                <a:latin typeface="Nunito Sans Bold"/>
              </a:rPr>
              <a:t>Quân</a:t>
            </a:r>
            <a:endParaRPr lang="en-US" sz="3999" dirty="0">
              <a:solidFill>
                <a:srgbClr val="000000"/>
              </a:solidFill>
              <a:latin typeface="Nunito Sans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6</a:t>
            </a:r>
          </a:p>
        </p:txBody>
      </p:sp>
      <p:sp>
        <p:nvSpPr>
          <p:cNvPr id="8" name="TextBox 8"/>
          <p:cNvSpPr txBox="1"/>
          <p:nvPr/>
        </p:nvSpPr>
        <p:spPr>
          <a:xfrm>
            <a:off x="2520649" y="447389"/>
            <a:ext cx="12175958"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Một</a:t>
            </a:r>
            <a:r>
              <a:rPr lang="en-US" sz="5400" dirty="0">
                <a:solidFill>
                  <a:srgbClr val="004AAD"/>
                </a:solidFill>
                <a:latin typeface="Nunito Sans Heavy"/>
              </a:rPr>
              <a:t> </a:t>
            </a:r>
            <a:r>
              <a:rPr lang="en-US" sz="5400" dirty="0" err="1">
                <a:solidFill>
                  <a:srgbClr val="004AAD"/>
                </a:solidFill>
                <a:latin typeface="Nunito Sans Heavy"/>
              </a:rPr>
              <a:t>số</a:t>
            </a:r>
            <a:r>
              <a:rPr lang="en-US" sz="5400" dirty="0">
                <a:solidFill>
                  <a:srgbClr val="004AAD"/>
                </a:solidFill>
                <a:latin typeface="Nunito Sans Heavy"/>
              </a:rPr>
              <a:t> </a:t>
            </a:r>
            <a:r>
              <a:rPr lang="en-US" sz="5400" dirty="0" err="1">
                <a:solidFill>
                  <a:srgbClr val="004AAD"/>
                </a:solidFill>
                <a:latin typeface="Nunito Sans Heavy"/>
              </a:rPr>
              <a:t>công</a:t>
            </a:r>
            <a:r>
              <a:rPr lang="en-US" sz="5400" dirty="0">
                <a:solidFill>
                  <a:srgbClr val="004AAD"/>
                </a:solidFill>
                <a:latin typeface="Nunito Sans Heavy"/>
              </a:rPr>
              <a:t> </a:t>
            </a:r>
            <a:r>
              <a:rPr lang="en-US" sz="5400" dirty="0" err="1">
                <a:solidFill>
                  <a:srgbClr val="004AAD"/>
                </a:solidFill>
                <a:latin typeface="Nunito Sans Heavy"/>
              </a:rPr>
              <a:t>cụ</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phổ</a:t>
            </a:r>
            <a:r>
              <a:rPr lang="en-US" sz="5400" dirty="0">
                <a:solidFill>
                  <a:srgbClr val="004AAD"/>
                </a:solidFill>
                <a:latin typeface="Nunito Sans Heavy"/>
              </a:rPr>
              <a:t> </a:t>
            </a:r>
            <a:r>
              <a:rPr lang="en-US" sz="5400" dirty="0" err="1">
                <a:solidFill>
                  <a:srgbClr val="004AAD"/>
                </a:solidFill>
                <a:latin typeface="Nunito Sans Heavy"/>
              </a:rPr>
              <a:t>biến</a:t>
            </a:r>
            <a:endParaRPr lang="en-US" sz="5400" dirty="0">
              <a:solidFill>
                <a:srgbClr val="004AAD"/>
              </a:solidFill>
              <a:latin typeface="Nunito Sans Heavy"/>
            </a:endParaRPr>
          </a:p>
        </p:txBody>
      </p:sp>
      <p:sp>
        <p:nvSpPr>
          <p:cNvPr id="9" name="TextBox 9"/>
          <p:cNvSpPr txBox="1"/>
          <p:nvPr/>
        </p:nvSpPr>
        <p:spPr>
          <a:xfrm>
            <a:off x="3082447" y="1546782"/>
            <a:ext cx="15205553" cy="615553"/>
          </a:xfrm>
          <a:prstGeom prst="rect">
            <a:avLst/>
          </a:prstGeom>
        </p:spPr>
        <p:txBody>
          <a:bodyPr wrap="square" lIns="0" tIns="0" rIns="0" bIns="0" rtlCol="0" anchor="t">
            <a:spAutoFit/>
          </a:bodyPr>
          <a:lstStyle/>
          <a:p>
            <a:pPr algn="just"/>
            <a:r>
              <a:rPr lang="en-US" sz="4000" dirty="0">
                <a:solidFill>
                  <a:srgbClr val="000000"/>
                </a:solidFill>
                <a:latin typeface="Nunito Sans Bold"/>
              </a:rPr>
              <a:t>NAGIOS</a:t>
            </a:r>
            <a:endParaRPr lang="en-US" sz="4000" dirty="0">
              <a:solidFill>
                <a:srgbClr val="000000"/>
              </a:solidFill>
              <a:latin typeface="Nunito Sans" pitchFamily="2" charset="0"/>
            </a:endParaRPr>
          </a:p>
        </p:txBody>
      </p:sp>
      <p:pic>
        <p:nvPicPr>
          <p:cNvPr id="6" name="Picture 5" descr="A computer screen shot of a service status&#10;&#10;Description automatically generated">
            <a:extLst>
              <a:ext uri="{FF2B5EF4-FFF2-40B4-BE49-F238E27FC236}">
                <a16:creationId xmlns:a16="http://schemas.microsoft.com/office/drawing/2014/main" id="{0BFB5101-AA91-0A23-5EB4-4D233A6BF8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3776" y="2337890"/>
            <a:ext cx="9140447" cy="74930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6</a:t>
            </a:r>
          </a:p>
        </p:txBody>
      </p:sp>
      <p:sp>
        <p:nvSpPr>
          <p:cNvPr id="8" name="TextBox 8"/>
          <p:cNvSpPr txBox="1"/>
          <p:nvPr/>
        </p:nvSpPr>
        <p:spPr>
          <a:xfrm>
            <a:off x="2520649" y="447389"/>
            <a:ext cx="12151895"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Một</a:t>
            </a:r>
            <a:r>
              <a:rPr lang="en-US" sz="5400" dirty="0">
                <a:solidFill>
                  <a:srgbClr val="004AAD"/>
                </a:solidFill>
                <a:latin typeface="Nunito Sans Heavy"/>
              </a:rPr>
              <a:t> </a:t>
            </a:r>
            <a:r>
              <a:rPr lang="en-US" sz="5400" dirty="0" err="1">
                <a:solidFill>
                  <a:srgbClr val="004AAD"/>
                </a:solidFill>
                <a:latin typeface="Nunito Sans Heavy"/>
              </a:rPr>
              <a:t>số</a:t>
            </a:r>
            <a:r>
              <a:rPr lang="en-US" sz="5400" dirty="0">
                <a:solidFill>
                  <a:srgbClr val="004AAD"/>
                </a:solidFill>
                <a:latin typeface="Nunito Sans Heavy"/>
              </a:rPr>
              <a:t> </a:t>
            </a:r>
            <a:r>
              <a:rPr lang="en-US" sz="5400" dirty="0" err="1">
                <a:solidFill>
                  <a:srgbClr val="004AAD"/>
                </a:solidFill>
                <a:latin typeface="Nunito Sans Heavy"/>
              </a:rPr>
              <a:t>công</a:t>
            </a:r>
            <a:r>
              <a:rPr lang="en-US" sz="5400" dirty="0">
                <a:solidFill>
                  <a:srgbClr val="004AAD"/>
                </a:solidFill>
                <a:latin typeface="Nunito Sans Heavy"/>
              </a:rPr>
              <a:t> </a:t>
            </a:r>
            <a:r>
              <a:rPr lang="en-US" sz="5400" dirty="0" err="1">
                <a:solidFill>
                  <a:srgbClr val="004AAD"/>
                </a:solidFill>
                <a:latin typeface="Nunito Sans Heavy"/>
              </a:rPr>
              <a:t>cụ</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phổ</a:t>
            </a:r>
            <a:r>
              <a:rPr lang="en-US" sz="5400" dirty="0">
                <a:solidFill>
                  <a:srgbClr val="004AAD"/>
                </a:solidFill>
                <a:latin typeface="Nunito Sans Heavy"/>
              </a:rPr>
              <a:t> </a:t>
            </a:r>
            <a:r>
              <a:rPr lang="en-US" sz="5400" dirty="0" err="1">
                <a:solidFill>
                  <a:srgbClr val="004AAD"/>
                </a:solidFill>
                <a:latin typeface="Nunito Sans Heavy"/>
              </a:rPr>
              <a:t>biến</a:t>
            </a:r>
            <a:endParaRPr lang="en-US" sz="5400" dirty="0">
              <a:solidFill>
                <a:srgbClr val="004AAD"/>
              </a:solidFill>
              <a:latin typeface="Nunito Sans Heavy"/>
            </a:endParaRPr>
          </a:p>
        </p:txBody>
      </p:sp>
      <p:sp>
        <p:nvSpPr>
          <p:cNvPr id="9" name="TextBox 9"/>
          <p:cNvSpPr txBox="1"/>
          <p:nvPr/>
        </p:nvSpPr>
        <p:spPr>
          <a:xfrm>
            <a:off x="3082447" y="1546782"/>
            <a:ext cx="15205553" cy="615553"/>
          </a:xfrm>
          <a:prstGeom prst="rect">
            <a:avLst/>
          </a:prstGeom>
        </p:spPr>
        <p:txBody>
          <a:bodyPr wrap="square" lIns="0" tIns="0" rIns="0" bIns="0" rtlCol="0" anchor="t">
            <a:spAutoFit/>
          </a:bodyPr>
          <a:lstStyle/>
          <a:p>
            <a:pPr algn="just"/>
            <a:r>
              <a:rPr lang="en-US" sz="4000" dirty="0">
                <a:solidFill>
                  <a:srgbClr val="000000"/>
                </a:solidFill>
                <a:latin typeface="Nunito Sans Bold"/>
              </a:rPr>
              <a:t>ZABBIX</a:t>
            </a:r>
            <a:endParaRPr lang="en-US" sz="4000" dirty="0">
              <a:solidFill>
                <a:srgbClr val="000000"/>
              </a:solidFill>
              <a:latin typeface="Nunito Sans" pitchFamily="2" charset="0"/>
            </a:endParaRPr>
          </a:p>
        </p:txBody>
      </p:sp>
      <p:pic>
        <p:nvPicPr>
          <p:cNvPr id="7" name="Picture 6" descr="A screenshot of a computer&#10;&#10;Description automatically generated">
            <a:extLst>
              <a:ext uri="{FF2B5EF4-FFF2-40B4-BE49-F238E27FC236}">
                <a16:creationId xmlns:a16="http://schemas.microsoft.com/office/drawing/2014/main" id="{B1FAA299-6D69-FB58-5F22-4278B96211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5396" y="2162335"/>
            <a:ext cx="13757208" cy="7680994"/>
          </a:xfrm>
          <a:prstGeom prst="rect">
            <a:avLst/>
          </a:prstGeom>
          <a:noFill/>
          <a:ln>
            <a:noFill/>
          </a:ln>
        </p:spPr>
      </p:pic>
    </p:spTree>
    <p:extLst>
      <p:ext uri="{BB962C8B-B14F-4D97-AF65-F5344CB8AC3E}">
        <p14:creationId xmlns:p14="http://schemas.microsoft.com/office/powerpoint/2010/main" val="1036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6</a:t>
            </a:r>
          </a:p>
        </p:txBody>
      </p:sp>
      <p:sp>
        <p:nvSpPr>
          <p:cNvPr id="8" name="TextBox 8"/>
          <p:cNvSpPr txBox="1"/>
          <p:nvPr/>
        </p:nvSpPr>
        <p:spPr>
          <a:xfrm>
            <a:off x="2520649" y="456109"/>
            <a:ext cx="11766884"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Một</a:t>
            </a:r>
            <a:r>
              <a:rPr lang="en-US" sz="5400" dirty="0">
                <a:solidFill>
                  <a:srgbClr val="004AAD"/>
                </a:solidFill>
                <a:latin typeface="Nunito Sans Heavy"/>
              </a:rPr>
              <a:t> </a:t>
            </a:r>
            <a:r>
              <a:rPr lang="en-US" sz="5400" dirty="0" err="1">
                <a:solidFill>
                  <a:srgbClr val="004AAD"/>
                </a:solidFill>
                <a:latin typeface="Nunito Sans Heavy"/>
              </a:rPr>
              <a:t>số</a:t>
            </a:r>
            <a:r>
              <a:rPr lang="en-US" sz="5400" dirty="0">
                <a:solidFill>
                  <a:srgbClr val="004AAD"/>
                </a:solidFill>
                <a:latin typeface="Nunito Sans Heavy"/>
              </a:rPr>
              <a:t> </a:t>
            </a:r>
            <a:r>
              <a:rPr lang="en-US" sz="5400" dirty="0" err="1">
                <a:solidFill>
                  <a:srgbClr val="004AAD"/>
                </a:solidFill>
                <a:latin typeface="Nunito Sans Heavy"/>
              </a:rPr>
              <a:t>công</a:t>
            </a:r>
            <a:r>
              <a:rPr lang="en-US" sz="5400" dirty="0">
                <a:solidFill>
                  <a:srgbClr val="004AAD"/>
                </a:solidFill>
                <a:latin typeface="Nunito Sans Heavy"/>
              </a:rPr>
              <a:t> </a:t>
            </a:r>
            <a:r>
              <a:rPr lang="en-US" sz="5400" dirty="0" err="1">
                <a:solidFill>
                  <a:srgbClr val="004AAD"/>
                </a:solidFill>
                <a:latin typeface="Nunito Sans Heavy"/>
              </a:rPr>
              <a:t>cụ</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phổ</a:t>
            </a:r>
            <a:r>
              <a:rPr lang="en-US" sz="5400" dirty="0">
                <a:solidFill>
                  <a:srgbClr val="004AAD"/>
                </a:solidFill>
                <a:latin typeface="Nunito Sans Heavy"/>
              </a:rPr>
              <a:t> </a:t>
            </a:r>
            <a:r>
              <a:rPr lang="en-US" sz="5400" dirty="0" err="1">
                <a:solidFill>
                  <a:srgbClr val="004AAD"/>
                </a:solidFill>
                <a:latin typeface="Nunito Sans Heavy"/>
              </a:rPr>
              <a:t>biến</a:t>
            </a:r>
            <a:endParaRPr lang="en-US" sz="5400" dirty="0">
              <a:solidFill>
                <a:srgbClr val="004AAD"/>
              </a:solidFill>
              <a:latin typeface="Nunito Sans Heavy"/>
            </a:endParaRPr>
          </a:p>
        </p:txBody>
      </p:sp>
      <p:sp>
        <p:nvSpPr>
          <p:cNvPr id="9" name="TextBox 9"/>
          <p:cNvSpPr txBox="1"/>
          <p:nvPr/>
        </p:nvSpPr>
        <p:spPr>
          <a:xfrm>
            <a:off x="1939447" y="4835723"/>
            <a:ext cx="15205553" cy="615553"/>
          </a:xfrm>
          <a:prstGeom prst="rect">
            <a:avLst/>
          </a:prstGeom>
        </p:spPr>
        <p:txBody>
          <a:bodyPr wrap="square" lIns="0" tIns="0" rIns="0" bIns="0" rtlCol="0" anchor="t">
            <a:spAutoFit/>
          </a:bodyPr>
          <a:lstStyle/>
          <a:p>
            <a:pPr algn="just"/>
            <a:r>
              <a:rPr lang="en-US" sz="4000" dirty="0">
                <a:solidFill>
                  <a:srgbClr val="000000"/>
                </a:solidFill>
                <a:latin typeface="Nunito Sans Bold"/>
              </a:rPr>
              <a:t>OBSERVIUM</a:t>
            </a:r>
            <a:endParaRPr lang="en-US" sz="4000" dirty="0">
              <a:solidFill>
                <a:srgbClr val="000000"/>
              </a:solidFill>
              <a:latin typeface="Nunito Sans" pitchFamily="2" charset="0"/>
            </a:endParaRPr>
          </a:p>
        </p:txBody>
      </p:sp>
      <p:pic>
        <p:nvPicPr>
          <p:cNvPr id="6" name="Picture 5" descr="A screenshot of a computer&#10;&#10;Description automatically generated">
            <a:extLst>
              <a:ext uri="{FF2B5EF4-FFF2-40B4-BE49-F238E27FC236}">
                <a16:creationId xmlns:a16="http://schemas.microsoft.com/office/drawing/2014/main" id="{A05A3B11-E762-0042-78BD-F58D98101DFD}"/>
              </a:ext>
            </a:extLst>
          </p:cNvPr>
          <p:cNvPicPr>
            <a:picLocks noChangeAspect="1"/>
          </p:cNvPicPr>
          <p:nvPr/>
        </p:nvPicPr>
        <p:blipFill>
          <a:blip r:embed="rId3">
            <a:extLst>
              <a:ext uri="{28A0092B-C50C-407E-A947-70E740481C1C}">
                <a14:useLocalDpi xmlns:a14="http://schemas.microsoft.com/office/drawing/2010/main" val="0"/>
              </a:ext>
            </a:extLst>
          </a:blip>
          <a:srcRect l="-358" t="1050" r="358" b="-45378"/>
          <a:stretch/>
        </p:blipFill>
        <p:spPr bwMode="auto">
          <a:xfrm>
            <a:off x="7283459" y="-2064777"/>
            <a:ext cx="9687027" cy="11894820"/>
          </a:xfrm>
          <a:prstGeom prst="rect">
            <a:avLst/>
          </a:prstGeom>
          <a:noFill/>
          <a:ln>
            <a:noFill/>
          </a:ln>
        </p:spPr>
      </p:pic>
    </p:spTree>
    <p:extLst>
      <p:ext uri="{BB962C8B-B14F-4D97-AF65-F5344CB8AC3E}">
        <p14:creationId xmlns:p14="http://schemas.microsoft.com/office/powerpoint/2010/main" val="228731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6</a:t>
            </a:r>
          </a:p>
        </p:txBody>
      </p:sp>
      <p:sp>
        <p:nvSpPr>
          <p:cNvPr id="8" name="TextBox 8"/>
          <p:cNvSpPr txBox="1"/>
          <p:nvPr/>
        </p:nvSpPr>
        <p:spPr>
          <a:xfrm>
            <a:off x="2520649" y="447389"/>
            <a:ext cx="11381874"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Một</a:t>
            </a:r>
            <a:r>
              <a:rPr lang="en-US" sz="5400" dirty="0">
                <a:solidFill>
                  <a:srgbClr val="004AAD"/>
                </a:solidFill>
                <a:latin typeface="Nunito Sans Heavy"/>
              </a:rPr>
              <a:t> </a:t>
            </a:r>
            <a:r>
              <a:rPr lang="en-US" sz="5400" dirty="0" err="1">
                <a:solidFill>
                  <a:srgbClr val="004AAD"/>
                </a:solidFill>
                <a:latin typeface="Nunito Sans Heavy"/>
              </a:rPr>
              <a:t>số</a:t>
            </a:r>
            <a:r>
              <a:rPr lang="en-US" sz="5400" dirty="0">
                <a:solidFill>
                  <a:srgbClr val="004AAD"/>
                </a:solidFill>
                <a:latin typeface="Nunito Sans Heavy"/>
              </a:rPr>
              <a:t> </a:t>
            </a:r>
            <a:r>
              <a:rPr lang="en-US" sz="5400" dirty="0" err="1">
                <a:solidFill>
                  <a:srgbClr val="004AAD"/>
                </a:solidFill>
                <a:latin typeface="Nunito Sans Heavy"/>
              </a:rPr>
              <a:t>công</a:t>
            </a:r>
            <a:r>
              <a:rPr lang="en-US" sz="5400" dirty="0">
                <a:solidFill>
                  <a:srgbClr val="004AAD"/>
                </a:solidFill>
                <a:latin typeface="Nunito Sans Heavy"/>
              </a:rPr>
              <a:t> </a:t>
            </a:r>
            <a:r>
              <a:rPr lang="en-US" sz="5400" dirty="0" err="1">
                <a:solidFill>
                  <a:srgbClr val="004AAD"/>
                </a:solidFill>
                <a:latin typeface="Nunito Sans Heavy"/>
              </a:rPr>
              <a:t>cụ</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phổ</a:t>
            </a:r>
            <a:r>
              <a:rPr lang="en-US" sz="5400" dirty="0">
                <a:solidFill>
                  <a:srgbClr val="004AAD"/>
                </a:solidFill>
                <a:latin typeface="Nunito Sans Heavy"/>
              </a:rPr>
              <a:t> </a:t>
            </a:r>
            <a:r>
              <a:rPr lang="en-US" sz="5400" dirty="0" err="1">
                <a:solidFill>
                  <a:srgbClr val="004AAD"/>
                </a:solidFill>
                <a:latin typeface="Nunito Sans Heavy"/>
              </a:rPr>
              <a:t>biến</a:t>
            </a:r>
            <a:endParaRPr lang="en-US" sz="5400" dirty="0">
              <a:solidFill>
                <a:srgbClr val="004AAD"/>
              </a:solidFill>
              <a:latin typeface="Nunito Sans Heavy"/>
            </a:endParaRPr>
          </a:p>
        </p:txBody>
      </p:sp>
      <p:sp>
        <p:nvSpPr>
          <p:cNvPr id="9" name="TextBox 9"/>
          <p:cNvSpPr txBox="1"/>
          <p:nvPr/>
        </p:nvSpPr>
        <p:spPr>
          <a:xfrm>
            <a:off x="2697436" y="1546782"/>
            <a:ext cx="15205553" cy="615553"/>
          </a:xfrm>
          <a:prstGeom prst="rect">
            <a:avLst/>
          </a:prstGeom>
        </p:spPr>
        <p:txBody>
          <a:bodyPr wrap="square" lIns="0" tIns="0" rIns="0" bIns="0" rtlCol="0" anchor="t">
            <a:spAutoFit/>
          </a:bodyPr>
          <a:lstStyle/>
          <a:p>
            <a:pPr algn="just"/>
            <a:r>
              <a:rPr lang="en-US" sz="4000" dirty="0">
                <a:solidFill>
                  <a:srgbClr val="000000"/>
                </a:solidFill>
                <a:latin typeface="Nunito Sans Bold"/>
              </a:rPr>
              <a:t>SOLARWINDS</a:t>
            </a:r>
            <a:endParaRPr lang="en-US" sz="4000" dirty="0">
              <a:solidFill>
                <a:srgbClr val="000000"/>
              </a:solidFill>
              <a:latin typeface="Nunito Sans" pitchFamily="2" charset="0"/>
            </a:endParaRPr>
          </a:p>
        </p:txBody>
      </p:sp>
      <p:pic>
        <p:nvPicPr>
          <p:cNvPr id="7" name="Picture 6" descr="A screenshot of a computer&#10;&#10;Description automatically generated">
            <a:extLst>
              <a:ext uri="{FF2B5EF4-FFF2-40B4-BE49-F238E27FC236}">
                <a16:creationId xmlns:a16="http://schemas.microsoft.com/office/drawing/2014/main" id="{3EA8408C-988E-9CD2-B334-DB3D57D9BF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0596" y="2300363"/>
            <a:ext cx="12066807" cy="7539248"/>
          </a:xfrm>
          <a:prstGeom prst="rect">
            <a:avLst/>
          </a:prstGeom>
          <a:noFill/>
          <a:ln>
            <a:noFill/>
          </a:ln>
        </p:spPr>
      </p:pic>
    </p:spTree>
    <p:extLst>
      <p:ext uri="{BB962C8B-B14F-4D97-AF65-F5344CB8AC3E}">
        <p14:creationId xmlns:p14="http://schemas.microsoft.com/office/powerpoint/2010/main" val="364813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6</a:t>
            </a:r>
          </a:p>
        </p:txBody>
      </p:sp>
      <p:sp>
        <p:nvSpPr>
          <p:cNvPr id="8" name="TextBox 8"/>
          <p:cNvSpPr txBox="1"/>
          <p:nvPr/>
        </p:nvSpPr>
        <p:spPr>
          <a:xfrm>
            <a:off x="2520649" y="447389"/>
            <a:ext cx="11646568"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Một</a:t>
            </a:r>
            <a:r>
              <a:rPr lang="en-US" sz="5400" dirty="0">
                <a:solidFill>
                  <a:srgbClr val="004AAD"/>
                </a:solidFill>
                <a:latin typeface="Nunito Sans Heavy"/>
              </a:rPr>
              <a:t> </a:t>
            </a:r>
            <a:r>
              <a:rPr lang="en-US" sz="5400" dirty="0" err="1">
                <a:solidFill>
                  <a:srgbClr val="004AAD"/>
                </a:solidFill>
                <a:latin typeface="Nunito Sans Heavy"/>
              </a:rPr>
              <a:t>số</a:t>
            </a:r>
            <a:r>
              <a:rPr lang="en-US" sz="5400" dirty="0">
                <a:solidFill>
                  <a:srgbClr val="004AAD"/>
                </a:solidFill>
                <a:latin typeface="Nunito Sans Heavy"/>
              </a:rPr>
              <a:t> </a:t>
            </a:r>
            <a:r>
              <a:rPr lang="en-US" sz="5400" dirty="0" err="1">
                <a:solidFill>
                  <a:srgbClr val="004AAD"/>
                </a:solidFill>
                <a:latin typeface="Nunito Sans Heavy"/>
              </a:rPr>
              <a:t>công</a:t>
            </a:r>
            <a:r>
              <a:rPr lang="en-US" sz="5400" dirty="0">
                <a:solidFill>
                  <a:srgbClr val="004AAD"/>
                </a:solidFill>
                <a:latin typeface="Nunito Sans Heavy"/>
              </a:rPr>
              <a:t> </a:t>
            </a:r>
            <a:r>
              <a:rPr lang="en-US" sz="5400" dirty="0" err="1">
                <a:solidFill>
                  <a:srgbClr val="004AAD"/>
                </a:solidFill>
                <a:latin typeface="Nunito Sans Heavy"/>
              </a:rPr>
              <a:t>cụ</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phổ</a:t>
            </a:r>
            <a:r>
              <a:rPr lang="en-US" sz="5400" dirty="0">
                <a:solidFill>
                  <a:srgbClr val="004AAD"/>
                </a:solidFill>
                <a:latin typeface="Nunito Sans Heavy"/>
              </a:rPr>
              <a:t> </a:t>
            </a:r>
            <a:r>
              <a:rPr lang="en-US" sz="5400" dirty="0" err="1">
                <a:solidFill>
                  <a:srgbClr val="004AAD"/>
                </a:solidFill>
                <a:latin typeface="Nunito Sans Heavy"/>
              </a:rPr>
              <a:t>biến</a:t>
            </a:r>
            <a:endParaRPr lang="en-US" sz="5400" dirty="0">
              <a:solidFill>
                <a:srgbClr val="004AAD"/>
              </a:solidFill>
              <a:latin typeface="Nunito Sans Heavy"/>
            </a:endParaRPr>
          </a:p>
        </p:txBody>
      </p:sp>
      <p:sp>
        <p:nvSpPr>
          <p:cNvPr id="9" name="TextBox 9"/>
          <p:cNvSpPr txBox="1"/>
          <p:nvPr/>
        </p:nvSpPr>
        <p:spPr>
          <a:xfrm>
            <a:off x="2817753" y="1576828"/>
            <a:ext cx="15205553" cy="615553"/>
          </a:xfrm>
          <a:prstGeom prst="rect">
            <a:avLst/>
          </a:prstGeom>
        </p:spPr>
        <p:txBody>
          <a:bodyPr wrap="square" lIns="0" tIns="0" rIns="0" bIns="0" rtlCol="0" anchor="t">
            <a:spAutoFit/>
          </a:bodyPr>
          <a:lstStyle/>
          <a:p>
            <a:pPr algn="just"/>
            <a:r>
              <a:rPr lang="en-US" sz="4000" dirty="0">
                <a:solidFill>
                  <a:srgbClr val="000000"/>
                </a:solidFill>
                <a:latin typeface="Nunito Sans Bold"/>
              </a:rPr>
              <a:t>CACTI</a:t>
            </a:r>
            <a:endParaRPr lang="en-US" sz="4000" dirty="0">
              <a:solidFill>
                <a:srgbClr val="000000"/>
              </a:solidFill>
              <a:latin typeface="Nunito Sans" pitchFamily="2" charset="0"/>
            </a:endParaRPr>
          </a:p>
        </p:txBody>
      </p:sp>
      <p:pic>
        <p:nvPicPr>
          <p:cNvPr id="6" name="Picture 5" descr="A screenshot of a computer&#10;&#10;Description automatically generated">
            <a:extLst>
              <a:ext uri="{FF2B5EF4-FFF2-40B4-BE49-F238E27FC236}">
                <a16:creationId xmlns:a16="http://schemas.microsoft.com/office/drawing/2014/main" id="{B11C9FBC-8EBD-A30C-1C22-D96F41CCC3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3719" y="2284338"/>
            <a:ext cx="13800561" cy="7766351"/>
          </a:xfrm>
          <a:prstGeom prst="rect">
            <a:avLst/>
          </a:prstGeom>
          <a:noFill/>
          <a:ln>
            <a:noFill/>
          </a:ln>
        </p:spPr>
      </p:pic>
    </p:spTree>
    <p:extLst>
      <p:ext uri="{BB962C8B-B14F-4D97-AF65-F5344CB8AC3E}">
        <p14:creationId xmlns:p14="http://schemas.microsoft.com/office/powerpoint/2010/main" val="2929730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46016"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7</a:t>
            </a:r>
          </a:p>
        </p:txBody>
      </p:sp>
      <p:sp>
        <p:nvSpPr>
          <p:cNvPr id="8" name="TextBox 8"/>
          <p:cNvSpPr txBox="1"/>
          <p:nvPr/>
        </p:nvSpPr>
        <p:spPr>
          <a:xfrm>
            <a:off x="2195283" y="455083"/>
            <a:ext cx="15833558" cy="865622"/>
          </a:xfrm>
          <a:prstGeom prst="rect">
            <a:avLst/>
          </a:prstGeom>
        </p:spPr>
        <p:txBody>
          <a:bodyPr wrap="square" lIns="0" tIns="0" rIns="0" bIns="0" rtlCol="0" anchor="t">
            <a:spAutoFit/>
          </a:bodyPr>
          <a:lstStyle/>
          <a:p>
            <a:pPr algn="ctr">
              <a:lnSpc>
                <a:spcPts val="7000"/>
              </a:lnSpc>
            </a:pPr>
            <a:r>
              <a:rPr lang="en-US" sz="5000" dirty="0">
                <a:solidFill>
                  <a:srgbClr val="004AAD"/>
                </a:solidFill>
                <a:latin typeface="Nunito Sans Heavy"/>
              </a:rPr>
              <a:t>Vai </a:t>
            </a:r>
            <a:r>
              <a:rPr lang="en-US" sz="5000" dirty="0" err="1">
                <a:solidFill>
                  <a:srgbClr val="004AAD"/>
                </a:solidFill>
                <a:latin typeface="Nunito Sans Heavy"/>
              </a:rPr>
              <a:t>trò</a:t>
            </a:r>
            <a:r>
              <a:rPr lang="en-US" sz="5000" dirty="0">
                <a:solidFill>
                  <a:srgbClr val="004AAD"/>
                </a:solidFill>
                <a:latin typeface="Nunito Sans Heavy"/>
              </a:rPr>
              <a:t> </a:t>
            </a:r>
            <a:r>
              <a:rPr lang="en-US" sz="5000" dirty="0" err="1">
                <a:solidFill>
                  <a:srgbClr val="004AAD"/>
                </a:solidFill>
                <a:latin typeface="Nunito Sans Heavy"/>
              </a:rPr>
              <a:t>của</a:t>
            </a:r>
            <a:r>
              <a:rPr lang="en-US" sz="5000" dirty="0">
                <a:solidFill>
                  <a:srgbClr val="004AAD"/>
                </a:solidFill>
                <a:latin typeface="Nunito Sans Heavy"/>
              </a:rPr>
              <a:t> </a:t>
            </a:r>
            <a:r>
              <a:rPr lang="en-US" sz="5000" dirty="0" err="1">
                <a:solidFill>
                  <a:srgbClr val="004AAD"/>
                </a:solidFill>
                <a:latin typeface="Nunito Sans Heavy"/>
              </a:rPr>
              <a:t>giám</a:t>
            </a:r>
            <a:r>
              <a:rPr lang="en-US" sz="5000" dirty="0">
                <a:solidFill>
                  <a:srgbClr val="004AAD"/>
                </a:solidFill>
                <a:latin typeface="Nunito Sans Heavy"/>
              </a:rPr>
              <a:t> </a:t>
            </a:r>
            <a:r>
              <a:rPr lang="en-US" sz="5000" dirty="0" err="1">
                <a:solidFill>
                  <a:srgbClr val="004AAD"/>
                </a:solidFill>
                <a:latin typeface="Nunito Sans Heavy"/>
              </a:rPr>
              <a:t>sát</a:t>
            </a:r>
            <a:r>
              <a:rPr lang="en-US" sz="5000" dirty="0">
                <a:solidFill>
                  <a:srgbClr val="004AAD"/>
                </a:solidFill>
                <a:latin typeface="Nunito Sans Heavy"/>
              </a:rPr>
              <a:t> </a:t>
            </a:r>
            <a:r>
              <a:rPr lang="en-US" sz="5000" dirty="0" err="1">
                <a:solidFill>
                  <a:srgbClr val="004AAD"/>
                </a:solidFill>
                <a:latin typeface="Nunito Sans Heavy"/>
              </a:rPr>
              <a:t>mạng</a:t>
            </a:r>
            <a:r>
              <a:rPr lang="en-US" sz="5000" dirty="0">
                <a:solidFill>
                  <a:srgbClr val="004AAD"/>
                </a:solidFill>
                <a:latin typeface="Nunito Sans Heavy"/>
              </a:rPr>
              <a:t> </a:t>
            </a:r>
            <a:r>
              <a:rPr lang="en-US" sz="5000" dirty="0" err="1">
                <a:solidFill>
                  <a:srgbClr val="004AAD"/>
                </a:solidFill>
                <a:latin typeface="Nunito Sans Heavy"/>
              </a:rPr>
              <a:t>trong</a:t>
            </a:r>
            <a:r>
              <a:rPr lang="en-US" sz="5000" dirty="0">
                <a:solidFill>
                  <a:srgbClr val="004AAD"/>
                </a:solidFill>
                <a:latin typeface="Nunito Sans Heavy"/>
              </a:rPr>
              <a:t> </a:t>
            </a:r>
            <a:r>
              <a:rPr lang="en-US" sz="5000" dirty="0" err="1">
                <a:solidFill>
                  <a:srgbClr val="004AAD"/>
                </a:solidFill>
                <a:latin typeface="Nunito Sans Heavy"/>
              </a:rPr>
              <a:t>đánh</a:t>
            </a:r>
            <a:r>
              <a:rPr lang="en-US" sz="5000" dirty="0">
                <a:solidFill>
                  <a:srgbClr val="004AAD"/>
                </a:solidFill>
                <a:latin typeface="Nunito Sans Heavy"/>
              </a:rPr>
              <a:t> </a:t>
            </a:r>
            <a:r>
              <a:rPr lang="en-US" sz="5000" dirty="0" err="1">
                <a:solidFill>
                  <a:srgbClr val="004AAD"/>
                </a:solidFill>
                <a:latin typeface="Nunito Sans Heavy"/>
              </a:rPr>
              <a:t>giá</a:t>
            </a:r>
            <a:r>
              <a:rPr lang="en-US" sz="5000" dirty="0">
                <a:solidFill>
                  <a:srgbClr val="004AAD"/>
                </a:solidFill>
                <a:latin typeface="Nunito Sans Heavy"/>
              </a:rPr>
              <a:t> </a:t>
            </a:r>
            <a:r>
              <a:rPr lang="en-US" sz="5000" dirty="0" err="1">
                <a:solidFill>
                  <a:srgbClr val="004AAD"/>
                </a:solidFill>
                <a:latin typeface="Nunito Sans Heavy"/>
              </a:rPr>
              <a:t>hiệu</a:t>
            </a:r>
            <a:r>
              <a:rPr lang="en-US" sz="5000" dirty="0">
                <a:solidFill>
                  <a:srgbClr val="004AAD"/>
                </a:solidFill>
                <a:latin typeface="Nunito Sans Heavy"/>
              </a:rPr>
              <a:t> </a:t>
            </a:r>
            <a:r>
              <a:rPr lang="en-US" sz="5000" dirty="0" err="1">
                <a:solidFill>
                  <a:srgbClr val="004AAD"/>
                </a:solidFill>
                <a:latin typeface="Nunito Sans Heavy"/>
              </a:rPr>
              <a:t>năng</a:t>
            </a:r>
            <a:endParaRPr lang="en-US" sz="5000" dirty="0">
              <a:solidFill>
                <a:srgbClr val="004AAD"/>
              </a:solidFill>
              <a:latin typeface="Nunito Sans Heavy"/>
            </a:endParaRPr>
          </a:p>
        </p:txBody>
      </p:sp>
      <p:sp>
        <p:nvSpPr>
          <p:cNvPr id="9" name="TextBox 9"/>
          <p:cNvSpPr txBox="1"/>
          <p:nvPr/>
        </p:nvSpPr>
        <p:spPr>
          <a:xfrm>
            <a:off x="284704" y="4296438"/>
            <a:ext cx="13186610" cy="1846659"/>
          </a:xfrm>
          <a:prstGeom prst="rect">
            <a:avLst/>
          </a:prstGeom>
        </p:spPr>
        <p:txBody>
          <a:bodyPr wrap="square" lIns="0" tIns="0" rIns="0" bIns="0" rtlCol="0" anchor="t">
            <a:spAutoFit/>
          </a:bodyPr>
          <a:lstStyle/>
          <a:p>
            <a:pPr marL="571500" indent="-571500" algn="just">
              <a:buFont typeface="Courier New" panose="02070309020205020404" pitchFamily="49" charset="0"/>
              <a:buChar char="o"/>
            </a:pPr>
            <a:r>
              <a:rPr lang="en-US" sz="4000" dirty="0" err="1">
                <a:solidFill>
                  <a:srgbClr val="000000"/>
                </a:solidFill>
                <a:latin typeface="Nunito Sans" pitchFamily="2" charset="0"/>
              </a:rPr>
              <a:t>Đánh</a:t>
            </a:r>
            <a:r>
              <a:rPr lang="en-US" sz="4000" dirty="0">
                <a:solidFill>
                  <a:srgbClr val="000000"/>
                </a:solidFill>
                <a:latin typeface="Nunito Sans" pitchFamily="2" charset="0"/>
              </a:rPr>
              <a:t> </a:t>
            </a:r>
            <a:r>
              <a:rPr lang="en-US" sz="4000" dirty="0" err="1">
                <a:solidFill>
                  <a:srgbClr val="000000"/>
                </a:solidFill>
                <a:latin typeface="Nunito Sans" pitchFamily="2" charset="0"/>
              </a:rPr>
              <a:t>giá</a:t>
            </a:r>
            <a:r>
              <a:rPr lang="en-US" sz="4000" dirty="0">
                <a:solidFill>
                  <a:srgbClr val="000000"/>
                </a:solidFill>
                <a:latin typeface="Nunito Sans" pitchFamily="2" charset="0"/>
              </a:rPr>
              <a:t> </a:t>
            </a:r>
            <a:r>
              <a:rPr lang="en-US" sz="4000" dirty="0" err="1">
                <a:solidFill>
                  <a:srgbClr val="000000"/>
                </a:solidFill>
                <a:latin typeface="Nunito Sans" pitchFamily="2" charset="0"/>
              </a:rPr>
              <a:t>liên</a:t>
            </a:r>
            <a:r>
              <a:rPr lang="en-US" sz="4000" dirty="0">
                <a:solidFill>
                  <a:srgbClr val="000000"/>
                </a:solidFill>
                <a:latin typeface="Nunito Sans" pitchFamily="2" charset="0"/>
              </a:rPr>
              <a:t> </a:t>
            </a:r>
            <a:r>
              <a:rPr lang="en-US" sz="4000" dirty="0" err="1">
                <a:solidFill>
                  <a:srgbClr val="000000"/>
                </a:solidFill>
                <a:latin typeface="Nunito Sans" pitchFamily="2" charset="0"/>
              </a:rPr>
              <a:t>tục</a:t>
            </a:r>
            <a:endParaRPr lang="en-US" sz="4000" dirty="0">
              <a:solidFill>
                <a:srgbClr val="000000"/>
              </a:solidFill>
              <a:latin typeface="Nunito Sans" pitchFamily="2" charset="0"/>
            </a:endParaRPr>
          </a:p>
          <a:p>
            <a:pPr marL="571500" indent="-571500" algn="just">
              <a:buFont typeface="Courier New" panose="02070309020205020404" pitchFamily="49" charset="0"/>
              <a:buChar char="o"/>
            </a:pPr>
            <a:r>
              <a:rPr lang="en-US" sz="4000" dirty="0" err="1">
                <a:solidFill>
                  <a:srgbClr val="000000"/>
                </a:solidFill>
                <a:latin typeface="Nunito Sans" pitchFamily="2" charset="0"/>
              </a:rPr>
              <a:t>Dự</a:t>
            </a:r>
            <a:r>
              <a:rPr lang="en-US" sz="4000" dirty="0">
                <a:solidFill>
                  <a:srgbClr val="000000"/>
                </a:solidFill>
                <a:latin typeface="Nunito Sans" pitchFamily="2" charset="0"/>
              </a:rPr>
              <a:t> </a:t>
            </a:r>
            <a:r>
              <a:rPr lang="en-US" sz="4000" dirty="0" err="1">
                <a:solidFill>
                  <a:srgbClr val="000000"/>
                </a:solidFill>
                <a:latin typeface="Nunito Sans" pitchFamily="2" charset="0"/>
              </a:rPr>
              <a:t>đoán</a:t>
            </a:r>
            <a:r>
              <a:rPr lang="en-US" sz="4000" dirty="0">
                <a:solidFill>
                  <a:srgbClr val="000000"/>
                </a:solidFill>
                <a:latin typeface="Nunito Sans" pitchFamily="2" charset="0"/>
              </a:rPr>
              <a:t> </a:t>
            </a:r>
            <a:r>
              <a:rPr lang="en-US" sz="4000" dirty="0" err="1">
                <a:solidFill>
                  <a:srgbClr val="000000"/>
                </a:solidFill>
                <a:latin typeface="Nunito Sans" pitchFamily="2" charset="0"/>
              </a:rPr>
              <a:t>và</a:t>
            </a:r>
            <a:r>
              <a:rPr lang="en-US" sz="4000" dirty="0">
                <a:solidFill>
                  <a:srgbClr val="000000"/>
                </a:solidFill>
                <a:latin typeface="Nunito Sans" pitchFamily="2" charset="0"/>
              </a:rPr>
              <a:t> </a:t>
            </a:r>
            <a:r>
              <a:rPr lang="en-US" sz="4000" dirty="0" err="1">
                <a:solidFill>
                  <a:srgbClr val="000000"/>
                </a:solidFill>
                <a:latin typeface="Nunito Sans" pitchFamily="2" charset="0"/>
              </a:rPr>
              <a:t>cải</a:t>
            </a:r>
            <a:r>
              <a:rPr lang="en-US" sz="4000" dirty="0">
                <a:solidFill>
                  <a:srgbClr val="000000"/>
                </a:solidFill>
                <a:latin typeface="Nunito Sans" pitchFamily="2" charset="0"/>
              </a:rPr>
              <a:t> </a:t>
            </a:r>
            <a:r>
              <a:rPr lang="en-US" sz="4000" dirty="0" err="1">
                <a:solidFill>
                  <a:srgbClr val="000000"/>
                </a:solidFill>
                <a:latin typeface="Nunito Sans" pitchFamily="2" charset="0"/>
              </a:rPr>
              <a:t>thiện</a:t>
            </a:r>
            <a:endParaRPr lang="en-US" sz="4000" dirty="0">
              <a:solidFill>
                <a:srgbClr val="000000"/>
              </a:solidFill>
              <a:latin typeface="Nunito Sans" pitchFamily="2" charset="0"/>
            </a:endParaRPr>
          </a:p>
          <a:p>
            <a:pPr marL="571500" indent="-571500" algn="just">
              <a:buFont typeface="Courier New" panose="02070309020205020404" pitchFamily="49" charset="0"/>
              <a:buChar char="o"/>
            </a:pPr>
            <a:r>
              <a:rPr lang="en-US" sz="4000" dirty="0" err="1">
                <a:solidFill>
                  <a:srgbClr val="000000"/>
                </a:solidFill>
                <a:latin typeface="Nunito Sans" pitchFamily="2" charset="0"/>
              </a:rPr>
              <a:t>Tối</a:t>
            </a:r>
            <a:r>
              <a:rPr lang="en-US" sz="4000" dirty="0">
                <a:solidFill>
                  <a:srgbClr val="000000"/>
                </a:solidFill>
                <a:latin typeface="Nunito Sans" pitchFamily="2" charset="0"/>
              </a:rPr>
              <a:t> </a:t>
            </a:r>
            <a:r>
              <a:rPr lang="en-US" sz="4000" dirty="0" err="1">
                <a:solidFill>
                  <a:srgbClr val="000000"/>
                </a:solidFill>
                <a:latin typeface="Nunito Sans" pitchFamily="2" charset="0"/>
              </a:rPr>
              <a:t>ưu</a:t>
            </a:r>
            <a:r>
              <a:rPr lang="en-US" sz="4000" dirty="0">
                <a:solidFill>
                  <a:srgbClr val="000000"/>
                </a:solidFill>
                <a:latin typeface="Nunito Sans" pitchFamily="2" charset="0"/>
              </a:rPr>
              <a:t> </a:t>
            </a:r>
            <a:r>
              <a:rPr lang="en-US" sz="4000" dirty="0" err="1">
                <a:solidFill>
                  <a:srgbClr val="000000"/>
                </a:solidFill>
                <a:latin typeface="Nunito Sans" pitchFamily="2" charset="0"/>
              </a:rPr>
              <a:t>hóa</a:t>
            </a:r>
            <a:r>
              <a:rPr lang="en-US" sz="4000" dirty="0">
                <a:solidFill>
                  <a:srgbClr val="000000"/>
                </a:solidFill>
                <a:latin typeface="Nunito Sans" pitchFamily="2" charset="0"/>
              </a:rPr>
              <a:t> </a:t>
            </a:r>
            <a:r>
              <a:rPr lang="en-US" sz="4000" dirty="0" err="1">
                <a:solidFill>
                  <a:srgbClr val="000000"/>
                </a:solidFill>
                <a:latin typeface="Nunito Sans" pitchFamily="2" charset="0"/>
              </a:rPr>
              <a:t>tài</a:t>
            </a:r>
            <a:r>
              <a:rPr lang="en-US" sz="4000" dirty="0">
                <a:solidFill>
                  <a:srgbClr val="000000"/>
                </a:solidFill>
                <a:latin typeface="Nunito Sans" pitchFamily="2" charset="0"/>
              </a:rPr>
              <a:t> </a:t>
            </a:r>
            <a:r>
              <a:rPr lang="en-US" sz="4000" dirty="0" err="1">
                <a:solidFill>
                  <a:srgbClr val="000000"/>
                </a:solidFill>
                <a:latin typeface="Nunito Sans" pitchFamily="2" charset="0"/>
              </a:rPr>
              <a:t>nguyên</a:t>
            </a:r>
            <a:endParaRPr lang="en-US" sz="4000" dirty="0">
              <a:solidFill>
                <a:srgbClr val="000000"/>
              </a:solidFill>
              <a:latin typeface="Nunito Sans" pitchFamily="2" charset="0"/>
            </a:endParaRPr>
          </a:p>
        </p:txBody>
      </p:sp>
      <p:pic>
        <p:nvPicPr>
          <p:cNvPr id="3074" name="Picture 2" descr="Giám sát mạng là gì? Phần mềm giám sát hệ thống mạng hiệu quả">
            <a:extLst>
              <a:ext uri="{FF2B5EF4-FFF2-40B4-BE49-F238E27FC236}">
                <a16:creationId xmlns:a16="http://schemas.microsoft.com/office/drawing/2014/main" id="{1291188F-CF15-126C-3531-EDBCBD2E9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479" y="2048027"/>
            <a:ext cx="11801999" cy="737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2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grpSp>
        <p:nvGrpSpPr>
          <p:cNvPr id="1857" name="Google Shape;1857;p60"/>
          <p:cNvGrpSpPr/>
          <p:nvPr/>
        </p:nvGrpSpPr>
        <p:grpSpPr>
          <a:xfrm flipH="1">
            <a:off x="15855902" y="7621698"/>
            <a:ext cx="2038900" cy="2758304"/>
            <a:chOff x="3231057" y="5846468"/>
            <a:chExt cx="1701919" cy="2302424"/>
          </a:xfrm>
        </p:grpSpPr>
        <p:sp>
          <p:nvSpPr>
            <p:cNvPr id="1858" name="Google Shape;1858;p60"/>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59" name="Google Shape;1859;p60"/>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0" name="Google Shape;1860;p60"/>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1" name="Google Shape;1861;p60"/>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2" name="Google Shape;1862;p60"/>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3" name="Google Shape;1863;p60"/>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4" name="Google Shape;1864;p60"/>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5" name="Google Shape;1865;p60"/>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6" name="Google Shape;1866;p60"/>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7" name="Google Shape;1867;p60"/>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8" name="Google Shape;1868;p60"/>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69" name="Google Shape;1869;p60"/>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1870" name="Google Shape;1870;p60"/>
          <p:cNvGrpSpPr/>
          <p:nvPr/>
        </p:nvGrpSpPr>
        <p:grpSpPr>
          <a:xfrm>
            <a:off x="623376" y="8556336"/>
            <a:ext cx="1336208" cy="1790436"/>
            <a:chOff x="122038" y="7256930"/>
            <a:chExt cx="668104" cy="895218"/>
          </a:xfrm>
        </p:grpSpPr>
        <p:sp>
          <p:nvSpPr>
            <p:cNvPr id="1871" name="Google Shape;1871;p60"/>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72" name="Google Shape;1872;p60"/>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73" name="Google Shape;1873;p60"/>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74" name="Google Shape;1874;p60"/>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75" name="Google Shape;1875;p60"/>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76" name="Google Shape;1876;p60"/>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sp>
        <p:nvSpPr>
          <p:cNvPr id="5" name="Google Shape;882;p45">
            <a:extLst>
              <a:ext uri="{FF2B5EF4-FFF2-40B4-BE49-F238E27FC236}">
                <a16:creationId xmlns:a16="http://schemas.microsoft.com/office/drawing/2014/main" id="{C529E73C-A013-34ED-6915-0EA8527F187F}"/>
              </a:ext>
            </a:extLst>
          </p:cNvPr>
          <p:cNvSpPr txBox="1">
            <a:spLocks noGrp="1"/>
          </p:cNvSpPr>
          <p:nvPr>
            <p:ph type="title"/>
          </p:nvPr>
        </p:nvSpPr>
        <p:spPr>
          <a:xfrm>
            <a:off x="2301583" y="4622260"/>
            <a:ext cx="13992046" cy="4765998"/>
          </a:xfrm>
          <a:prstGeom prst="rect">
            <a:avLst/>
          </a:prstGeom>
        </p:spPr>
        <p:txBody>
          <a:bodyPr spcFirstLastPara="1" wrap="square" lIns="182850" tIns="182850" rIns="182850" bIns="182850" anchor="t" anchorCtr="0">
            <a:noAutofit/>
          </a:bodyPr>
          <a:lstStyle/>
          <a:p>
            <a:r>
              <a:rPr lang="en-US" sz="8000" dirty="0" err="1">
                <a:solidFill>
                  <a:schemeClr val="accent2">
                    <a:lumMod val="50000"/>
                  </a:schemeClr>
                </a:solidFill>
                <a:latin typeface="Nunito Sans Black" pitchFamily="2" charset="0"/>
              </a:rPr>
              <a:t>Cơ</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bản</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về</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giao</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thức</a:t>
            </a:r>
            <a:r>
              <a:rPr lang="en-US" sz="8000" dirty="0">
                <a:solidFill>
                  <a:schemeClr val="accent2">
                    <a:lumMod val="50000"/>
                  </a:schemeClr>
                </a:solidFill>
                <a:latin typeface="Nunito Sans Black" pitchFamily="2" charset="0"/>
              </a:rPr>
              <a:t> SNMP</a:t>
            </a:r>
            <a:br>
              <a:rPr lang="en-US" sz="8000" dirty="0">
                <a:solidFill>
                  <a:schemeClr val="accent2">
                    <a:lumMod val="50000"/>
                  </a:schemeClr>
                </a:solidFill>
                <a:latin typeface="Nunito Sans Black" pitchFamily="2" charset="0"/>
              </a:rPr>
            </a:br>
            <a:r>
              <a:rPr lang="en-US" sz="8000" dirty="0">
                <a:solidFill>
                  <a:schemeClr val="accent2">
                    <a:lumMod val="50000"/>
                  </a:schemeClr>
                </a:solidFill>
                <a:latin typeface="Nunito Sans Black" pitchFamily="2" charset="0"/>
              </a:rPr>
              <a:t>(Simple Network Management Protocol)</a:t>
            </a:r>
            <a:endParaRPr sz="8000" dirty="0">
              <a:solidFill>
                <a:schemeClr val="accent2">
                  <a:lumMod val="50000"/>
                </a:schemeClr>
              </a:solidFill>
              <a:latin typeface="Nunito Sans Black" pitchFamily="2" charset="0"/>
            </a:endParaRPr>
          </a:p>
        </p:txBody>
      </p:sp>
      <p:grpSp>
        <p:nvGrpSpPr>
          <p:cNvPr id="3" name="Group 2">
            <a:extLst>
              <a:ext uri="{FF2B5EF4-FFF2-40B4-BE49-F238E27FC236}">
                <a16:creationId xmlns:a16="http://schemas.microsoft.com/office/drawing/2014/main" id="{49AF7FED-72CE-78D8-A170-C0904A65F5FF}"/>
              </a:ext>
            </a:extLst>
          </p:cNvPr>
          <p:cNvGrpSpPr/>
          <p:nvPr/>
        </p:nvGrpSpPr>
        <p:grpSpPr>
          <a:xfrm>
            <a:off x="7579891" y="829645"/>
            <a:ext cx="3636972" cy="3383512"/>
            <a:chOff x="0" y="0"/>
            <a:chExt cx="812800" cy="812800"/>
          </a:xfrm>
        </p:grpSpPr>
        <p:sp>
          <p:nvSpPr>
            <p:cNvPr id="6" name="Freeform 3">
              <a:extLst>
                <a:ext uri="{FF2B5EF4-FFF2-40B4-BE49-F238E27FC236}">
                  <a16:creationId xmlns:a16="http://schemas.microsoft.com/office/drawing/2014/main" id="{FBCC730C-9CF7-EED2-4B19-863371A5F9D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7" name="TextBox 4">
              <a:extLst>
                <a:ext uri="{FF2B5EF4-FFF2-40B4-BE49-F238E27FC236}">
                  <a16:creationId xmlns:a16="http://schemas.microsoft.com/office/drawing/2014/main" id="{7447775F-2852-8089-EB1D-93241EEBF8EB}"/>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Google Shape;1038;p48">
            <a:extLst>
              <a:ext uri="{FF2B5EF4-FFF2-40B4-BE49-F238E27FC236}">
                <a16:creationId xmlns:a16="http://schemas.microsoft.com/office/drawing/2014/main" id="{845F2519-A542-D41D-E5AD-E86722FFB03B}"/>
              </a:ext>
            </a:extLst>
          </p:cNvPr>
          <p:cNvSpPr txBox="1">
            <a:spLocks/>
          </p:cNvSpPr>
          <p:nvPr/>
        </p:nvSpPr>
        <p:spPr>
          <a:xfrm>
            <a:off x="7479120" y="1337390"/>
            <a:ext cx="3636972" cy="2339100"/>
          </a:xfrm>
          <a:prstGeom prst="rect">
            <a:avLst/>
          </a:prstGeom>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828800"/>
            <a:r>
              <a:rPr lang="vi-VN" sz="16000" kern="0">
                <a:solidFill>
                  <a:schemeClr val="bg1"/>
                </a:solidFill>
                <a:latin typeface="Fredoka One" panose="02000000000000000000" pitchFamily="2" charset="0"/>
              </a:rPr>
              <a:t>0</a:t>
            </a:r>
            <a:r>
              <a:rPr lang="en-US" sz="16000" kern="0">
                <a:solidFill>
                  <a:schemeClr val="bg1"/>
                </a:solidFill>
                <a:latin typeface="Fredoka One" panose="02000000000000000000" pitchFamily="2" charset="0"/>
              </a:rPr>
              <a:t>2</a:t>
            </a:r>
            <a:endParaRPr lang="en" sz="16000" kern="0">
              <a:solidFill>
                <a:schemeClr val="bg1"/>
              </a:solidFill>
              <a:latin typeface="Fredoka One" panose="02000000000000000000" pitchFamily="2" charset="0"/>
            </a:endParaRPr>
          </a:p>
        </p:txBody>
      </p:sp>
      <p:sp>
        <p:nvSpPr>
          <p:cNvPr id="10" name="Google Shape;916;p46">
            <a:extLst>
              <a:ext uri="{FF2B5EF4-FFF2-40B4-BE49-F238E27FC236}">
                <a16:creationId xmlns:a16="http://schemas.microsoft.com/office/drawing/2014/main" id="{DEEB35E8-A6F6-DA09-EDA3-1EC3CEBD583F}"/>
              </a:ext>
            </a:extLst>
          </p:cNvPr>
          <p:cNvSpPr/>
          <p:nvPr/>
        </p:nvSpPr>
        <p:spPr>
          <a:xfrm rot="2506023">
            <a:off x="11332165" y="672785"/>
            <a:ext cx="543128" cy="541806"/>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chemeClr val="accent6"/>
              </a:solidFill>
              <a:latin typeface="Arial"/>
              <a:cs typeface="Arial"/>
              <a:sym typeface="Arial"/>
            </a:endParaRPr>
          </a:p>
        </p:txBody>
      </p:sp>
      <p:sp>
        <p:nvSpPr>
          <p:cNvPr id="11" name="Google Shape;916;p46">
            <a:extLst>
              <a:ext uri="{FF2B5EF4-FFF2-40B4-BE49-F238E27FC236}">
                <a16:creationId xmlns:a16="http://schemas.microsoft.com/office/drawing/2014/main" id="{F2EE0CD6-4A07-13E2-19F5-475EEAF34100}"/>
              </a:ext>
            </a:extLst>
          </p:cNvPr>
          <p:cNvSpPr/>
          <p:nvPr/>
        </p:nvSpPr>
        <p:spPr>
          <a:xfrm rot="2506023">
            <a:off x="11230547" y="1470668"/>
            <a:ext cx="271565" cy="270902"/>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chemeClr val="accent6"/>
              </a:solidFill>
              <a:latin typeface="Arial"/>
              <a:cs typeface="Arial"/>
              <a:sym typeface="Arial"/>
            </a:endParaRPr>
          </a:p>
        </p:txBody>
      </p:sp>
    </p:spTree>
    <p:extLst>
      <p:ext uri="{BB962C8B-B14F-4D97-AF65-F5344CB8AC3E}">
        <p14:creationId xmlns:p14="http://schemas.microsoft.com/office/powerpoint/2010/main" val="174689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2" name="Google Shape;1039;p48">
            <a:extLst>
              <a:ext uri="{FF2B5EF4-FFF2-40B4-BE49-F238E27FC236}">
                <a16:creationId xmlns:a16="http://schemas.microsoft.com/office/drawing/2014/main" id="{10EBF47F-B033-A294-5E1D-C8F5B748A88A}"/>
              </a:ext>
            </a:extLst>
          </p:cNvPr>
          <p:cNvGrpSpPr/>
          <p:nvPr/>
        </p:nvGrpSpPr>
        <p:grpSpPr>
          <a:xfrm flipH="1">
            <a:off x="-32371" y="7547855"/>
            <a:ext cx="2151094" cy="2739145"/>
            <a:chOff x="3231057" y="5846468"/>
            <a:chExt cx="1701919" cy="2302424"/>
          </a:xfrm>
        </p:grpSpPr>
        <p:sp>
          <p:nvSpPr>
            <p:cNvPr id="3" name="Google Shape;1040;p48">
              <a:extLst>
                <a:ext uri="{FF2B5EF4-FFF2-40B4-BE49-F238E27FC236}">
                  <a16:creationId xmlns:a16="http://schemas.microsoft.com/office/drawing/2014/main" id="{8F5E6ED7-F3CA-A179-4BC6-6A38868ECE30}"/>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1;p48">
              <a:extLst>
                <a:ext uri="{FF2B5EF4-FFF2-40B4-BE49-F238E27FC236}">
                  <a16:creationId xmlns:a16="http://schemas.microsoft.com/office/drawing/2014/main" id="{A7D0DF27-1DFE-C68A-CDE0-51B376B359F7}"/>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2;p48">
              <a:extLst>
                <a:ext uri="{FF2B5EF4-FFF2-40B4-BE49-F238E27FC236}">
                  <a16:creationId xmlns:a16="http://schemas.microsoft.com/office/drawing/2014/main" id="{65553352-2EEE-5876-CD17-C5698546BCAD}"/>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3;p48">
              <a:extLst>
                <a:ext uri="{FF2B5EF4-FFF2-40B4-BE49-F238E27FC236}">
                  <a16:creationId xmlns:a16="http://schemas.microsoft.com/office/drawing/2014/main" id="{F341C3FC-345B-7088-2A3E-A305626B6040}"/>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44;p48">
              <a:extLst>
                <a:ext uri="{FF2B5EF4-FFF2-40B4-BE49-F238E27FC236}">
                  <a16:creationId xmlns:a16="http://schemas.microsoft.com/office/drawing/2014/main" id="{74E7B331-D21B-6679-98AC-A0329D91A400}"/>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45;p48">
              <a:extLst>
                <a:ext uri="{FF2B5EF4-FFF2-40B4-BE49-F238E27FC236}">
                  <a16:creationId xmlns:a16="http://schemas.microsoft.com/office/drawing/2014/main" id="{F2229350-DD44-8934-AD6A-F7CC2787307A}"/>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6;p48">
              <a:extLst>
                <a:ext uri="{FF2B5EF4-FFF2-40B4-BE49-F238E27FC236}">
                  <a16:creationId xmlns:a16="http://schemas.microsoft.com/office/drawing/2014/main" id="{515FA030-7FE4-8A3C-5F6C-9905B2508B96}"/>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7;p48">
              <a:extLst>
                <a:ext uri="{FF2B5EF4-FFF2-40B4-BE49-F238E27FC236}">
                  <a16:creationId xmlns:a16="http://schemas.microsoft.com/office/drawing/2014/main" id="{5B3705AB-3015-4DCA-C1F0-D1BBE5ADA74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48;p48">
              <a:extLst>
                <a:ext uri="{FF2B5EF4-FFF2-40B4-BE49-F238E27FC236}">
                  <a16:creationId xmlns:a16="http://schemas.microsoft.com/office/drawing/2014/main" id="{3E035291-6C52-BAE5-6DC9-983ECEDCD2AE}"/>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9;p48">
              <a:extLst>
                <a:ext uri="{FF2B5EF4-FFF2-40B4-BE49-F238E27FC236}">
                  <a16:creationId xmlns:a16="http://schemas.microsoft.com/office/drawing/2014/main" id="{76957FFE-57A9-883A-2E5A-1EEF5A631FF7}"/>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0;p48">
              <a:extLst>
                <a:ext uri="{FF2B5EF4-FFF2-40B4-BE49-F238E27FC236}">
                  <a16:creationId xmlns:a16="http://schemas.microsoft.com/office/drawing/2014/main" id="{04E8C3D6-847B-1479-0BAD-86DB5E080C45}"/>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51;p48">
              <a:extLst>
                <a:ext uri="{FF2B5EF4-FFF2-40B4-BE49-F238E27FC236}">
                  <a16:creationId xmlns:a16="http://schemas.microsoft.com/office/drawing/2014/main" id="{A48EE649-1D75-D68A-F3DF-DE891C851462}"/>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roup 2">
            <a:extLst>
              <a:ext uri="{FF2B5EF4-FFF2-40B4-BE49-F238E27FC236}">
                <a16:creationId xmlns:a16="http://schemas.microsoft.com/office/drawing/2014/main" id="{E808CE01-B1CE-0E25-0900-18E49C6C23E0}"/>
              </a:ext>
            </a:extLst>
          </p:cNvPr>
          <p:cNvGrpSpPr/>
          <p:nvPr/>
        </p:nvGrpSpPr>
        <p:grpSpPr>
          <a:xfrm>
            <a:off x="-2520650" y="-2194289"/>
            <a:ext cx="5041299" cy="5041299"/>
            <a:chOff x="0" y="0"/>
            <a:chExt cx="812800" cy="812800"/>
          </a:xfrm>
        </p:grpSpPr>
        <p:sp>
          <p:nvSpPr>
            <p:cNvPr id="24" name="Freeform 3">
              <a:extLst>
                <a:ext uri="{FF2B5EF4-FFF2-40B4-BE49-F238E27FC236}">
                  <a16:creationId xmlns:a16="http://schemas.microsoft.com/office/drawing/2014/main" id="{6D86DF90-6A71-E019-7A03-15CD513F28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5" name="TextBox 4">
              <a:extLst>
                <a:ext uri="{FF2B5EF4-FFF2-40B4-BE49-F238E27FC236}">
                  <a16:creationId xmlns:a16="http://schemas.microsoft.com/office/drawing/2014/main" id="{91E0FD89-7FA6-52C4-205E-CBF3DF83F0B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7" name="Text Placeholder 26">
            <a:extLst>
              <a:ext uri="{FF2B5EF4-FFF2-40B4-BE49-F238E27FC236}">
                <a16:creationId xmlns:a16="http://schemas.microsoft.com/office/drawing/2014/main" id="{507905BF-9D43-D05A-B702-B6EE7663ACF5}"/>
              </a:ext>
            </a:extLst>
          </p:cNvPr>
          <p:cNvSpPr>
            <a:spLocks noGrp="1"/>
          </p:cNvSpPr>
          <p:nvPr>
            <p:ph type="body" idx="1"/>
          </p:nvPr>
        </p:nvSpPr>
        <p:spPr>
          <a:xfrm>
            <a:off x="2520649" y="484859"/>
            <a:ext cx="13476600" cy="1200555"/>
          </a:xfrm>
        </p:spPr>
        <p:txBody>
          <a:bodyPr/>
          <a:lstStyle/>
          <a:p>
            <a:r>
              <a:rPr lang="en-US" sz="5400" dirty="0" err="1">
                <a:latin typeface="Nunito Sans Black" pitchFamily="2" charset="0"/>
              </a:rPr>
              <a:t>Tổng</a:t>
            </a:r>
            <a:r>
              <a:rPr lang="en-US" sz="5400" dirty="0">
                <a:latin typeface="Nunito Sans Black" pitchFamily="2" charset="0"/>
              </a:rPr>
              <a:t> </a:t>
            </a:r>
            <a:r>
              <a:rPr lang="en-US" sz="5400" dirty="0" err="1">
                <a:latin typeface="Nunito Sans Black" pitchFamily="2" charset="0"/>
              </a:rPr>
              <a:t>quan</a:t>
            </a:r>
            <a:r>
              <a:rPr lang="en-US" sz="5400" dirty="0">
                <a:latin typeface="Nunito Sans Black" pitchFamily="2" charset="0"/>
              </a:rPr>
              <a:t> </a:t>
            </a:r>
            <a:r>
              <a:rPr lang="en-US" sz="5400" dirty="0" err="1">
                <a:latin typeface="Nunito Sans Black" pitchFamily="2" charset="0"/>
              </a:rPr>
              <a:t>về</a:t>
            </a:r>
            <a:r>
              <a:rPr lang="en-US" sz="5400" dirty="0">
                <a:latin typeface="Nunito Sans Black" pitchFamily="2" charset="0"/>
              </a:rPr>
              <a:t> </a:t>
            </a:r>
            <a:r>
              <a:rPr lang="en-US" sz="5400" dirty="0" err="1">
                <a:latin typeface="Nunito Sans Black" pitchFamily="2" charset="0"/>
              </a:rPr>
              <a:t>giao</a:t>
            </a:r>
            <a:r>
              <a:rPr lang="en-US" sz="5400" dirty="0">
                <a:latin typeface="Nunito Sans Black" pitchFamily="2" charset="0"/>
              </a:rPr>
              <a:t> </a:t>
            </a:r>
            <a:r>
              <a:rPr lang="en-US" sz="5400" dirty="0" err="1">
                <a:latin typeface="Nunito Sans Black" pitchFamily="2" charset="0"/>
              </a:rPr>
              <a:t>thức</a:t>
            </a:r>
            <a:r>
              <a:rPr lang="en-US" sz="5400" dirty="0">
                <a:latin typeface="Nunito Sans Black" pitchFamily="2" charset="0"/>
              </a:rPr>
              <a:t> SNMP</a:t>
            </a:r>
          </a:p>
        </p:txBody>
      </p:sp>
      <p:sp>
        <p:nvSpPr>
          <p:cNvPr id="28" name="TextBox 7">
            <a:extLst>
              <a:ext uri="{FF2B5EF4-FFF2-40B4-BE49-F238E27FC236}">
                <a16:creationId xmlns:a16="http://schemas.microsoft.com/office/drawing/2014/main" id="{07FDF86C-F44D-8B25-7F19-C7CDC81EED6D}"/>
              </a:ext>
            </a:extLst>
          </p:cNvPr>
          <p:cNvSpPr txBox="1"/>
          <p:nvPr/>
        </p:nvSpPr>
        <p:spPr>
          <a:xfrm>
            <a:off x="73834" y="307464"/>
            <a:ext cx="1939447" cy="1377950"/>
          </a:xfrm>
          <a:prstGeom prst="rect">
            <a:avLst/>
          </a:prstGeom>
        </p:spPr>
        <p:txBody>
          <a:bodyPr lIns="0" tIns="0" rIns="0" bIns="0" rtlCol="0" anchor="t">
            <a:spAutoFit/>
          </a:bodyPr>
          <a:lstStyle/>
          <a:p>
            <a:pPr algn="ctr">
              <a:lnSpc>
                <a:spcPts val="11200"/>
              </a:lnSpc>
            </a:pPr>
            <a:r>
              <a:rPr lang="en-US" sz="8000">
                <a:solidFill>
                  <a:srgbClr val="FFFFFF"/>
                </a:solidFill>
                <a:latin typeface="Nunito Sans Heavy"/>
              </a:rPr>
              <a:t>1</a:t>
            </a:r>
          </a:p>
        </p:txBody>
      </p:sp>
      <p:sp>
        <p:nvSpPr>
          <p:cNvPr id="29" name="TextBox 8">
            <a:extLst>
              <a:ext uri="{FF2B5EF4-FFF2-40B4-BE49-F238E27FC236}">
                <a16:creationId xmlns:a16="http://schemas.microsoft.com/office/drawing/2014/main" id="{F846F84B-BCB5-8229-6C96-8CE629689A64}"/>
              </a:ext>
            </a:extLst>
          </p:cNvPr>
          <p:cNvSpPr txBox="1"/>
          <p:nvPr/>
        </p:nvSpPr>
        <p:spPr>
          <a:xfrm>
            <a:off x="2013281" y="1680619"/>
            <a:ext cx="15464097" cy="538609"/>
          </a:xfrm>
          <a:prstGeom prst="rect">
            <a:avLst/>
          </a:prstGeom>
        </p:spPr>
        <p:txBody>
          <a:bodyPr wrap="square" lIns="0" tIns="0" rIns="0" bIns="0" rtlCol="0" anchor="t">
            <a:spAutoFit/>
          </a:bodyPr>
          <a:lstStyle/>
          <a:p>
            <a:pPr algn="just">
              <a:lnSpc>
                <a:spcPts val="4200"/>
              </a:lnSpc>
            </a:pPr>
            <a:r>
              <a:rPr lang="en-US" sz="3500">
                <a:solidFill>
                  <a:srgbClr val="000000"/>
                </a:solidFill>
                <a:latin typeface="Nunito Sans Bold"/>
              </a:rPr>
              <a:t>    </a:t>
            </a:r>
            <a:endParaRPr lang="en-US" sz="3500">
              <a:solidFill>
                <a:srgbClr val="000000"/>
              </a:solidFill>
              <a:latin typeface="Nunito Sans"/>
            </a:endParaRPr>
          </a:p>
        </p:txBody>
      </p:sp>
      <p:pic>
        <p:nvPicPr>
          <p:cNvPr id="8" name="Picture 7" descr="A close-up of a logo&#10;&#10;Description automatically generated">
            <a:extLst>
              <a:ext uri="{FF2B5EF4-FFF2-40B4-BE49-F238E27FC236}">
                <a16:creationId xmlns:a16="http://schemas.microsoft.com/office/drawing/2014/main" id="{3B0823DA-BCE9-1264-4EA8-EE5DB26BA7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1494" y="2899685"/>
            <a:ext cx="9996792" cy="5227081"/>
          </a:xfrm>
          <a:prstGeom prst="rect">
            <a:avLst/>
          </a:prstGeom>
          <a:noFill/>
          <a:ln>
            <a:noFill/>
          </a:ln>
        </p:spPr>
      </p:pic>
      <p:sp>
        <p:nvSpPr>
          <p:cNvPr id="16" name="TextBox 15">
            <a:extLst>
              <a:ext uri="{FF2B5EF4-FFF2-40B4-BE49-F238E27FC236}">
                <a16:creationId xmlns:a16="http://schemas.microsoft.com/office/drawing/2014/main" id="{EC44CEAF-03B1-7609-287E-534942080F55}"/>
              </a:ext>
            </a:extLst>
          </p:cNvPr>
          <p:cNvSpPr txBox="1"/>
          <p:nvPr/>
        </p:nvSpPr>
        <p:spPr>
          <a:xfrm>
            <a:off x="1328687" y="2420072"/>
            <a:ext cx="6228042" cy="6186309"/>
          </a:xfrm>
          <a:prstGeom prst="rect">
            <a:avLst/>
          </a:prstGeom>
          <a:noFill/>
        </p:spPr>
        <p:txBody>
          <a:bodyPr wrap="square" rtlCol="0">
            <a:spAutoFit/>
          </a:bodyPr>
          <a:lstStyle/>
          <a:p>
            <a:pPr marL="571500" indent="-571500" algn="just">
              <a:buFont typeface="Courier New" panose="02070309020205020404" pitchFamily="49" charset="0"/>
              <a:buChar char="o"/>
            </a:pPr>
            <a:r>
              <a:rPr lang="vi-VN" sz="3600" dirty="0">
                <a:latin typeface="Nunito Sans" pitchFamily="2" charset="0"/>
              </a:rPr>
              <a:t>SNMP (</a:t>
            </a:r>
            <a:r>
              <a:rPr lang="vi-VN" sz="3600" dirty="0" err="1">
                <a:latin typeface="Nunito Sans" pitchFamily="2" charset="0"/>
              </a:rPr>
              <a:t>Simple</a:t>
            </a:r>
            <a:r>
              <a:rPr lang="vi-VN" sz="3600" dirty="0">
                <a:latin typeface="Nunito Sans" pitchFamily="2" charset="0"/>
              </a:rPr>
              <a:t> </a:t>
            </a:r>
            <a:r>
              <a:rPr lang="vi-VN" sz="3600" dirty="0" err="1">
                <a:latin typeface="Nunito Sans" pitchFamily="2" charset="0"/>
              </a:rPr>
              <a:t>Network</a:t>
            </a:r>
            <a:r>
              <a:rPr lang="vi-VN" sz="3600" dirty="0">
                <a:latin typeface="Nunito Sans" pitchFamily="2" charset="0"/>
              </a:rPr>
              <a:t> </a:t>
            </a:r>
            <a:r>
              <a:rPr lang="vi-VN" sz="3600" dirty="0" err="1">
                <a:latin typeface="Nunito Sans" pitchFamily="2" charset="0"/>
              </a:rPr>
              <a:t>Management</a:t>
            </a:r>
            <a:r>
              <a:rPr lang="vi-VN" sz="3600" dirty="0">
                <a:latin typeface="Nunito Sans" pitchFamily="2" charset="0"/>
              </a:rPr>
              <a:t> </a:t>
            </a:r>
            <a:r>
              <a:rPr lang="vi-VN" sz="3600" dirty="0" err="1">
                <a:latin typeface="Nunito Sans" pitchFamily="2" charset="0"/>
              </a:rPr>
              <a:t>Protocol</a:t>
            </a:r>
            <a:r>
              <a:rPr lang="vi-VN" sz="3600" dirty="0">
                <a:latin typeface="Nunito Sans" pitchFamily="2" charset="0"/>
              </a:rPr>
              <a:t>) là giao thức tầng ứng dụng dùng để quản lý và giám sát thiết bị mạng.</a:t>
            </a:r>
            <a:endParaRPr lang="en-US" sz="3600">
              <a:latin typeface="Nunito Sans" pitchFamily="2" charset="0"/>
            </a:endParaRPr>
          </a:p>
          <a:p>
            <a:pPr marL="571500" indent="-571500" algn="just">
              <a:buFont typeface="Courier New" panose="02070309020205020404" pitchFamily="49" charset="0"/>
              <a:buChar char="o"/>
            </a:pPr>
            <a:r>
              <a:rPr lang="vi-VN" sz="3600" dirty="0">
                <a:latin typeface="Nunito Sans" pitchFamily="2" charset="0"/>
              </a:rPr>
              <a:t>SNMP được hỗ trợ trên nhiều loại thiết bị như </a:t>
            </a:r>
            <a:r>
              <a:rPr lang="vi-VN" sz="3600" dirty="0" err="1">
                <a:latin typeface="Nunito Sans" pitchFamily="2" charset="0"/>
              </a:rPr>
              <a:t>router</a:t>
            </a:r>
            <a:r>
              <a:rPr lang="vi-VN" sz="3600" dirty="0">
                <a:latin typeface="Nunito Sans" pitchFamily="2" charset="0"/>
              </a:rPr>
              <a:t>, </a:t>
            </a:r>
            <a:r>
              <a:rPr lang="vi-VN" sz="3600" dirty="0" err="1">
                <a:latin typeface="Nunito Sans" pitchFamily="2" charset="0"/>
              </a:rPr>
              <a:t>switch</a:t>
            </a:r>
            <a:r>
              <a:rPr lang="vi-VN" sz="3600" dirty="0">
                <a:latin typeface="Nunito Sans" pitchFamily="2" charset="0"/>
              </a:rPr>
              <a:t>, điểm truy cập không dây, máy in, thiết bị </a:t>
            </a:r>
            <a:r>
              <a:rPr lang="vi-VN" sz="3600" dirty="0" err="1">
                <a:latin typeface="Nunito Sans" pitchFamily="2" charset="0"/>
              </a:rPr>
              <a:t>IoT</a:t>
            </a:r>
            <a:r>
              <a:rPr lang="vi-VN" sz="3600" dirty="0">
                <a:latin typeface="Nunito Sans" pitchFamily="2" charset="0"/>
              </a:rPr>
              <a:t>, và có thể giám sát các dịch vụ như DHCP. </a:t>
            </a:r>
            <a:endParaRPr lang="en-US" sz="3600">
              <a:latin typeface="Nunito Sans" pitchFamily="2" charset="0"/>
            </a:endParaRPr>
          </a:p>
        </p:txBody>
      </p:sp>
    </p:spTree>
    <p:extLst>
      <p:ext uri="{BB962C8B-B14F-4D97-AF65-F5344CB8AC3E}">
        <p14:creationId xmlns:p14="http://schemas.microsoft.com/office/powerpoint/2010/main" val="3833204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23" name="Group 2">
            <a:extLst>
              <a:ext uri="{FF2B5EF4-FFF2-40B4-BE49-F238E27FC236}">
                <a16:creationId xmlns:a16="http://schemas.microsoft.com/office/drawing/2014/main" id="{E808CE01-B1CE-0E25-0900-18E49C6C23E0}"/>
              </a:ext>
            </a:extLst>
          </p:cNvPr>
          <p:cNvGrpSpPr/>
          <p:nvPr/>
        </p:nvGrpSpPr>
        <p:grpSpPr>
          <a:xfrm>
            <a:off x="-2520650" y="-2194289"/>
            <a:ext cx="5041299" cy="5041299"/>
            <a:chOff x="0" y="0"/>
            <a:chExt cx="812800" cy="812800"/>
          </a:xfrm>
        </p:grpSpPr>
        <p:sp>
          <p:nvSpPr>
            <p:cNvPr id="24" name="Freeform 3">
              <a:extLst>
                <a:ext uri="{FF2B5EF4-FFF2-40B4-BE49-F238E27FC236}">
                  <a16:creationId xmlns:a16="http://schemas.microsoft.com/office/drawing/2014/main" id="{6D86DF90-6A71-E019-7A03-15CD513F28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5" name="TextBox 4">
              <a:extLst>
                <a:ext uri="{FF2B5EF4-FFF2-40B4-BE49-F238E27FC236}">
                  <a16:creationId xmlns:a16="http://schemas.microsoft.com/office/drawing/2014/main" id="{91E0FD89-7FA6-52C4-205E-CBF3DF83F0B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7" name="Text Placeholder 26">
            <a:extLst>
              <a:ext uri="{FF2B5EF4-FFF2-40B4-BE49-F238E27FC236}">
                <a16:creationId xmlns:a16="http://schemas.microsoft.com/office/drawing/2014/main" id="{507905BF-9D43-D05A-B702-B6EE7663ACF5}"/>
              </a:ext>
            </a:extLst>
          </p:cNvPr>
          <p:cNvSpPr>
            <a:spLocks noGrp="1"/>
          </p:cNvSpPr>
          <p:nvPr>
            <p:ph type="body" idx="1"/>
          </p:nvPr>
        </p:nvSpPr>
        <p:spPr>
          <a:xfrm>
            <a:off x="2743200" y="484859"/>
            <a:ext cx="13476600" cy="1200555"/>
          </a:xfrm>
        </p:spPr>
        <p:txBody>
          <a:bodyPr/>
          <a:lstStyle/>
          <a:p>
            <a:r>
              <a:rPr lang="en-US" sz="5400" dirty="0" err="1">
                <a:latin typeface="Nunito Sans Black" pitchFamily="2" charset="0"/>
              </a:rPr>
              <a:t>Các</a:t>
            </a:r>
            <a:r>
              <a:rPr lang="en-US" sz="5400" dirty="0">
                <a:latin typeface="Nunito Sans Black" pitchFamily="2" charset="0"/>
              </a:rPr>
              <a:t> </a:t>
            </a:r>
            <a:r>
              <a:rPr lang="en-US" sz="5400" dirty="0" err="1">
                <a:latin typeface="Nunito Sans Black" pitchFamily="2" charset="0"/>
              </a:rPr>
              <a:t>thành</a:t>
            </a:r>
            <a:r>
              <a:rPr lang="en-US" sz="5400" dirty="0">
                <a:latin typeface="Nunito Sans Black" pitchFamily="2" charset="0"/>
              </a:rPr>
              <a:t> </a:t>
            </a:r>
            <a:r>
              <a:rPr lang="en-US" sz="5400" dirty="0" err="1">
                <a:latin typeface="Nunito Sans Black" pitchFamily="2" charset="0"/>
              </a:rPr>
              <a:t>phần</a:t>
            </a:r>
            <a:r>
              <a:rPr lang="en-US" sz="5400" dirty="0">
                <a:latin typeface="Nunito Sans Black" pitchFamily="2" charset="0"/>
              </a:rPr>
              <a:t> </a:t>
            </a:r>
            <a:r>
              <a:rPr lang="en-US" sz="5400" dirty="0" err="1">
                <a:latin typeface="Nunito Sans Black" pitchFamily="2" charset="0"/>
              </a:rPr>
              <a:t>chính</a:t>
            </a:r>
            <a:r>
              <a:rPr lang="en-US" sz="5400" dirty="0">
                <a:latin typeface="Nunito Sans Black" pitchFamily="2" charset="0"/>
              </a:rPr>
              <a:t> </a:t>
            </a:r>
            <a:r>
              <a:rPr lang="en-US" sz="5400" dirty="0" err="1">
                <a:latin typeface="Nunito Sans Black" pitchFamily="2" charset="0"/>
              </a:rPr>
              <a:t>của</a:t>
            </a:r>
            <a:r>
              <a:rPr lang="en-US" sz="5400" dirty="0">
                <a:latin typeface="Nunito Sans Black" pitchFamily="2" charset="0"/>
              </a:rPr>
              <a:t> SNMP</a:t>
            </a:r>
          </a:p>
        </p:txBody>
      </p:sp>
      <p:sp>
        <p:nvSpPr>
          <p:cNvPr id="28" name="TextBox 7">
            <a:extLst>
              <a:ext uri="{FF2B5EF4-FFF2-40B4-BE49-F238E27FC236}">
                <a16:creationId xmlns:a16="http://schemas.microsoft.com/office/drawing/2014/main" id="{07FDF86C-F44D-8B25-7F19-C7CDC81EED6D}"/>
              </a:ext>
            </a:extLst>
          </p:cNvPr>
          <p:cNvSpPr txBox="1"/>
          <p:nvPr/>
        </p:nvSpPr>
        <p:spPr>
          <a:xfrm>
            <a:off x="73834" y="307464"/>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2</a:t>
            </a:r>
          </a:p>
        </p:txBody>
      </p:sp>
      <p:grpSp>
        <p:nvGrpSpPr>
          <p:cNvPr id="8" name="Google Shape;1870;p60">
            <a:extLst>
              <a:ext uri="{FF2B5EF4-FFF2-40B4-BE49-F238E27FC236}">
                <a16:creationId xmlns:a16="http://schemas.microsoft.com/office/drawing/2014/main" id="{47E63953-0267-DD3E-6481-E98A341A2E27}"/>
              </a:ext>
            </a:extLst>
          </p:cNvPr>
          <p:cNvGrpSpPr/>
          <p:nvPr/>
        </p:nvGrpSpPr>
        <p:grpSpPr>
          <a:xfrm>
            <a:off x="-1" y="7899400"/>
            <a:ext cx="1575401" cy="2400300"/>
            <a:chOff x="122038" y="7256930"/>
            <a:chExt cx="668104" cy="895218"/>
          </a:xfrm>
          <a:solidFill>
            <a:schemeClr val="accent3">
              <a:lumMod val="40000"/>
              <a:lumOff val="60000"/>
            </a:schemeClr>
          </a:solidFill>
        </p:grpSpPr>
        <p:sp>
          <p:nvSpPr>
            <p:cNvPr id="16" name="Google Shape;1871;p60">
              <a:extLst>
                <a:ext uri="{FF2B5EF4-FFF2-40B4-BE49-F238E27FC236}">
                  <a16:creationId xmlns:a16="http://schemas.microsoft.com/office/drawing/2014/main" id="{46753650-BAD8-CD9C-7484-5C0BBF0B2F7B}"/>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2;p60">
              <a:extLst>
                <a:ext uri="{FF2B5EF4-FFF2-40B4-BE49-F238E27FC236}">
                  <a16:creationId xmlns:a16="http://schemas.microsoft.com/office/drawing/2014/main" id="{932223C8-1E37-F5C6-C44B-2AC008D598C2}"/>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3;p60">
              <a:extLst>
                <a:ext uri="{FF2B5EF4-FFF2-40B4-BE49-F238E27FC236}">
                  <a16:creationId xmlns:a16="http://schemas.microsoft.com/office/drawing/2014/main" id="{D7263D7B-1AF5-55C5-5C64-A5C278C409EF}"/>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4;p60">
              <a:extLst>
                <a:ext uri="{FF2B5EF4-FFF2-40B4-BE49-F238E27FC236}">
                  <a16:creationId xmlns:a16="http://schemas.microsoft.com/office/drawing/2014/main" id="{A3D884D0-BEED-2803-AABF-486FEFA6315A}"/>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5;p60">
              <a:extLst>
                <a:ext uri="{FF2B5EF4-FFF2-40B4-BE49-F238E27FC236}">
                  <a16:creationId xmlns:a16="http://schemas.microsoft.com/office/drawing/2014/main" id="{ECA64525-7846-8759-D158-CE12E4188CD3}"/>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6;p60">
              <a:extLst>
                <a:ext uri="{FF2B5EF4-FFF2-40B4-BE49-F238E27FC236}">
                  <a16:creationId xmlns:a16="http://schemas.microsoft.com/office/drawing/2014/main" id="{29279997-E640-27A2-CC80-DFEBFB895195}"/>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diagram of a computer network&#10;&#10;Description automatically generated">
            <a:extLst>
              <a:ext uri="{FF2B5EF4-FFF2-40B4-BE49-F238E27FC236}">
                <a16:creationId xmlns:a16="http://schemas.microsoft.com/office/drawing/2014/main" id="{8E547976-DDF3-3012-94C3-9A20681E79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7699" y="1873593"/>
            <a:ext cx="9654780" cy="7558472"/>
          </a:xfrm>
          <a:prstGeom prst="rect">
            <a:avLst/>
          </a:prstGeom>
          <a:noFill/>
          <a:ln>
            <a:noFill/>
          </a:ln>
        </p:spPr>
      </p:pic>
      <p:sp>
        <p:nvSpPr>
          <p:cNvPr id="3" name="TextBox 2">
            <a:extLst>
              <a:ext uri="{FF2B5EF4-FFF2-40B4-BE49-F238E27FC236}">
                <a16:creationId xmlns:a16="http://schemas.microsoft.com/office/drawing/2014/main" id="{9CEF17A8-17C2-C4C8-E0A6-A51AC643A614}"/>
              </a:ext>
            </a:extLst>
          </p:cNvPr>
          <p:cNvSpPr txBox="1"/>
          <p:nvPr/>
        </p:nvSpPr>
        <p:spPr>
          <a:xfrm>
            <a:off x="296852" y="3720849"/>
            <a:ext cx="7929547" cy="3785652"/>
          </a:xfrm>
          <a:prstGeom prst="rect">
            <a:avLst/>
          </a:prstGeom>
          <a:noFill/>
        </p:spPr>
        <p:txBody>
          <a:bodyPr wrap="square" rtlCol="0">
            <a:spAutoFit/>
          </a:bodyPr>
          <a:lstStyle/>
          <a:p>
            <a:pPr algn="just"/>
            <a:r>
              <a:rPr lang="en-US" sz="4000" dirty="0" err="1">
                <a:latin typeface="Nunito Sans" pitchFamily="2" charset="0"/>
              </a:rPr>
              <a:t>Một</a:t>
            </a:r>
            <a:r>
              <a:rPr lang="en-US" sz="4000" dirty="0">
                <a:latin typeface="Nunito Sans" pitchFamily="2" charset="0"/>
              </a:rPr>
              <a:t> </a:t>
            </a:r>
            <a:r>
              <a:rPr lang="en-US" sz="4000" dirty="0" err="1">
                <a:latin typeface="Nunito Sans" pitchFamily="2" charset="0"/>
              </a:rPr>
              <a:t>hệ</a:t>
            </a:r>
            <a:r>
              <a:rPr lang="en-US" sz="4000" dirty="0">
                <a:latin typeface="Nunito Sans" pitchFamily="2" charset="0"/>
              </a:rPr>
              <a:t> </a:t>
            </a:r>
            <a:r>
              <a:rPr lang="en-US" sz="4000" dirty="0" err="1">
                <a:latin typeface="Nunito Sans" pitchFamily="2" charset="0"/>
              </a:rPr>
              <a:t>thống</a:t>
            </a:r>
            <a:r>
              <a:rPr lang="en-US" sz="4000" dirty="0">
                <a:latin typeface="Nunito Sans" pitchFamily="2" charset="0"/>
              </a:rPr>
              <a:t> SNMP </a:t>
            </a:r>
            <a:r>
              <a:rPr lang="en-US" sz="4000" dirty="0" err="1">
                <a:latin typeface="Nunito Sans" pitchFamily="2" charset="0"/>
              </a:rPr>
              <a:t>gồm</a:t>
            </a:r>
            <a:r>
              <a:rPr lang="en-US" sz="4000" dirty="0">
                <a:latin typeface="Nunito Sans" pitchFamily="2" charset="0"/>
              </a:rPr>
              <a:t> 2 </a:t>
            </a:r>
            <a:r>
              <a:rPr lang="en-US" sz="4000" dirty="0" err="1">
                <a:latin typeface="Nunito Sans" pitchFamily="2" charset="0"/>
              </a:rPr>
              <a:t>thành</a:t>
            </a:r>
            <a:r>
              <a:rPr lang="en-US" sz="4000" dirty="0">
                <a:latin typeface="Nunito Sans" pitchFamily="2" charset="0"/>
              </a:rPr>
              <a:t> </a:t>
            </a:r>
            <a:r>
              <a:rPr lang="en-US" sz="4000" dirty="0" err="1">
                <a:latin typeface="Nunito Sans" pitchFamily="2" charset="0"/>
              </a:rPr>
              <a:t>phần</a:t>
            </a:r>
            <a:r>
              <a:rPr lang="en-US" sz="4000" dirty="0">
                <a:latin typeface="Nunito Sans" pitchFamily="2" charset="0"/>
              </a:rPr>
              <a:t> </a:t>
            </a:r>
            <a:r>
              <a:rPr lang="en-US" sz="4000" dirty="0" err="1">
                <a:latin typeface="Nunito Sans" pitchFamily="2" charset="0"/>
              </a:rPr>
              <a:t>cơ</a:t>
            </a:r>
            <a:r>
              <a:rPr lang="en-US" sz="4000" dirty="0">
                <a:latin typeface="Nunito Sans" pitchFamily="2" charset="0"/>
              </a:rPr>
              <a:t> </a:t>
            </a:r>
            <a:r>
              <a:rPr lang="en-US" sz="4000" dirty="0" err="1">
                <a:latin typeface="Nunito Sans" pitchFamily="2" charset="0"/>
              </a:rPr>
              <a:t>bản</a:t>
            </a:r>
            <a:r>
              <a:rPr lang="en-US" sz="4000" dirty="0">
                <a:latin typeface="Nunito Sans" pitchFamily="2" charset="0"/>
              </a:rPr>
              <a:t>: </a:t>
            </a:r>
            <a:r>
              <a:rPr lang="en-US" sz="4000" dirty="0">
                <a:effectLst/>
                <a:latin typeface="Nunito Sans" pitchFamily="2" charset="0"/>
                <a:ea typeface="Calibri" panose="020F0502020204030204" pitchFamily="34" charset="0"/>
                <a:cs typeface="Arial" panose="020B0604020202020204" pitchFamily="34" charset="0"/>
              </a:rPr>
              <a:t>NMS (Network Management Station) </a:t>
            </a:r>
            <a:r>
              <a:rPr lang="en-US" sz="4000" dirty="0" err="1">
                <a:effectLst/>
                <a:latin typeface="Nunito Sans" pitchFamily="2" charset="0"/>
                <a:ea typeface="Calibri" panose="020F0502020204030204" pitchFamily="34" charset="0"/>
                <a:cs typeface="Arial" panose="020B0604020202020204" pitchFamily="34" charset="0"/>
              </a:rPr>
              <a:t>và</a:t>
            </a:r>
            <a:r>
              <a:rPr lang="en-US" sz="4000" dirty="0">
                <a:effectLst/>
                <a:latin typeface="Nunito Sans" pitchFamily="2" charset="0"/>
                <a:ea typeface="Calibri" panose="020F0502020204030204" pitchFamily="34" charset="0"/>
                <a:cs typeface="Arial" panose="020B0604020202020204" pitchFamily="34" charset="0"/>
              </a:rPr>
              <a:t> NE (Network Element).</a:t>
            </a:r>
            <a:endParaRPr lang="en-US" sz="4000">
              <a:latin typeface="Nunito Sans" pitchFamily="2" charset="0"/>
            </a:endParaRPr>
          </a:p>
          <a:p>
            <a:pPr marL="571500" indent="-571500" algn="just">
              <a:buFont typeface="Courier New" panose="02070309020205020404" pitchFamily="49" charset="0"/>
              <a:buChar char="o"/>
            </a:pPr>
            <a:r>
              <a:rPr lang="en-US" sz="4000" dirty="0">
                <a:latin typeface="Nunito Sans" pitchFamily="2" charset="0"/>
              </a:rPr>
              <a:t>SNMP Manager</a:t>
            </a:r>
            <a:endParaRPr lang="en-US" sz="4000">
              <a:latin typeface="Nunito Sans" pitchFamily="2" charset="0"/>
            </a:endParaRPr>
          </a:p>
          <a:p>
            <a:pPr marL="571500" indent="-571500" algn="just">
              <a:buFont typeface="Courier New" panose="02070309020205020404" pitchFamily="49" charset="0"/>
              <a:buChar char="o"/>
            </a:pPr>
            <a:r>
              <a:rPr lang="en-US" sz="4000" dirty="0">
                <a:latin typeface="Nunito Sans" pitchFamily="2" charset="0"/>
              </a:rPr>
              <a:t>SNMP Agent</a:t>
            </a:r>
            <a:endParaRPr lang="en-US" sz="4000">
              <a:latin typeface="Nunito Sans" pitchFamily="2" charset="0"/>
            </a:endParaRPr>
          </a:p>
        </p:txBody>
      </p:sp>
    </p:spTree>
    <p:extLst>
      <p:ext uri="{BB962C8B-B14F-4D97-AF65-F5344CB8AC3E}">
        <p14:creationId xmlns:p14="http://schemas.microsoft.com/office/powerpoint/2010/main" val="3902978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2" name="Google Shape;1039;p48">
            <a:extLst>
              <a:ext uri="{FF2B5EF4-FFF2-40B4-BE49-F238E27FC236}">
                <a16:creationId xmlns:a16="http://schemas.microsoft.com/office/drawing/2014/main" id="{10EBF47F-B033-A294-5E1D-C8F5B748A88A}"/>
              </a:ext>
            </a:extLst>
          </p:cNvPr>
          <p:cNvGrpSpPr/>
          <p:nvPr/>
        </p:nvGrpSpPr>
        <p:grpSpPr>
          <a:xfrm flipH="1">
            <a:off x="16448678" y="7547855"/>
            <a:ext cx="2057400" cy="2739145"/>
            <a:chOff x="3231057" y="5846468"/>
            <a:chExt cx="1701919" cy="2302424"/>
          </a:xfrm>
        </p:grpSpPr>
        <p:sp>
          <p:nvSpPr>
            <p:cNvPr id="3" name="Google Shape;1040;p48">
              <a:extLst>
                <a:ext uri="{FF2B5EF4-FFF2-40B4-BE49-F238E27FC236}">
                  <a16:creationId xmlns:a16="http://schemas.microsoft.com/office/drawing/2014/main" id="{8F5E6ED7-F3CA-A179-4BC6-6A38868ECE30}"/>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1;p48">
              <a:extLst>
                <a:ext uri="{FF2B5EF4-FFF2-40B4-BE49-F238E27FC236}">
                  <a16:creationId xmlns:a16="http://schemas.microsoft.com/office/drawing/2014/main" id="{A7D0DF27-1DFE-C68A-CDE0-51B376B359F7}"/>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2;p48">
              <a:extLst>
                <a:ext uri="{FF2B5EF4-FFF2-40B4-BE49-F238E27FC236}">
                  <a16:creationId xmlns:a16="http://schemas.microsoft.com/office/drawing/2014/main" id="{65553352-2EEE-5876-CD17-C5698546BCAD}"/>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3;p48">
              <a:extLst>
                <a:ext uri="{FF2B5EF4-FFF2-40B4-BE49-F238E27FC236}">
                  <a16:creationId xmlns:a16="http://schemas.microsoft.com/office/drawing/2014/main" id="{F341C3FC-345B-7088-2A3E-A305626B6040}"/>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44;p48">
              <a:extLst>
                <a:ext uri="{FF2B5EF4-FFF2-40B4-BE49-F238E27FC236}">
                  <a16:creationId xmlns:a16="http://schemas.microsoft.com/office/drawing/2014/main" id="{74E7B331-D21B-6679-98AC-A0329D91A400}"/>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45;p48">
              <a:extLst>
                <a:ext uri="{FF2B5EF4-FFF2-40B4-BE49-F238E27FC236}">
                  <a16:creationId xmlns:a16="http://schemas.microsoft.com/office/drawing/2014/main" id="{F2229350-DD44-8934-AD6A-F7CC2787307A}"/>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6;p48">
              <a:extLst>
                <a:ext uri="{FF2B5EF4-FFF2-40B4-BE49-F238E27FC236}">
                  <a16:creationId xmlns:a16="http://schemas.microsoft.com/office/drawing/2014/main" id="{515FA030-7FE4-8A3C-5F6C-9905B2508B96}"/>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7;p48">
              <a:extLst>
                <a:ext uri="{FF2B5EF4-FFF2-40B4-BE49-F238E27FC236}">
                  <a16:creationId xmlns:a16="http://schemas.microsoft.com/office/drawing/2014/main" id="{5B3705AB-3015-4DCA-C1F0-D1BBE5ADA74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48;p48">
              <a:extLst>
                <a:ext uri="{FF2B5EF4-FFF2-40B4-BE49-F238E27FC236}">
                  <a16:creationId xmlns:a16="http://schemas.microsoft.com/office/drawing/2014/main" id="{3E035291-6C52-BAE5-6DC9-983ECEDCD2AE}"/>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9;p48">
              <a:extLst>
                <a:ext uri="{FF2B5EF4-FFF2-40B4-BE49-F238E27FC236}">
                  <a16:creationId xmlns:a16="http://schemas.microsoft.com/office/drawing/2014/main" id="{76957FFE-57A9-883A-2E5A-1EEF5A631FF7}"/>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0;p48">
              <a:extLst>
                <a:ext uri="{FF2B5EF4-FFF2-40B4-BE49-F238E27FC236}">
                  <a16:creationId xmlns:a16="http://schemas.microsoft.com/office/drawing/2014/main" id="{04E8C3D6-847B-1479-0BAD-86DB5E080C45}"/>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51;p48">
              <a:extLst>
                <a:ext uri="{FF2B5EF4-FFF2-40B4-BE49-F238E27FC236}">
                  <a16:creationId xmlns:a16="http://schemas.microsoft.com/office/drawing/2014/main" id="{A48EE649-1D75-D68A-F3DF-DE891C851462}"/>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roup 2">
            <a:extLst>
              <a:ext uri="{FF2B5EF4-FFF2-40B4-BE49-F238E27FC236}">
                <a16:creationId xmlns:a16="http://schemas.microsoft.com/office/drawing/2014/main" id="{E808CE01-B1CE-0E25-0900-18E49C6C23E0}"/>
              </a:ext>
            </a:extLst>
          </p:cNvPr>
          <p:cNvGrpSpPr/>
          <p:nvPr/>
        </p:nvGrpSpPr>
        <p:grpSpPr>
          <a:xfrm>
            <a:off x="-2520650" y="-2194289"/>
            <a:ext cx="5041299" cy="5041299"/>
            <a:chOff x="0" y="0"/>
            <a:chExt cx="812800" cy="812800"/>
          </a:xfrm>
        </p:grpSpPr>
        <p:sp>
          <p:nvSpPr>
            <p:cNvPr id="24" name="Freeform 3">
              <a:extLst>
                <a:ext uri="{FF2B5EF4-FFF2-40B4-BE49-F238E27FC236}">
                  <a16:creationId xmlns:a16="http://schemas.microsoft.com/office/drawing/2014/main" id="{6D86DF90-6A71-E019-7A03-15CD513F28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5" name="TextBox 4">
              <a:extLst>
                <a:ext uri="{FF2B5EF4-FFF2-40B4-BE49-F238E27FC236}">
                  <a16:creationId xmlns:a16="http://schemas.microsoft.com/office/drawing/2014/main" id="{91E0FD89-7FA6-52C4-205E-CBF3DF83F0B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7" name="Text Placeholder 26">
            <a:extLst>
              <a:ext uri="{FF2B5EF4-FFF2-40B4-BE49-F238E27FC236}">
                <a16:creationId xmlns:a16="http://schemas.microsoft.com/office/drawing/2014/main" id="{507905BF-9D43-D05A-B702-B6EE7663ACF5}"/>
              </a:ext>
            </a:extLst>
          </p:cNvPr>
          <p:cNvSpPr>
            <a:spLocks noGrp="1"/>
          </p:cNvSpPr>
          <p:nvPr>
            <p:ph type="body" idx="1"/>
          </p:nvPr>
        </p:nvSpPr>
        <p:spPr>
          <a:xfrm>
            <a:off x="2205062" y="484859"/>
            <a:ext cx="15337349" cy="1200555"/>
          </a:xfrm>
        </p:spPr>
        <p:txBody>
          <a:bodyPr/>
          <a:lstStyle/>
          <a:p>
            <a:r>
              <a:rPr lang="en-US" sz="5400" dirty="0" err="1">
                <a:latin typeface="Nunito Sans Black" pitchFamily="2" charset="0"/>
              </a:rPr>
              <a:t>Những</a:t>
            </a:r>
            <a:r>
              <a:rPr lang="en-US" sz="5400" dirty="0">
                <a:latin typeface="Nunito Sans Black" pitchFamily="2" charset="0"/>
              </a:rPr>
              <a:t> </a:t>
            </a:r>
            <a:r>
              <a:rPr lang="en-US" sz="5400" dirty="0" err="1">
                <a:latin typeface="Nunito Sans Black" pitchFamily="2" charset="0"/>
              </a:rPr>
              <a:t>phiên</a:t>
            </a:r>
            <a:r>
              <a:rPr lang="en-US" sz="5400" dirty="0">
                <a:latin typeface="Nunito Sans Black" pitchFamily="2" charset="0"/>
              </a:rPr>
              <a:t> </a:t>
            </a:r>
            <a:r>
              <a:rPr lang="en-US" sz="5400" dirty="0" err="1">
                <a:latin typeface="Nunito Sans Black" pitchFamily="2" charset="0"/>
              </a:rPr>
              <a:t>bản</a:t>
            </a:r>
            <a:r>
              <a:rPr lang="en-US" sz="5400" dirty="0">
                <a:latin typeface="Nunito Sans Black" pitchFamily="2" charset="0"/>
              </a:rPr>
              <a:t> </a:t>
            </a:r>
            <a:r>
              <a:rPr lang="en-US" sz="5400" dirty="0" err="1">
                <a:latin typeface="Nunito Sans Black" pitchFamily="2" charset="0"/>
              </a:rPr>
              <a:t>của</a:t>
            </a:r>
            <a:r>
              <a:rPr lang="en-US" sz="5400" dirty="0">
                <a:latin typeface="Nunito Sans Black" pitchFamily="2" charset="0"/>
              </a:rPr>
              <a:t> SNMP</a:t>
            </a:r>
          </a:p>
        </p:txBody>
      </p:sp>
      <p:sp>
        <p:nvSpPr>
          <p:cNvPr id="28" name="TextBox 7">
            <a:extLst>
              <a:ext uri="{FF2B5EF4-FFF2-40B4-BE49-F238E27FC236}">
                <a16:creationId xmlns:a16="http://schemas.microsoft.com/office/drawing/2014/main" id="{07FDF86C-F44D-8B25-7F19-C7CDC81EED6D}"/>
              </a:ext>
            </a:extLst>
          </p:cNvPr>
          <p:cNvSpPr txBox="1"/>
          <p:nvPr/>
        </p:nvSpPr>
        <p:spPr>
          <a:xfrm>
            <a:off x="73834" y="307464"/>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3</a:t>
            </a:r>
          </a:p>
        </p:txBody>
      </p:sp>
      <p:sp>
        <p:nvSpPr>
          <p:cNvPr id="29" name="TextBox 8">
            <a:extLst>
              <a:ext uri="{FF2B5EF4-FFF2-40B4-BE49-F238E27FC236}">
                <a16:creationId xmlns:a16="http://schemas.microsoft.com/office/drawing/2014/main" id="{F846F84B-BCB5-8229-6C96-8CE629689A64}"/>
              </a:ext>
            </a:extLst>
          </p:cNvPr>
          <p:cNvSpPr txBox="1"/>
          <p:nvPr/>
        </p:nvSpPr>
        <p:spPr>
          <a:xfrm>
            <a:off x="2863495" y="1727941"/>
            <a:ext cx="15293151" cy="2696892"/>
          </a:xfrm>
          <a:prstGeom prst="rect">
            <a:avLst/>
          </a:prstGeom>
        </p:spPr>
        <p:txBody>
          <a:bodyPr wrap="square" lIns="0" tIns="0" rIns="0" bIns="0" rtlCol="0" anchor="t">
            <a:spAutoFit/>
          </a:bodyPr>
          <a:lstStyle/>
          <a:p>
            <a:pPr algn="just">
              <a:lnSpc>
                <a:spcPts val="4200"/>
              </a:lnSpc>
            </a:pPr>
            <a:r>
              <a:rPr lang="en-US" sz="3600" dirty="0" err="1">
                <a:solidFill>
                  <a:srgbClr val="000000"/>
                </a:solidFill>
                <a:latin typeface="Nunito Sans" pitchFamily="2" charset="0"/>
              </a:rPr>
              <a:t>Tính</a:t>
            </a:r>
            <a:r>
              <a:rPr lang="en-US" sz="3600" dirty="0">
                <a:solidFill>
                  <a:srgbClr val="000000"/>
                </a:solidFill>
                <a:latin typeface="Nunito Sans" pitchFamily="2" charset="0"/>
              </a:rPr>
              <a:t> </a:t>
            </a:r>
            <a:r>
              <a:rPr lang="en-US" sz="3600" dirty="0" err="1">
                <a:solidFill>
                  <a:srgbClr val="000000"/>
                </a:solidFill>
                <a:latin typeface="Nunito Sans" pitchFamily="2" charset="0"/>
              </a:rPr>
              <a:t>đến</a:t>
            </a:r>
            <a:r>
              <a:rPr lang="en-US" sz="3600" dirty="0">
                <a:solidFill>
                  <a:srgbClr val="000000"/>
                </a:solidFill>
                <a:latin typeface="Nunito Sans" pitchFamily="2" charset="0"/>
              </a:rPr>
              <a:t> </a:t>
            </a:r>
            <a:r>
              <a:rPr lang="en-US" sz="3600" dirty="0" err="1">
                <a:solidFill>
                  <a:srgbClr val="000000"/>
                </a:solidFill>
                <a:latin typeface="Nunito Sans" pitchFamily="2" charset="0"/>
              </a:rPr>
              <a:t>năm</a:t>
            </a:r>
            <a:r>
              <a:rPr lang="en-US" sz="3600" dirty="0">
                <a:solidFill>
                  <a:srgbClr val="000000"/>
                </a:solidFill>
                <a:latin typeface="Nunito Sans" pitchFamily="2" charset="0"/>
              </a:rPr>
              <a:t> 2024, SNMP </a:t>
            </a:r>
            <a:r>
              <a:rPr lang="en-US" sz="3600" dirty="0" err="1">
                <a:solidFill>
                  <a:srgbClr val="000000"/>
                </a:solidFill>
                <a:latin typeface="Nunito Sans" pitchFamily="2" charset="0"/>
              </a:rPr>
              <a:t>có</a:t>
            </a:r>
            <a:r>
              <a:rPr lang="en-US" sz="3600" dirty="0">
                <a:solidFill>
                  <a:srgbClr val="000000"/>
                </a:solidFill>
                <a:latin typeface="Nunito Sans" pitchFamily="2" charset="0"/>
              </a:rPr>
              <a:t> 3 </a:t>
            </a:r>
            <a:r>
              <a:rPr lang="en-US" sz="3600" dirty="0" err="1">
                <a:solidFill>
                  <a:srgbClr val="000000"/>
                </a:solidFill>
                <a:latin typeface="Nunito Sans" pitchFamily="2" charset="0"/>
              </a:rPr>
              <a:t>phiên</a:t>
            </a:r>
            <a:r>
              <a:rPr lang="en-US" sz="3600" dirty="0">
                <a:solidFill>
                  <a:srgbClr val="000000"/>
                </a:solidFill>
                <a:latin typeface="Nunito Sans" pitchFamily="2" charset="0"/>
              </a:rPr>
              <a:t> </a:t>
            </a:r>
            <a:r>
              <a:rPr lang="en-US" sz="3600" dirty="0" err="1">
                <a:solidFill>
                  <a:srgbClr val="000000"/>
                </a:solidFill>
                <a:latin typeface="Nunito Sans" pitchFamily="2" charset="0"/>
              </a:rPr>
              <a:t>bản</a:t>
            </a:r>
            <a:r>
              <a:rPr lang="en-US" sz="3600" dirty="0">
                <a:solidFill>
                  <a:srgbClr val="000000"/>
                </a:solidFill>
                <a:latin typeface="Nunito Sans" pitchFamily="2" charset="0"/>
              </a:rPr>
              <a:t> </a:t>
            </a:r>
            <a:r>
              <a:rPr lang="en-US" sz="3600" dirty="0" err="1">
                <a:solidFill>
                  <a:srgbClr val="000000"/>
                </a:solidFill>
                <a:latin typeface="Nunito Sans" pitchFamily="2" charset="0"/>
              </a:rPr>
              <a:t>khác</a:t>
            </a:r>
            <a:r>
              <a:rPr lang="en-US" sz="3600" dirty="0">
                <a:solidFill>
                  <a:srgbClr val="000000"/>
                </a:solidFill>
                <a:latin typeface="Nunito Sans" pitchFamily="2" charset="0"/>
              </a:rPr>
              <a:t> </a:t>
            </a:r>
            <a:r>
              <a:rPr lang="en-US" sz="3600" dirty="0" err="1">
                <a:solidFill>
                  <a:srgbClr val="000000"/>
                </a:solidFill>
                <a:latin typeface="Nunito Sans" pitchFamily="2" charset="0"/>
              </a:rPr>
              <a:t>nhau</a:t>
            </a:r>
            <a:r>
              <a:rPr lang="en-US" sz="3600" dirty="0">
                <a:solidFill>
                  <a:srgbClr val="000000"/>
                </a:solidFill>
                <a:latin typeface="Nunito Sans" pitchFamily="2" charset="0"/>
              </a:rPr>
              <a:t> bao </a:t>
            </a:r>
            <a:r>
              <a:rPr lang="en-US" sz="3600" dirty="0" err="1">
                <a:solidFill>
                  <a:srgbClr val="000000"/>
                </a:solidFill>
                <a:latin typeface="Nunito Sans" pitchFamily="2" charset="0"/>
              </a:rPr>
              <a:t>gồm</a:t>
            </a:r>
            <a:r>
              <a:rPr lang="en-US" sz="3600" dirty="0">
                <a:solidFill>
                  <a:srgbClr val="000000"/>
                </a:solidFill>
                <a:latin typeface="Nunito Sans" pitchFamily="2" charset="0"/>
              </a:rPr>
              <a:t>:</a:t>
            </a:r>
          </a:p>
          <a:p>
            <a:pPr marL="571500" indent="-571500" algn="just">
              <a:lnSpc>
                <a:spcPts val="4200"/>
              </a:lnSpc>
              <a:buFont typeface="Courier New" panose="02070309020205020404" pitchFamily="49" charset="0"/>
              <a:buChar char="o"/>
            </a:pPr>
            <a:r>
              <a:rPr lang="en-US" sz="3600" dirty="0">
                <a:solidFill>
                  <a:srgbClr val="000000"/>
                </a:solidFill>
                <a:latin typeface="Nunito Sans" pitchFamily="2" charset="0"/>
              </a:rPr>
              <a:t>SNMP </a:t>
            </a:r>
            <a:r>
              <a:rPr lang="en-US" sz="3600" dirty="0" err="1">
                <a:solidFill>
                  <a:srgbClr val="000000"/>
                </a:solidFill>
                <a:latin typeface="Nunito Sans" pitchFamily="2" charset="0"/>
              </a:rPr>
              <a:t>phiên</a:t>
            </a:r>
            <a:r>
              <a:rPr lang="en-US" sz="3600" dirty="0">
                <a:solidFill>
                  <a:srgbClr val="000000"/>
                </a:solidFill>
                <a:latin typeface="Nunito Sans" pitchFamily="2" charset="0"/>
              </a:rPr>
              <a:t> </a:t>
            </a:r>
            <a:r>
              <a:rPr lang="en-US" sz="3600" dirty="0" err="1">
                <a:solidFill>
                  <a:srgbClr val="000000"/>
                </a:solidFill>
                <a:latin typeface="Nunito Sans" pitchFamily="2" charset="0"/>
              </a:rPr>
              <a:t>bản</a:t>
            </a:r>
            <a:r>
              <a:rPr lang="en-US" sz="3600" dirty="0">
                <a:solidFill>
                  <a:srgbClr val="000000"/>
                </a:solidFill>
                <a:latin typeface="Nunito Sans" pitchFamily="2" charset="0"/>
              </a:rPr>
              <a:t> 1 (SNMPv1)</a:t>
            </a:r>
          </a:p>
          <a:p>
            <a:pPr marL="571500" indent="-571500" algn="just">
              <a:lnSpc>
                <a:spcPts val="4200"/>
              </a:lnSpc>
              <a:buFont typeface="Courier New" panose="02070309020205020404" pitchFamily="49" charset="0"/>
              <a:buChar char="o"/>
            </a:pPr>
            <a:r>
              <a:rPr lang="en-US" sz="3600" dirty="0">
                <a:solidFill>
                  <a:srgbClr val="000000"/>
                </a:solidFill>
                <a:latin typeface="Nunito Sans" pitchFamily="2" charset="0"/>
              </a:rPr>
              <a:t>SNMP </a:t>
            </a:r>
            <a:r>
              <a:rPr lang="en-US" sz="3600" dirty="0" err="1">
                <a:solidFill>
                  <a:srgbClr val="000000"/>
                </a:solidFill>
                <a:latin typeface="Nunito Sans" pitchFamily="2" charset="0"/>
              </a:rPr>
              <a:t>phiên</a:t>
            </a:r>
            <a:r>
              <a:rPr lang="en-US" sz="3600" dirty="0">
                <a:solidFill>
                  <a:srgbClr val="000000"/>
                </a:solidFill>
                <a:latin typeface="Nunito Sans" pitchFamily="2" charset="0"/>
              </a:rPr>
              <a:t> </a:t>
            </a:r>
            <a:r>
              <a:rPr lang="en-US" sz="3600" dirty="0" err="1">
                <a:solidFill>
                  <a:srgbClr val="000000"/>
                </a:solidFill>
                <a:latin typeface="Nunito Sans" pitchFamily="2" charset="0"/>
              </a:rPr>
              <a:t>bản</a:t>
            </a:r>
            <a:r>
              <a:rPr lang="en-US" sz="3600" dirty="0">
                <a:solidFill>
                  <a:srgbClr val="000000"/>
                </a:solidFill>
                <a:latin typeface="Nunito Sans" pitchFamily="2" charset="0"/>
              </a:rPr>
              <a:t> 2 (SNMPv2)</a:t>
            </a:r>
          </a:p>
          <a:p>
            <a:pPr marL="571500" indent="-571500" algn="just">
              <a:lnSpc>
                <a:spcPts val="4200"/>
              </a:lnSpc>
              <a:buFont typeface="Courier New" panose="02070309020205020404" pitchFamily="49" charset="0"/>
              <a:buChar char="o"/>
            </a:pPr>
            <a:r>
              <a:rPr lang="en-US" sz="3600" dirty="0">
                <a:solidFill>
                  <a:srgbClr val="000000"/>
                </a:solidFill>
                <a:latin typeface="Nunito Sans" pitchFamily="2" charset="0"/>
              </a:rPr>
              <a:t>SNMP </a:t>
            </a:r>
            <a:r>
              <a:rPr lang="en-US" sz="3600" dirty="0" err="1">
                <a:solidFill>
                  <a:srgbClr val="000000"/>
                </a:solidFill>
                <a:latin typeface="Nunito Sans" pitchFamily="2" charset="0"/>
              </a:rPr>
              <a:t>phiên</a:t>
            </a:r>
            <a:r>
              <a:rPr lang="en-US" sz="3600" dirty="0">
                <a:solidFill>
                  <a:srgbClr val="000000"/>
                </a:solidFill>
                <a:latin typeface="Nunito Sans" pitchFamily="2" charset="0"/>
              </a:rPr>
              <a:t> </a:t>
            </a:r>
            <a:r>
              <a:rPr lang="en-US" sz="3600" dirty="0" err="1">
                <a:solidFill>
                  <a:srgbClr val="000000"/>
                </a:solidFill>
                <a:latin typeface="Nunito Sans" pitchFamily="2" charset="0"/>
              </a:rPr>
              <a:t>bản</a:t>
            </a:r>
            <a:r>
              <a:rPr lang="en-US" sz="3600" dirty="0">
                <a:solidFill>
                  <a:srgbClr val="000000"/>
                </a:solidFill>
                <a:latin typeface="Nunito Sans" pitchFamily="2" charset="0"/>
              </a:rPr>
              <a:t> 3 (SNMPv3)</a:t>
            </a:r>
          </a:p>
          <a:p>
            <a:pPr algn="just">
              <a:lnSpc>
                <a:spcPts val="4200"/>
              </a:lnSpc>
            </a:pPr>
            <a:r>
              <a:rPr lang="en-US" sz="3600" dirty="0">
                <a:solidFill>
                  <a:srgbClr val="000000"/>
                </a:solidFill>
                <a:latin typeface="Nunito Sans" pitchFamily="2" charset="0"/>
              </a:rPr>
              <a:t>SNMPv2 </a:t>
            </a:r>
            <a:r>
              <a:rPr lang="en-US" sz="3600" dirty="0" err="1">
                <a:solidFill>
                  <a:srgbClr val="000000"/>
                </a:solidFill>
                <a:latin typeface="Nunito Sans" pitchFamily="2" charset="0"/>
              </a:rPr>
              <a:t>là</a:t>
            </a:r>
            <a:r>
              <a:rPr lang="en-US" sz="3600" dirty="0">
                <a:solidFill>
                  <a:srgbClr val="000000"/>
                </a:solidFill>
                <a:latin typeface="Nunito Sans" pitchFamily="2" charset="0"/>
              </a:rPr>
              <a:t> </a:t>
            </a:r>
            <a:r>
              <a:rPr lang="en-US" sz="3600" dirty="0" err="1">
                <a:solidFill>
                  <a:srgbClr val="000000"/>
                </a:solidFill>
                <a:latin typeface="Nunito Sans" pitchFamily="2" charset="0"/>
              </a:rPr>
              <a:t>phiên</a:t>
            </a:r>
            <a:r>
              <a:rPr lang="en-US" sz="3600" dirty="0">
                <a:solidFill>
                  <a:srgbClr val="000000"/>
                </a:solidFill>
                <a:latin typeface="Nunito Sans" pitchFamily="2" charset="0"/>
              </a:rPr>
              <a:t> </a:t>
            </a:r>
            <a:r>
              <a:rPr lang="en-US" sz="3600" dirty="0" err="1">
                <a:solidFill>
                  <a:srgbClr val="000000"/>
                </a:solidFill>
                <a:latin typeface="Nunito Sans" pitchFamily="2" charset="0"/>
              </a:rPr>
              <a:t>bản</a:t>
            </a:r>
            <a:r>
              <a:rPr lang="en-US" sz="3600" dirty="0">
                <a:solidFill>
                  <a:srgbClr val="000000"/>
                </a:solidFill>
                <a:latin typeface="Nunito Sans" pitchFamily="2" charset="0"/>
              </a:rPr>
              <a:t> </a:t>
            </a:r>
            <a:r>
              <a:rPr lang="en-US" sz="3600" dirty="0" err="1">
                <a:solidFill>
                  <a:srgbClr val="000000"/>
                </a:solidFill>
                <a:latin typeface="Nunito Sans" pitchFamily="2" charset="0"/>
              </a:rPr>
              <a:t>giao</a:t>
            </a:r>
            <a:r>
              <a:rPr lang="en-US" sz="3600" dirty="0">
                <a:solidFill>
                  <a:srgbClr val="000000"/>
                </a:solidFill>
                <a:latin typeface="Nunito Sans" pitchFamily="2" charset="0"/>
              </a:rPr>
              <a:t> </a:t>
            </a:r>
            <a:r>
              <a:rPr lang="en-US" sz="3600" dirty="0" err="1">
                <a:solidFill>
                  <a:srgbClr val="000000"/>
                </a:solidFill>
                <a:latin typeface="Nunito Sans" pitchFamily="2" charset="0"/>
              </a:rPr>
              <a:t>thức</a:t>
            </a:r>
            <a:r>
              <a:rPr lang="en-US" sz="3600" dirty="0">
                <a:solidFill>
                  <a:srgbClr val="000000"/>
                </a:solidFill>
                <a:latin typeface="Nunito Sans" pitchFamily="2" charset="0"/>
              </a:rPr>
              <a:t> SNMP </a:t>
            </a:r>
            <a:r>
              <a:rPr lang="en-US" sz="3600" dirty="0" err="1">
                <a:solidFill>
                  <a:srgbClr val="000000"/>
                </a:solidFill>
                <a:latin typeface="Nunito Sans" pitchFamily="2" charset="0"/>
              </a:rPr>
              <a:t>phổ</a:t>
            </a:r>
            <a:r>
              <a:rPr lang="en-US" sz="3600" dirty="0">
                <a:solidFill>
                  <a:srgbClr val="000000"/>
                </a:solidFill>
                <a:latin typeface="Nunito Sans" pitchFamily="2" charset="0"/>
              </a:rPr>
              <a:t> </a:t>
            </a:r>
            <a:r>
              <a:rPr lang="en-US" sz="3600" dirty="0" err="1">
                <a:solidFill>
                  <a:srgbClr val="000000"/>
                </a:solidFill>
                <a:latin typeface="Nunito Sans" pitchFamily="2" charset="0"/>
              </a:rPr>
              <a:t>biến</a:t>
            </a:r>
            <a:r>
              <a:rPr lang="en-US" sz="3600" dirty="0">
                <a:solidFill>
                  <a:srgbClr val="000000"/>
                </a:solidFill>
                <a:latin typeface="Nunito Sans" pitchFamily="2" charset="0"/>
              </a:rPr>
              <a:t> </a:t>
            </a:r>
            <a:r>
              <a:rPr lang="en-US" sz="3600" err="1">
                <a:solidFill>
                  <a:srgbClr val="000000"/>
                </a:solidFill>
                <a:latin typeface="Nunito Sans" pitchFamily="2" charset="0"/>
              </a:rPr>
              <a:t>nhất</a:t>
            </a:r>
            <a:r>
              <a:rPr lang="en-US" sz="3600" dirty="0">
                <a:solidFill>
                  <a:srgbClr val="000000"/>
                </a:solidFill>
                <a:latin typeface="Nunito Sans" pitchFamily="2" charset="0"/>
              </a:rPr>
              <a:t> </a:t>
            </a:r>
            <a:r>
              <a:rPr lang="en-US" sz="3600" dirty="0" err="1">
                <a:solidFill>
                  <a:srgbClr val="000000"/>
                </a:solidFill>
                <a:latin typeface="Nunito Sans" pitchFamily="2" charset="0"/>
              </a:rPr>
              <a:t>thời</a:t>
            </a:r>
            <a:r>
              <a:rPr lang="en-US" sz="3600" dirty="0">
                <a:solidFill>
                  <a:srgbClr val="000000"/>
                </a:solidFill>
                <a:latin typeface="Nunito Sans" pitchFamily="2" charset="0"/>
              </a:rPr>
              <a:t> </a:t>
            </a:r>
            <a:r>
              <a:rPr lang="en-US" sz="3600" dirty="0" err="1">
                <a:solidFill>
                  <a:srgbClr val="000000"/>
                </a:solidFill>
                <a:latin typeface="Nunito Sans" pitchFamily="2" charset="0"/>
              </a:rPr>
              <a:t>điểm</a:t>
            </a:r>
            <a:r>
              <a:rPr lang="en-US" sz="3600" dirty="0">
                <a:solidFill>
                  <a:srgbClr val="000000"/>
                </a:solidFill>
                <a:latin typeface="Nunito Sans" pitchFamily="2" charset="0"/>
              </a:rPr>
              <a:t> </a:t>
            </a:r>
            <a:r>
              <a:rPr lang="en-US" sz="3600" dirty="0" err="1">
                <a:solidFill>
                  <a:srgbClr val="000000"/>
                </a:solidFill>
                <a:latin typeface="Nunito Sans" pitchFamily="2" charset="0"/>
              </a:rPr>
              <a:t>hiện</a:t>
            </a:r>
            <a:r>
              <a:rPr lang="en-US" sz="3600" dirty="0">
                <a:solidFill>
                  <a:srgbClr val="000000"/>
                </a:solidFill>
                <a:latin typeface="Nunito Sans" pitchFamily="2" charset="0"/>
              </a:rPr>
              <a:t> </a:t>
            </a:r>
            <a:r>
              <a:rPr lang="en-US" sz="3600" dirty="0" err="1">
                <a:solidFill>
                  <a:srgbClr val="000000"/>
                </a:solidFill>
                <a:latin typeface="Nunito Sans" pitchFamily="2" charset="0"/>
              </a:rPr>
              <a:t>tại</a:t>
            </a:r>
            <a:r>
              <a:rPr lang="en-US" sz="3600" dirty="0">
                <a:solidFill>
                  <a:srgbClr val="000000"/>
                </a:solidFill>
                <a:latin typeface="Nunito Sans" pitchFamily="2" charset="0"/>
              </a:rPr>
              <a:t>.</a:t>
            </a:r>
          </a:p>
        </p:txBody>
      </p:sp>
      <p:pic>
        <p:nvPicPr>
          <p:cNvPr id="8" name="Picture 7" descr="A diagram of a computer&#10;&#10;Description automatically generated">
            <a:extLst>
              <a:ext uri="{FF2B5EF4-FFF2-40B4-BE49-F238E27FC236}">
                <a16:creationId xmlns:a16="http://schemas.microsoft.com/office/drawing/2014/main" id="{FF48E5A4-6926-F01A-619C-D0FDE336AE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6622" y="4765104"/>
            <a:ext cx="9774756" cy="5110984"/>
          </a:xfrm>
          <a:prstGeom prst="rect">
            <a:avLst/>
          </a:prstGeom>
          <a:noFill/>
          <a:ln>
            <a:noFill/>
          </a:ln>
        </p:spPr>
      </p:pic>
    </p:spTree>
    <p:extLst>
      <p:ext uri="{BB962C8B-B14F-4D97-AF65-F5344CB8AC3E}">
        <p14:creationId xmlns:p14="http://schemas.microsoft.com/office/powerpoint/2010/main" val="2141885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p:nvPr/>
        </p:nvSpPr>
        <p:spPr>
          <a:xfrm>
            <a:off x="5185065" y="6062558"/>
            <a:ext cx="1338000" cy="1338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889" name="Google Shape;889;p46"/>
          <p:cNvSpPr/>
          <p:nvPr/>
        </p:nvSpPr>
        <p:spPr>
          <a:xfrm>
            <a:off x="8446726" y="2205117"/>
            <a:ext cx="1338000" cy="1338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891" name="Google Shape;891;p46"/>
          <p:cNvSpPr/>
          <p:nvPr/>
        </p:nvSpPr>
        <p:spPr>
          <a:xfrm>
            <a:off x="14920349" y="2273260"/>
            <a:ext cx="1338000" cy="1338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892" name="Google Shape;892;p46"/>
          <p:cNvSpPr/>
          <p:nvPr/>
        </p:nvSpPr>
        <p:spPr>
          <a:xfrm>
            <a:off x="11887400" y="6247902"/>
            <a:ext cx="1338000" cy="1338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893" name="Google Shape;893;p46"/>
          <p:cNvSpPr/>
          <p:nvPr/>
        </p:nvSpPr>
        <p:spPr>
          <a:xfrm>
            <a:off x="2293873" y="2285773"/>
            <a:ext cx="1338000" cy="1338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896" name="Google Shape;896;p46"/>
          <p:cNvSpPr txBox="1">
            <a:spLocks noGrp="1"/>
          </p:cNvSpPr>
          <p:nvPr>
            <p:ph type="subTitle" idx="2"/>
          </p:nvPr>
        </p:nvSpPr>
        <p:spPr>
          <a:xfrm>
            <a:off x="944531" y="3572363"/>
            <a:ext cx="3938573" cy="1893460"/>
          </a:xfrm>
          <a:prstGeom prst="rect">
            <a:avLst/>
          </a:prstGeom>
        </p:spPr>
        <p:txBody>
          <a:bodyPr spcFirstLastPara="1" wrap="square" lIns="182850" tIns="182850" rIns="182850" bIns="182850" anchor="t" anchorCtr="0">
            <a:noAutofit/>
          </a:bodyPr>
          <a:lstStyle/>
          <a:p>
            <a:pPr marL="0" indent="0"/>
            <a:r>
              <a:rPr lang="en" sz="4000">
                <a:latin typeface="Nunito Sans Black" pitchFamily="2" charset="0"/>
              </a:rPr>
              <a:t>Tổng quan về giám sát hiệu năng mạng</a:t>
            </a:r>
            <a:endParaRPr sz="4000">
              <a:latin typeface="Nunito Sans Black" pitchFamily="2" charset="0"/>
            </a:endParaRPr>
          </a:p>
        </p:txBody>
      </p:sp>
      <p:sp>
        <p:nvSpPr>
          <p:cNvPr id="908" name="Google Shape;908;p46"/>
          <p:cNvSpPr txBox="1">
            <a:spLocks noGrp="1"/>
          </p:cNvSpPr>
          <p:nvPr>
            <p:ph type="title" idx="17"/>
          </p:nvPr>
        </p:nvSpPr>
        <p:spPr>
          <a:xfrm>
            <a:off x="11887200" y="6247902"/>
            <a:ext cx="1338000" cy="1338000"/>
          </a:xfrm>
          <a:prstGeom prst="rect">
            <a:avLst/>
          </a:prstGeom>
        </p:spPr>
        <p:txBody>
          <a:bodyPr spcFirstLastPara="1" wrap="square" lIns="182850" tIns="182850" rIns="182850" bIns="182850" anchor="b" anchorCtr="0">
            <a:noAutofit/>
          </a:bodyPr>
          <a:lstStyle/>
          <a:p>
            <a:r>
              <a:rPr lang="en"/>
              <a:t>04</a:t>
            </a:r>
            <a:endParaRPr/>
          </a:p>
        </p:txBody>
      </p:sp>
      <p:sp>
        <p:nvSpPr>
          <p:cNvPr id="898" name="Google Shape;898;p46"/>
          <p:cNvSpPr txBox="1">
            <a:spLocks noGrp="1"/>
          </p:cNvSpPr>
          <p:nvPr>
            <p:ph type="subTitle" idx="4"/>
          </p:nvPr>
        </p:nvSpPr>
        <p:spPr>
          <a:xfrm>
            <a:off x="3088115" y="7568098"/>
            <a:ext cx="5531700" cy="1917627"/>
          </a:xfrm>
          <a:prstGeom prst="rect">
            <a:avLst/>
          </a:prstGeom>
        </p:spPr>
        <p:txBody>
          <a:bodyPr spcFirstLastPara="1" wrap="square" lIns="182850" tIns="182850" rIns="182850" bIns="182850" anchor="t" anchorCtr="0">
            <a:noAutofit/>
          </a:bodyPr>
          <a:lstStyle/>
          <a:p>
            <a:pPr marL="0" indent="0"/>
            <a:r>
              <a:rPr lang="en" sz="4000">
                <a:latin typeface="Nunito Sans Black" pitchFamily="2" charset="0"/>
              </a:rPr>
              <a:t>Cơ bản về </a:t>
            </a:r>
          </a:p>
          <a:p>
            <a:pPr marL="0" indent="0"/>
            <a:r>
              <a:rPr lang="en" sz="4000">
                <a:latin typeface="Nunito Sans Black" pitchFamily="2" charset="0"/>
              </a:rPr>
              <a:t>giao thức SNMP</a:t>
            </a:r>
            <a:endParaRPr sz="4000">
              <a:latin typeface="Nunito Sans Black" pitchFamily="2" charset="0"/>
            </a:endParaRPr>
          </a:p>
        </p:txBody>
      </p:sp>
      <p:sp>
        <p:nvSpPr>
          <p:cNvPr id="900" name="Google Shape;900;p46"/>
          <p:cNvSpPr txBox="1">
            <a:spLocks noGrp="1"/>
          </p:cNvSpPr>
          <p:nvPr>
            <p:ph type="subTitle" idx="6"/>
          </p:nvPr>
        </p:nvSpPr>
        <p:spPr>
          <a:xfrm>
            <a:off x="6481081" y="3676785"/>
            <a:ext cx="5325838" cy="1893460"/>
          </a:xfrm>
          <a:prstGeom prst="rect">
            <a:avLst/>
          </a:prstGeom>
        </p:spPr>
        <p:txBody>
          <a:bodyPr spcFirstLastPara="1" wrap="square" lIns="182850" tIns="182850" rIns="182850" bIns="182850" anchor="t" anchorCtr="0">
            <a:noAutofit/>
          </a:bodyPr>
          <a:lstStyle/>
          <a:p>
            <a:pPr marL="0" indent="0"/>
            <a:r>
              <a:rPr lang="en-US" sz="4000" noProof="1">
                <a:latin typeface="Nunito Sans Black" pitchFamily="2" charset="0"/>
              </a:rPr>
              <a:t>Phát triển hệ thống giám sát mạng với Observium</a:t>
            </a:r>
            <a:endParaRPr lang="vi-VN" sz="4000" noProof="1">
              <a:latin typeface="Nunito Sans Black" pitchFamily="2" charset="0"/>
            </a:endParaRPr>
          </a:p>
        </p:txBody>
      </p:sp>
      <p:sp>
        <p:nvSpPr>
          <p:cNvPr id="902" name="Google Shape;902;p46"/>
          <p:cNvSpPr txBox="1">
            <a:spLocks noGrp="1"/>
          </p:cNvSpPr>
          <p:nvPr>
            <p:ph type="subTitle" idx="8"/>
          </p:nvPr>
        </p:nvSpPr>
        <p:spPr>
          <a:xfrm>
            <a:off x="10616939" y="7592816"/>
            <a:ext cx="3878521" cy="1917628"/>
          </a:xfrm>
          <a:prstGeom prst="rect">
            <a:avLst/>
          </a:prstGeom>
        </p:spPr>
        <p:txBody>
          <a:bodyPr spcFirstLastPara="1" wrap="square" lIns="182850" tIns="182850" rIns="182850" bIns="182850" anchor="t" anchorCtr="0">
            <a:noAutofit/>
          </a:bodyPr>
          <a:lstStyle/>
          <a:p>
            <a:pPr marL="0" indent="0"/>
            <a:r>
              <a:rPr lang="en-US" sz="4000" noProof="1">
                <a:latin typeface="Nunito Sans Black" pitchFamily="2" charset="0"/>
              </a:rPr>
              <a:t>Triển khai thực nghiệm và kết quả</a:t>
            </a:r>
            <a:endParaRPr lang="vi-VN" sz="4000" noProof="1">
              <a:latin typeface="Nunito Sans Black" pitchFamily="2" charset="0"/>
            </a:endParaRPr>
          </a:p>
        </p:txBody>
      </p:sp>
      <p:sp>
        <p:nvSpPr>
          <p:cNvPr id="904" name="Google Shape;904;p46"/>
          <p:cNvSpPr txBox="1">
            <a:spLocks noGrp="1"/>
          </p:cNvSpPr>
          <p:nvPr>
            <p:ph type="subTitle" idx="13"/>
          </p:nvPr>
        </p:nvSpPr>
        <p:spPr>
          <a:xfrm>
            <a:off x="13187100" y="3676785"/>
            <a:ext cx="4842600" cy="838800"/>
          </a:xfrm>
          <a:prstGeom prst="rect">
            <a:avLst/>
          </a:prstGeom>
        </p:spPr>
        <p:txBody>
          <a:bodyPr spcFirstLastPara="1" wrap="square" lIns="182850" tIns="182850" rIns="182850" bIns="182850" anchor="t" anchorCtr="0">
            <a:noAutofit/>
          </a:bodyPr>
          <a:lstStyle/>
          <a:p>
            <a:pPr marL="0" indent="0"/>
            <a:r>
              <a:rPr lang="en-US" sz="4000" noProof="1">
                <a:latin typeface="Nunito Sans Black" pitchFamily="2" charset="0"/>
              </a:rPr>
              <a:t>Kết luận và hướng phát triển</a:t>
            </a:r>
            <a:endParaRPr lang="vi-VN" sz="4000" noProof="1">
              <a:latin typeface="Nunito Sans Black" pitchFamily="2" charset="0"/>
            </a:endParaRPr>
          </a:p>
        </p:txBody>
      </p:sp>
      <p:sp>
        <p:nvSpPr>
          <p:cNvPr id="907" name="Google Shape;907;p46"/>
          <p:cNvSpPr txBox="1">
            <a:spLocks noGrp="1"/>
          </p:cNvSpPr>
          <p:nvPr>
            <p:ph type="title" idx="16"/>
          </p:nvPr>
        </p:nvSpPr>
        <p:spPr>
          <a:xfrm>
            <a:off x="2244818" y="2272009"/>
            <a:ext cx="1338000" cy="1338000"/>
          </a:xfrm>
          <a:prstGeom prst="rect">
            <a:avLst/>
          </a:prstGeom>
        </p:spPr>
        <p:txBody>
          <a:bodyPr spcFirstLastPara="1" wrap="square" lIns="182850" tIns="182850" rIns="182850" bIns="182850" anchor="b" anchorCtr="0">
            <a:noAutofit/>
          </a:bodyPr>
          <a:lstStyle/>
          <a:p>
            <a:r>
              <a:rPr lang="en"/>
              <a:t>01</a:t>
            </a:r>
            <a:endParaRPr/>
          </a:p>
        </p:txBody>
      </p:sp>
      <p:sp>
        <p:nvSpPr>
          <p:cNvPr id="909" name="Google Shape;909;p46"/>
          <p:cNvSpPr txBox="1">
            <a:spLocks noGrp="1"/>
          </p:cNvSpPr>
          <p:nvPr>
            <p:ph type="title" idx="18"/>
          </p:nvPr>
        </p:nvSpPr>
        <p:spPr>
          <a:xfrm>
            <a:off x="5184965" y="6062658"/>
            <a:ext cx="1338000" cy="1338000"/>
          </a:xfrm>
          <a:prstGeom prst="rect">
            <a:avLst/>
          </a:prstGeom>
        </p:spPr>
        <p:txBody>
          <a:bodyPr spcFirstLastPara="1" wrap="square" lIns="182850" tIns="182850" rIns="182850" bIns="182850" anchor="b" anchorCtr="0">
            <a:noAutofit/>
          </a:bodyPr>
          <a:lstStyle/>
          <a:p>
            <a:r>
              <a:rPr lang="en"/>
              <a:t>02</a:t>
            </a:r>
            <a:endParaRPr/>
          </a:p>
        </p:txBody>
      </p:sp>
      <p:sp>
        <p:nvSpPr>
          <p:cNvPr id="910" name="Google Shape;910;p46"/>
          <p:cNvSpPr txBox="1">
            <a:spLocks noGrp="1"/>
          </p:cNvSpPr>
          <p:nvPr>
            <p:ph type="title" idx="19"/>
          </p:nvPr>
        </p:nvSpPr>
        <p:spPr>
          <a:xfrm>
            <a:off x="14920349" y="2232535"/>
            <a:ext cx="1338000" cy="1338000"/>
          </a:xfrm>
          <a:prstGeom prst="rect">
            <a:avLst/>
          </a:prstGeom>
        </p:spPr>
        <p:txBody>
          <a:bodyPr spcFirstLastPara="1" wrap="square" lIns="182850" tIns="182850" rIns="182850" bIns="182850" anchor="b" anchorCtr="0">
            <a:noAutofit/>
          </a:bodyPr>
          <a:lstStyle/>
          <a:p>
            <a:r>
              <a:rPr lang="en"/>
              <a:t>05</a:t>
            </a:r>
            <a:endParaRPr/>
          </a:p>
        </p:txBody>
      </p:sp>
      <p:sp>
        <p:nvSpPr>
          <p:cNvPr id="911" name="Google Shape;911;p46"/>
          <p:cNvSpPr txBox="1">
            <a:spLocks noGrp="1"/>
          </p:cNvSpPr>
          <p:nvPr>
            <p:ph type="title" idx="20"/>
          </p:nvPr>
        </p:nvSpPr>
        <p:spPr>
          <a:xfrm>
            <a:off x="8446426" y="2205217"/>
            <a:ext cx="1338000" cy="1338000"/>
          </a:xfrm>
          <a:prstGeom prst="rect">
            <a:avLst/>
          </a:prstGeom>
        </p:spPr>
        <p:txBody>
          <a:bodyPr spcFirstLastPara="1" wrap="square" lIns="182850" tIns="182850" rIns="182850" bIns="182850" anchor="b" anchorCtr="0">
            <a:noAutofit/>
          </a:bodyPr>
          <a:lstStyle/>
          <a:p>
            <a:r>
              <a:rPr lang="en"/>
              <a:t>03</a:t>
            </a:r>
            <a:endParaRPr/>
          </a:p>
        </p:txBody>
      </p:sp>
      <p:sp>
        <p:nvSpPr>
          <p:cNvPr id="913" name="Google Shape;913;p46"/>
          <p:cNvSpPr/>
          <p:nvPr/>
        </p:nvSpPr>
        <p:spPr>
          <a:xfrm>
            <a:off x="3502968" y="2164959"/>
            <a:ext cx="188400" cy="1884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915" name="Google Shape;915;p46"/>
          <p:cNvSpPr/>
          <p:nvPr/>
        </p:nvSpPr>
        <p:spPr>
          <a:xfrm>
            <a:off x="8867426" y="1834591"/>
            <a:ext cx="72000" cy="72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916" name="Google Shape;916;p46"/>
          <p:cNvSpPr/>
          <p:nvPr/>
        </p:nvSpPr>
        <p:spPr>
          <a:xfrm rot="2506023">
            <a:off x="14609935" y="2261961"/>
            <a:ext cx="340568" cy="340568"/>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5" name="Tiêu đề 14">
            <a:extLst>
              <a:ext uri="{FF2B5EF4-FFF2-40B4-BE49-F238E27FC236}">
                <a16:creationId xmlns:a16="http://schemas.microsoft.com/office/drawing/2014/main" id="{67B71DB5-495A-133B-D058-C48C923271ED}"/>
              </a:ext>
            </a:extLst>
          </p:cNvPr>
          <p:cNvSpPr>
            <a:spLocks noGrp="1"/>
          </p:cNvSpPr>
          <p:nvPr>
            <p:ph type="title"/>
          </p:nvPr>
        </p:nvSpPr>
        <p:spPr>
          <a:xfrm>
            <a:off x="623400" y="375146"/>
            <a:ext cx="17041200" cy="1145400"/>
          </a:xfrm>
        </p:spPr>
        <p:txBody>
          <a:bodyPr/>
          <a:lstStyle/>
          <a:p>
            <a:r>
              <a:rPr lang="en-US" sz="6000" err="1">
                <a:latin typeface="Nunito Sans Black" panose="020F0502020204030204" pitchFamily="2" charset="0"/>
              </a:rPr>
              <a:t>Nội</a:t>
            </a:r>
            <a:r>
              <a:rPr lang="en-US" sz="6000">
                <a:latin typeface="Nunito Sans Black" panose="020F0502020204030204" pitchFamily="2" charset="0"/>
              </a:rPr>
              <a:t> dung</a:t>
            </a:r>
            <a:endParaRPr lang="vi-VN" sz="6000">
              <a:latin typeface="Nunito Sans Black" panose="020F0502020204030204" pitchFamily="2" charset="0"/>
            </a:endParaRPr>
          </a:p>
        </p:txBody>
      </p:sp>
      <p:sp>
        <p:nvSpPr>
          <p:cNvPr id="2" name="Google Shape;914;p46">
            <a:extLst>
              <a:ext uri="{FF2B5EF4-FFF2-40B4-BE49-F238E27FC236}">
                <a16:creationId xmlns:a16="http://schemas.microsoft.com/office/drawing/2014/main" id="{B80BDB0A-E80D-61FD-354D-F308DDA6C882}"/>
              </a:ext>
            </a:extLst>
          </p:cNvPr>
          <p:cNvSpPr/>
          <p:nvPr/>
        </p:nvSpPr>
        <p:spPr>
          <a:xfrm>
            <a:off x="8323918" y="2058167"/>
            <a:ext cx="188400" cy="1884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7"/>
                                        </p:tgtEl>
                                        <p:attrNameLst>
                                          <p:attrName>style.visibility</p:attrName>
                                        </p:attrNameLst>
                                      </p:cBhvr>
                                      <p:to>
                                        <p:strVal val="visible"/>
                                      </p:to>
                                    </p:set>
                                    <p:anim calcmode="lin" valueType="num">
                                      <p:cBhvr additive="base">
                                        <p:cTn id="7" dur="500" fill="hold"/>
                                        <p:tgtEl>
                                          <p:spTgt spid="907"/>
                                        </p:tgtEl>
                                        <p:attrNameLst>
                                          <p:attrName>ppt_x</p:attrName>
                                        </p:attrNameLst>
                                      </p:cBhvr>
                                      <p:tavLst>
                                        <p:tav tm="0">
                                          <p:val>
                                            <p:strVal val="0-#ppt_w/2"/>
                                          </p:val>
                                        </p:tav>
                                        <p:tav tm="100000">
                                          <p:val>
                                            <p:strVal val="#ppt_x"/>
                                          </p:val>
                                        </p:tav>
                                      </p:tavLst>
                                    </p:anim>
                                    <p:anim calcmode="lin" valueType="num">
                                      <p:cBhvr additive="base">
                                        <p:cTn id="8" dur="500" fill="hold"/>
                                        <p:tgtEl>
                                          <p:spTgt spid="90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96">
                                            <p:txEl>
                                              <p:pRg st="0" end="0"/>
                                            </p:txEl>
                                          </p:spTgt>
                                        </p:tgtEl>
                                        <p:attrNameLst>
                                          <p:attrName>style.visibility</p:attrName>
                                        </p:attrNameLst>
                                      </p:cBhvr>
                                      <p:to>
                                        <p:strVal val="visible"/>
                                      </p:to>
                                    </p:set>
                                    <p:anim calcmode="lin" valueType="num">
                                      <p:cBhvr additive="base">
                                        <p:cTn id="11" dur="500" fill="hold"/>
                                        <p:tgtEl>
                                          <p:spTgt spid="89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9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93"/>
                                        </p:tgtEl>
                                        <p:attrNameLst>
                                          <p:attrName>style.visibility</p:attrName>
                                        </p:attrNameLst>
                                      </p:cBhvr>
                                      <p:to>
                                        <p:strVal val="visible"/>
                                      </p:to>
                                    </p:set>
                                    <p:anim calcmode="lin" valueType="num">
                                      <p:cBhvr additive="base">
                                        <p:cTn id="15" dur="500" fill="hold"/>
                                        <p:tgtEl>
                                          <p:spTgt spid="893"/>
                                        </p:tgtEl>
                                        <p:attrNameLst>
                                          <p:attrName>ppt_x</p:attrName>
                                        </p:attrNameLst>
                                      </p:cBhvr>
                                      <p:tavLst>
                                        <p:tav tm="0">
                                          <p:val>
                                            <p:strVal val="0-#ppt_w/2"/>
                                          </p:val>
                                        </p:tav>
                                        <p:tav tm="100000">
                                          <p:val>
                                            <p:strVal val="#ppt_x"/>
                                          </p:val>
                                        </p:tav>
                                      </p:tavLst>
                                    </p:anim>
                                    <p:anim calcmode="lin" valueType="num">
                                      <p:cBhvr additive="base">
                                        <p:cTn id="16" dur="500" fill="hold"/>
                                        <p:tgtEl>
                                          <p:spTgt spid="89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13"/>
                                        </p:tgtEl>
                                        <p:attrNameLst>
                                          <p:attrName>style.visibility</p:attrName>
                                        </p:attrNameLst>
                                      </p:cBhvr>
                                      <p:to>
                                        <p:strVal val="visible"/>
                                      </p:to>
                                    </p:set>
                                    <p:anim calcmode="lin" valueType="num">
                                      <p:cBhvr additive="base">
                                        <p:cTn id="19" dur="500" fill="hold"/>
                                        <p:tgtEl>
                                          <p:spTgt spid="913"/>
                                        </p:tgtEl>
                                        <p:attrNameLst>
                                          <p:attrName>ppt_x</p:attrName>
                                        </p:attrNameLst>
                                      </p:cBhvr>
                                      <p:tavLst>
                                        <p:tav tm="0">
                                          <p:val>
                                            <p:strVal val="0-#ppt_w/2"/>
                                          </p:val>
                                        </p:tav>
                                        <p:tav tm="100000">
                                          <p:val>
                                            <p:strVal val="#ppt_x"/>
                                          </p:val>
                                        </p:tav>
                                      </p:tavLst>
                                    </p:anim>
                                    <p:anim calcmode="lin" valueType="num">
                                      <p:cBhvr additive="base">
                                        <p:cTn id="20" dur="500" fill="hold"/>
                                        <p:tgtEl>
                                          <p:spTgt spid="9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8"/>
                                        </p:tgtEl>
                                        <p:attrNameLst>
                                          <p:attrName>style.visibility</p:attrName>
                                        </p:attrNameLst>
                                      </p:cBhvr>
                                      <p:to>
                                        <p:strVal val="visible"/>
                                      </p:to>
                                    </p:set>
                                    <p:anim calcmode="lin" valueType="num">
                                      <p:cBhvr additive="base">
                                        <p:cTn id="25" dur="500" fill="hold"/>
                                        <p:tgtEl>
                                          <p:spTgt spid="888"/>
                                        </p:tgtEl>
                                        <p:attrNameLst>
                                          <p:attrName>ppt_x</p:attrName>
                                        </p:attrNameLst>
                                      </p:cBhvr>
                                      <p:tavLst>
                                        <p:tav tm="0">
                                          <p:val>
                                            <p:strVal val="0-#ppt_w/2"/>
                                          </p:val>
                                        </p:tav>
                                        <p:tav tm="100000">
                                          <p:val>
                                            <p:strVal val="#ppt_x"/>
                                          </p:val>
                                        </p:tav>
                                      </p:tavLst>
                                    </p:anim>
                                    <p:anim calcmode="lin" valueType="num">
                                      <p:cBhvr additive="base">
                                        <p:cTn id="26" dur="500" fill="hold"/>
                                        <p:tgtEl>
                                          <p:spTgt spid="88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09"/>
                                        </p:tgtEl>
                                        <p:attrNameLst>
                                          <p:attrName>style.visibility</p:attrName>
                                        </p:attrNameLst>
                                      </p:cBhvr>
                                      <p:to>
                                        <p:strVal val="visible"/>
                                      </p:to>
                                    </p:set>
                                    <p:anim calcmode="lin" valueType="num">
                                      <p:cBhvr additive="base">
                                        <p:cTn id="29" dur="500" fill="hold"/>
                                        <p:tgtEl>
                                          <p:spTgt spid="909"/>
                                        </p:tgtEl>
                                        <p:attrNameLst>
                                          <p:attrName>ppt_x</p:attrName>
                                        </p:attrNameLst>
                                      </p:cBhvr>
                                      <p:tavLst>
                                        <p:tav tm="0">
                                          <p:val>
                                            <p:strVal val="0-#ppt_w/2"/>
                                          </p:val>
                                        </p:tav>
                                        <p:tav tm="100000">
                                          <p:val>
                                            <p:strVal val="#ppt_x"/>
                                          </p:val>
                                        </p:tav>
                                      </p:tavLst>
                                    </p:anim>
                                    <p:anim calcmode="lin" valueType="num">
                                      <p:cBhvr additive="base">
                                        <p:cTn id="30" dur="500" fill="hold"/>
                                        <p:tgtEl>
                                          <p:spTgt spid="90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98">
                                            <p:txEl>
                                              <p:pRg st="0" end="0"/>
                                            </p:txEl>
                                          </p:spTgt>
                                        </p:tgtEl>
                                        <p:attrNameLst>
                                          <p:attrName>style.visibility</p:attrName>
                                        </p:attrNameLst>
                                      </p:cBhvr>
                                      <p:to>
                                        <p:strVal val="visible"/>
                                      </p:to>
                                    </p:set>
                                    <p:anim calcmode="lin" valueType="num">
                                      <p:cBhvr additive="base">
                                        <p:cTn id="33" dur="500" fill="hold"/>
                                        <p:tgtEl>
                                          <p:spTgt spid="898">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98">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98">
                                            <p:txEl>
                                              <p:pRg st="1" end="1"/>
                                            </p:txEl>
                                          </p:spTgt>
                                        </p:tgtEl>
                                        <p:attrNameLst>
                                          <p:attrName>style.visibility</p:attrName>
                                        </p:attrNameLst>
                                      </p:cBhvr>
                                      <p:to>
                                        <p:strVal val="visible"/>
                                      </p:to>
                                    </p:set>
                                    <p:anim calcmode="lin" valueType="num">
                                      <p:cBhvr additive="base">
                                        <p:cTn id="37" dur="500" fill="hold"/>
                                        <p:tgtEl>
                                          <p:spTgt spid="898">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89"/>
                                        </p:tgtEl>
                                        <p:attrNameLst>
                                          <p:attrName>style.visibility</p:attrName>
                                        </p:attrNameLst>
                                      </p:cBhvr>
                                      <p:to>
                                        <p:strVal val="visible"/>
                                      </p:to>
                                    </p:set>
                                    <p:anim calcmode="lin" valueType="num">
                                      <p:cBhvr additive="base">
                                        <p:cTn id="43" dur="500" fill="hold"/>
                                        <p:tgtEl>
                                          <p:spTgt spid="889"/>
                                        </p:tgtEl>
                                        <p:attrNameLst>
                                          <p:attrName>ppt_x</p:attrName>
                                        </p:attrNameLst>
                                      </p:cBhvr>
                                      <p:tavLst>
                                        <p:tav tm="0">
                                          <p:val>
                                            <p:strVal val="0-#ppt_w/2"/>
                                          </p:val>
                                        </p:tav>
                                        <p:tav tm="100000">
                                          <p:val>
                                            <p:strVal val="#ppt_x"/>
                                          </p:val>
                                        </p:tav>
                                      </p:tavLst>
                                    </p:anim>
                                    <p:anim calcmode="lin" valueType="num">
                                      <p:cBhvr additive="base">
                                        <p:cTn id="44" dur="500" fill="hold"/>
                                        <p:tgtEl>
                                          <p:spTgt spid="88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900">
                                            <p:txEl>
                                              <p:pRg st="0" end="0"/>
                                            </p:txEl>
                                          </p:spTgt>
                                        </p:tgtEl>
                                        <p:attrNameLst>
                                          <p:attrName>style.visibility</p:attrName>
                                        </p:attrNameLst>
                                      </p:cBhvr>
                                      <p:to>
                                        <p:strVal val="visible"/>
                                      </p:to>
                                    </p:set>
                                    <p:anim calcmode="lin" valueType="num">
                                      <p:cBhvr additive="base">
                                        <p:cTn id="47" dur="500" fill="hold"/>
                                        <p:tgtEl>
                                          <p:spTgt spid="900">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00">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11"/>
                                        </p:tgtEl>
                                        <p:attrNameLst>
                                          <p:attrName>style.visibility</p:attrName>
                                        </p:attrNameLst>
                                      </p:cBhvr>
                                      <p:to>
                                        <p:strVal val="visible"/>
                                      </p:to>
                                    </p:set>
                                    <p:anim calcmode="lin" valueType="num">
                                      <p:cBhvr additive="base">
                                        <p:cTn id="51" dur="500" fill="hold"/>
                                        <p:tgtEl>
                                          <p:spTgt spid="911"/>
                                        </p:tgtEl>
                                        <p:attrNameLst>
                                          <p:attrName>ppt_x</p:attrName>
                                        </p:attrNameLst>
                                      </p:cBhvr>
                                      <p:tavLst>
                                        <p:tav tm="0">
                                          <p:val>
                                            <p:strVal val="0-#ppt_w/2"/>
                                          </p:val>
                                        </p:tav>
                                        <p:tav tm="100000">
                                          <p:val>
                                            <p:strVal val="#ppt_x"/>
                                          </p:val>
                                        </p:tav>
                                      </p:tavLst>
                                    </p:anim>
                                    <p:anim calcmode="lin" valueType="num">
                                      <p:cBhvr additive="base">
                                        <p:cTn id="52" dur="500" fill="hold"/>
                                        <p:tgtEl>
                                          <p:spTgt spid="91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915"/>
                                        </p:tgtEl>
                                        <p:attrNameLst>
                                          <p:attrName>style.visibility</p:attrName>
                                        </p:attrNameLst>
                                      </p:cBhvr>
                                      <p:to>
                                        <p:strVal val="visible"/>
                                      </p:to>
                                    </p:set>
                                    <p:anim calcmode="lin" valueType="num">
                                      <p:cBhvr additive="base">
                                        <p:cTn id="59" dur="500" fill="hold"/>
                                        <p:tgtEl>
                                          <p:spTgt spid="915"/>
                                        </p:tgtEl>
                                        <p:attrNameLst>
                                          <p:attrName>ppt_x</p:attrName>
                                        </p:attrNameLst>
                                      </p:cBhvr>
                                      <p:tavLst>
                                        <p:tav tm="0">
                                          <p:val>
                                            <p:strVal val="0-#ppt_w/2"/>
                                          </p:val>
                                        </p:tav>
                                        <p:tav tm="100000">
                                          <p:val>
                                            <p:strVal val="#ppt_x"/>
                                          </p:val>
                                        </p:tav>
                                      </p:tavLst>
                                    </p:anim>
                                    <p:anim calcmode="lin" valueType="num">
                                      <p:cBhvr additive="base">
                                        <p:cTn id="60" dur="500" fill="hold"/>
                                        <p:tgtEl>
                                          <p:spTgt spid="91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892"/>
                                        </p:tgtEl>
                                        <p:attrNameLst>
                                          <p:attrName>style.visibility</p:attrName>
                                        </p:attrNameLst>
                                      </p:cBhvr>
                                      <p:to>
                                        <p:strVal val="visible"/>
                                      </p:to>
                                    </p:set>
                                    <p:anim calcmode="lin" valueType="num">
                                      <p:cBhvr additive="base">
                                        <p:cTn id="65" dur="500" fill="hold"/>
                                        <p:tgtEl>
                                          <p:spTgt spid="892"/>
                                        </p:tgtEl>
                                        <p:attrNameLst>
                                          <p:attrName>ppt_x</p:attrName>
                                        </p:attrNameLst>
                                      </p:cBhvr>
                                      <p:tavLst>
                                        <p:tav tm="0">
                                          <p:val>
                                            <p:strVal val="0-#ppt_w/2"/>
                                          </p:val>
                                        </p:tav>
                                        <p:tav tm="100000">
                                          <p:val>
                                            <p:strVal val="#ppt_x"/>
                                          </p:val>
                                        </p:tav>
                                      </p:tavLst>
                                    </p:anim>
                                    <p:anim calcmode="lin" valueType="num">
                                      <p:cBhvr additive="base">
                                        <p:cTn id="66" dur="500" fill="hold"/>
                                        <p:tgtEl>
                                          <p:spTgt spid="892"/>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908"/>
                                        </p:tgtEl>
                                        <p:attrNameLst>
                                          <p:attrName>style.visibility</p:attrName>
                                        </p:attrNameLst>
                                      </p:cBhvr>
                                      <p:to>
                                        <p:strVal val="visible"/>
                                      </p:to>
                                    </p:set>
                                    <p:anim calcmode="lin" valueType="num">
                                      <p:cBhvr additive="base">
                                        <p:cTn id="69" dur="500" fill="hold"/>
                                        <p:tgtEl>
                                          <p:spTgt spid="908"/>
                                        </p:tgtEl>
                                        <p:attrNameLst>
                                          <p:attrName>ppt_x</p:attrName>
                                        </p:attrNameLst>
                                      </p:cBhvr>
                                      <p:tavLst>
                                        <p:tav tm="0">
                                          <p:val>
                                            <p:strVal val="0-#ppt_w/2"/>
                                          </p:val>
                                        </p:tav>
                                        <p:tav tm="100000">
                                          <p:val>
                                            <p:strVal val="#ppt_x"/>
                                          </p:val>
                                        </p:tav>
                                      </p:tavLst>
                                    </p:anim>
                                    <p:anim calcmode="lin" valueType="num">
                                      <p:cBhvr additive="base">
                                        <p:cTn id="70" dur="500" fill="hold"/>
                                        <p:tgtEl>
                                          <p:spTgt spid="908"/>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902">
                                            <p:txEl>
                                              <p:pRg st="0" end="0"/>
                                            </p:txEl>
                                          </p:spTgt>
                                        </p:tgtEl>
                                        <p:attrNameLst>
                                          <p:attrName>style.visibility</p:attrName>
                                        </p:attrNameLst>
                                      </p:cBhvr>
                                      <p:to>
                                        <p:strVal val="visible"/>
                                      </p:to>
                                    </p:set>
                                    <p:anim calcmode="lin" valueType="num">
                                      <p:cBhvr additive="base">
                                        <p:cTn id="73" dur="500" fill="hold"/>
                                        <p:tgtEl>
                                          <p:spTgt spid="902">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91"/>
                                        </p:tgtEl>
                                        <p:attrNameLst>
                                          <p:attrName>style.visibility</p:attrName>
                                        </p:attrNameLst>
                                      </p:cBhvr>
                                      <p:to>
                                        <p:strVal val="visible"/>
                                      </p:to>
                                    </p:set>
                                    <p:anim calcmode="lin" valueType="num">
                                      <p:cBhvr additive="base">
                                        <p:cTn id="79" dur="500" fill="hold"/>
                                        <p:tgtEl>
                                          <p:spTgt spid="891"/>
                                        </p:tgtEl>
                                        <p:attrNameLst>
                                          <p:attrName>ppt_x</p:attrName>
                                        </p:attrNameLst>
                                      </p:cBhvr>
                                      <p:tavLst>
                                        <p:tav tm="0">
                                          <p:val>
                                            <p:strVal val="0-#ppt_w/2"/>
                                          </p:val>
                                        </p:tav>
                                        <p:tav tm="100000">
                                          <p:val>
                                            <p:strVal val="#ppt_x"/>
                                          </p:val>
                                        </p:tav>
                                      </p:tavLst>
                                    </p:anim>
                                    <p:anim calcmode="lin" valueType="num">
                                      <p:cBhvr additive="base">
                                        <p:cTn id="80" dur="500" fill="hold"/>
                                        <p:tgtEl>
                                          <p:spTgt spid="891"/>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904">
                                            <p:txEl>
                                              <p:pRg st="0" end="0"/>
                                            </p:txEl>
                                          </p:spTgt>
                                        </p:tgtEl>
                                        <p:attrNameLst>
                                          <p:attrName>style.visibility</p:attrName>
                                        </p:attrNameLst>
                                      </p:cBhvr>
                                      <p:to>
                                        <p:strVal val="visible"/>
                                      </p:to>
                                    </p:set>
                                    <p:anim calcmode="lin" valueType="num">
                                      <p:cBhvr additive="base">
                                        <p:cTn id="83" dur="500" fill="hold"/>
                                        <p:tgtEl>
                                          <p:spTgt spid="904">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904">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910"/>
                                        </p:tgtEl>
                                        <p:attrNameLst>
                                          <p:attrName>style.visibility</p:attrName>
                                        </p:attrNameLst>
                                      </p:cBhvr>
                                      <p:to>
                                        <p:strVal val="visible"/>
                                      </p:to>
                                    </p:set>
                                    <p:anim calcmode="lin" valueType="num">
                                      <p:cBhvr additive="base">
                                        <p:cTn id="87" dur="500" fill="hold"/>
                                        <p:tgtEl>
                                          <p:spTgt spid="910"/>
                                        </p:tgtEl>
                                        <p:attrNameLst>
                                          <p:attrName>ppt_x</p:attrName>
                                        </p:attrNameLst>
                                      </p:cBhvr>
                                      <p:tavLst>
                                        <p:tav tm="0">
                                          <p:val>
                                            <p:strVal val="0-#ppt_w/2"/>
                                          </p:val>
                                        </p:tav>
                                        <p:tav tm="100000">
                                          <p:val>
                                            <p:strVal val="#ppt_x"/>
                                          </p:val>
                                        </p:tav>
                                      </p:tavLst>
                                    </p:anim>
                                    <p:anim calcmode="lin" valueType="num">
                                      <p:cBhvr additive="base">
                                        <p:cTn id="88" dur="500" fill="hold"/>
                                        <p:tgtEl>
                                          <p:spTgt spid="91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916"/>
                                        </p:tgtEl>
                                        <p:attrNameLst>
                                          <p:attrName>style.visibility</p:attrName>
                                        </p:attrNameLst>
                                      </p:cBhvr>
                                      <p:to>
                                        <p:strVal val="visible"/>
                                      </p:to>
                                    </p:set>
                                    <p:anim calcmode="lin" valueType="num">
                                      <p:cBhvr additive="base">
                                        <p:cTn id="91" dur="500" fill="hold"/>
                                        <p:tgtEl>
                                          <p:spTgt spid="916"/>
                                        </p:tgtEl>
                                        <p:attrNameLst>
                                          <p:attrName>ppt_x</p:attrName>
                                        </p:attrNameLst>
                                      </p:cBhvr>
                                      <p:tavLst>
                                        <p:tav tm="0">
                                          <p:val>
                                            <p:strVal val="0-#ppt_w/2"/>
                                          </p:val>
                                        </p:tav>
                                        <p:tav tm="100000">
                                          <p:val>
                                            <p:strVal val="#ppt_x"/>
                                          </p:val>
                                        </p:tav>
                                      </p:tavLst>
                                    </p:anim>
                                    <p:anim calcmode="lin" valueType="num">
                                      <p:cBhvr additive="base">
                                        <p:cTn id="92" dur="500" fill="hold"/>
                                        <p:tgtEl>
                                          <p:spTgt spid="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 grpId="0" animBg="1"/>
      <p:bldP spid="889" grpId="0" animBg="1"/>
      <p:bldP spid="891" grpId="0" animBg="1"/>
      <p:bldP spid="892" grpId="0" animBg="1"/>
      <p:bldP spid="893" grpId="0" animBg="1"/>
      <p:bldP spid="896" grpId="0" build="p"/>
      <p:bldP spid="908" grpId="0"/>
      <p:bldP spid="898" grpId="0" uiExpand="1" build="p"/>
      <p:bldP spid="900" grpId="0" build="p"/>
      <p:bldP spid="902" grpId="0" build="p"/>
      <p:bldP spid="904" grpId="0" build="p"/>
      <p:bldP spid="907" grpId="0"/>
      <p:bldP spid="909" grpId="0"/>
      <p:bldP spid="910" grpId="0"/>
      <p:bldP spid="911" grpId="0"/>
      <p:bldP spid="913" grpId="0" animBg="1"/>
      <p:bldP spid="915" grpId="0" animBg="1"/>
      <p:bldP spid="916"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23" name="Group 2">
            <a:extLst>
              <a:ext uri="{FF2B5EF4-FFF2-40B4-BE49-F238E27FC236}">
                <a16:creationId xmlns:a16="http://schemas.microsoft.com/office/drawing/2014/main" id="{E808CE01-B1CE-0E25-0900-18E49C6C23E0}"/>
              </a:ext>
            </a:extLst>
          </p:cNvPr>
          <p:cNvGrpSpPr/>
          <p:nvPr/>
        </p:nvGrpSpPr>
        <p:grpSpPr>
          <a:xfrm>
            <a:off x="-2520650" y="-2194289"/>
            <a:ext cx="5041299" cy="5041299"/>
            <a:chOff x="0" y="0"/>
            <a:chExt cx="812800" cy="812800"/>
          </a:xfrm>
        </p:grpSpPr>
        <p:sp>
          <p:nvSpPr>
            <p:cNvPr id="24" name="Freeform 3">
              <a:extLst>
                <a:ext uri="{FF2B5EF4-FFF2-40B4-BE49-F238E27FC236}">
                  <a16:creationId xmlns:a16="http://schemas.microsoft.com/office/drawing/2014/main" id="{6D86DF90-6A71-E019-7A03-15CD513F28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5" name="TextBox 4">
              <a:extLst>
                <a:ext uri="{FF2B5EF4-FFF2-40B4-BE49-F238E27FC236}">
                  <a16:creationId xmlns:a16="http://schemas.microsoft.com/office/drawing/2014/main" id="{91E0FD89-7FA6-52C4-205E-CBF3DF83F0B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7" name="Text Placeholder 26">
            <a:extLst>
              <a:ext uri="{FF2B5EF4-FFF2-40B4-BE49-F238E27FC236}">
                <a16:creationId xmlns:a16="http://schemas.microsoft.com/office/drawing/2014/main" id="{507905BF-9D43-D05A-B702-B6EE7663ACF5}"/>
              </a:ext>
            </a:extLst>
          </p:cNvPr>
          <p:cNvSpPr>
            <a:spLocks noGrp="1"/>
          </p:cNvSpPr>
          <p:nvPr>
            <p:ph type="body" idx="1"/>
          </p:nvPr>
        </p:nvSpPr>
        <p:spPr>
          <a:xfrm>
            <a:off x="2743200" y="484859"/>
            <a:ext cx="13476600" cy="1200555"/>
          </a:xfrm>
        </p:spPr>
        <p:txBody>
          <a:bodyPr/>
          <a:lstStyle/>
          <a:p>
            <a:r>
              <a:rPr lang="en-US" sz="5400" dirty="0">
                <a:latin typeface="Nunito Sans Black" pitchFamily="2" charset="0"/>
              </a:rPr>
              <a:t>SNMP </a:t>
            </a:r>
            <a:r>
              <a:rPr lang="en-US" sz="5400" dirty="0" err="1">
                <a:latin typeface="Nunito Sans Black" pitchFamily="2" charset="0"/>
              </a:rPr>
              <a:t>hoạt</a:t>
            </a:r>
            <a:r>
              <a:rPr lang="en-US" sz="5400" dirty="0">
                <a:latin typeface="Nunito Sans Black" pitchFamily="2" charset="0"/>
              </a:rPr>
              <a:t> </a:t>
            </a:r>
            <a:r>
              <a:rPr lang="en-US" sz="5400" dirty="0" err="1">
                <a:latin typeface="Nunito Sans Black" pitchFamily="2" charset="0"/>
              </a:rPr>
              <a:t>động</a:t>
            </a:r>
            <a:r>
              <a:rPr lang="en-US" sz="5400" dirty="0">
                <a:latin typeface="Nunito Sans Black" pitchFamily="2" charset="0"/>
              </a:rPr>
              <a:t> </a:t>
            </a:r>
            <a:r>
              <a:rPr lang="en-US" sz="5400" dirty="0" err="1">
                <a:latin typeface="Nunito Sans Black" pitchFamily="2" charset="0"/>
              </a:rPr>
              <a:t>như</a:t>
            </a:r>
            <a:r>
              <a:rPr lang="en-US" sz="5400" dirty="0">
                <a:latin typeface="Nunito Sans Black" pitchFamily="2" charset="0"/>
              </a:rPr>
              <a:t> </a:t>
            </a:r>
            <a:r>
              <a:rPr lang="en-US" sz="5400" dirty="0" err="1">
                <a:latin typeface="Nunito Sans Black" pitchFamily="2" charset="0"/>
              </a:rPr>
              <a:t>thế</a:t>
            </a:r>
            <a:r>
              <a:rPr lang="en-US" sz="5400" dirty="0">
                <a:latin typeface="Nunito Sans Black" pitchFamily="2" charset="0"/>
              </a:rPr>
              <a:t> </a:t>
            </a:r>
            <a:r>
              <a:rPr lang="en-US" sz="5400" dirty="0" err="1">
                <a:latin typeface="Nunito Sans Black" pitchFamily="2" charset="0"/>
              </a:rPr>
              <a:t>nào</a:t>
            </a:r>
            <a:r>
              <a:rPr lang="en-US" sz="5400" dirty="0">
                <a:latin typeface="Nunito Sans Black" pitchFamily="2" charset="0"/>
              </a:rPr>
              <a:t>?</a:t>
            </a:r>
          </a:p>
        </p:txBody>
      </p:sp>
      <p:sp>
        <p:nvSpPr>
          <p:cNvPr id="28" name="TextBox 7">
            <a:extLst>
              <a:ext uri="{FF2B5EF4-FFF2-40B4-BE49-F238E27FC236}">
                <a16:creationId xmlns:a16="http://schemas.microsoft.com/office/drawing/2014/main" id="{07FDF86C-F44D-8B25-7F19-C7CDC81EED6D}"/>
              </a:ext>
            </a:extLst>
          </p:cNvPr>
          <p:cNvSpPr txBox="1"/>
          <p:nvPr/>
        </p:nvSpPr>
        <p:spPr>
          <a:xfrm>
            <a:off x="73834" y="307464"/>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4</a:t>
            </a:r>
          </a:p>
        </p:txBody>
      </p:sp>
      <p:grpSp>
        <p:nvGrpSpPr>
          <p:cNvPr id="8" name="Google Shape;1870;p60">
            <a:extLst>
              <a:ext uri="{FF2B5EF4-FFF2-40B4-BE49-F238E27FC236}">
                <a16:creationId xmlns:a16="http://schemas.microsoft.com/office/drawing/2014/main" id="{47E63953-0267-DD3E-6481-E98A341A2E27}"/>
              </a:ext>
            </a:extLst>
          </p:cNvPr>
          <p:cNvGrpSpPr/>
          <p:nvPr/>
        </p:nvGrpSpPr>
        <p:grpSpPr>
          <a:xfrm>
            <a:off x="-1" y="7899400"/>
            <a:ext cx="1575401" cy="2400300"/>
            <a:chOff x="122038" y="7256930"/>
            <a:chExt cx="668104" cy="895218"/>
          </a:xfrm>
          <a:solidFill>
            <a:schemeClr val="accent3">
              <a:lumMod val="40000"/>
              <a:lumOff val="60000"/>
            </a:schemeClr>
          </a:solidFill>
        </p:grpSpPr>
        <p:sp>
          <p:nvSpPr>
            <p:cNvPr id="16" name="Google Shape;1871;p60">
              <a:extLst>
                <a:ext uri="{FF2B5EF4-FFF2-40B4-BE49-F238E27FC236}">
                  <a16:creationId xmlns:a16="http://schemas.microsoft.com/office/drawing/2014/main" id="{46753650-BAD8-CD9C-7484-5C0BBF0B2F7B}"/>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2;p60">
              <a:extLst>
                <a:ext uri="{FF2B5EF4-FFF2-40B4-BE49-F238E27FC236}">
                  <a16:creationId xmlns:a16="http://schemas.microsoft.com/office/drawing/2014/main" id="{932223C8-1E37-F5C6-C44B-2AC008D598C2}"/>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3;p60">
              <a:extLst>
                <a:ext uri="{FF2B5EF4-FFF2-40B4-BE49-F238E27FC236}">
                  <a16:creationId xmlns:a16="http://schemas.microsoft.com/office/drawing/2014/main" id="{D7263D7B-1AF5-55C5-5C64-A5C278C409EF}"/>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4;p60">
              <a:extLst>
                <a:ext uri="{FF2B5EF4-FFF2-40B4-BE49-F238E27FC236}">
                  <a16:creationId xmlns:a16="http://schemas.microsoft.com/office/drawing/2014/main" id="{A3D884D0-BEED-2803-AABF-486FEFA6315A}"/>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5;p60">
              <a:extLst>
                <a:ext uri="{FF2B5EF4-FFF2-40B4-BE49-F238E27FC236}">
                  <a16:creationId xmlns:a16="http://schemas.microsoft.com/office/drawing/2014/main" id="{ECA64525-7846-8759-D158-CE12E4188CD3}"/>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6;p60">
              <a:extLst>
                <a:ext uri="{FF2B5EF4-FFF2-40B4-BE49-F238E27FC236}">
                  <a16:creationId xmlns:a16="http://schemas.microsoft.com/office/drawing/2014/main" id="{29279997-E640-27A2-CC80-DFEBFB895195}"/>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8">
            <a:extLst>
              <a:ext uri="{FF2B5EF4-FFF2-40B4-BE49-F238E27FC236}">
                <a16:creationId xmlns:a16="http://schemas.microsoft.com/office/drawing/2014/main" id="{9964A582-3155-EC4A-1C1E-734195639A1F}"/>
              </a:ext>
            </a:extLst>
          </p:cNvPr>
          <p:cNvSpPr txBox="1"/>
          <p:nvPr/>
        </p:nvSpPr>
        <p:spPr>
          <a:xfrm>
            <a:off x="1040196" y="3274030"/>
            <a:ext cx="6593506" cy="4866717"/>
          </a:xfrm>
          <a:prstGeom prst="rect">
            <a:avLst/>
          </a:prstGeom>
        </p:spPr>
        <p:txBody>
          <a:bodyPr wrap="square" lIns="0" tIns="0" rIns="0" bIns="0" rtlCol="0" anchor="t">
            <a:spAutoFit/>
          </a:bodyPr>
          <a:lstStyle/>
          <a:p>
            <a:pPr algn="just">
              <a:lnSpc>
                <a:spcPts val="4200"/>
              </a:lnSpc>
            </a:pPr>
            <a:r>
              <a:rPr lang="en-US" sz="4000" dirty="0">
                <a:solidFill>
                  <a:srgbClr val="000000"/>
                </a:solidFill>
                <a:latin typeface="Nunito Sans" pitchFamily="2" charset="0"/>
              </a:rPr>
              <a:t>SNMPv2 </a:t>
            </a:r>
            <a:r>
              <a:rPr lang="en-US" sz="4000" dirty="0" err="1">
                <a:solidFill>
                  <a:srgbClr val="000000"/>
                </a:solidFill>
                <a:latin typeface="Nunito Sans" pitchFamily="2" charset="0"/>
              </a:rPr>
              <a:t>hoạt</a:t>
            </a:r>
            <a:r>
              <a:rPr lang="en-US" sz="4000" dirty="0">
                <a:solidFill>
                  <a:srgbClr val="000000"/>
                </a:solidFill>
                <a:latin typeface="Nunito Sans" pitchFamily="2" charset="0"/>
              </a:rPr>
              <a:t> </a:t>
            </a:r>
            <a:r>
              <a:rPr lang="en-US" sz="4000" dirty="0" err="1">
                <a:solidFill>
                  <a:srgbClr val="000000"/>
                </a:solidFill>
                <a:latin typeface="Nunito Sans" pitchFamily="2" charset="0"/>
              </a:rPr>
              <a:t>động</a:t>
            </a:r>
            <a:r>
              <a:rPr lang="en-US" sz="4000" dirty="0">
                <a:solidFill>
                  <a:srgbClr val="000000"/>
                </a:solidFill>
                <a:latin typeface="Nunito Sans" pitchFamily="2" charset="0"/>
              </a:rPr>
              <a:t> </a:t>
            </a:r>
            <a:r>
              <a:rPr lang="en-US" sz="4000" dirty="0" err="1">
                <a:solidFill>
                  <a:srgbClr val="000000"/>
                </a:solidFill>
                <a:latin typeface="Nunito Sans" pitchFamily="2" charset="0"/>
              </a:rPr>
              <a:t>dựa</a:t>
            </a:r>
            <a:r>
              <a:rPr lang="en-US" sz="4000" dirty="0">
                <a:solidFill>
                  <a:srgbClr val="000000"/>
                </a:solidFill>
                <a:latin typeface="Nunito Sans" pitchFamily="2" charset="0"/>
              </a:rPr>
              <a:t> </a:t>
            </a:r>
            <a:r>
              <a:rPr lang="en-US" sz="4000" dirty="0" err="1">
                <a:solidFill>
                  <a:srgbClr val="000000"/>
                </a:solidFill>
                <a:latin typeface="Nunito Sans" pitchFamily="2" charset="0"/>
              </a:rPr>
              <a:t>trên</a:t>
            </a:r>
            <a:r>
              <a:rPr lang="en-US" sz="4000" dirty="0">
                <a:solidFill>
                  <a:srgbClr val="000000"/>
                </a:solidFill>
                <a:latin typeface="Nunito Sans" pitchFamily="2" charset="0"/>
              </a:rPr>
              <a:t> 7 </a:t>
            </a:r>
            <a:r>
              <a:rPr lang="en-US" sz="4000" dirty="0" err="1">
                <a:solidFill>
                  <a:srgbClr val="000000"/>
                </a:solidFill>
                <a:latin typeface="Nunito Sans" pitchFamily="2" charset="0"/>
              </a:rPr>
              <a:t>loại</a:t>
            </a:r>
            <a:r>
              <a:rPr lang="en-US" sz="4000" dirty="0">
                <a:solidFill>
                  <a:srgbClr val="000000"/>
                </a:solidFill>
                <a:latin typeface="Nunito Sans" pitchFamily="2" charset="0"/>
              </a:rPr>
              <a:t> </a:t>
            </a:r>
            <a:r>
              <a:rPr lang="en-US" sz="4000" dirty="0" err="1">
                <a:solidFill>
                  <a:srgbClr val="000000"/>
                </a:solidFill>
                <a:latin typeface="Nunito Sans" pitchFamily="2" charset="0"/>
              </a:rPr>
              <a:t>thông</a:t>
            </a:r>
            <a:r>
              <a:rPr lang="en-US" sz="4000" dirty="0">
                <a:solidFill>
                  <a:srgbClr val="000000"/>
                </a:solidFill>
                <a:latin typeface="Nunito Sans" pitchFamily="2" charset="0"/>
              </a:rPr>
              <a:t> </a:t>
            </a:r>
            <a:r>
              <a:rPr lang="en-US" sz="4000" dirty="0" err="1">
                <a:solidFill>
                  <a:srgbClr val="000000"/>
                </a:solidFill>
                <a:latin typeface="Nunito Sans" pitchFamily="2" charset="0"/>
              </a:rPr>
              <a:t>điệp</a:t>
            </a:r>
            <a:r>
              <a:rPr lang="en-US" sz="4000" dirty="0">
                <a:solidFill>
                  <a:srgbClr val="000000"/>
                </a:solidFill>
                <a:latin typeface="Nunito Sans" pitchFamily="2" charset="0"/>
              </a:rPr>
              <a:t>:</a:t>
            </a:r>
          </a:p>
          <a:p>
            <a:pPr marL="571500" indent="-571500" algn="just">
              <a:lnSpc>
                <a:spcPts val="4200"/>
              </a:lnSpc>
              <a:buFont typeface="Courier New" panose="02070309020205020404" pitchFamily="49" charset="0"/>
              <a:buChar char="o"/>
            </a:pPr>
            <a:r>
              <a:rPr lang="en-US" sz="4000" dirty="0" err="1">
                <a:solidFill>
                  <a:srgbClr val="000000"/>
                </a:solidFill>
                <a:latin typeface="Nunito Sans" pitchFamily="2" charset="0"/>
              </a:rPr>
              <a:t>GetRequest</a:t>
            </a:r>
            <a:endParaRPr lang="en-US" sz="4000" dirty="0">
              <a:solidFill>
                <a:srgbClr val="000000"/>
              </a:solidFill>
              <a:latin typeface="Nunito Sans" pitchFamily="2" charset="0"/>
            </a:endParaRPr>
          </a:p>
          <a:p>
            <a:pPr marL="571500" indent="-571500" algn="just">
              <a:lnSpc>
                <a:spcPts val="4200"/>
              </a:lnSpc>
              <a:buFont typeface="Courier New" panose="02070309020205020404" pitchFamily="49" charset="0"/>
              <a:buChar char="o"/>
            </a:pPr>
            <a:r>
              <a:rPr lang="en-US" sz="4000" dirty="0" err="1">
                <a:solidFill>
                  <a:srgbClr val="000000"/>
                </a:solidFill>
                <a:latin typeface="Nunito Sans" pitchFamily="2" charset="0"/>
              </a:rPr>
              <a:t>GetNetRequest</a:t>
            </a:r>
            <a:endParaRPr lang="en-US" sz="4000" dirty="0">
              <a:solidFill>
                <a:srgbClr val="000000"/>
              </a:solidFill>
              <a:latin typeface="Nunito Sans" pitchFamily="2" charset="0"/>
            </a:endParaRPr>
          </a:p>
          <a:p>
            <a:pPr marL="571500" indent="-571500" algn="just">
              <a:lnSpc>
                <a:spcPts val="4200"/>
              </a:lnSpc>
              <a:buFont typeface="Courier New" panose="02070309020205020404" pitchFamily="49" charset="0"/>
              <a:buChar char="o"/>
            </a:pPr>
            <a:r>
              <a:rPr lang="en-US" sz="4000" dirty="0" err="1">
                <a:solidFill>
                  <a:srgbClr val="000000"/>
                </a:solidFill>
                <a:latin typeface="Nunito Sans" pitchFamily="2" charset="0"/>
              </a:rPr>
              <a:t>GetBulkRequest</a:t>
            </a:r>
            <a:endParaRPr lang="en-US" sz="4000" dirty="0">
              <a:solidFill>
                <a:srgbClr val="000000"/>
              </a:solidFill>
              <a:latin typeface="Nunito Sans" pitchFamily="2" charset="0"/>
            </a:endParaRPr>
          </a:p>
          <a:p>
            <a:pPr marL="571500" indent="-571500" algn="just">
              <a:lnSpc>
                <a:spcPts val="4200"/>
              </a:lnSpc>
              <a:buFont typeface="Courier New" panose="02070309020205020404" pitchFamily="49" charset="0"/>
              <a:buChar char="o"/>
            </a:pPr>
            <a:r>
              <a:rPr lang="en-US" sz="4000" dirty="0" err="1">
                <a:solidFill>
                  <a:srgbClr val="000000"/>
                </a:solidFill>
                <a:latin typeface="Nunito Sans" pitchFamily="2" charset="0"/>
              </a:rPr>
              <a:t>InformRequest</a:t>
            </a:r>
            <a:endParaRPr lang="en-US" sz="4000" dirty="0">
              <a:solidFill>
                <a:srgbClr val="000000"/>
              </a:solidFill>
              <a:latin typeface="Nunito Sans" pitchFamily="2" charset="0"/>
            </a:endParaRPr>
          </a:p>
          <a:p>
            <a:pPr marL="571500" indent="-571500" algn="just">
              <a:lnSpc>
                <a:spcPts val="4200"/>
              </a:lnSpc>
              <a:buFont typeface="Courier New" panose="02070309020205020404" pitchFamily="49" charset="0"/>
              <a:buChar char="o"/>
            </a:pPr>
            <a:r>
              <a:rPr lang="en-US" sz="4000" dirty="0" err="1">
                <a:solidFill>
                  <a:srgbClr val="000000"/>
                </a:solidFill>
                <a:latin typeface="Nunito Sans" pitchFamily="2" charset="0"/>
              </a:rPr>
              <a:t>SetRequest</a:t>
            </a:r>
            <a:endParaRPr lang="en-US" sz="4000" dirty="0">
              <a:solidFill>
                <a:srgbClr val="000000"/>
              </a:solidFill>
              <a:latin typeface="Nunito Sans" pitchFamily="2" charset="0"/>
            </a:endParaRPr>
          </a:p>
          <a:p>
            <a:pPr marL="571500" indent="-571500" algn="just">
              <a:lnSpc>
                <a:spcPts val="4200"/>
              </a:lnSpc>
              <a:buFont typeface="Courier New" panose="02070309020205020404" pitchFamily="49" charset="0"/>
              <a:buChar char="o"/>
            </a:pPr>
            <a:r>
              <a:rPr lang="en-US" sz="4000" dirty="0" err="1">
                <a:solidFill>
                  <a:srgbClr val="000000"/>
                </a:solidFill>
                <a:latin typeface="Nunito Sans" pitchFamily="2" charset="0"/>
              </a:rPr>
              <a:t>GetResponse</a:t>
            </a:r>
            <a:endParaRPr lang="en-US" sz="4000" dirty="0">
              <a:solidFill>
                <a:srgbClr val="000000"/>
              </a:solidFill>
              <a:latin typeface="Nunito Sans" pitchFamily="2" charset="0"/>
            </a:endParaRPr>
          </a:p>
          <a:p>
            <a:pPr marL="571500" indent="-571500" algn="just">
              <a:lnSpc>
                <a:spcPts val="4200"/>
              </a:lnSpc>
              <a:buFont typeface="Courier New" panose="02070309020205020404" pitchFamily="49" charset="0"/>
              <a:buChar char="o"/>
            </a:pPr>
            <a:r>
              <a:rPr lang="en-US" sz="4000" dirty="0">
                <a:solidFill>
                  <a:srgbClr val="000000"/>
                </a:solidFill>
                <a:latin typeface="Nunito Sans" pitchFamily="2" charset="0"/>
              </a:rPr>
              <a:t>Trap</a:t>
            </a:r>
            <a:endParaRPr lang="en-US" sz="4000" dirty="0">
              <a:solidFill>
                <a:srgbClr val="000000"/>
              </a:solidFill>
              <a:latin typeface="Nunito Sans"/>
            </a:endParaRPr>
          </a:p>
        </p:txBody>
      </p:sp>
      <p:pic>
        <p:nvPicPr>
          <p:cNvPr id="2" name="Picture 1" descr="A diagram of a network&#10;&#10;Description automatically generated">
            <a:extLst>
              <a:ext uri="{FF2B5EF4-FFF2-40B4-BE49-F238E27FC236}">
                <a16:creationId xmlns:a16="http://schemas.microsoft.com/office/drawing/2014/main" id="{784D3827-70AD-B51C-EB22-8467ABC1A0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3784" y="2450509"/>
            <a:ext cx="9562718" cy="6981556"/>
          </a:xfrm>
          <a:prstGeom prst="rect">
            <a:avLst/>
          </a:prstGeom>
          <a:noFill/>
          <a:ln>
            <a:noFill/>
          </a:ln>
        </p:spPr>
      </p:pic>
    </p:spTree>
    <p:extLst>
      <p:ext uri="{BB962C8B-B14F-4D97-AF65-F5344CB8AC3E}">
        <p14:creationId xmlns:p14="http://schemas.microsoft.com/office/powerpoint/2010/main" val="1954628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2209800" y="3613940"/>
            <a:ext cx="12293708" cy="1981200"/>
          </a:xfrm>
          <a:prstGeom prst="rect">
            <a:avLst/>
          </a:prstGeom>
        </p:spPr>
        <p:txBody>
          <a:bodyPr spcFirstLastPara="1" wrap="square" lIns="182850" tIns="182850" rIns="182850" bIns="182850" anchor="t" anchorCtr="0">
            <a:noAutofit/>
          </a:bodyPr>
          <a:lstStyle/>
          <a:p>
            <a:r>
              <a:rPr lang="en-US" sz="8000" dirty="0" err="1">
                <a:solidFill>
                  <a:schemeClr val="accent2">
                    <a:lumMod val="50000"/>
                  </a:schemeClr>
                </a:solidFill>
                <a:latin typeface="Nunito Sans Black" pitchFamily="2" charset="0"/>
              </a:rPr>
              <a:t>Phát</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triển</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hệ</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thống</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giám</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sát</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mạng</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với</a:t>
            </a:r>
            <a:r>
              <a:rPr lang="en-US" sz="8000" dirty="0">
                <a:solidFill>
                  <a:schemeClr val="accent2">
                    <a:lumMod val="50000"/>
                  </a:schemeClr>
                </a:solidFill>
                <a:latin typeface="Nunito Sans Black" pitchFamily="2" charset="0"/>
              </a:rPr>
              <a:t> </a:t>
            </a:r>
            <a:r>
              <a:rPr lang="en-US" sz="8000" dirty="0" err="1">
                <a:solidFill>
                  <a:schemeClr val="accent2">
                    <a:lumMod val="50000"/>
                  </a:schemeClr>
                </a:solidFill>
                <a:latin typeface="Nunito Sans Black" pitchFamily="2" charset="0"/>
              </a:rPr>
              <a:t>Observium</a:t>
            </a:r>
            <a:endParaRPr sz="8000" dirty="0">
              <a:solidFill>
                <a:schemeClr val="accent2">
                  <a:lumMod val="50000"/>
                </a:schemeClr>
              </a:solidFill>
              <a:latin typeface="Nunito Sans Black" pitchFamily="2" charset="0"/>
            </a:endParaRPr>
          </a:p>
        </p:txBody>
      </p:sp>
      <p:sp>
        <p:nvSpPr>
          <p:cNvPr id="3" name="Google Shape;1038;p48">
            <a:extLst>
              <a:ext uri="{FF2B5EF4-FFF2-40B4-BE49-F238E27FC236}">
                <a16:creationId xmlns:a16="http://schemas.microsoft.com/office/drawing/2014/main" id="{260E9312-377D-C405-A118-1A41167AA92D}"/>
              </a:ext>
            </a:extLst>
          </p:cNvPr>
          <p:cNvSpPr txBox="1">
            <a:spLocks/>
          </p:cNvSpPr>
          <p:nvPr/>
        </p:nvSpPr>
        <p:spPr>
          <a:xfrm>
            <a:off x="10668000" y="1028700"/>
            <a:ext cx="3636972" cy="2339100"/>
          </a:xfrm>
          <a:prstGeom prst="rect">
            <a:avLst/>
          </a:prstGeom>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828800"/>
            <a:r>
              <a:rPr lang="vi-VN" sz="16000" kern="0" dirty="0">
                <a:solidFill>
                  <a:srgbClr val="407BFF">
                    <a:lumMod val="50000"/>
                  </a:srgbClr>
                </a:solidFill>
                <a:latin typeface="Fredoka One" panose="02000000000000000000" pitchFamily="2" charset="0"/>
              </a:rPr>
              <a:t>0</a:t>
            </a:r>
            <a:r>
              <a:rPr lang="en-US" sz="16000" kern="0" dirty="0">
                <a:solidFill>
                  <a:srgbClr val="407BFF">
                    <a:lumMod val="50000"/>
                  </a:srgbClr>
                </a:solidFill>
                <a:latin typeface="Fredoka One" panose="02000000000000000000" pitchFamily="2" charset="0"/>
              </a:rPr>
              <a:t>3</a:t>
            </a:r>
            <a:endParaRPr lang="en" sz="16000" kern="0" dirty="0">
              <a:solidFill>
                <a:srgbClr val="407BFF">
                  <a:lumMod val="50000"/>
                </a:srgbClr>
              </a:solidFill>
              <a:latin typeface="Fredoka One" panose="02000000000000000000" pitchFamily="2" charset="0"/>
            </a:endParaRPr>
          </a:p>
        </p:txBody>
      </p:sp>
      <p:grpSp>
        <p:nvGrpSpPr>
          <p:cNvPr id="44" name="Google Shape;1188;p50">
            <a:extLst>
              <a:ext uri="{FF2B5EF4-FFF2-40B4-BE49-F238E27FC236}">
                <a16:creationId xmlns:a16="http://schemas.microsoft.com/office/drawing/2014/main" id="{926B1782-A1E4-D56E-D5DD-D3E92BAED71A}"/>
              </a:ext>
            </a:extLst>
          </p:cNvPr>
          <p:cNvGrpSpPr/>
          <p:nvPr/>
        </p:nvGrpSpPr>
        <p:grpSpPr>
          <a:xfrm rot="21319878">
            <a:off x="13011812" y="5192827"/>
            <a:ext cx="2586321" cy="5367449"/>
            <a:chOff x="731955" y="2811840"/>
            <a:chExt cx="564367" cy="1313910"/>
          </a:xfrm>
        </p:grpSpPr>
        <p:sp>
          <p:nvSpPr>
            <p:cNvPr id="45" name="Google Shape;1189;p50">
              <a:extLst>
                <a:ext uri="{FF2B5EF4-FFF2-40B4-BE49-F238E27FC236}">
                  <a16:creationId xmlns:a16="http://schemas.microsoft.com/office/drawing/2014/main" id="{644F0B54-48EA-4506-751F-84074A784080}"/>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0;p50">
              <a:extLst>
                <a:ext uri="{FF2B5EF4-FFF2-40B4-BE49-F238E27FC236}">
                  <a16:creationId xmlns:a16="http://schemas.microsoft.com/office/drawing/2014/main" id="{E8CB34F5-96E3-A83A-256A-53D4BC9B6CBD}"/>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1;p50">
              <a:extLst>
                <a:ext uri="{FF2B5EF4-FFF2-40B4-BE49-F238E27FC236}">
                  <a16:creationId xmlns:a16="http://schemas.microsoft.com/office/drawing/2014/main" id="{3CB2189E-1B9C-0918-E70A-908FDE0AB829}"/>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2;p50">
              <a:extLst>
                <a:ext uri="{FF2B5EF4-FFF2-40B4-BE49-F238E27FC236}">
                  <a16:creationId xmlns:a16="http://schemas.microsoft.com/office/drawing/2014/main" id="{7057D5BD-BB3D-B717-6743-D3D7FBE75678}"/>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3;p50">
              <a:extLst>
                <a:ext uri="{FF2B5EF4-FFF2-40B4-BE49-F238E27FC236}">
                  <a16:creationId xmlns:a16="http://schemas.microsoft.com/office/drawing/2014/main" id="{0E89A14C-07A0-FD9B-5DE9-8AAD8EA21DDC}"/>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4;p50">
              <a:extLst>
                <a:ext uri="{FF2B5EF4-FFF2-40B4-BE49-F238E27FC236}">
                  <a16:creationId xmlns:a16="http://schemas.microsoft.com/office/drawing/2014/main" id="{395DFD52-DE53-F178-94DE-48B785A911A8}"/>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5;p50">
              <a:extLst>
                <a:ext uri="{FF2B5EF4-FFF2-40B4-BE49-F238E27FC236}">
                  <a16:creationId xmlns:a16="http://schemas.microsoft.com/office/drawing/2014/main" id="{8655109C-F315-6987-2F89-252BB336735C}"/>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6;p50">
              <a:extLst>
                <a:ext uri="{FF2B5EF4-FFF2-40B4-BE49-F238E27FC236}">
                  <a16:creationId xmlns:a16="http://schemas.microsoft.com/office/drawing/2014/main" id="{CE9D90BB-A7AA-1DC3-C928-8607C231FB24}"/>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7;p50">
              <a:extLst>
                <a:ext uri="{FF2B5EF4-FFF2-40B4-BE49-F238E27FC236}">
                  <a16:creationId xmlns:a16="http://schemas.microsoft.com/office/drawing/2014/main" id="{D0371C65-21AB-8AF4-A575-1DC3489EF27B}"/>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8;p50">
              <a:extLst>
                <a:ext uri="{FF2B5EF4-FFF2-40B4-BE49-F238E27FC236}">
                  <a16:creationId xmlns:a16="http://schemas.microsoft.com/office/drawing/2014/main" id="{EDA1265F-5FE7-93E9-8AD3-6812A056DD76}"/>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9;p50">
              <a:extLst>
                <a:ext uri="{FF2B5EF4-FFF2-40B4-BE49-F238E27FC236}">
                  <a16:creationId xmlns:a16="http://schemas.microsoft.com/office/drawing/2014/main" id="{958DEA41-BACE-844E-E92A-B5258B3741FC}"/>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0;p50">
              <a:extLst>
                <a:ext uri="{FF2B5EF4-FFF2-40B4-BE49-F238E27FC236}">
                  <a16:creationId xmlns:a16="http://schemas.microsoft.com/office/drawing/2014/main" id="{9CEF3992-F2B6-6722-C3AA-588554CD10F3}"/>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1;p50">
              <a:extLst>
                <a:ext uri="{FF2B5EF4-FFF2-40B4-BE49-F238E27FC236}">
                  <a16:creationId xmlns:a16="http://schemas.microsoft.com/office/drawing/2014/main" id="{26DF84A2-85C6-0550-2D5F-06F8C061A6AA}"/>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2;p50">
              <a:extLst>
                <a:ext uri="{FF2B5EF4-FFF2-40B4-BE49-F238E27FC236}">
                  <a16:creationId xmlns:a16="http://schemas.microsoft.com/office/drawing/2014/main" id="{723F0BE8-AD0D-9297-04A6-2ED6F2351419}"/>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3;p50">
              <a:extLst>
                <a:ext uri="{FF2B5EF4-FFF2-40B4-BE49-F238E27FC236}">
                  <a16:creationId xmlns:a16="http://schemas.microsoft.com/office/drawing/2014/main" id="{5538EFA0-AA36-A1F3-1844-924DDA681BBF}"/>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4;p50">
              <a:extLst>
                <a:ext uri="{FF2B5EF4-FFF2-40B4-BE49-F238E27FC236}">
                  <a16:creationId xmlns:a16="http://schemas.microsoft.com/office/drawing/2014/main" id="{8A492781-9C21-4BAD-A730-9BFE2F69E347}"/>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5;p50">
              <a:extLst>
                <a:ext uri="{FF2B5EF4-FFF2-40B4-BE49-F238E27FC236}">
                  <a16:creationId xmlns:a16="http://schemas.microsoft.com/office/drawing/2014/main" id="{B2250CEB-70F3-4B45-F0E3-D15E71C808DC}"/>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p50">
              <a:extLst>
                <a:ext uri="{FF2B5EF4-FFF2-40B4-BE49-F238E27FC236}">
                  <a16:creationId xmlns:a16="http://schemas.microsoft.com/office/drawing/2014/main" id="{CB3EA891-8B3A-311E-1FAF-F3451B9C0BFE}"/>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7;p50">
              <a:extLst>
                <a:ext uri="{FF2B5EF4-FFF2-40B4-BE49-F238E27FC236}">
                  <a16:creationId xmlns:a16="http://schemas.microsoft.com/office/drawing/2014/main" id="{E6F5C8ED-4E79-E375-9773-2146B66224EF}"/>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208;p50">
              <a:extLst>
                <a:ext uri="{FF2B5EF4-FFF2-40B4-BE49-F238E27FC236}">
                  <a16:creationId xmlns:a16="http://schemas.microsoft.com/office/drawing/2014/main" id="{44F2B5E4-3760-5EDA-9E5C-53453230BD80}"/>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209;p50">
              <a:extLst>
                <a:ext uri="{FF2B5EF4-FFF2-40B4-BE49-F238E27FC236}">
                  <a16:creationId xmlns:a16="http://schemas.microsoft.com/office/drawing/2014/main" id="{B061C421-785B-7D0E-87ED-793FC3CFA599}"/>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210;p50">
              <a:extLst>
                <a:ext uri="{FF2B5EF4-FFF2-40B4-BE49-F238E27FC236}">
                  <a16:creationId xmlns:a16="http://schemas.microsoft.com/office/drawing/2014/main" id="{C9497715-23E5-EC36-27FC-C4312CB9DA91}"/>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211;p50">
              <a:extLst>
                <a:ext uri="{FF2B5EF4-FFF2-40B4-BE49-F238E27FC236}">
                  <a16:creationId xmlns:a16="http://schemas.microsoft.com/office/drawing/2014/main" id="{C83CC429-AC92-FB18-7A6A-7862E117E88F}"/>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212;p50">
              <a:extLst>
                <a:ext uri="{FF2B5EF4-FFF2-40B4-BE49-F238E27FC236}">
                  <a16:creationId xmlns:a16="http://schemas.microsoft.com/office/drawing/2014/main" id="{F30986B9-048C-E138-83B8-0956F2A225A6}"/>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213;p50">
              <a:extLst>
                <a:ext uri="{FF2B5EF4-FFF2-40B4-BE49-F238E27FC236}">
                  <a16:creationId xmlns:a16="http://schemas.microsoft.com/office/drawing/2014/main" id="{49937437-AD2C-F247-E05E-C2D910B332C6}"/>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214;p50">
              <a:extLst>
                <a:ext uri="{FF2B5EF4-FFF2-40B4-BE49-F238E27FC236}">
                  <a16:creationId xmlns:a16="http://schemas.microsoft.com/office/drawing/2014/main" id="{AEB20F9F-3A40-641B-1477-4D2127EDE6E0}"/>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215;p50">
              <a:extLst>
                <a:ext uri="{FF2B5EF4-FFF2-40B4-BE49-F238E27FC236}">
                  <a16:creationId xmlns:a16="http://schemas.microsoft.com/office/drawing/2014/main" id="{528FF233-9972-EBED-EBF5-C82D7FF451A6}"/>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216;p50">
              <a:extLst>
                <a:ext uri="{FF2B5EF4-FFF2-40B4-BE49-F238E27FC236}">
                  <a16:creationId xmlns:a16="http://schemas.microsoft.com/office/drawing/2014/main" id="{5C365423-78D6-872F-85E0-A9F1827BDB59}"/>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217;p50">
              <a:extLst>
                <a:ext uri="{FF2B5EF4-FFF2-40B4-BE49-F238E27FC236}">
                  <a16:creationId xmlns:a16="http://schemas.microsoft.com/office/drawing/2014/main" id="{12402698-272B-00D5-0EC4-4AB4D6D6D153}"/>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218;p50">
              <a:extLst>
                <a:ext uri="{FF2B5EF4-FFF2-40B4-BE49-F238E27FC236}">
                  <a16:creationId xmlns:a16="http://schemas.microsoft.com/office/drawing/2014/main" id="{D10D2713-7445-8894-A7BA-C548460440C1}"/>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750"/>
                                        <p:tgtEl>
                                          <p:spTgt spid="44"/>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out)">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23" name="Google Shape;1857;p60">
            <a:extLst>
              <a:ext uri="{FF2B5EF4-FFF2-40B4-BE49-F238E27FC236}">
                <a16:creationId xmlns:a16="http://schemas.microsoft.com/office/drawing/2014/main" id="{9CB69DF4-976F-E126-450B-CE8C1A41CFF5}"/>
              </a:ext>
            </a:extLst>
          </p:cNvPr>
          <p:cNvGrpSpPr/>
          <p:nvPr/>
        </p:nvGrpSpPr>
        <p:grpSpPr>
          <a:xfrm flipH="1">
            <a:off x="-140892" y="7305982"/>
            <a:ext cx="1857636" cy="2988296"/>
            <a:chOff x="3231057" y="5846468"/>
            <a:chExt cx="1701919" cy="2302424"/>
          </a:xfrm>
        </p:grpSpPr>
        <p:sp>
          <p:nvSpPr>
            <p:cNvPr id="24" name="Google Shape;1858;p60">
              <a:extLst>
                <a:ext uri="{FF2B5EF4-FFF2-40B4-BE49-F238E27FC236}">
                  <a16:creationId xmlns:a16="http://schemas.microsoft.com/office/drawing/2014/main" id="{7E7EFDF3-EB79-BDFF-D3C4-165C227285DF}"/>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9;p60">
              <a:extLst>
                <a:ext uri="{FF2B5EF4-FFF2-40B4-BE49-F238E27FC236}">
                  <a16:creationId xmlns:a16="http://schemas.microsoft.com/office/drawing/2014/main" id="{2C65596F-BE12-F5DA-9848-9AA7431628BD}"/>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0;p60">
              <a:extLst>
                <a:ext uri="{FF2B5EF4-FFF2-40B4-BE49-F238E27FC236}">
                  <a16:creationId xmlns:a16="http://schemas.microsoft.com/office/drawing/2014/main" id="{8F822243-C594-B398-5D17-B18AA60BEC9F}"/>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61;p60">
              <a:extLst>
                <a:ext uri="{FF2B5EF4-FFF2-40B4-BE49-F238E27FC236}">
                  <a16:creationId xmlns:a16="http://schemas.microsoft.com/office/drawing/2014/main" id="{9FDEF710-BE11-0EAD-9F52-18B972444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2;p60">
              <a:extLst>
                <a:ext uri="{FF2B5EF4-FFF2-40B4-BE49-F238E27FC236}">
                  <a16:creationId xmlns:a16="http://schemas.microsoft.com/office/drawing/2014/main" id="{531353AE-2A86-89EE-3953-5E86E90EF18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63;p60">
              <a:extLst>
                <a:ext uri="{FF2B5EF4-FFF2-40B4-BE49-F238E27FC236}">
                  <a16:creationId xmlns:a16="http://schemas.microsoft.com/office/drawing/2014/main" id="{3B5708E4-7EF0-24FB-C4D4-B29022054EF7}"/>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64;p60">
              <a:extLst>
                <a:ext uri="{FF2B5EF4-FFF2-40B4-BE49-F238E27FC236}">
                  <a16:creationId xmlns:a16="http://schemas.microsoft.com/office/drawing/2014/main" id="{5033745F-2507-DE1B-6C37-B07DEC31467D}"/>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65;p60">
              <a:extLst>
                <a:ext uri="{FF2B5EF4-FFF2-40B4-BE49-F238E27FC236}">
                  <a16:creationId xmlns:a16="http://schemas.microsoft.com/office/drawing/2014/main" id="{C4EC9357-96ED-669D-C5E3-160DC16893E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66;p60">
              <a:extLst>
                <a:ext uri="{FF2B5EF4-FFF2-40B4-BE49-F238E27FC236}">
                  <a16:creationId xmlns:a16="http://schemas.microsoft.com/office/drawing/2014/main" id="{F59FF2CA-5649-7523-792E-D7AEBF48F7E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67;p60">
              <a:extLst>
                <a:ext uri="{FF2B5EF4-FFF2-40B4-BE49-F238E27FC236}">
                  <a16:creationId xmlns:a16="http://schemas.microsoft.com/office/drawing/2014/main" id="{F871815C-A487-19AC-97D6-081E4A079951}"/>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68;p60">
              <a:extLst>
                <a:ext uri="{FF2B5EF4-FFF2-40B4-BE49-F238E27FC236}">
                  <a16:creationId xmlns:a16="http://schemas.microsoft.com/office/drawing/2014/main" id="{0F152B3B-67DD-2638-F99F-781F32AFCAF4}"/>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69;p60">
              <a:extLst>
                <a:ext uri="{FF2B5EF4-FFF2-40B4-BE49-F238E27FC236}">
                  <a16:creationId xmlns:a16="http://schemas.microsoft.com/office/drawing/2014/main" id="{94AAFECA-5F42-0E26-EA09-7626C2BE444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roup 2">
            <a:extLst>
              <a:ext uri="{FF2B5EF4-FFF2-40B4-BE49-F238E27FC236}">
                <a16:creationId xmlns:a16="http://schemas.microsoft.com/office/drawing/2014/main" id="{472BEE10-BB6E-D4EF-911B-A2F9F8AA0D73}"/>
              </a:ext>
            </a:extLst>
          </p:cNvPr>
          <p:cNvGrpSpPr/>
          <p:nvPr/>
        </p:nvGrpSpPr>
        <p:grpSpPr>
          <a:xfrm>
            <a:off x="-3309111" y="-2719823"/>
            <a:ext cx="5041299" cy="5041299"/>
            <a:chOff x="0" y="0"/>
            <a:chExt cx="812800" cy="812800"/>
          </a:xfrm>
        </p:grpSpPr>
        <p:sp>
          <p:nvSpPr>
            <p:cNvPr id="37" name="Freeform 3">
              <a:extLst>
                <a:ext uri="{FF2B5EF4-FFF2-40B4-BE49-F238E27FC236}">
                  <a16:creationId xmlns:a16="http://schemas.microsoft.com/office/drawing/2014/main" id="{6402C1A4-0107-7405-12F1-03EC677CD0E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38" name="TextBox 4">
              <a:extLst>
                <a:ext uri="{FF2B5EF4-FFF2-40B4-BE49-F238E27FC236}">
                  <a16:creationId xmlns:a16="http://schemas.microsoft.com/office/drawing/2014/main" id="{A49A6260-A058-C678-A210-CC8D691DFCCB}"/>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39" name="Text Placeholder 26">
            <a:extLst>
              <a:ext uri="{FF2B5EF4-FFF2-40B4-BE49-F238E27FC236}">
                <a16:creationId xmlns:a16="http://schemas.microsoft.com/office/drawing/2014/main" id="{72F0642E-CFAB-BD49-BB94-42CC8A412060}"/>
              </a:ext>
            </a:extLst>
          </p:cNvPr>
          <p:cNvSpPr>
            <a:spLocks noGrp="1"/>
          </p:cNvSpPr>
          <p:nvPr>
            <p:ph type="body" idx="1"/>
          </p:nvPr>
        </p:nvSpPr>
        <p:spPr>
          <a:xfrm>
            <a:off x="1259566" y="361545"/>
            <a:ext cx="16802800" cy="935465"/>
          </a:xfrm>
        </p:spPr>
        <p:txBody>
          <a:bodyPr/>
          <a:lstStyle/>
          <a:p>
            <a:r>
              <a:rPr lang="en-US" sz="5400" dirty="0" err="1">
                <a:latin typeface="Nunito Sans Black" pitchFamily="2" charset="0"/>
              </a:rPr>
              <a:t>Giới</a:t>
            </a:r>
            <a:r>
              <a:rPr lang="en-US" sz="5400" dirty="0">
                <a:latin typeface="Nunito Sans Black" pitchFamily="2" charset="0"/>
              </a:rPr>
              <a:t> </a:t>
            </a:r>
            <a:r>
              <a:rPr lang="en-US" sz="5400" dirty="0" err="1">
                <a:latin typeface="Nunito Sans Black" pitchFamily="2" charset="0"/>
              </a:rPr>
              <a:t>thiệu</a:t>
            </a:r>
            <a:r>
              <a:rPr lang="en-US" sz="5400" dirty="0">
                <a:latin typeface="Nunito Sans Black" pitchFamily="2" charset="0"/>
              </a:rPr>
              <a:t> </a:t>
            </a:r>
            <a:r>
              <a:rPr lang="en-US" sz="5400" dirty="0" err="1">
                <a:latin typeface="Nunito Sans Black" pitchFamily="2" charset="0"/>
              </a:rPr>
              <a:t>về</a:t>
            </a:r>
            <a:r>
              <a:rPr lang="en-US" sz="5400" dirty="0">
                <a:latin typeface="Nunito Sans Black" pitchFamily="2" charset="0"/>
              </a:rPr>
              <a:t> </a:t>
            </a:r>
            <a:r>
              <a:rPr lang="en-US" sz="5400" dirty="0" err="1">
                <a:latin typeface="Nunito Sans Black" pitchFamily="2" charset="0"/>
              </a:rPr>
              <a:t>Observium</a:t>
            </a:r>
            <a:endParaRPr lang="en-US" sz="5400" dirty="0">
              <a:latin typeface="Nunito Sans Black" pitchFamily="2" charset="0"/>
            </a:endParaRPr>
          </a:p>
        </p:txBody>
      </p:sp>
      <p:sp>
        <p:nvSpPr>
          <p:cNvPr id="40" name="TextBox 7">
            <a:extLst>
              <a:ext uri="{FF2B5EF4-FFF2-40B4-BE49-F238E27FC236}">
                <a16:creationId xmlns:a16="http://schemas.microsoft.com/office/drawing/2014/main" id="{3F4581A1-1241-8FFB-75A3-F8F211229C45}"/>
              </a:ext>
            </a:extLst>
          </p:cNvPr>
          <p:cNvSpPr txBox="1"/>
          <p:nvPr/>
        </p:nvSpPr>
        <p:spPr>
          <a:xfrm>
            <a:off x="-312424" y="67739"/>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1</a:t>
            </a:r>
          </a:p>
        </p:txBody>
      </p:sp>
      <p:pic>
        <p:nvPicPr>
          <p:cNvPr id="10" name="Picture 9" descr="A mouse with a computer&#10;&#10;Description automatically generated">
            <a:extLst>
              <a:ext uri="{FF2B5EF4-FFF2-40B4-BE49-F238E27FC236}">
                <a16:creationId xmlns:a16="http://schemas.microsoft.com/office/drawing/2014/main" id="{010FB847-6978-438F-3458-D71AAC425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09" y="3216240"/>
            <a:ext cx="9142857" cy="431746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4023FBB-C40C-11B9-BB46-FB11F1E0E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015" y="2057786"/>
            <a:ext cx="8228571" cy="6171428"/>
          </a:xfrm>
          <a:prstGeom prst="rect">
            <a:avLst/>
          </a:prstGeom>
        </p:spPr>
      </p:pic>
    </p:spTree>
    <p:extLst>
      <p:ext uri="{BB962C8B-B14F-4D97-AF65-F5344CB8AC3E}">
        <p14:creationId xmlns:p14="http://schemas.microsoft.com/office/powerpoint/2010/main" val="154796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 name="Google Shape;1857;p60">
            <a:extLst>
              <a:ext uri="{FF2B5EF4-FFF2-40B4-BE49-F238E27FC236}">
                <a16:creationId xmlns:a16="http://schemas.microsoft.com/office/drawing/2014/main" id="{9CB69DF4-976F-E126-450B-CE8C1A41CFF5}"/>
              </a:ext>
            </a:extLst>
          </p:cNvPr>
          <p:cNvGrpSpPr/>
          <p:nvPr/>
        </p:nvGrpSpPr>
        <p:grpSpPr>
          <a:xfrm flipH="1">
            <a:off x="-92984" y="7315151"/>
            <a:ext cx="1857636" cy="2988296"/>
            <a:chOff x="3231057" y="5846468"/>
            <a:chExt cx="1701919" cy="2302424"/>
          </a:xfrm>
        </p:grpSpPr>
        <p:sp>
          <p:nvSpPr>
            <p:cNvPr id="10" name="Google Shape;1858;p60">
              <a:extLst>
                <a:ext uri="{FF2B5EF4-FFF2-40B4-BE49-F238E27FC236}">
                  <a16:creationId xmlns:a16="http://schemas.microsoft.com/office/drawing/2014/main" id="{7E7EFDF3-EB79-BDFF-D3C4-165C227285DF}"/>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9;p60">
              <a:extLst>
                <a:ext uri="{FF2B5EF4-FFF2-40B4-BE49-F238E27FC236}">
                  <a16:creationId xmlns:a16="http://schemas.microsoft.com/office/drawing/2014/main" id="{2C65596F-BE12-F5DA-9848-9AA7431628BD}"/>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0;p60">
              <a:extLst>
                <a:ext uri="{FF2B5EF4-FFF2-40B4-BE49-F238E27FC236}">
                  <a16:creationId xmlns:a16="http://schemas.microsoft.com/office/drawing/2014/main" id="{8F822243-C594-B398-5D17-B18AA60BEC9F}"/>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1;p60">
              <a:extLst>
                <a:ext uri="{FF2B5EF4-FFF2-40B4-BE49-F238E27FC236}">
                  <a16:creationId xmlns:a16="http://schemas.microsoft.com/office/drawing/2014/main" id="{9FDEF710-BE11-0EAD-9F52-18B972444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2;p60">
              <a:extLst>
                <a:ext uri="{FF2B5EF4-FFF2-40B4-BE49-F238E27FC236}">
                  <a16:creationId xmlns:a16="http://schemas.microsoft.com/office/drawing/2014/main" id="{531353AE-2A86-89EE-3953-5E86E90EF18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60">
              <a:extLst>
                <a:ext uri="{FF2B5EF4-FFF2-40B4-BE49-F238E27FC236}">
                  <a16:creationId xmlns:a16="http://schemas.microsoft.com/office/drawing/2014/main" id="{3B5708E4-7EF0-24FB-C4D4-B29022054EF7}"/>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4;p60">
              <a:extLst>
                <a:ext uri="{FF2B5EF4-FFF2-40B4-BE49-F238E27FC236}">
                  <a16:creationId xmlns:a16="http://schemas.microsoft.com/office/drawing/2014/main" id="{5033745F-2507-DE1B-6C37-B07DEC31467D}"/>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5;p60">
              <a:extLst>
                <a:ext uri="{FF2B5EF4-FFF2-40B4-BE49-F238E27FC236}">
                  <a16:creationId xmlns:a16="http://schemas.microsoft.com/office/drawing/2014/main" id="{C4EC9357-96ED-669D-C5E3-160DC16893E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6;p60">
              <a:extLst>
                <a:ext uri="{FF2B5EF4-FFF2-40B4-BE49-F238E27FC236}">
                  <a16:creationId xmlns:a16="http://schemas.microsoft.com/office/drawing/2014/main" id="{F59FF2CA-5649-7523-792E-D7AEBF48F7E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7;p60">
              <a:extLst>
                <a:ext uri="{FF2B5EF4-FFF2-40B4-BE49-F238E27FC236}">
                  <a16:creationId xmlns:a16="http://schemas.microsoft.com/office/drawing/2014/main" id="{F871815C-A487-19AC-97D6-081E4A079951}"/>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8;p60">
              <a:extLst>
                <a:ext uri="{FF2B5EF4-FFF2-40B4-BE49-F238E27FC236}">
                  <a16:creationId xmlns:a16="http://schemas.microsoft.com/office/drawing/2014/main" id="{0F152B3B-67DD-2638-F99F-781F32AFCAF4}"/>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9;p60">
              <a:extLst>
                <a:ext uri="{FF2B5EF4-FFF2-40B4-BE49-F238E27FC236}">
                  <a16:creationId xmlns:a16="http://schemas.microsoft.com/office/drawing/2014/main" id="{94AAFECA-5F42-0E26-EA09-7626C2BE444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roup 2">
            <a:extLst>
              <a:ext uri="{FF2B5EF4-FFF2-40B4-BE49-F238E27FC236}">
                <a16:creationId xmlns:a16="http://schemas.microsoft.com/office/drawing/2014/main" id="{A2FCACF6-FC83-6FC6-FBE9-92AABB0ECCF1}"/>
              </a:ext>
            </a:extLst>
          </p:cNvPr>
          <p:cNvGrpSpPr/>
          <p:nvPr/>
        </p:nvGrpSpPr>
        <p:grpSpPr>
          <a:xfrm>
            <a:off x="-3309111" y="-2719823"/>
            <a:ext cx="5041299" cy="5041299"/>
            <a:chOff x="0" y="0"/>
            <a:chExt cx="812800" cy="812800"/>
          </a:xfrm>
        </p:grpSpPr>
        <p:sp>
          <p:nvSpPr>
            <p:cNvPr id="26" name="Freeform 3">
              <a:extLst>
                <a:ext uri="{FF2B5EF4-FFF2-40B4-BE49-F238E27FC236}">
                  <a16:creationId xmlns:a16="http://schemas.microsoft.com/office/drawing/2014/main" id="{89DE3EE5-F6ED-7D21-8762-51DFD582C7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7" name="TextBox 4">
              <a:extLst>
                <a:ext uri="{FF2B5EF4-FFF2-40B4-BE49-F238E27FC236}">
                  <a16:creationId xmlns:a16="http://schemas.microsoft.com/office/drawing/2014/main" id="{B6B23005-A0BC-73A0-E12C-7CAA11FC695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8" name="Text Placeholder 26">
            <a:extLst>
              <a:ext uri="{FF2B5EF4-FFF2-40B4-BE49-F238E27FC236}">
                <a16:creationId xmlns:a16="http://schemas.microsoft.com/office/drawing/2014/main" id="{32423863-8CE0-7B30-80A8-BEB220BF1D83}"/>
              </a:ext>
            </a:extLst>
          </p:cNvPr>
          <p:cNvSpPr>
            <a:spLocks noGrp="1"/>
          </p:cNvSpPr>
          <p:nvPr>
            <p:ph type="body" idx="1"/>
          </p:nvPr>
        </p:nvSpPr>
        <p:spPr>
          <a:xfrm>
            <a:off x="2094800" y="130026"/>
            <a:ext cx="15108012" cy="935465"/>
          </a:xfrm>
        </p:spPr>
        <p:txBody>
          <a:bodyPr/>
          <a:lstStyle/>
          <a:p>
            <a:r>
              <a:rPr lang="en-US" sz="5400" dirty="0" err="1">
                <a:latin typeface="Nunito Sans Black" pitchFamily="2" charset="0"/>
              </a:rPr>
              <a:t>Giới</a:t>
            </a:r>
            <a:r>
              <a:rPr lang="en-US" sz="5400" dirty="0">
                <a:latin typeface="Nunito Sans Black" pitchFamily="2" charset="0"/>
              </a:rPr>
              <a:t> </a:t>
            </a:r>
            <a:r>
              <a:rPr lang="en-US" sz="5400" dirty="0" err="1">
                <a:latin typeface="Nunito Sans Black" pitchFamily="2" charset="0"/>
              </a:rPr>
              <a:t>thiệu</a:t>
            </a:r>
            <a:r>
              <a:rPr lang="en-US" sz="5400" dirty="0">
                <a:latin typeface="Nunito Sans Black" pitchFamily="2" charset="0"/>
              </a:rPr>
              <a:t> </a:t>
            </a:r>
            <a:r>
              <a:rPr lang="en-US" sz="5400" dirty="0" err="1">
                <a:latin typeface="Nunito Sans Black" pitchFamily="2" charset="0"/>
              </a:rPr>
              <a:t>về</a:t>
            </a:r>
            <a:r>
              <a:rPr lang="en-US" sz="5400" dirty="0">
                <a:latin typeface="Nunito Sans Black" pitchFamily="2" charset="0"/>
              </a:rPr>
              <a:t> </a:t>
            </a:r>
            <a:r>
              <a:rPr lang="en-US" sz="5400" dirty="0" err="1">
                <a:latin typeface="Nunito Sans Black" pitchFamily="2" charset="0"/>
              </a:rPr>
              <a:t>Observium</a:t>
            </a:r>
            <a:endParaRPr lang="en-US" sz="5400" dirty="0">
              <a:latin typeface="Nunito Sans Black" pitchFamily="2" charset="0"/>
            </a:endParaRPr>
          </a:p>
        </p:txBody>
      </p:sp>
      <p:sp>
        <p:nvSpPr>
          <p:cNvPr id="29" name="TextBox 7">
            <a:extLst>
              <a:ext uri="{FF2B5EF4-FFF2-40B4-BE49-F238E27FC236}">
                <a16:creationId xmlns:a16="http://schemas.microsoft.com/office/drawing/2014/main" id="{156B627F-CF86-5444-2C7B-FFB13384DD1E}"/>
              </a:ext>
            </a:extLst>
          </p:cNvPr>
          <p:cNvSpPr txBox="1"/>
          <p:nvPr/>
        </p:nvSpPr>
        <p:spPr>
          <a:xfrm>
            <a:off x="-312424" y="67739"/>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1</a:t>
            </a:r>
          </a:p>
        </p:txBody>
      </p:sp>
      <p:sp>
        <p:nvSpPr>
          <p:cNvPr id="30" name="TextBox 29">
            <a:extLst>
              <a:ext uri="{FF2B5EF4-FFF2-40B4-BE49-F238E27FC236}">
                <a16:creationId xmlns:a16="http://schemas.microsoft.com/office/drawing/2014/main" id="{107402EC-3B1A-148F-7178-D042DF5FCD9B}"/>
              </a:ext>
            </a:extLst>
          </p:cNvPr>
          <p:cNvSpPr txBox="1"/>
          <p:nvPr/>
        </p:nvSpPr>
        <p:spPr>
          <a:xfrm>
            <a:off x="938032" y="2350192"/>
            <a:ext cx="6039070" cy="5632311"/>
          </a:xfrm>
          <a:prstGeom prst="rect">
            <a:avLst/>
          </a:prstGeom>
          <a:noFill/>
        </p:spPr>
        <p:txBody>
          <a:bodyPr wrap="square" rtlCol="0">
            <a:spAutoFit/>
          </a:bodyPr>
          <a:lstStyle/>
          <a:p>
            <a:pPr algn="just"/>
            <a:r>
              <a:rPr lang="en-US" sz="4000" dirty="0" err="1">
                <a:latin typeface="Nunito Sans" pitchFamily="2" charset="0"/>
              </a:rPr>
              <a:t>Đặc</a:t>
            </a:r>
            <a:r>
              <a:rPr lang="en-US" sz="4000" dirty="0">
                <a:latin typeface="Nunito Sans" pitchFamily="2" charset="0"/>
              </a:rPr>
              <a:t> </a:t>
            </a:r>
            <a:r>
              <a:rPr lang="en-US" sz="4000" dirty="0" err="1">
                <a:latin typeface="Nunito Sans" pitchFamily="2" charset="0"/>
              </a:rPr>
              <a:t>điểm</a:t>
            </a:r>
            <a:r>
              <a:rPr lang="en-US" sz="4000" dirty="0">
                <a:latin typeface="Nunito Sans" pitchFamily="2" charset="0"/>
              </a:rPr>
              <a:t> </a:t>
            </a:r>
            <a:r>
              <a:rPr lang="en-US" sz="4000" dirty="0" err="1">
                <a:latin typeface="Nunito Sans" pitchFamily="2" charset="0"/>
              </a:rPr>
              <a:t>nổi</a:t>
            </a:r>
            <a:r>
              <a:rPr lang="en-US" sz="4000" dirty="0">
                <a:latin typeface="Nunito Sans" pitchFamily="2" charset="0"/>
              </a:rPr>
              <a:t> </a:t>
            </a:r>
            <a:r>
              <a:rPr lang="en-US" sz="4000" dirty="0" err="1">
                <a:latin typeface="Nunito Sans" pitchFamily="2" charset="0"/>
              </a:rPr>
              <a:t>bật</a:t>
            </a:r>
            <a:r>
              <a:rPr lang="en-US" sz="4000" dirty="0">
                <a:latin typeface="Nunito Sans" pitchFamily="2" charset="0"/>
              </a:rPr>
              <a:t> </a:t>
            </a:r>
            <a:r>
              <a:rPr lang="en-US" sz="4000" dirty="0" err="1">
                <a:latin typeface="Nunito Sans" pitchFamily="2" charset="0"/>
              </a:rPr>
              <a:t>của</a:t>
            </a:r>
            <a:r>
              <a:rPr lang="en-US" sz="4000" dirty="0">
                <a:latin typeface="Nunito Sans" pitchFamily="2" charset="0"/>
              </a:rPr>
              <a:t> </a:t>
            </a:r>
            <a:r>
              <a:rPr lang="en-US" sz="4000" dirty="0" err="1">
                <a:latin typeface="Nunito Sans" pitchFamily="2" charset="0"/>
              </a:rPr>
              <a:t>Observium</a:t>
            </a:r>
            <a:r>
              <a:rPr lang="en-US" sz="4000" dirty="0">
                <a:latin typeface="Nunito Sans" pitchFamily="2" charset="0"/>
              </a:rPr>
              <a:t>:</a:t>
            </a:r>
            <a:endParaRPr lang="en-US" sz="4000">
              <a:latin typeface="Nunito Sans" pitchFamily="2" charset="0"/>
            </a:endParaRPr>
          </a:p>
          <a:p>
            <a:pPr marL="571500" indent="-571500" algn="just">
              <a:buFont typeface="Courier New" panose="02070309020205020404" pitchFamily="49" charset="0"/>
              <a:buChar char="o"/>
            </a:pPr>
            <a:r>
              <a:rPr lang="en-US" sz="4000" dirty="0">
                <a:latin typeface="Nunito Sans" pitchFamily="2" charset="0"/>
              </a:rPr>
              <a:t>Giao </a:t>
            </a:r>
            <a:r>
              <a:rPr lang="en-US" sz="4000" dirty="0" err="1">
                <a:latin typeface="Nunito Sans" pitchFamily="2" charset="0"/>
              </a:rPr>
              <a:t>diện</a:t>
            </a:r>
            <a:r>
              <a:rPr lang="en-US" sz="4000" dirty="0">
                <a:latin typeface="Nunito Sans" pitchFamily="2" charset="0"/>
              </a:rPr>
              <a:t> </a:t>
            </a:r>
            <a:r>
              <a:rPr lang="en-US" sz="4000" dirty="0" err="1">
                <a:latin typeface="Nunito Sans" pitchFamily="2" charset="0"/>
              </a:rPr>
              <a:t>người</a:t>
            </a:r>
            <a:r>
              <a:rPr lang="en-US" sz="4000" dirty="0">
                <a:latin typeface="Nunito Sans" pitchFamily="2" charset="0"/>
              </a:rPr>
              <a:t> </a:t>
            </a:r>
            <a:r>
              <a:rPr lang="en-US" sz="4000" dirty="0" err="1">
                <a:latin typeface="Nunito Sans" pitchFamily="2" charset="0"/>
              </a:rPr>
              <a:t>dùng</a:t>
            </a:r>
            <a:r>
              <a:rPr lang="en-US" sz="4000" dirty="0">
                <a:latin typeface="Nunito Sans" pitchFamily="2" charset="0"/>
              </a:rPr>
              <a:t> </a:t>
            </a:r>
            <a:r>
              <a:rPr lang="en-US" sz="4000" dirty="0" err="1">
                <a:latin typeface="Nunito Sans" pitchFamily="2" charset="0"/>
              </a:rPr>
              <a:t>thân</a:t>
            </a:r>
            <a:r>
              <a:rPr lang="en-US" sz="4000" dirty="0">
                <a:latin typeface="Nunito Sans" pitchFamily="2" charset="0"/>
              </a:rPr>
              <a:t> </a:t>
            </a:r>
            <a:r>
              <a:rPr lang="en-US" sz="4000" dirty="0" err="1">
                <a:latin typeface="Nunito Sans" pitchFamily="2" charset="0"/>
              </a:rPr>
              <a:t>thiện</a:t>
            </a:r>
            <a:endParaRPr lang="en-US" sz="4000">
              <a:latin typeface="Nunito Sans" pitchFamily="2" charset="0"/>
            </a:endParaRPr>
          </a:p>
          <a:p>
            <a:pPr marL="571500" indent="-571500" algn="just">
              <a:buFont typeface="Courier New" panose="02070309020205020404" pitchFamily="49" charset="0"/>
              <a:buChar char="o"/>
            </a:pPr>
            <a:r>
              <a:rPr lang="en-US" sz="4000" dirty="0" err="1">
                <a:latin typeface="Nunito Sans" pitchFamily="2" charset="0"/>
              </a:rPr>
              <a:t>Hỗ</a:t>
            </a:r>
            <a:r>
              <a:rPr lang="en-US" sz="4000" dirty="0">
                <a:latin typeface="Nunito Sans" pitchFamily="2" charset="0"/>
              </a:rPr>
              <a:t> </a:t>
            </a:r>
            <a:r>
              <a:rPr lang="en-US" sz="4000" dirty="0" err="1">
                <a:latin typeface="Nunito Sans" pitchFamily="2" charset="0"/>
              </a:rPr>
              <a:t>trợ</a:t>
            </a:r>
            <a:r>
              <a:rPr lang="en-US" sz="4000" dirty="0">
                <a:latin typeface="Nunito Sans" pitchFamily="2" charset="0"/>
              </a:rPr>
              <a:t> </a:t>
            </a:r>
            <a:r>
              <a:rPr lang="en-US" sz="4000" dirty="0" err="1">
                <a:latin typeface="Nunito Sans" pitchFamily="2" charset="0"/>
              </a:rPr>
              <a:t>đa</a:t>
            </a:r>
            <a:r>
              <a:rPr lang="en-US" sz="4000" dirty="0">
                <a:latin typeface="Nunito Sans" pitchFamily="2" charset="0"/>
              </a:rPr>
              <a:t> </a:t>
            </a:r>
            <a:r>
              <a:rPr lang="en-US" sz="4000" dirty="0" err="1">
                <a:latin typeface="Nunito Sans" pitchFamily="2" charset="0"/>
              </a:rPr>
              <a:t>dạng</a:t>
            </a:r>
            <a:r>
              <a:rPr lang="en-US" sz="4000" dirty="0">
                <a:latin typeface="Nunito Sans" pitchFamily="2" charset="0"/>
              </a:rPr>
              <a:t> </a:t>
            </a:r>
            <a:r>
              <a:rPr lang="en-US" sz="4000" dirty="0" err="1">
                <a:latin typeface="Nunito Sans" pitchFamily="2" charset="0"/>
              </a:rPr>
              <a:t>thiết</a:t>
            </a:r>
            <a:r>
              <a:rPr lang="en-US" sz="4000" dirty="0">
                <a:latin typeface="Nunito Sans" pitchFamily="2" charset="0"/>
              </a:rPr>
              <a:t> </a:t>
            </a:r>
            <a:r>
              <a:rPr lang="en-US" sz="4000" dirty="0" err="1">
                <a:latin typeface="Nunito Sans" pitchFamily="2" charset="0"/>
              </a:rPr>
              <a:t>bị</a:t>
            </a:r>
            <a:endParaRPr lang="en-US" sz="4000">
              <a:latin typeface="Nunito Sans" pitchFamily="2" charset="0"/>
            </a:endParaRPr>
          </a:p>
          <a:p>
            <a:pPr marL="571500" indent="-571500" algn="just">
              <a:buFont typeface="Courier New" panose="02070309020205020404" pitchFamily="49" charset="0"/>
              <a:buChar char="o"/>
            </a:pPr>
            <a:r>
              <a:rPr lang="en-US" sz="4000" dirty="0" err="1">
                <a:latin typeface="Nunito Sans" pitchFamily="2" charset="0"/>
              </a:rPr>
              <a:t>Giám</a:t>
            </a:r>
            <a:r>
              <a:rPr lang="en-US" sz="4000" dirty="0">
                <a:latin typeface="Nunito Sans" pitchFamily="2" charset="0"/>
              </a:rPr>
              <a:t> </a:t>
            </a:r>
            <a:r>
              <a:rPr lang="en-US" sz="4000" dirty="0" err="1">
                <a:latin typeface="Nunito Sans" pitchFamily="2" charset="0"/>
              </a:rPr>
              <a:t>sát</a:t>
            </a:r>
            <a:r>
              <a:rPr lang="en-US" sz="4000" dirty="0">
                <a:latin typeface="Nunito Sans" pitchFamily="2" charset="0"/>
              </a:rPr>
              <a:t> </a:t>
            </a:r>
            <a:r>
              <a:rPr lang="en-US" sz="4000" dirty="0" err="1">
                <a:latin typeface="Nunito Sans" pitchFamily="2" charset="0"/>
              </a:rPr>
              <a:t>hiệu</a:t>
            </a:r>
            <a:r>
              <a:rPr lang="en-US" sz="4000" dirty="0">
                <a:latin typeface="Nunito Sans" pitchFamily="2" charset="0"/>
              </a:rPr>
              <a:t> </a:t>
            </a:r>
            <a:r>
              <a:rPr lang="en-US" sz="4000" dirty="0" err="1">
                <a:latin typeface="Nunito Sans" pitchFamily="2" charset="0"/>
              </a:rPr>
              <a:t>năng</a:t>
            </a:r>
            <a:r>
              <a:rPr lang="en-US" sz="4000" dirty="0">
                <a:latin typeface="Nunito Sans" pitchFamily="2" charset="0"/>
              </a:rPr>
              <a:t> </a:t>
            </a:r>
            <a:r>
              <a:rPr lang="en-US" sz="4000" dirty="0" err="1">
                <a:latin typeface="Nunito Sans" pitchFamily="2" charset="0"/>
              </a:rPr>
              <a:t>mạng</a:t>
            </a:r>
            <a:endParaRPr lang="en-US" sz="4000">
              <a:latin typeface="Nunito Sans" pitchFamily="2" charset="0"/>
            </a:endParaRPr>
          </a:p>
          <a:p>
            <a:pPr marL="571500" indent="-571500" algn="just">
              <a:buFont typeface="Courier New" panose="02070309020205020404" pitchFamily="49" charset="0"/>
              <a:buChar char="o"/>
            </a:pPr>
            <a:r>
              <a:rPr lang="en-US" sz="4000" dirty="0" err="1">
                <a:latin typeface="Nunito Sans" pitchFamily="2" charset="0"/>
              </a:rPr>
              <a:t>Biểu</a:t>
            </a:r>
            <a:r>
              <a:rPr lang="en-US" sz="4000" dirty="0">
                <a:latin typeface="Nunito Sans" pitchFamily="2" charset="0"/>
              </a:rPr>
              <a:t> </a:t>
            </a:r>
            <a:r>
              <a:rPr lang="en-US" sz="4000" dirty="0" err="1">
                <a:latin typeface="Nunito Sans" pitchFamily="2" charset="0"/>
              </a:rPr>
              <a:t>đồ</a:t>
            </a:r>
            <a:r>
              <a:rPr lang="en-US" sz="4000" dirty="0">
                <a:latin typeface="Nunito Sans" pitchFamily="2" charset="0"/>
              </a:rPr>
              <a:t> </a:t>
            </a:r>
            <a:r>
              <a:rPr lang="en-US" sz="4000" dirty="0" err="1">
                <a:latin typeface="Nunito Sans" pitchFamily="2" charset="0"/>
              </a:rPr>
              <a:t>và</a:t>
            </a:r>
            <a:r>
              <a:rPr lang="en-US" sz="4000" dirty="0">
                <a:latin typeface="Nunito Sans" pitchFamily="2" charset="0"/>
              </a:rPr>
              <a:t> </a:t>
            </a:r>
            <a:r>
              <a:rPr lang="en-US" sz="4000" dirty="0" err="1">
                <a:latin typeface="Nunito Sans" pitchFamily="2" charset="0"/>
              </a:rPr>
              <a:t>báo</a:t>
            </a:r>
            <a:r>
              <a:rPr lang="en-US" sz="4000" dirty="0">
                <a:latin typeface="Nunito Sans" pitchFamily="2" charset="0"/>
              </a:rPr>
              <a:t> </a:t>
            </a:r>
            <a:r>
              <a:rPr lang="en-US" sz="4000" dirty="0" err="1">
                <a:latin typeface="Nunito Sans" pitchFamily="2" charset="0"/>
              </a:rPr>
              <a:t>cáo</a:t>
            </a:r>
            <a:endParaRPr lang="en-US" sz="4000">
              <a:latin typeface="Nunito Sans" pitchFamily="2" charset="0"/>
            </a:endParaRPr>
          </a:p>
          <a:p>
            <a:pPr marL="571500" indent="-571500" algn="just">
              <a:buFont typeface="Courier New" panose="02070309020205020404" pitchFamily="49" charset="0"/>
              <a:buChar char="o"/>
            </a:pPr>
            <a:r>
              <a:rPr lang="en-US" sz="4000" dirty="0" err="1">
                <a:latin typeface="Nunito Sans" pitchFamily="2" charset="0"/>
              </a:rPr>
              <a:t>Cảnh</a:t>
            </a:r>
            <a:r>
              <a:rPr lang="en-US" sz="4000" dirty="0">
                <a:latin typeface="Nunito Sans" pitchFamily="2" charset="0"/>
              </a:rPr>
              <a:t> </a:t>
            </a:r>
            <a:r>
              <a:rPr lang="en-US" sz="4000" dirty="0" err="1">
                <a:latin typeface="Nunito Sans" pitchFamily="2" charset="0"/>
              </a:rPr>
              <a:t>báo</a:t>
            </a:r>
            <a:r>
              <a:rPr lang="en-US" sz="4000" dirty="0">
                <a:latin typeface="Nunito Sans" pitchFamily="2" charset="0"/>
              </a:rPr>
              <a:t> </a:t>
            </a:r>
            <a:r>
              <a:rPr lang="en-US" sz="4000" dirty="0" err="1">
                <a:latin typeface="Nunito Sans" pitchFamily="2" charset="0"/>
              </a:rPr>
              <a:t>và</a:t>
            </a:r>
            <a:r>
              <a:rPr lang="en-US" sz="4000" dirty="0">
                <a:latin typeface="Nunito Sans" pitchFamily="2" charset="0"/>
              </a:rPr>
              <a:t> </a:t>
            </a:r>
            <a:r>
              <a:rPr lang="en-US" sz="4000" dirty="0" err="1">
                <a:latin typeface="Nunito Sans" pitchFamily="2" charset="0"/>
              </a:rPr>
              <a:t>thông</a:t>
            </a:r>
            <a:r>
              <a:rPr lang="en-US" sz="4000" dirty="0">
                <a:latin typeface="Nunito Sans" pitchFamily="2" charset="0"/>
              </a:rPr>
              <a:t> </a:t>
            </a:r>
            <a:r>
              <a:rPr lang="en-US" sz="4000" dirty="0" err="1">
                <a:latin typeface="Nunito Sans" pitchFamily="2" charset="0"/>
              </a:rPr>
              <a:t>báo</a:t>
            </a:r>
            <a:endParaRPr lang="en-US" sz="4000">
              <a:latin typeface="Nunito Sans" pitchFamily="2" charset="0"/>
            </a:endParaRPr>
          </a:p>
        </p:txBody>
      </p:sp>
      <p:pic>
        <p:nvPicPr>
          <p:cNvPr id="32" name="Picture 31" descr="A screenshot of a computer&#10;&#10;Description automatically generated">
            <a:extLst>
              <a:ext uri="{FF2B5EF4-FFF2-40B4-BE49-F238E27FC236}">
                <a16:creationId xmlns:a16="http://schemas.microsoft.com/office/drawing/2014/main" id="{45F11386-9271-A6A2-FDE1-31749F487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0" y="1167131"/>
            <a:ext cx="10267256" cy="8727167"/>
          </a:xfrm>
          <a:prstGeom prst="rect">
            <a:avLst/>
          </a:prstGeom>
        </p:spPr>
      </p:pic>
    </p:spTree>
    <p:extLst>
      <p:ext uri="{BB962C8B-B14F-4D97-AF65-F5344CB8AC3E}">
        <p14:creationId xmlns:p14="http://schemas.microsoft.com/office/powerpoint/2010/main" val="3229588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 name="Google Shape;1857;p60">
            <a:extLst>
              <a:ext uri="{FF2B5EF4-FFF2-40B4-BE49-F238E27FC236}">
                <a16:creationId xmlns:a16="http://schemas.microsoft.com/office/drawing/2014/main" id="{9CB69DF4-976F-E126-450B-CE8C1A41CFF5}"/>
              </a:ext>
            </a:extLst>
          </p:cNvPr>
          <p:cNvGrpSpPr/>
          <p:nvPr/>
        </p:nvGrpSpPr>
        <p:grpSpPr>
          <a:xfrm flipH="1">
            <a:off x="-92984" y="7315151"/>
            <a:ext cx="1857636" cy="2988296"/>
            <a:chOff x="3231057" y="5846468"/>
            <a:chExt cx="1701919" cy="2302424"/>
          </a:xfrm>
        </p:grpSpPr>
        <p:sp>
          <p:nvSpPr>
            <p:cNvPr id="10" name="Google Shape;1858;p60">
              <a:extLst>
                <a:ext uri="{FF2B5EF4-FFF2-40B4-BE49-F238E27FC236}">
                  <a16:creationId xmlns:a16="http://schemas.microsoft.com/office/drawing/2014/main" id="{7E7EFDF3-EB79-BDFF-D3C4-165C227285DF}"/>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9;p60">
              <a:extLst>
                <a:ext uri="{FF2B5EF4-FFF2-40B4-BE49-F238E27FC236}">
                  <a16:creationId xmlns:a16="http://schemas.microsoft.com/office/drawing/2014/main" id="{2C65596F-BE12-F5DA-9848-9AA7431628BD}"/>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0;p60">
              <a:extLst>
                <a:ext uri="{FF2B5EF4-FFF2-40B4-BE49-F238E27FC236}">
                  <a16:creationId xmlns:a16="http://schemas.microsoft.com/office/drawing/2014/main" id="{8F822243-C594-B398-5D17-B18AA60BEC9F}"/>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1;p60">
              <a:extLst>
                <a:ext uri="{FF2B5EF4-FFF2-40B4-BE49-F238E27FC236}">
                  <a16:creationId xmlns:a16="http://schemas.microsoft.com/office/drawing/2014/main" id="{9FDEF710-BE11-0EAD-9F52-18B972444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2;p60">
              <a:extLst>
                <a:ext uri="{FF2B5EF4-FFF2-40B4-BE49-F238E27FC236}">
                  <a16:creationId xmlns:a16="http://schemas.microsoft.com/office/drawing/2014/main" id="{531353AE-2A86-89EE-3953-5E86E90EF18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60">
              <a:extLst>
                <a:ext uri="{FF2B5EF4-FFF2-40B4-BE49-F238E27FC236}">
                  <a16:creationId xmlns:a16="http://schemas.microsoft.com/office/drawing/2014/main" id="{3B5708E4-7EF0-24FB-C4D4-B29022054EF7}"/>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4;p60">
              <a:extLst>
                <a:ext uri="{FF2B5EF4-FFF2-40B4-BE49-F238E27FC236}">
                  <a16:creationId xmlns:a16="http://schemas.microsoft.com/office/drawing/2014/main" id="{5033745F-2507-DE1B-6C37-B07DEC31467D}"/>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5;p60">
              <a:extLst>
                <a:ext uri="{FF2B5EF4-FFF2-40B4-BE49-F238E27FC236}">
                  <a16:creationId xmlns:a16="http://schemas.microsoft.com/office/drawing/2014/main" id="{C4EC9357-96ED-669D-C5E3-160DC16893E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6;p60">
              <a:extLst>
                <a:ext uri="{FF2B5EF4-FFF2-40B4-BE49-F238E27FC236}">
                  <a16:creationId xmlns:a16="http://schemas.microsoft.com/office/drawing/2014/main" id="{F59FF2CA-5649-7523-792E-D7AEBF48F7E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7;p60">
              <a:extLst>
                <a:ext uri="{FF2B5EF4-FFF2-40B4-BE49-F238E27FC236}">
                  <a16:creationId xmlns:a16="http://schemas.microsoft.com/office/drawing/2014/main" id="{F871815C-A487-19AC-97D6-081E4A079951}"/>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8;p60">
              <a:extLst>
                <a:ext uri="{FF2B5EF4-FFF2-40B4-BE49-F238E27FC236}">
                  <a16:creationId xmlns:a16="http://schemas.microsoft.com/office/drawing/2014/main" id="{0F152B3B-67DD-2638-F99F-781F32AFCAF4}"/>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9;p60">
              <a:extLst>
                <a:ext uri="{FF2B5EF4-FFF2-40B4-BE49-F238E27FC236}">
                  <a16:creationId xmlns:a16="http://schemas.microsoft.com/office/drawing/2014/main" id="{94AAFECA-5F42-0E26-EA09-7626C2BE444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roup 2">
            <a:extLst>
              <a:ext uri="{FF2B5EF4-FFF2-40B4-BE49-F238E27FC236}">
                <a16:creationId xmlns:a16="http://schemas.microsoft.com/office/drawing/2014/main" id="{A2FCACF6-FC83-6FC6-FBE9-92AABB0ECCF1}"/>
              </a:ext>
            </a:extLst>
          </p:cNvPr>
          <p:cNvGrpSpPr/>
          <p:nvPr/>
        </p:nvGrpSpPr>
        <p:grpSpPr>
          <a:xfrm>
            <a:off x="-3309111" y="-2719823"/>
            <a:ext cx="5041299" cy="5041299"/>
            <a:chOff x="0" y="0"/>
            <a:chExt cx="812800" cy="812800"/>
          </a:xfrm>
        </p:grpSpPr>
        <p:sp>
          <p:nvSpPr>
            <p:cNvPr id="26" name="Freeform 3">
              <a:extLst>
                <a:ext uri="{FF2B5EF4-FFF2-40B4-BE49-F238E27FC236}">
                  <a16:creationId xmlns:a16="http://schemas.microsoft.com/office/drawing/2014/main" id="{89DE3EE5-F6ED-7D21-8762-51DFD582C7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7" name="TextBox 4">
              <a:extLst>
                <a:ext uri="{FF2B5EF4-FFF2-40B4-BE49-F238E27FC236}">
                  <a16:creationId xmlns:a16="http://schemas.microsoft.com/office/drawing/2014/main" id="{B6B23005-A0BC-73A0-E12C-7CAA11FC695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8" name="Text Placeholder 26">
            <a:extLst>
              <a:ext uri="{FF2B5EF4-FFF2-40B4-BE49-F238E27FC236}">
                <a16:creationId xmlns:a16="http://schemas.microsoft.com/office/drawing/2014/main" id="{32423863-8CE0-7B30-80A8-BEB220BF1D83}"/>
              </a:ext>
            </a:extLst>
          </p:cNvPr>
          <p:cNvSpPr>
            <a:spLocks noGrp="1"/>
          </p:cNvSpPr>
          <p:nvPr>
            <p:ph type="body" idx="1"/>
          </p:nvPr>
        </p:nvSpPr>
        <p:spPr>
          <a:xfrm>
            <a:off x="2094800" y="130026"/>
            <a:ext cx="15108012" cy="935465"/>
          </a:xfrm>
        </p:spPr>
        <p:txBody>
          <a:bodyPr/>
          <a:lstStyle/>
          <a:p>
            <a:r>
              <a:rPr lang="en-US" sz="5400" dirty="0" err="1">
                <a:latin typeface="Nunito Sans Black" pitchFamily="2" charset="0"/>
              </a:rPr>
              <a:t>Giới</a:t>
            </a:r>
            <a:r>
              <a:rPr lang="en-US" sz="5400" dirty="0">
                <a:latin typeface="Nunito Sans Black" pitchFamily="2" charset="0"/>
              </a:rPr>
              <a:t> </a:t>
            </a:r>
            <a:r>
              <a:rPr lang="en-US" sz="5400" dirty="0" err="1">
                <a:latin typeface="Nunito Sans Black" pitchFamily="2" charset="0"/>
              </a:rPr>
              <a:t>thiệu</a:t>
            </a:r>
            <a:r>
              <a:rPr lang="en-US" sz="5400" dirty="0">
                <a:latin typeface="Nunito Sans Black" pitchFamily="2" charset="0"/>
              </a:rPr>
              <a:t> </a:t>
            </a:r>
            <a:r>
              <a:rPr lang="en-US" sz="5400" dirty="0" err="1">
                <a:latin typeface="Nunito Sans Black" pitchFamily="2" charset="0"/>
              </a:rPr>
              <a:t>về</a:t>
            </a:r>
            <a:r>
              <a:rPr lang="en-US" sz="5400" dirty="0">
                <a:latin typeface="Nunito Sans Black" pitchFamily="2" charset="0"/>
              </a:rPr>
              <a:t> </a:t>
            </a:r>
            <a:r>
              <a:rPr lang="en-US" sz="5400" dirty="0" err="1">
                <a:latin typeface="Nunito Sans Black" pitchFamily="2" charset="0"/>
              </a:rPr>
              <a:t>Observium</a:t>
            </a:r>
            <a:endParaRPr lang="en-US" sz="5400" dirty="0">
              <a:latin typeface="Nunito Sans Black" pitchFamily="2" charset="0"/>
            </a:endParaRPr>
          </a:p>
        </p:txBody>
      </p:sp>
      <p:sp>
        <p:nvSpPr>
          <p:cNvPr id="29" name="TextBox 7">
            <a:extLst>
              <a:ext uri="{FF2B5EF4-FFF2-40B4-BE49-F238E27FC236}">
                <a16:creationId xmlns:a16="http://schemas.microsoft.com/office/drawing/2014/main" id="{156B627F-CF86-5444-2C7B-FFB13384DD1E}"/>
              </a:ext>
            </a:extLst>
          </p:cNvPr>
          <p:cNvSpPr txBox="1"/>
          <p:nvPr/>
        </p:nvSpPr>
        <p:spPr>
          <a:xfrm>
            <a:off x="-312424" y="67739"/>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1</a:t>
            </a:r>
          </a:p>
        </p:txBody>
      </p:sp>
      <p:sp>
        <p:nvSpPr>
          <p:cNvPr id="30" name="TextBox 29">
            <a:extLst>
              <a:ext uri="{FF2B5EF4-FFF2-40B4-BE49-F238E27FC236}">
                <a16:creationId xmlns:a16="http://schemas.microsoft.com/office/drawing/2014/main" id="{107402EC-3B1A-148F-7178-D042DF5FCD9B}"/>
              </a:ext>
            </a:extLst>
          </p:cNvPr>
          <p:cNvSpPr txBox="1"/>
          <p:nvPr/>
        </p:nvSpPr>
        <p:spPr>
          <a:xfrm>
            <a:off x="499437" y="3592840"/>
            <a:ext cx="6705287" cy="3785652"/>
          </a:xfrm>
          <a:prstGeom prst="rect">
            <a:avLst/>
          </a:prstGeom>
          <a:noFill/>
        </p:spPr>
        <p:txBody>
          <a:bodyPr wrap="square" rtlCol="0">
            <a:spAutoFit/>
          </a:bodyPr>
          <a:lstStyle/>
          <a:p>
            <a:r>
              <a:rPr lang="en-US" sz="4000" dirty="0" err="1">
                <a:latin typeface="Nunito Sans" pitchFamily="2" charset="0"/>
              </a:rPr>
              <a:t>Các</a:t>
            </a:r>
            <a:r>
              <a:rPr lang="en-US" sz="4000" dirty="0">
                <a:latin typeface="Nunito Sans" pitchFamily="2" charset="0"/>
              </a:rPr>
              <a:t> </a:t>
            </a:r>
            <a:r>
              <a:rPr lang="en-US" sz="4000" dirty="0" err="1">
                <a:latin typeface="Nunito Sans" pitchFamily="2" charset="0"/>
              </a:rPr>
              <a:t>tính</a:t>
            </a:r>
            <a:r>
              <a:rPr lang="en-US" sz="4000" dirty="0">
                <a:latin typeface="Nunito Sans" pitchFamily="2" charset="0"/>
              </a:rPr>
              <a:t> </a:t>
            </a:r>
            <a:r>
              <a:rPr lang="en-US" sz="4000" dirty="0" err="1">
                <a:latin typeface="Nunito Sans" pitchFamily="2" charset="0"/>
              </a:rPr>
              <a:t>năng</a:t>
            </a:r>
            <a:r>
              <a:rPr lang="en-US" sz="4000" dirty="0">
                <a:latin typeface="Nunito Sans" pitchFamily="2" charset="0"/>
              </a:rPr>
              <a:t> </a:t>
            </a:r>
            <a:r>
              <a:rPr lang="en-US" sz="4000" dirty="0" err="1">
                <a:latin typeface="Nunito Sans" pitchFamily="2" charset="0"/>
              </a:rPr>
              <a:t>chính</a:t>
            </a:r>
            <a:r>
              <a:rPr lang="en-US" sz="4000" dirty="0">
                <a:latin typeface="Nunito Sans" pitchFamily="2" charset="0"/>
              </a:rPr>
              <a:t>:</a:t>
            </a:r>
          </a:p>
          <a:p>
            <a:pPr marL="571500" indent="-571500">
              <a:buFont typeface="Courier New" panose="02070309020205020404" pitchFamily="49" charset="0"/>
              <a:buChar char="o"/>
            </a:pPr>
            <a:r>
              <a:rPr lang="en-US" sz="4000" dirty="0" err="1">
                <a:latin typeface="Nunito Sans" pitchFamily="2" charset="0"/>
              </a:rPr>
              <a:t>Tự</a:t>
            </a:r>
            <a:r>
              <a:rPr lang="en-US" sz="4000" dirty="0">
                <a:latin typeface="Nunito Sans" pitchFamily="2" charset="0"/>
              </a:rPr>
              <a:t> </a:t>
            </a:r>
            <a:r>
              <a:rPr lang="en-US" sz="4000" dirty="0" err="1">
                <a:latin typeface="Nunito Sans" pitchFamily="2" charset="0"/>
              </a:rPr>
              <a:t>động</a:t>
            </a:r>
            <a:r>
              <a:rPr lang="en-US" sz="4000" dirty="0">
                <a:latin typeface="Nunito Sans" pitchFamily="2" charset="0"/>
              </a:rPr>
              <a:t> </a:t>
            </a:r>
            <a:r>
              <a:rPr lang="en-US" sz="4000" dirty="0" err="1">
                <a:latin typeface="Nunito Sans" pitchFamily="2" charset="0"/>
              </a:rPr>
              <a:t>phát</a:t>
            </a:r>
            <a:r>
              <a:rPr lang="en-US" sz="4000" dirty="0">
                <a:latin typeface="Nunito Sans" pitchFamily="2" charset="0"/>
              </a:rPr>
              <a:t> </a:t>
            </a:r>
            <a:r>
              <a:rPr lang="en-US" sz="4000" dirty="0" err="1">
                <a:latin typeface="Nunito Sans" pitchFamily="2" charset="0"/>
              </a:rPr>
              <a:t>hiện</a:t>
            </a:r>
            <a:r>
              <a:rPr lang="en-US" sz="4000" dirty="0">
                <a:latin typeface="Nunito Sans" pitchFamily="2" charset="0"/>
              </a:rPr>
              <a:t> </a:t>
            </a:r>
            <a:r>
              <a:rPr lang="en-US" sz="4000" dirty="0" err="1">
                <a:latin typeface="Nunito Sans" pitchFamily="2" charset="0"/>
              </a:rPr>
              <a:t>thiết</a:t>
            </a:r>
            <a:r>
              <a:rPr lang="en-US" sz="4000" dirty="0">
                <a:latin typeface="Nunito Sans" pitchFamily="2" charset="0"/>
              </a:rPr>
              <a:t> </a:t>
            </a:r>
            <a:r>
              <a:rPr lang="en-US" sz="4000" dirty="0" err="1">
                <a:latin typeface="Nunito Sans" pitchFamily="2" charset="0"/>
              </a:rPr>
              <a:t>bị</a:t>
            </a:r>
            <a:r>
              <a:rPr lang="en-US" sz="4000" dirty="0">
                <a:latin typeface="Nunito Sans" pitchFamily="2" charset="0"/>
              </a:rPr>
              <a:t> (Auto-discovery)</a:t>
            </a:r>
          </a:p>
          <a:p>
            <a:pPr marL="571500" indent="-571500">
              <a:buFont typeface="Courier New" panose="02070309020205020404" pitchFamily="49" charset="0"/>
              <a:buChar char="o"/>
            </a:pPr>
            <a:r>
              <a:rPr lang="en-US" sz="4000" dirty="0">
                <a:latin typeface="Nunito Sans" pitchFamily="2" charset="0"/>
              </a:rPr>
              <a:t>Theo </a:t>
            </a:r>
            <a:r>
              <a:rPr lang="en-US" sz="4000" dirty="0" err="1">
                <a:latin typeface="Nunito Sans" pitchFamily="2" charset="0"/>
              </a:rPr>
              <a:t>dõi</a:t>
            </a:r>
            <a:r>
              <a:rPr lang="en-US" sz="4000" dirty="0">
                <a:latin typeface="Nunito Sans" pitchFamily="2" charset="0"/>
              </a:rPr>
              <a:t> </a:t>
            </a:r>
            <a:r>
              <a:rPr lang="en-US" sz="4000" dirty="0" err="1">
                <a:latin typeface="Nunito Sans" pitchFamily="2" charset="0"/>
              </a:rPr>
              <a:t>hiệu</a:t>
            </a:r>
            <a:r>
              <a:rPr lang="en-US" sz="4000" dirty="0">
                <a:latin typeface="Nunito Sans" pitchFamily="2" charset="0"/>
              </a:rPr>
              <a:t> </a:t>
            </a:r>
            <a:r>
              <a:rPr lang="en-US" sz="4000" dirty="0" err="1">
                <a:latin typeface="Nunito Sans" pitchFamily="2" charset="0"/>
              </a:rPr>
              <a:t>suất</a:t>
            </a:r>
            <a:r>
              <a:rPr lang="en-US" sz="4000" dirty="0">
                <a:latin typeface="Nunito Sans" pitchFamily="2" charset="0"/>
              </a:rPr>
              <a:t> </a:t>
            </a:r>
            <a:r>
              <a:rPr lang="en-US" sz="4000" dirty="0" err="1">
                <a:latin typeface="Nunito Sans" pitchFamily="2" charset="0"/>
              </a:rPr>
              <a:t>thiết</a:t>
            </a:r>
            <a:r>
              <a:rPr lang="en-US" sz="4000" dirty="0">
                <a:latin typeface="Nunito Sans" pitchFamily="2" charset="0"/>
              </a:rPr>
              <a:t> </a:t>
            </a:r>
            <a:r>
              <a:rPr lang="en-US" sz="4000" dirty="0" err="1">
                <a:latin typeface="Nunito Sans" pitchFamily="2" charset="0"/>
              </a:rPr>
              <a:t>bị</a:t>
            </a:r>
            <a:endParaRPr lang="en-US" sz="4000" dirty="0">
              <a:latin typeface="Nunito Sans" pitchFamily="2" charset="0"/>
            </a:endParaRPr>
          </a:p>
          <a:p>
            <a:pPr marL="571500" indent="-571500">
              <a:buFont typeface="Courier New" panose="02070309020205020404" pitchFamily="49" charset="0"/>
              <a:buChar char="o"/>
            </a:pPr>
            <a:r>
              <a:rPr lang="en-US" sz="4000" dirty="0" err="1">
                <a:latin typeface="Nunito Sans" pitchFamily="2" charset="0"/>
              </a:rPr>
              <a:t>Quản</a:t>
            </a:r>
            <a:r>
              <a:rPr lang="en-US" sz="4000" dirty="0">
                <a:latin typeface="Nunito Sans" pitchFamily="2" charset="0"/>
              </a:rPr>
              <a:t> </a:t>
            </a:r>
            <a:r>
              <a:rPr lang="en-US" sz="4000" dirty="0" err="1">
                <a:latin typeface="Nunito Sans" pitchFamily="2" charset="0"/>
              </a:rPr>
              <a:t>lý</a:t>
            </a:r>
            <a:r>
              <a:rPr lang="en-US" sz="4000" dirty="0">
                <a:latin typeface="Nunito Sans" pitchFamily="2" charset="0"/>
              </a:rPr>
              <a:t> log</a:t>
            </a:r>
          </a:p>
          <a:p>
            <a:pPr marL="571500" indent="-571500">
              <a:buFont typeface="Courier New" panose="02070309020205020404" pitchFamily="49" charset="0"/>
              <a:buChar char="o"/>
            </a:pPr>
            <a:r>
              <a:rPr lang="en-US" sz="4000" dirty="0">
                <a:latin typeface="Nunito Sans" pitchFamily="2" charset="0"/>
              </a:rPr>
              <a:t>Giao </a:t>
            </a:r>
            <a:r>
              <a:rPr lang="en-US" sz="4000" dirty="0" err="1">
                <a:latin typeface="Nunito Sans" pitchFamily="2" charset="0"/>
              </a:rPr>
              <a:t>thức</a:t>
            </a:r>
            <a:r>
              <a:rPr lang="en-US" sz="4000" dirty="0">
                <a:latin typeface="Nunito Sans" pitchFamily="2" charset="0"/>
              </a:rPr>
              <a:t> </a:t>
            </a:r>
            <a:r>
              <a:rPr lang="en-US" sz="4000" dirty="0" err="1">
                <a:latin typeface="Nunito Sans" pitchFamily="2" charset="0"/>
              </a:rPr>
              <a:t>hỗ</a:t>
            </a:r>
            <a:r>
              <a:rPr lang="en-US" sz="4000" dirty="0">
                <a:latin typeface="Nunito Sans" pitchFamily="2" charset="0"/>
              </a:rPr>
              <a:t> </a:t>
            </a:r>
            <a:r>
              <a:rPr lang="en-US" sz="4000" dirty="0" err="1">
                <a:latin typeface="Nunito Sans" pitchFamily="2" charset="0"/>
              </a:rPr>
              <a:t>trợ</a:t>
            </a:r>
            <a:endParaRPr lang="en-US" sz="4000" dirty="0">
              <a:latin typeface="Nunito Sans" pitchFamily="2" charset="0"/>
            </a:endParaRPr>
          </a:p>
        </p:txBody>
      </p:sp>
      <p:pic>
        <p:nvPicPr>
          <p:cNvPr id="32" name="Picture 31" descr="A screenshot of a computer&#10;&#10;Description automatically generated">
            <a:extLst>
              <a:ext uri="{FF2B5EF4-FFF2-40B4-BE49-F238E27FC236}">
                <a16:creationId xmlns:a16="http://schemas.microsoft.com/office/drawing/2014/main" id="{45F11386-9271-A6A2-FDE1-31749F487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0" y="1167131"/>
            <a:ext cx="10267256" cy="8727167"/>
          </a:xfrm>
          <a:prstGeom prst="rect">
            <a:avLst/>
          </a:prstGeom>
        </p:spPr>
      </p:pic>
    </p:spTree>
    <p:extLst>
      <p:ext uri="{BB962C8B-B14F-4D97-AF65-F5344CB8AC3E}">
        <p14:creationId xmlns:p14="http://schemas.microsoft.com/office/powerpoint/2010/main" val="268757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 name="Google Shape;1857;p60">
            <a:extLst>
              <a:ext uri="{FF2B5EF4-FFF2-40B4-BE49-F238E27FC236}">
                <a16:creationId xmlns:a16="http://schemas.microsoft.com/office/drawing/2014/main" id="{9CB69DF4-976F-E126-450B-CE8C1A41CFF5}"/>
              </a:ext>
            </a:extLst>
          </p:cNvPr>
          <p:cNvGrpSpPr/>
          <p:nvPr/>
        </p:nvGrpSpPr>
        <p:grpSpPr>
          <a:xfrm flipH="1">
            <a:off x="-92984" y="7315151"/>
            <a:ext cx="1857636" cy="2988296"/>
            <a:chOff x="3231057" y="5846468"/>
            <a:chExt cx="1701919" cy="2302424"/>
          </a:xfrm>
        </p:grpSpPr>
        <p:sp>
          <p:nvSpPr>
            <p:cNvPr id="10" name="Google Shape;1858;p60">
              <a:extLst>
                <a:ext uri="{FF2B5EF4-FFF2-40B4-BE49-F238E27FC236}">
                  <a16:creationId xmlns:a16="http://schemas.microsoft.com/office/drawing/2014/main" id="{7E7EFDF3-EB79-BDFF-D3C4-165C227285DF}"/>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9;p60">
              <a:extLst>
                <a:ext uri="{FF2B5EF4-FFF2-40B4-BE49-F238E27FC236}">
                  <a16:creationId xmlns:a16="http://schemas.microsoft.com/office/drawing/2014/main" id="{2C65596F-BE12-F5DA-9848-9AA7431628BD}"/>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0;p60">
              <a:extLst>
                <a:ext uri="{FF2B5EF4-FFF2-40B4-BE49-F238E27FC236}">
                  <a16:creationId xmlns:a16="http://schemas.microsoft.com/office/drawing/2014/main" id="{8F822243-C594-B398-5D17-B18AA60BEC9F}"/>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1;p60">
              <a:extLst>
                <a:ext uri="{FF2B5EF4-FFF2-40B4-BE49-F238E27FC236}">
                  <a16:creationId xmlns:a16="http://schemas.microsoft.com/office/drawing/2014/main" id="{9FDEF710-BE11-0EAD-9F52-18B972444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2;p60">
              <a:extLst>
                <a:ext uri="{FF2B5EF4-FFF2-40B4-BE49-F238E27FC236}">
                  <a16:creationId xmlns:a16="http://schemas.microsoft.com/office/drawing/2014/main" id="{531353AE-2A86-89EE-3953-5E86E90EF18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60">
              <a:extLst>
                <a:ext uri="{FF2B5EF4-FFF2-40B4-BE49-F238E27FC236}">
                  <a16:creationId xmlns:a16="http://schemas.microsoft.com/office/drawing/2014/main" id="{3B5708E4-7EF0-24FB-C4D4-B29022054EF7}"/>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4;p60">
              <a:extLst>
                <a:ext uri="{FF2B5EF4-FFF2-40B4-BE49-F238E27FC236}">
                  <a16:creationId xmlns:a16="http://schemas.microsoft.com/office/drawing/2014/main" id="{5033745F-2507-DE1B-6C37-B07DEC31467D}"/>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5;p60">
              <a:extLst>
                <a:ext uri="{FF2B5EF4-FFF2-40B4-BE49-F238E27FC236}">
                  <a16:creationId xmlns:a16="http://schemas.microsoft.com/office/drawing/2014/main" id="{C4EC9357-96ED-669D-C5E3-160DC16893E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6;p60">
              <a:extLst>
                <a:ext uri="{FF2B5EF4-FFF2-40B4-BE49-F238E27FC236}">
                  <a16:creationId xmlns:a16="http://schemas.microsoft.com/office/drawing/2014/main" id="{F59FF2CA-5649-7523-792E-D7AEBF48F7E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7;p60">
              <a:extLst>
                <a:ext uri="{FF2B5EF4-FFF2-40B4-BE49-F238E27FC236}">
                  <a16:creationId xmlns:a16="http://schemas.microsoft.com/office/drawing/2014/main" id="{F871815C-A487-19AC-97D6-081E4A079951}"/>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8;p60">
              <a:extLst>
                <a:ext uri="{FF2B5EF4-FFF2-40B4-BE49-F238E27FC236}">
                  <a16:creationId xmlns:a16="http://schemas.microsoft.com/office/drawing/2014/main" id="{0F152B3B-67DD-2638-F99F-781F32AFCAF4}"/>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9;p60">
              <a:extLst>
                <a:ext uri="{FF2B5EF4-FFF2-40B4-BE49-F238E27FC236}">
                  <a16:creationId xmlns:a16="http://schemas.microsoft.com/office/drawing/2014/main" id="{94AAFECA-5F42-0E26-EA09-7626C2BE444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roup 2">
            <a:extLst>
              <a:ext uri="{FF2B5EF4-FFF2-40B4-BE49-F238E27FC236}">
                <a16:creationId xmlns:a16="http://schemas.microsoft.com/office/drawing/2014/main" id="{A2FCACF6-FC83-6FC6-FBE9-92AABB0ECCF1}"/>
              </a:ext>
            </a:extLst>
          </p:cNvPr>
          <p:cNvGrpSpPr/>
          <p:nvPr/>
        </p:nvGrpSpPr>
        <p:grpSpPr>
          <a:xfrm>
            <a:off x="-3309111" y="-2719823"/>
            <a:ext cx="5041299" cy="5041299"/>
            <a:chOff x="0" y="0"/>
            <a:chExt cx="812800" cy="812800"/>
          </a:xfrm>
        </p:grpSpPr>
        <p:sp>
          <p:nvSpPr>
            <p:cNvPr id="26" name="Freeform 3">
              <a:extLst>
                <a:ext uri="{FF2B5EF4-FFF2-40B4-BE49-F238E27FC236}">
                  <a16:creationId xmlns:a16="http://schemas.microsoft.com/office/drawing/2014/main" id="{89DE3EE5-F6ED-7D21-8762-51DFD582C7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7" name="TextBox 4">
              <a:extLst>
                <a:ext uri="{FF2B5EF4-FFF2-40B4-BE49-F238E27FC236}">
                  <a16:creationId xmlns:a16="http://schemas.microsoft.com/office/drawing/2014/main" id="{B6B23005-A0BC-73A0-E12C-7CAA11FC695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8" name="Text Placeholder 26">
            <a:extLst>
              <a:ext uri="{FF2B5EF4-FFF2-40B4-BE49-F238E27FC236}">
                <a16:creationId xmlns:a16="http://schemas.microsoft.com/office/drawing/2014/main" id="{32423863-8CE0-7B30-80A8-BEB220BF1D83}"/>
              </a:ext>
            </a:extLst>
          </p:cNvPr>
          <p:cNvSpPr>
            <a:spLocks noGrp="1"/>
          </p:cNvSpPr>
          <p:nvPr>
            <p:ph type="body" idx="1"/>
          </p:nvPr>
        </p:nvSpPr>
        <p:spPr>
          <a:xfrm>
            <a:off x="2094800" y="130026"/>
            <a:ext cx="15108012" cy="935465"/>
          </a:xfrm>
        </p:spPr>
        <p:txBody>
          <a:bodyPr/>
          <a:lstStyle/>
          <a:p>
            <a:r>
              <a:rPr lang="en-US" sz="5400" dirty="0" err="1">
                <a:latin typeface="Nunito Sans Black" pitchFamily="2" charset="0"/>
              </a:rPr>
              <a:t>Giới</a:t>
            </a:r>
            <a:r>
              <a:rPr lang="en-US" sz="5400" dirty="0">
                <a:latin typeface="Nunito Sans Black" pitchFamily="2" charset="0"/>
              </a:rPr>
              <a:t> </a:t>
            </a:r>
            <a:r>
              <a:rPr lang="en-US" sz="5400" dirty="0" err="1">
                <a:latin typeface="Nunito Sans Black" pitchFamily="2" charset="0"/>
              </a:rPr>
              <a:t>thiệu</a:t>
            </a:r>
            <a:r>
              <a:rPr lang="en-US" sz="5400" dirty="0">
                <a:latin typeface="Nunito Sans Black" pitchFamily="2" charset="0"/>
              </a:rPr>
              <a:t> </a:t>
            </a:r>
            <a:r>
              <a:rPr lang="en-US" sz="5400" dirty="0" err="1">
                <a:latin typeface="Nunito Sans Black" pitchFamily="2" charset="0"/>
              </a:rPr>
              <a:t>về</a:t>
            </a:r>
            <a:r>
              <a:rPr lang="en-US" sz="5400" dirty="0">
                <a:latin typeface="Nunito Sans Black" pitchFamily="2" charset="0"/>
              </a:rPr>
              <a:t> </a:t>
            </a:r>
            <a:r>
              <a:rPr lang="en-US" sz="5400" dirty="0" err="1">
                <a:latin typeface="Nunito Sans Black" pitchFamily="2" charset="0"/>
              </a:rPr>
              <a:t>Observium</a:t>
            </a:r>
            <a:endParaRPr lang="en-US" sz="5400" dirty="0">
              <a:latin typeface="Nunito Sans Black" pitchFamily="2" charset="0"/>
            </a:endParaRPr>
          </a:p>
        </p:txBody>
      </p:sp>
      <p:sp>
        <p:nvSpPr>
          <p:cNvPr id="29" name="TextBox 7">
            <a:extLst>
              <a:ext uri="{FF2B5EF4-FFF2-40B4-BE49-F238E27FC236}">
                <a16:creationId xmlns:a16="http://schemas.microsoft.com/office/drawing/2014/main" id="{156B627F-CF86-5444-2C7B-FFB13384DD1E}"/>
              </a:ext>
            </a:extLst>
          </p:cNvPr>
          <p:cNvSpPr txBox="1"/>
          <p:nvPr/>
        </p:nvSpPr>
        <p:spPr>
          <a:xfrm>
            <a:off x="-312424" y="67739"/>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1</a:t>
            </a:r>
          </a:p>
        </p:txBody>
      </p:sp>
      <p:sp>
        <p:nvSpPr>
          <p:cNvPr id="30" name="TextBox 29">
            <a:extLst>
              <a:ext uri="{FF2B5EF4-FFF2-40B4-BE49-F238E27FC236}">
                <a16:creationId xmlns:a16="http://schemas.microsoft.com/office/drawing/2014/main" id="{107402EC-3B1A-148F-7178-D042DF5FCD9B}"/>
              </a:ext>
            </a:extLst>
          </p:cNvPr>
          <p:cNvSpPr txBox="1"/>
          <p:nvPr/>
        </p:nvSpPr>
        <p:spPr>
          <a:xfrm>
            <a:off x="499437" y="3592840"/>
            <a:ext cx="6705287" cy="3170099"/>
          </a:xfrm>
          <a:prstGeom prst="rect">
            <a:avLst/>
          </a:prstGeom>
          <a:noFill/>
        </p:spPr>
        <p:txBody>
          <a:bodyPr wrap="square" rtlCol="0">
            <a:spAutoFit/>
          </a:bodyPr>
          <a:lstStyle/>
          <a:p>
            <a:r>
              <a:rPr lang="en-US" sz="4000" dirty="0" err="1">
                <a:latin typeface="Nunito Sans" pitchFamily="2" charset="0"/>
              </a:rPr>
              <a:t>Lợi</a:t>
            </a:r>
            <a:r>
              <a:rPr lang="en-US" sz="4000" dirty="0">
                <a:latin typeface="Nunito Sans" pitchFamily="2" charset="0"/>
              </a:rPr>
              <a:t> </a:t>
            </a:r>
            <a:r>
              <a:rPr lang="en-US" sz="4000" dirty="0" err="1">
                <a:latin typeface="Nunito Sans" pitchFamily="2" charset="0"/>
              </a:rPr>
              <a:t>ích</a:t>
            </a:r>
            <a:r>
              <a:rPr lang="en-US" sz="4000" dirty="0">
                <a:latin typeface="Nunito Sans" pitchFamily="2" charset="0"/>
              </a:rPr>
              <a:t> </a:t>
            </a:r>
            <a:r>
              <a:rPr lang="en-US" sz="4000" dirty="0" err="1">
                <a:latin typeface="Nunito Sans" pitchFamily="2" charset="0"/>
              </a:rPr>
              <a:t>của</a:t>
            </a:r>
            <a:r>
              <a:rPr lang="en-US" sz="4000" dirty="0">
                <a:latin typeface="Nunito Sans" pitchFamily="2" charset="0"/>
              </a:rPr>
              <a:t> </a:t>
            </a:r>
            <a:r>
              <a:rPr lang="en-US" sz="4000" dirty="0" err="1">
                <a:latin typeface="Nunito Sans" pitchFamily="2" charset="0"/>
              </a:rPr>
              <a:t>Observium</a:t>
            </a:r>
            <a:r>
              <a:rPr lang="en-US" sz="4000" dirty="0">
                <a:latin typeface="Nunito Sans" pitchFamily="2" charset="0"/>
              </a:rPr>
              <a:t>:</a:t>
            </a:r>
          </a:p>
          <a:p>
            <a:pPr marL="571500" indent="-571500">
              <a:buFont typeface="Courier New" panose="02070309020205020404" pitchFamily="49" charset="0"/>
              <a:buChar char="o"/>
            </a:pPr>
            <a:r>
              <a:rPr lang="en-US" sz="4000" dirty="0" err="1">
                <a:latin typeface="Nunito Sans" pitchFamily="2" charset="0"/>
              </a:rPr>
              <a:t>Tăng</a:t>
            </a:r>
            <a:r>
              <a:rPr lang="en-US" sz="4000" dirty="0">
                <a:latin typeface="Nunito Sans" pitchFamily="2" charset="0"/>
              </a:rPr>
              <a:t> </a:t>
            </a:r>
            <a:r>
              <a:rPr lang="en-US" sz="4000" dirty="0" err="1">
                <a:latin typeface="Nunito Sans" pitchFamily="2" charset="0"/>
              </a:rPr>
              <a:t>hiệu</a:t>
            </a:r>
            <a:r>
              <a:rPr lang="en-US" sz="4000" dirty="0">
                <a:latin typeface="Nunito Sans" pitchFamily="2" charset="0"/>
              </a:rPr>
              <a:t> </a:t>
            </a:r>
            <a:r>
              <a:rPr lang="en-US" sz="4000" dirty="0" err="1">
                <a:latin typeface="Nunito Sans" pitchFamily="2" charset="0"/>
              </a:rPr>
              <a:t>quả</a:t>
            </a:r>
            <a:r>
              <a:rPr lang="en-US" sz="4000" dirty="0">
                <a:latin typeface="Nunito Sans" pitchFamily="2" charset="0"/>
              </a:rPr>
              <a:t> </a:t>
            </a:r>
            <a:r>
              <a:rPr lang="en-US" sz="4000" dirty="0" err="1">
                <a:latin typeface="Nunito Sans" pitchFamily="2" charset="0"/>
              </a:rPr>
              <a:t>quản</a:t>
            </a:r>
            <a:r>
              <a:rPr lang="en-US" sz="4000" dirty="0">
                <a:latin typeface="Nunito Sans" pitchFamily="2" charset="0"/>
              </a:rPr>
              <a:t> </a:t>
            </a:r>
            <a:r>
              <a:rPr lang="en-US" sz="4000" dirty="0" err="1">
                <a:latin typeface="Nunito Sans" pitchFamily="2" charset="0"/>
              </a:rPr>
              <a:t>lý</a:t>
            </a:r>
            <a:endParaRPr lang="en-US" sz="4000" dirty="0">
              <a:latin typeface="Nunito Sans" pitchFamily="2" charset="0"/>
            </a:endParaRPr>
          </a:p>
          <a:p>
            <a:pPr marL="571500" indent="-571500">
              <a:buFont typeface="Courier New" panose="02070309020205020404" pitchFamily="49" charset="0"/>
              <a:buChar char="o"/>
            </a:pPr>
            <a:r>
              <a:rPr lang="en-US" sz="4000" dirty="0" err="1">
                <a:latin typeface="Nunito Sans" pitchFamily="2" charset="0"/>
              </a:rPr>
              <a:t>Giảm</a:t>
            </a:r>
            <a:r>
              <a:rPr lang="en-US" sz="4000" dirty="0">
                <a:latin typeface="Nunito Sans" pitchFamily="2" charset="0"/>
              </a:rPr>
              <a:t> </a:t>
            </a:r>
            <a:r>
              <a:rPr lang="en-US" sz="4000" dirty="0" err="1">
                <a:latin typeface="Nunito Sans" pitchFamily="2" charset="0"/>
              </a:rPr>
              <a:t>thời</a:t>
            </a:r>
            <a:r>
              <a:rPr lang="en-US" sz="4000" dirty="0">
                <a:latin typeface="Nunito Sans" pitchFamily="2" charset="0"/>
              </a:rPr>
              <a:t> </a:t>
            </a:r>
            <a:r>
              <a:rPr lang="en-US" sz="4000" dirty="0" err="1">
                <a:latin typeface="Nunito Sans" pitchFamily="2" charset="0"/>
              </a:rPr>
              <a:t>gian</a:t>
            </a:r>
            <a:r>
              <a:rPr lang="en-US" sz="4000" dirty="0">
                <a:latin typeface="Nunito Sans" pitchFamily="2" charset="0"/>
              </a:rPr>
              <a:t> </a:t>
            </a:r>
            <a:r>
              <a:rPr lang="en-US" sz="4000" dirty="0" err="1">
                <a:latin typeface="Nunito Sans" pitchFamily="2" charset="0"/>
              </a:rPr>
              <a:t>phát</a:t>
            </a:r>
            <a:r>
              <a:rPr lang="en-US" sz="4000" dirty="0">
                <a:latin typeface="Nunito Sans" pitchFamily="2" charset="0"/>
              </a:rPr>
              <a:t> </a:t>
            </a:r>
            <a:r>
              <a:rPr lang="en-US" sz="4000" dirty="0" err="1">
                <a:latin typeface="Nunito Sans" pitchFamily="2" charset="0"/>
              </a:rPr>
              <a:t>hiện</a:t>
            </a:r>
            <a:r>
              <a:rPr lang="en-US" sz="4000" dirty="0">
                <a:latin typeface="Nunito Sans" pitchFamily="2" charset="0"/>
              </a:rPr>
              <a:t> </a:t>
            </a:r>
            <a:r>
              <a:rPr lang="en-US" sz="4000" dirty="0" err="1">
                <a:latin typeface="Nunito Sans" pitchFamily="2" charset="0"/>
              </a:rPr>
              <a:t>và</a:t>
            </a:r>
            <a:r>
              <a:rPr lang="en-US" sz="4000" dirty="0">
                <a:latin typeface="Nunito Sans" pitchFamily="2" charset="0"/>
              </a:rPr>
              <a:t> </a:t>
            </a:r>
            <a:r>
              <a:rPr lang="en-US" sz="4000" dirty="0" err="1">
                <a:latin typeface="Nunito Sans" pitchFamily="2" charset="0"/>
              </a:rPr>
              <a:t>xử</a:t>
            </a:r>
            <a:r>
              <a:rPr lang="en-US" sz="4000" dirty="0">
                <a:latin typeface="Nunito Sans" pitchFamily="2" charset="0"/>
              </a:rPr>
              <a:t> </a:t>
            </a:r>
            <a:r>
              <a:rPr lang="en-US" sz="4000" dirty="0" err="1">
                <a:latin typeface="Nunito Sans" pitchFamily="2" charset="0"/>
              </a:rPr>
              <a:t>lý</a:t>
            </a:r>
            <a:r>
              <a:rPr lang="en-US" sz="4000" dirty="0">
                <a:latin typeface="Nunito Sans" pitchFamily="2" charset="0"/>
              </a:rPr>
              <a:t> </a:t>
            </a:r>
            <a:r>
              <a:rPr lang="en-US" sz="4000" dirty="0" err="1">
                <a:latin typeface="Nunito Sans" pitchFamily="2" charset="0"/>
              </a:rPr>
              <a:t>sự</a:t>
            </a:r>
            <a:r>
              <a:rPr lang="en-US" sz="4000" dirty="0">
                <a:latin typeface="Nunito Sans" pitchFamily="2" charset="0"/>
              </a:rPr>
              <a:t> </a:t>
            </a:r>
            <a:r>
              <a:rPr lang="en-US" sz="4000" dirty="0" err="1">
                <a:latin typeface="Nunito Sans" pitchFamily="2" charset="0"/>
              </a:rPr>
              <a:t>cố</a:t>
            </a:r>
            <a:endParaRPr lang="en-US" sz="4000" dirty="0">
              <a:latin typeface="Nunito Sans" pitchFamily="2" charset="0"/>
            </a:endParaRPr>
          </a:p>
          <a:p>
            <a:pPr marL="571500" indent="-571500">
              <a:buFont typeface="Courier New" panose="02070309020205020404" pitchFamily="49" charset="0"/>
              <a:buChar char="o"/>
            </a:pPr>
            <a:r>
              <a:rPr lang="en-US" sz="4000" dirty="0" err="1">
                <a:latin typeface="Nunito Sans" pitchFamily="2" charset="0"/>
              </a:rPr>
              <a:t>Khả</a:t>
            </a:r>
            <a:r>
              <a:rPr lang="en-US" sz="4000" dirty="0">
                <a:latin typeface="Nunito Sans" pitchFamily="2" charset="0"/>
              </a:rPr>
              <a:t> </a:t>
            </a:r>
            <a:r>
              <a:rPr lang="en-US" sz="4000" dirty="0" err="1">
                <a:latin typeface="Nunito Sans" pitchFamily="2" charset="0"/>
              </a:rPr>
              <a:t>năng</a:t>
            </a:r>
            <a:r>
              <a:rPr lang="en-US" sz="4000" dirty="0">
                <a:latin typeface="Nunito Sans" pitchFamily="2" charset="0"/>
              </a:rPr>
              <a:t> </a:t>
            </a:r>
            <a:r>
              <a:rPr lang="en-US" sz="4000" dirty="0" err="1">
                <a:latin typeface="Nunito Sans" pitchFamily="2" charset="0"/>
              </a:rPr>
              <a:t>mở</a:t>
            </a:r>
            <a:r>
              <a:rPr lang="en-US" sz="4000" dirty="0">
                <a:latin typeface="Nunito Sans" pitchFamily="2" charset="0"/>
              </a:rPr>
              <a:t> </a:t>
            </a:r>
            <a:r>
              <a:rPr lang="en-US" sz="4000" dirty="0" err="1">
                <a:latin typeface="Nunito Sans" pitchFamily="2" charset="0"/>
              </a:rPr>
              <a:t>rộng</a:t>
            </a:r>
            <a:r>
              <a:rPr lang="en-US" sz="4000" dirty="0">
                <a:latin typeface="Nunito Sans" pitchFamily="2" charset="0"/>
              </a:rPr>
              <a:t> </a:t>
            </a:r>
            <a:r>
              <a:rPr lang="en-US" sz="4000" dirty="0" err="1">
                <a:latin typeface="Nunito Sans" pitchFamily="2" charset="0"/>
              </a:rPr>
              <a:t>cao</a:t>
            </a:r>
            <a:endParaRPr lang="en-US" sz="4000" dirty="0">
              <a:latin typeface="Nunito Sans" pitchFamily="2" charset="0"/>
            </a:endParaRPr>
          </a:p>
        </p:txBody>
      </p:sp>
      <p:pic>
        <p:nvPicPr>
          <p:cNvPr id="32" name="Picture 31" descr="A screenshot of a computer&#10;&#10;Description automatically generated">
            <a:extLst>
              <a:ext uri="{FF2B5EF4-FFF2-40B4-BE49-F238E27FC236}">
                <a16:creationId xmlns:a16="http://schemas.microsoft.com/office/drawing/2014/main" id="{45F11386-9271-A6A2-FDE1-31749F487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0" y="1167131"/>
            <a:ext cx="10267256" cy="8727167"/>
          </a:xfrm>
          <a:prstGeom prst="rect">
            <a:avLst/>
          </a:prstGeom>
        </p:spPr>
      </p:pic>
    </p:spTree>
    <p:extLst>
      <p:ext uri="{BB962C8B-B14F-4D97-AF65-F5344CB8AC3E}">
        <p14:creationId xmlns:p14="http://schemas.microsoft.com/office/powerpoint/2010/main" val="300784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 name="Google Shape;1857;p60">
            <a:extLst>
              <a:ext uri="{FF2B5EF4-FFF2-40B4-BE49-F238E27FC236}">
                <a16:creationId xmlns:a16="http://schemas.microsoft.com/office/drawing/2014/main" id="{9CB69DF4-976F-E126-450B-CE8C1A41CFF5}"/>
              </a:ext>
            </a:extLst>
          </p:cNvPr>
          <p:cNvGrpSpPr/>
          <p:nvPr/>
        </p:nvGrpSpPr>
        <p:grpSpPr>
          <a:xfrm flipH="1">
            <a:off x="-92984" y="7315151"/>
            <a:ext cx="1857636" cy="2988296"/>
            <a:chOff x="3231057" y="5846468"/>
            <a:chExt cx="1701919" cy="2302424"/>
          </a:xfrm>
        </p:grpSpPr>
        <p:sp>
          <p:nvSpPr>
            <p:cNvPr id="10" name="Google Shape;1858;p60">
              <a:extLst>
                <a:ext uri="{FF2B5EF4-FFF2-40B4-BE49-F238E27FC236}">
                  <a16:creationId xmlns:a16="http://schemas.microsoft.com/office/drawing/2014/main" id="{7E7EFDF3-EB79-BDFF-D3C4-165C227285DF}"/>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9;p60">
              <a:extLst>
                <a:ext uri="{FF2B5EF4-FFF2-40B4-BE49-F238E27FC236}">
                  <a16:creationId xmlns:a16="http://schemas.microsoft.com/office/drawing/2014/main" id="{2C65596F-BE12-F5DA-9848-9AA7431628BD}"/>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0;p60">
              <a:extLst>
                <a:ext uri="{FF2B5EF4-FFF2-40B4-BE49-F238E27FC236}">
                  <a16:creationId xmlns:a16="http://schemas.microsoft.com/office/drawing/2014/main" id="{8F822243-C594-B398-5D17-B18AA60BEC9F}"/>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1;p60">
              <a:extLst>
                <a:ext uri="{FF2B5EF4-FFF2-40B4-BE49-F238E27FC236}">
                  <a16:creationId xmlns:a16="http://schemas.microsoft.com/office/drawing/2014/main" id="{9FDEF710-BE11-0EAD-9F52-18B972444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2;p60">
              <a:extLst>
                <a:ext uri="{FF2B5EF4-FFF2-40B4-BE49-F238E27FC236}">
                  <a16:creationId xmlns:a16="http://schemas.microsoft.com/office/drawing/2014/main" id="{531353AE-2A86-89EE-3953-5E86E90EF18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60">
              <a:extLst>
                <a:ext uri="{FF2B5EF4-FFF2-40B4-BE49-F238E27FC236}">
                  <a16:creationId xmlns:a16="http://schemas.microsoft.com/office/drawing/2014/main" id="{3B5708E4-7EF0-24FB-C4D4-B29022054EF7}"/>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4;p60">
              <a:extLst>
                <a:ext uri="{FF2B5EF4-FFF2-40B4-BE49-F238E27FC236}">
                  <a16:creationId xmlns:a16="http://schemas.microsoft.com/office/drawing/2014/main" id="{5033745F-2507-DE1B-6C37-B07DEC31467D}"/>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5;p60">
              <a:extLst>
                <a:ext uri="{FF2B5EF4-FFF2-40B4-BE49-F238E27FC236}">
                  <a16:creationId xmlns:a16="http://schemas.microsoft.com/office/drawing/2014/main" id="{C4EC9357-96ED-669D-C5E3-160DC16893E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6;p60">
              <a:extLst>
                <a:ext uri="{FF2B5EF4-FFF2-40B4-BE49-F238E27FC236}">
                  <a16:creationId xmlns:a16="http://schemas.microsoft.com/office/drawing/2014/main" id="{F59FF2CA-5649-7523-792E-D7AEBF48F7E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7;p60">
              <a:extLst>
                <a:ext uri="{FF2B5EF4-FFF2-40B4-BE49-F238E27FC236}">
                  <a16:creationId xmlns:a16="http://schemas.microsoft.com/office/drawing/2014/main" id="{F871815C-A487-19AC-97D6-081E4A079951}"/>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8;p60">
              <a:extLst>
                <a:ext uri="{FF2B5EF4-FFF2-40B4-BE49-F238E27FC236}">
                  <a16:creationId xmlns:a16="http://schemas.microsoft.com/office/drawing/2014/main" id="{0F152B3B-67DD-2638-F99F-781F32AFCAF4}"/>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9;p60">
              <a:extLst>
                <a:ext uri="{FF2B5EF4-FFF2-40B4-BE49-F238E27FC236}">
                  <a16:creationId xmlns:a16="http://schemas.microsoft.com/office/drawing/2014/main" id="{94AAFECA-5F42-0E26-EA09-7626C2BE444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roup 2">
            <a:extLst>
              <a:ext uri="{FF2B5EF4-FFF2-40B4-BE49-F238E27FC236}">
                <a16:creationId xmlns:a16="http://schemas.microsoft.com/office/drawing/2014/main" id="{A2FCACF6-FC83-6FC6-FBE9-92AABB0ECCF1}"/>
              </a:ext>
            </a:extLst>
          </p:cNvPr>
          <p:cNvGrpSpPr/>
          <p:nvPr/>
        </p:nvGrpSpPr>
        <p:grpSpPr>
          <a:xfrm>
            <a:off x="-3309111" y="-2719823"/>
            <a:ext cx="5041299" cy="5041299"/>
            <a:chOff x="0" y="0"/>
            <a:chExt cx="812800" cy="812800"/>
          </a:xfrm>
        </p:grpSpPr>
        <p:sp>
          <p:nvSpPr>
            <p:cNvPr id="26" name="Freeform 3">
              <a:extLst>
                <a:ext uri="{FF2B5EF4-FFF2-40B4-BE49-F238E27FC236}">
                  <a16:creationId xmlns:a16="http://schemas.microsoft.com/office/drawing/2014/main" id="{89DE3EE5-F6ED-7D21-8762-51DFD582C7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7" name="TextBox 4">
              <a:extLst>
                <a:ext uri="{FF2B5EF4-FFF2-40B4-BE49-F238E27FC236}">
                  <a16:creationId xmlns:a16="http://schemas.microsoft.com/office/drawing/2014/main" id="{B6B23005-A0BC-73A0-E12C-7CAA11FC695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8" name="Text Placeholder 26">
            <a:extLst>
              <a:ext uri="{FF2B5EF4-FFF2-40B4-BE49-F238E27FC236}">
                <a16:creationId xmlns:a16="http://schemas.microsoft.com/office/drawing/2014/main" id="{32423863-8CE0-7B30-80A8-BEB220BF1D83}"/>
              </a:ext>
            </a:extLst>
          </p:cNvPr>
          <p:cNvSpPr>
            <a:spLocks noGrp="1"/>
          </p:cNvSpPr>
          <p:nvPr>
            <p:ph type="body" idx="1"/>
          </p:nvPr>
        </p:nvSpPr>
        <p:spPr>
          <a:xfrm>
            <a:off x="2094800" y="130026"/>
            <a:ext cx="15108012" cy="935465"/>
          </a:xfrm>
        </p:spPr>
        <p:txBody>
          <a:bodyPr/>
          <a:lstStyle/>
          <a:p>
            <a:r>
              <a:rPr lang="en-US" sz="5400" dirty="0" err="1">
                <a:latin typeface="Nunito Sans Black" pitchFamily="2" charset="0"/>
              </a:rPr>
              <a:t>Giới</a:t>
            </a:r>
            <a:r>
              <a:rPr lang="en-US" sz="5400" dirty="0">
                <a:latin typeface="Nunito Sans Black" pitchFamily="2" charset="0"/>
              </a:rPr>
              <a:t> </a:t>
            </a:r>
            <a:r>
              <a:rPr lang="en-US" sz="5400" dirty="0" err="1">
                <a:latin typeface="Nunito Sans Black" pitchFamily="2" charset="0"/>
              </a:rPr>
              <a:t>thiệu</a:t>
            </a:r>
            <a:r>
              <a:rPr lang="en-US" sz="5400" dirty="0">
                <a:latin typeface="Nunito Sans Black" pitchFamily="2" charset="0"/>
              </a:rPr>
              <a:t> </a:t>
            </a:r>
            <a:r>
              <a:rPr lang="en-US" sz="5400" dirty="0" err="1">
                <a:latin typeface="Nunito Sans Black" pitchFamily="2" charset="0"/>
              </a:rPr>
              <a:t>về</a:t>
            </a:r>
            <a:r>
              <a:rPr lang="en-US" sz="5400" dirty="0">
                <a:latin typeface="Nunito Sans Black" pitchFamily="2" charset="0"/>
              </a:rPr>
              <a:t> </a:t>
            </a:r>
            <a:r>
              <a:rPr lang="en-US" sz="5400" dirty="0" err="1">
                <a:latin typeface="Nunito Sans Black" pitchFamily="2" charset="0"/>
              </a:rPr>
              <a:t>Observium</a:t>
            </a:r>
            <a:endParaRPr lang="en-US" sz="5400" dirty="0">
              <a:latin typeface="Nunito Sans Black" pitchFamily="2" charset="0"/>
            </a:endParaRPr>
          </a:p>
        </p:txBody>
      </p:sp>
      <p:sp>
        <p:nvSpPr>
          <p:cNvPr id="29" name="TextBox 7">
            <a:extLst>
              <a:ext uri="{FF2B5EF4-FFF2-40B4-BE49-F238E27FC236}">
                <a16:creationId xmlns:a16="http://schemas.microsoft.com/office/drawing/2014/main" id="{156B627F-CF86-5444-2C7B-FFB13384DD1E}"/>
              </a:ext>
            </a:extLst>
          </p:cNvPr>
          <p:cNvSpPr txBox="1"/>
          <p:nvPr/>
        </p:nvSpPr>
        <p:spPr>
          <a:xfrm>
            <a:off x="-312424" y="67739"/>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1</a:t>
            </a:r>
          </a:p>
        </p:txBody>
      </p:sp>
      <p:sp>
        <p:nvSpPr>
          <p:cNvPr id="30" name="TextBox 29">
            <a:extLst>
              <a:ext uri="{FF2B5EF4-FFF2-40B4-BE49-F238E27FC236}">
                <a16:creationId xmlns:a16="http://schemas.microsoft.com/office/drawing/2014/main" id="{107402EC-3B1A-148F-7178-D042DF5FCD9B}"/>
              </a:ext>
            </a:extLst>
          </p:cNvPr>
          <p:cNvSpPr txBox="1"/>
          <p:nvPr/>
        </p:nvSpPr>
        <p:spPr>
          <a:xfrm>
            <a:off x="499437" y="3592840"/>
            <a:ext cx="6705287" cy="3170099"/>
          </a:xfrm>
          <a:prstGeom prst="rect">
            <a:avLst/>
          </a:prstGeom>
          <a:noFill/>
        </p:spPr>
        <p:txBody>
          <a:bodyPr wrap="square" rtlCol="0">
            <a:spAutoFit/>
          </a:bodyPr>
          <a:lstStyle/>
          <a:p>
            <a:r>
              <a:rPr lang="en-US" sz="4000" dirty="0" err="1">
                <a:latin typeface="Nunito Sans" pitchFamily="2" charset="0"/>
              </a:rPr>
              <a:t>Ứng</a:t>
            </a:r>
            <a:r>
              <a:rPr lang="en-US" sz="4000" dirty="0">
                <a:latin typeface="Nunito Sans" pitchFamily="2" charset="0"/>
              </a:rPr>
              <a:t> </a:t>
            </a:r>
            <a:r>
              <a:rPr lang="en-US" sz="4000" dirty="0" err="1">
                <a:latin typeface="Nunito Sans" pitchFamily="2" charset="0"/>
              </a:rPr>
              <a:t>dụng</a:t>
            </a:r>
            <a:r>
              <a:rPr lang="en-US" sz="4000" dirty="0">
                <a:latin typeface="Nunito Sans" pitchFamily="2" charset="0"/>
              </a:rPr>
              <a:t> </a:t>
            </a:r>
            <a:r>
              <a:rPr lang="en-US" sz="4000" dirty="0" err="1">
                <a:latin typeface="Nunito Sans" pitchFamily="2" charset="0"/>
              </a:rPr>
              <a:t>trong</a:t>
            </a:r>
            <a:r>
              <a:rPr lang="en-US" sz="4000" dirty="0">
                <a:latin typeface="Nunito Sans" pitchFamily="2" charset="0"/>
              </a:rPr>
              <a:t> </a:t>
            </a:r>
            <a:r>
              <a:rPr lang="en-US" sz="4000" dirty="0" err="1">
                <a:latin typeface="Nunito Sans" pitchFamily="2" charset="0"/>
              </a:rPr>
              <a:t>thực</a:t>
            </a:r>
            <a:r>
              <a:rPr lang="en-US" sz="4000" dirty="0">
                <a:latin typeface="Nunito Sans" pitchFamily="2" charset="0"/>
              </a:rPr>
              <a:t> </a:t>
            </a:r>
            <a:r>
              <a:rPr lang="en-US" sz="4000" dirty="0" err="1">
                <a:latin typeface="Nunito Sans" pitchFamily="2" charset="0"/>
              </a:rPr>
              <a:t>tế</a:t>
            </a:r>
            <a:r>
              <a:rPr lang="en-US" sz="4000" dirty="0">
                <a:latin typeface="Nunito Sans" pitchFamily="2" charset="0"/>
              </a:rPr>
              <a:t>:</a:t>
            </a:r>
          </a:p>
          <a:p>
            <a:pPr marL="571500" indent="-571500">
              <a:buFont typeface="Courier New" panose="02070309020205020404" pitchFamily="49" charset="0"/>
              <a:buChar char="o"/>
            </a:pPr>
            <a:r>
              <a:rPr lang="en-US" sz="4000" dirty="0" err="1">
                <a:latin typeface="Nunito Sans" pitchFamily="2" charset="0"/>
              </a:rPr>
              <a:t>Giám</a:t>
            </a:r>
            <a:r>
              <a:rPr lang="en-US" sz="4000" dirty="0">
                <a:latin typeface="Nunito Sans" pitchFamily="2" charset="0"/>
              </a:rPr>
              <a:t> </a:t>
            </a:r>
            <a:r>
              <a:rPr lang="en-US" sz="4000" dirty="0" err="1">
                <a:latin typeface="Nunito Sans" pitchFamily="2" charset="0"/>
              </a:rPr>
              <a:t>sát</a:t>
            </a:r>
            <a:r>
              <a:rPr lang="en-US" sz="4000" dirty="0">
                <a:latin typeface="Nunito Sans" pitchFamily="2" charset="0"/>
              </a:rPr>
              <a:t> </a:t>
            </a:r>
            <a:r>
              <a:rPr lang="en-US" sz="4000" dirty="0" err="1">
                <a:latin typeface="Nunito Sans" pitchFamily="2" charset="0"/>
              </a:rPr>
              <a:t>hệ</a:t>
            </a:r>
            <a:r>
              <a:rPr lang="en-US" sz="4000" dirty="0">
                <a:latin typeface="Nunito Sans" pitchFamily="2" charset="0"/>
              </a:rPr>
              <a:t> </a:t>
            </a:r>
            <a:r>
              <a:rPr lang="en-US" sz="4000" dirty="0" err="1">
                <a:latin typeface="Nunito Sans" pitchFamily="2" charset="0"/>
              </a:rPr>
              <a:t>thống</a:t>
            </a:r>
            <a:r>
              <a:rPr lang="en-US" sz="4000" dirty="0">
                <a:latin typeface="Nunito Sans" pitchFamily="2" charset="0"/>
              </a:rPr>
              <a:t> </a:t>
            </a:r>
            <a:r>
              <a:rPr lang="en-US" sz="4000" dirty="0" err="1">
                <a:latin typeface="Nunito Sans" pitchFamily="2" charset="0"/>
              </a:rPr>
              <a:t>mạng</a:t>
            </a:r>
            <a:r>
              <a:rPr lang="en-US" sz="4000" dirty="0">
                <a:latin typeface="Nunito Sans" pitchFamily="2" charset="0"/>
              </a:rPr>
              <a:t> </a:t>
            </a:r>
            <a:r>
              <a:rPr lang="en-US" sz="4000" dirty="0" err="1">
                <a:latin typeface="Nunito Sans" pitchFamily="2" charset="0"/>
              </a:rPr>
              <a:t>doanh</a:t>
            </a:r>
            <a:r>
              <a:rPr lang="en-US" sz="4000" dirty="0">
                <a:latin typeface="Nunito Sans" pitchFamily="2" charset="0"/>
              </a:rPr>
              <a:t> </a:t>
            </a:r>
            <a:r>
              <a:rPr lang="en-US" sz="4000" dirty="0" err="1">
                <a:latin typeface="Nunito Sans" pitchFamily="2" charset="0"/>
              </a:rPr>
              <a:t>nghiệp</a:t>
            </a:r>
            <a:endParaRPr lang="en-US" sz="4000" dirty="0">
              <a:latin typeface="Nunito Sans" pitchFamily="2" charset="0"/>
            </a:endParaRPr>
          </a:p>
          <a:p>
            <a:pPr marL="571500" indent="-571500">
              <a:buFont typeface="Courier New" panose="02070309020205020404" pitchFamily="49" charset="0"/>
              <a:buChar char="o"/>
            </a:pPr>
            <a:r>
              <a:rPr lang="en-US" sz="4000" dirty="0" err="1">
                <a:latin typeface="Nunito Sans" pitchFamily="2" charset="0"/>
              </a:rPr>
              <a:t>Giám</a:t>
            </a:r>
            <a:r>
              <a:rPr lang="en-US" sz="4000" dirty="0">
                <a:latin typeface="Nunito Sans" pitchFamily="2" charset="0"/>
              </a:rPr>
              <a:t> </a:t>
            </a:r>
            <a:r>
              <a:rPr lang="en-US" sz="4000" dirty="0" err="1">
                <a:latin typeface="Nunito Sans" pitchFamily="2" charset="0"/>
              </a:rPr>
              <a:t>sát</a:t>
            </a:r>
            <a:r>
              <a:rPr lang="en-US" sz="4000" dirty="0">
                <a:latin typeface="Nunito Sans" pitchFamily="2" charset="0"/>
              </a:rPr>
              <a:t> </a:t>
            </a:r>
            <a:r>
              <a:rPr lang="en-US" sz="4000" dirty="0" err="1">
                <a:latin typeface="Nunito Sans" pitchFamily="2" charset="0"/>
              </a:rPr>
              <a:t>trung</a:t>
            </a:r>
            <a:r>
              <a:rPr lang="en-US" sz="4000" dirty="0">
                <a:latin typeface="Nunito Sans" pitchFamily="2" charset="0"/>
              </a:rPr>
              <a:t> </a:t>
            </a:r>
            <a:r>
              <a:rPr lang="en-US" sz="4000" dirty="0" err="1">
                <a:latin typeface="Nunito Sans" pitchFamily="2" charset="0"/>
              </a:rPr>
              <a:t>tâm</a:t>
            </a:r>
            <a:r>
              <a:rPr lang="en-US" sz="4000" dirty="0">
                <a:latin typeface="Nunito Sans" pitchFamily="2" charset="0"/>
              </a:rPr>
              <a:t> </a:t>
            </a:r>
            <a:r>
              <a:rPr lang="en-US" sz="4000" dirty="0" err="1">
                <a:latin typeface="Nunito Sans" pitchFamily="2" charset="0"/>
              </a:rPr>
              <a:t>dữ</a:t>
            </a:r>
            <a:r>
              <a:rPr lang="en-US" sz="4000" dirty="0">
                <a:latin typeface="Nunito Sans" pitchFamily="2" charset="0"/>
              </a:rPr>
              <a:t> </a:t>
            </a:r>
            <a:r>
              <a:rPr lang="en-US" sz="4000" dirty="0" err="1">
                <a:latin typeface="Nunito Sans" pitchFamily="2" charset="0"/>
              </a:rPr>
              <a:t>liệu</a:t>
            </a:r>
            <a:endParaRPr lang="en-US" sz="4000" dirty="0">
              <a:latin typeface="Nunito Sans" pitchFamily="2" charset="0"/>
            </a:endParaRPr>
          </a:p>
        </p:txBody>
      </p:sp>
      <p:pic>
        <p:nvPicPr>
          <p:cNvPr id="32" name="Picture 31" descr="A screenshot of a computer&#10;&#10;Description automatically generated">
            <a:extLst>
              <a:ext uri="{FF2B5EF4-FFF2-40B4-BE49-F238E27FC236}">
                <a16:creationId xmlns:a16="http://schemas.microsoft.com/office/drawing/2014/main" id="{45F11386-9271-A6A2-FDE1-31749F487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60" y="1167131"/>
            <a:ext cx="10267256" cy="8727167"/>
          </a:xfrm>
          <a:prstGeom prst="rect">
            <a:avLst/>
          </a:prstGeom>
        </p:spPr>
      </p:pic>
    </p:spTree>
    <p:extLst>
      <p:ext uri="{BB962C8B-B14F-4D97-AF65-F5344CB8AC3E}">
        <p14:creationId xmlns:p14="http://schemas.microsoft.com/office/powerpoint/2010/main" val="2859804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 name="Google Shape;1857;p60">
            <a:extLst>
              <a:ext uri="{FF2B5EF4-FFF2-40B4-BE49-F238E27FC236}">
                <a16:creationId xmlns:a16="http://schemas.microsoft.com/office/drawing/2014/main" id="{9CB69DF4-976F-E126-450B-CE8C1A41CFF5}"/>
              </a:ext>
            </a:extLst>
          </p:cNvPr>
          <p:cNvGrpSpPr/>
          <p:nvPr/>
        </p:nvGrpSpPr>
        <p:grpSpPr>
          <a:xfrm flipH="1">
            <a:off x="-92984" y="7315151"/>
            <a:ext cx="1857636" cy="2988296"/>
            <a:chOff x="3231057" y="5846468"/>
            <a:chExt cx="1701919" cy="2302424"/>
          </a:xfrm>
        </p:grpSpPr>
        <p:sp>
          <p:nvSpPr>
            <p:cNvPr id="10" name="Google Shape;1858;p60">
              <a:extLst>
                <a:ext uri="{FF2B5EF4-FFF2-40B4-BE49-F238E27FC236}">
                  <a16:creationId xmlns:a16="http://schemas.microsoft.com/office/drawing/2014/main" id="{7E7EFDF3-EB79-BDFF-D3C4-165C227285DF}"/>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9;p60">
              <a:extLst>
                <a:ext uri="{FF2B5EF4-FFF2-40B4-BE49-F238E27FC236}">
                  <a16:creationId xmlns:a16="http://schemas.microsoft.com/office/drawing/2014/main" id="{2C65596F-BE12-F5DA-9848-9AA7431628BD}"/>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0;p60">
              <a:extLst>
                <a:ext uri="{FF2B5EF4-FFF2-40B4-BE49-F238E27FC236}">
                  <a16:creationId xmlns:a16="http://schemas.microsoft.com/office/drawing/2014/main" id="{8F822243-C594-B398-5D17-B18AA60BEC9F}"/>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1;p60">
              <a:extLst>
                <a:ext uri="{FF2B5EF4-FFF2-40B4-BE49-F238E27FC236}">
                  <a16:creationId xmlns:a16="http://schemas.microsoft.com/office/drawing/2014/main" id="{9FDEF710-BE11-0EAD-9F52-18B972444D6F}"/>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2;p60">
              <a:extLst>
                <a:ext uri="{FF2B5EF4-FFF2-40B4-BE49-F238E27FC236}">
                  <a16:creationId xmlns:a16="http://schemas.microsoft.com/office/drawing/2014/main" id="{531353AE-2A86-89EE-3953-5E86E90EF18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63;p60">
              <a:extLst>
                <a:ext uri="{FF2B5EF4-FFF2-40B4-BE49-F238E27FC236}">
                  <a16:creationId xmlns:a16="http://schemas.microsoft.com/office/drawing/2014/main" id="{3B5708E4-7EF0-24FB-C4D4-B29022054EF7}"/>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64;p60">
              <a:extLst>
                <a:ext uri="{FF2B5EF4-FFF2-40B4-BE49-F238E27FC236}">
                  <a16:creationId xmlns:a16="http://schemas.microsoft.com/office/drawing/2014/main" id="{5033745F-2507-DE1B-6C37-B07DEC31467D}"/>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5;p60">
              <a:extLst>
                <a:ext uri="{FF2B5EF4-FFF2-40B4-BE49-F238E27FC236}">
                  <a16:creationId xmlns:a16="http://schemas.microsoft.com/office/drawing/2014/main" id="{C4EC9357-96ED-669D-C5E3-160DC16893E4}"/>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6;p60">
              <a:extLst>
                <a:ext uri="{FF2B5EF4-FFF2-40B4-BE49-F238E27FC236}">
                  <a16:creationId xmlns:a16="http://schemas.microsoft.com/office/drawing/2014/main" id="{F59FF2CA-5649-7523-792E-D7AEBF48F7E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7;p60">
              <a:extLst>
                <a:ext uri="{FF2B5EF4-FFF2-40B4-BE49-F238E27FC236}">
                  <a16:creationId xmlns:a16="http://schemas.microsoft.com/office/drawing/2014/main" id="{F871815C-A487-19AC-97D6-081E4A079951}"/>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8;p60">
              <a:extLst>
                <a:ext uri="{FF2B5EF4-FFF2-40B4-BE49-F238E27FC236}">
                  <a16:creationId xmlns:a16="http://schemas.microsoft.com/office/drawing/2014/main" id="{0F152B3B-67DD-2638-F99F-781F32AFCAF4}"/>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9;p60">
              <a:extLst>
                <a:ext uri="{FF2B5EF4-FFF2-40B4-BE49-F238E27FC236}">
                  <a16:creationId xmlns:a16="http://schemas.microsoft.com/office/drawing/2014/main" id="{94AAFECA-5F42-0E26-EA09-7626C2BE444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roup 2">
            <a:extLst>
              <a:ext uri="{FF2B5EF4-FFF2-40B4-BE49-F238E27FC236}">
                <a16:creationId xmlns:a16="http://schemas.microsoft.com/office/drawing/2014/main" id="{A2FCACF6-FC83-6FC6-FBE9-92AABB0ECCF1}"/>
              </a:ext>
            </a:extLst>
          </p:cNvPr>
          <p:cNvGrpSpPr/>
          <p:nvPr/>
        </p:nvGrpSpPr>
        <p:grpSpPr>
          <a:xfrm>
            <a:off x="-3309111" y="-2719823"/>
            <a:ext cx="5041299" cy="5041299"/>
            <a:chOff x="0" y="0"/>
            <a:chExt cx="812800" cy="812800"/>
          </a:xfrm>
        </p:grpSpPr>
        <p:sp>
          <p:nvSpPr>
            <p:cNvPr id="26" name="Freeform 3">
              <a:extLst>
                <a:ext uri="{FF2B5EF4-FFF2-40B4-BE49-F238E27FC236}">
                  <a16:creationId xmlns:a16="http://schemas.microsoft.com/office/drawing/2014/main" id="{89DE3EE5-F6ED-7D21-8762-51DFD582C7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27" name="TextBox 4">
              <a:extLst>
                <a:ext uri="{FF2B5EF4-FFF2-40B4-BE49-F238E27FC236}">
                  <a16:creationId xmlns:a16="http://schemas.microsoft.com/office/drawing/2014/main" id="{B6B23005-A0BC-73A0-E12C-7CAA11FC6956}"/>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28" name="Text Placeholder 26">
            <a:extLst>
              <a:ext uri="{FF2B5EF4-FFF2-40B4-BE49-F238E27FC236}">
                <a16:creationId xmlns:a16="http://schemas.microsoft.com/office/drawing/2014/main" id="{32423863-8CE0-7B30-80A8-BEB220BF1D83}"/>
              </a:ext>
            </a:extLst>
          </p:cNvPr>
          <p:cNvSpPr>
            <a:spLocks noGrp="1"/>
          </p:cNvSpPr>
          <p:nvPr>
            <p:ph type="body" idx="1"/>
          </p:nvPr>
        </p:nvSpPr>
        <p:spPr>
          <a:xfrm>
            <a:off x="2094800" y="130026"/>
            <a:ext cx="15108012" cy="935465"/>
          </a:xfrm>
        </p:spPr>
        <p:txBody>
          <a:bodyPr/>
          <a:lstStyle/>
          <a:p>
            <a:r>
              <a:rPr lang="en-US" sz="5400" dirty="0" err="1">
                <a:latin typeface="Nunito Sans Black" pitchFamily="2" charset="0"/>
              </a:rPr>
              <a:t>Cấu</a:t>
            </a:r>
            <a:r>
              <a:rPr lang="en-US" sz="5400" dirty="0">
                <a:latin typeface="Nunito Sans Black" pitchFamily="2" charset="0"/>
              </a:rPr>
              <a:t> </a:t>
            </a:r>
            <a:r>
              <a:rPr lang="en-US" sz="5400" dirty="0" err="1">
                <a:latin typeface="Nunito Sans Black" pitchFamily="2" charset="0"/>
              </a:rPr>
              <a:t>trúc</a:t>
            </a:r>
            <a:r>
              <a:rPr lang="en-US" sz="5400" dirty="0">
                <a:latin typeface="Nunito Sans Black" pitchFamily="2" charset="0"/>
              </a:rPr>
              <a:t> </a:t>
            </a:r>
            <a:r>
              <a:rPr lang="en-US" sz="5400" dirty="0" err="1">
                <a:latin typeface="Nunito Sans Black" pitchFamily="2" charset="0"/>
              </a:rPr>
              <a:t>các</a:t>
            </a:r>
            <a:r>
              <a:rPr lang="en-US" sz="5400" dirty="0">
                <a:latin typeface="Nunito Sans Black" pitchFamily="2" charset="0"/>
              </a:rPr>
              <a:t> </a:t>
            </a:r>
            <a:r>
              <a:rPr lang="en-US" sz="5400" dirty="0" err="1">
                <a:latin typeface="Nunito Sans Black" pitchFamily="2" charset="0"/>
              </a:rPr>
              <a:t>khối</a:t>
            </a:r>
            <a:r>
              <a:rPr lang="en-US" sz="5400" dirty="0">
                <a:latin typeface="Nunito Sans Black" pitchFamily="2" charset="0"/>
              </a:rPr>
              <a:t> </a:t>
            </a:r>
            <a:r>
              <a:rPr lang="en-US" sz="5400" dirty="0" err="1">
                <a:latin typeface="Nunito Sans Black" pitchFamily="2" charset="0"/>
              </a:rPr>
              <a:t>chức</a:t>
            </a:r>
            <a:r>
              <a:rPr lang="en-US" sz="5400" dirty="0">
                <a:latin typeface="Nunito Sans Black" pitchFamily="2" charset="0"/>
              </a:rPr>
              <a:t> </a:t>
            </a:r>
            <a:r>
              <a:rPr lang="en-US" sz="5400" dirty="0" err="1">
                <a:latin typeface="Nunito Sans Black" pitchFamily="2" charset="0"/>
              </a:rPr>
              <a:t>năng</a:t>
            </a:r>
            <a:r>
              <a:rPr lang="en-US" sz="5400" dirty="0">
                <a:latin typeface="Nunito Sans Black" pitchFamily="2" charset="0"/>
              </a:rPr>
              <a:t> </a:t>
            </a:r>
            <a:r>
              <a:rPr lang="en-US" sz="5400" dirty="0" err="1">
                <a:latin typeface="Nunito Sans Black" pitchFamily="2" charset="0"/>
              </a:rPr>
              <a:t>của</a:t>
            </a:r>
            <a:r>
              <a:rPr lang="en-US" sz="5400" dirty="0">
                <a:latin typeface="Nunito Sans Black" pitchFamily="2" charset="0"/>
              </a:rPr>
              <a:t> </a:t>
            </a:r>
            <a:r>
              <a:rPr lang="en-US" sz="5400" dirty="0" err="1">
                <a:latin typeface="Nunito Sans Black" pitchFamily="2" charset="0"/>
              </a:rPr>
              <a:t>Observium</a:t>
            </a:r>
            <a:endParaRPr lang="en-US" sz="5400" dirty="0">
              <a:latin typeface="Nunito Sans Black" pitchFamily="2" charset="0"/>
            </a:endParaRPr>
          </a:p>
        </p:txBody>
      </p:sp>
      <p:sp>
        <p:nvSpPr>
          <p:cNvPr id="29" name="TextBox 7">
            <a:extLst>
              <a:ext uri="{FF2B5EF4-FFF2-40B4-BE49-F238E27FC236}">
                <a16:creationId xmlns:a16="http://schemas.microsoft.com/office/drawing/2014/main" id="{156B627F-CF86-5444-2C7B-FFB13384DD1E}"/>
              </a:ext>
            </a:extLst>
          </p:cNvPr>
          <p:cNvSpPr txBox="1"/>
          <p:nvPr/>
        </p:nvSpPr>
        <p:spPr>
          <a:xfrm>
            <a:off x="-312424" y="67739"/>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2</a:t>
            </a:r>
          </a:p>
        </p:txBody>
      </p:sp>
      <p:sp>
        <p:nvSpPr>
          <p:cNvPr id="30" name="TextBox 29">
            <a:extLst>
              <a:ext uri="{FF2B5EF4-FFF2-40B4-BE49-F238E27FC236}">
                <a16:creationId xmlns:a16="http://schemas.microsoft.com/office/drawing/2014/main" id="{107402EC-3B1A-148F-7178-D042DF5FCD9B}"/>
              </a:ext>
            </a:extLst>
          </p:cNvPr>
          <p:cNvSpPr txBox="1"/>
          <p:nvPr/>
        </p:nvSpPr>
        <p:spPr>
          <a:xfrm>
            <a:off x="903921" y="2683409"/>
            <a:ext cx="6705287" cy="5632311"/>
          </a:xfrm>
          <a:prstGeom prst="rect">
            <a:avLst/>
          </a:prstGeom>
          <a:noFill/>
        </p:spPr>
        <p:txBody>
          <a:bodyPr wrap="square" rtlCol="0">
            <a:spAutoFit/>
          </a:bodyPr>
          <a:lstStyle/>
          <a:p>
            <a:pPr marL="742950" indent="-742950">
              <a:buAutoNum type="arabicPeriod"/>
            </a:pPr>
            <a:r>
              <a:rPr lang="en-US" sz="4000" dirty="0">
                <a:latin typeface="Nunito Sans" pitchFamily="2" charset="0"/>
              </a:rPr>
              <a:t>SNMP + Agent</a:t>
            </a:r>
          </a:p>
          <a:p>
            <a:pPr marL="742950" indent="-742950">
              <a:buAutoNum type="arabicPeriod"/>
            </a:pPr>
            <a:r>
              <a:rPr lang="en-US" sz="4000" dirty="0" err="1">
                <a:latin typeface="Nunito Sans" pitchFamily="2" charset="0"/>
              </a:rPr>
              <a:t>Poller</a:t>
            </a:r>
            <a:endParaRPr lang="en-US" sz="4000" dirty="0">
              <a:latin typeface="Nunito Sans" pitchFamily="2" charset="0"/>
            </a:endParaRPr>
          </a:p>
          <a:p>
            <a:pPr marL="742950" indent="-742950">
              <a:buAutoNum type="arabicPeriod"/>
            </a:pPr>
            <a:r>
              <a:rPr lang="en-US" sz="4000" dirty="0">
                <a:latin typeface="Nunito Sans" pitchFamily="2" charset="0"/>
              </a:rPr>
              <a:t>Billing </a:t>
            </a:r>
            <a:r>
              <a:rPr lang="en-US" sz="4000" dirty="0" err="1">
                <a:latin typeface="Nunito Sans" pitchFamily="2" charset="0"/>
              </a:rPr>
              <a:t>Poller</a:t>
            </a:r>
            <a:endParaRPr lang="en-US" sz="4000" dirty="0">
              <a:latin typeface="Nunito Sans" pitchFamily="2" charset="0"/>
            </a:endParaRPr>
          </a:p>
          <a:p>
            <a:pPr marL="742950" indent="-742950">
              <a:buAutoNum type="arabicPeriod"/>
            </a:pPr>
            <a:r>
              <a:rPr lang="en-US" sz="4000" dirty="0">
                <a:latin typeface="Nunito Sans" pitchFamily="2" charset="0"/>
              </a:rPr>
              <a:t>Discovery</a:t>
            </a:r>
          </a:p>
          <a:p>
            <a:pPr marL="742950" indent="-742950">
              <a:buAutoNum type="arabicPeriod"/>
            </a:pPr>
            <a:r>
              <a:rPr lang="en-US" sz="4000" dirty="0">
                <a:latin typeface="Nunito Sans" pitchFamily="2" charset="0"/>
              </a:rPr>
              <a:t>Memcached</a:t>
            </a:r>
          </a:p>
          <a:p>
            <a:pPr marL="742950" indent="-742950">
              <a:buAutoNum type="arabicPeriod"/>
            </a:pPr>
            <a:r>
              <a:rPr lang="en-US" sz="4000" dirty="0">
                <a:latin typeface="Nunito Sans" pitchFamily="2" charset="0"/>
              </a:rPr>
              <a:t>RRD (Round Robin Database)</a:t>
            </a:r>
          </a:p>
          <a:p>
            <a:pPr marL="742950" indent="-742950">
              <a:buAutoNum type="arabicPeriod"/>
            </a:pPr>
            <a:r>
              <a:rPr lang="en-US" sz="4000" dirty="0">
                <a:latin typeface="Nunito Sans" pitchFamily="2" charset="0"/>
              </a:rPr>
              <a:t>MySQL</a:t>
            </a:r>
          </a:p>
          <a:p>
            <a:pPr marL="742950" indent="-742950">
              <a:buAutoNum type="arabicPeriod"/>
            </a:pPr>
            <a:r>
              <a:rPr lang="en-US" sz="4000" dirty="0">
                <a:latin typeface="Nunito Sans" pitchFamily="2" charset="0"/>
              </a:rPr>
              <a:t>Web GUI </a:t>
            </a:r>
            <a:r>
              <a:rPr lang="en-US" sz="4000" dirty="0" err="1">
                <a:latin typeface="Nunito Sans" pitchFamily="2" charset="0"/>
              </a:rPr>
              <a:t>và</a:t>
            </a:r>
            <a:r>
              <a:rPr lang="en-US" sz="4000" dirty="0">
                <a:latin typeface="Nunito Sans" pitchFamily="2" charset="0"/>
              </a:rPr>
              <a:t> Graphs</a:t>
            </a:r>
          </a:p>
        </p:txBody>
      </p:sp>
      <p:pic>
        <p:nvPicPr>
          <p:cNvPr id="3" name="Picture 2" descr="A diagram of a computer network&#10;&#10;Description automatically generated">
            <a:extLst>
              <a:ext uri="{FF2B5EF4-FFF2-40B4-BE49-F238E27FC236}">
                <a16:creationId xmlns:a16="http://schemas.microsoft.com/office/drawing/2014/main" id="{09926775-6E99-536D-14A9-F64E1D4CE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720" y="1908026"/>
            <a:ext cx="11277600" cy="6470948"/>
          </a:xfrm>
          <a:prstGeom prst="rect">
            <a:avLst/>
          </a:prstGeom>
        </p:spPr>
      </p:pic>
    </p:spTree>
    <p:extLst>
      <p:ext uri="{BB962C8B-B14F-4D97-AF65-F5344CB8AC3E}">
        <p14:creationId xmlns:p14="http://schemas.microsoft.com/office/powerpoint/2010/main" val="1344683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148036" y="5064846"/>
            <a:ext cx="8534400" cy="1996494"/>
          </a:xfrm>
          <a:prstGeom prst="rect">
            <a:avLst/>
          </a:prstGeom>
        </p:spPr>
        <p:txBody>
          <a:bodyPr spcFirstLastPara="1" wrap="square" lIns="182850" tIns="182850" rIns="182850" bIns="182850" anchor="b" anchorCtr="0">
            <a:noAutofit/>
          </a:bodyPr>
          <a:lstStyle/>
          <a:p>
            <a:pPr algn="r"/>
            <a:r>
              <a:rPr lang="en-US" sz="9000" dirty="0" err="1">
                <a:latin typeface="Nunito Sans Black" pitchFamily="2" charset="0"/>
              </a:rPr>
              <a:t>Triển</a:t>
            </a:r>
            <a:r>
              <a:rPr lang="en-US" sz="9000" dirty="0">
                <a:latin typeface="Nunito Sans Black" pitchFamily="2" charset="0"/>
              </a:rPr>
              <a:t> </a:t>
            </a:r>
            <a:r>
              <a:rPr lang="en-US" sz="9000" dirty="0" err="1">
                <a:latin typeface="Nunito Sans Black" pitchFamily="2" charset="0"/>
              </a:rPr>
              <a:t>khai</a:t>
            </a:r>
            <a:r>
              <a:rPr lang="en-US" sz="9000" dirty="0">
                <a:latin typeface="Nunito Sans Black" pitchFamily="2" charset="0"/>
              </a:rPr>
              <a:t> </a:t>
            </a:r>
            <a:r>
              <a:rPr lang="en-US" sz="9000" dirty="0" err="1">
                <a:latin typeface="Nunito Sans Black" pitchFamily="2" charset="0"/>
              </a:rPr>
              <a:t>thực</a:t>
            </a:r>
            <a:r>
              <a:rPr lang="en-US" sz="9000" dirty="0">
                <a:latin typeface="Nunito Sans Black" pitchFamily="2" charset="0"/>
              </a:rPr>
              <a:t> </a:t>
            </a:r>
            <a:r>
              <a:rPr lang="en-US" sz="9000" dirty="0" err="1">
                <a:latin typeface="Nunito Sans Black" pitchFamily="2" charset="0"/>
              </a:rPr>
              <a:t>nghiệm</a:t>
            </a:r>
            <a:endParaRPr lang="vi-VN" sz="9000">
              <a:latin typeface="Nunito Sans Black" pitchFamily="2" charset="0"/>
            </a:endParaRPr>
          </a:p>
        </p:txBody>
      </p:sp>
      <p:sp>
        <p:nvSpPr>
          <p:cNvPr id="539" name="Google Shape;539;p43"/>
          <p:cNvSpPr/>
          <p:nvPr/>
        </p:nvSpPr>
        <p:spPr>
          <a:xfrm>
            <a:off x="17489670" y="3480589"/>
            <a:ext cx="251096" cy="250618"/>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 name="Google Shape;1038;p48">
            <a:extLst>
              <a:ext uri="{FF2B5EF4-FFF2-40B4-BE49-F238E27FC236}">
                <a16:creationId xmlns:a16="http://schemas.microsoft.com/office/drawing/2014/main" id="{BFCA05C6-D590-E8C1-F1AB-D3558449D9C2}"/>
              </a:ext>
            </a:extLst>
          </p:cNvPr>
          <p:cNvSpPr txBox="1">
            <a:spLocks/>
          </p:cNvSpPr>
          <p:nvPr/>
        </p:nvSpPr>
        <p:spPr>
          <a:xfrm>
            <a:off x="8215921" y="2058927"/>
            <a:ext cx="3636972" cy="2339100"/>
          </a:xfrm>
          <a:prstGeom prst="rect">
            <a:avLst/>
          </a:prstGeom>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828800"/>
            <a:r>
              <a:rPr lang="vi-VN" sz="16000" kern="0">
                <a:solidFill>
                  <a:schemeClr val="bg1"/>
                </a:solidFill>
                <a:latin typeface="Fredoka One" panose="02000000000000000000" pitchFamily="2" charset="0"/>
              </a:rPr>
              <a:t>0</a:t>
            </a:r>
            <a:r>
              <a:rPr lang="en-US" sz="16000" kern="0">
                <a:solidFill>
                  <a:schemeClr val="bg1"/>
                </a:solidFill>
                <a:latin typeface="Fredoka One" panose="02000000000000000000" pitchFamily="2" charset="0"/>
              </a:rPr>
              <a:t>4</a:t>
            </a:r>
            <a:endParaRPr lang="en" sz="16000" kern="0">
              <a:solidFill>
                <a:schemeClr val="bg1"/>
              </a:solidFill>
              <a:latin typeface="Fredoka One" panose="02000000000000000000" pitchFamily="2" charset="0"/>
            </a:endParaRPr>
          </a:p>
        </p:txBody>
      </p:sp>
      <p:sp>
        <p:nvSpPr>
          <p:cNvPr id="12" name="Google Shape;537;p43">
            <a:extLst>
              <a:ext uri="{FF2B5EF4-FFF2-40B4-BE49-F238E27FC236}">
                <a16:creationId xmlns:a16="http://schemas.microsoft.com/office/drawing/2014/main" id="{8B6E31DC-1CCF-0DCF-09E1-34D769FC72A0}"/>
              </a:ext>
            </a:extLst>
          </p:cNvPr>
          <p:cNvSpPr txBox="1">
            <a:spLocks/>
          </p:cNvSpPr>
          <p:nvPr/>
        </p:nvSpPr>
        <p:spPr>
          <a:xfrm>
            <a:off x="8215921" y="5064846"/>
            <a:ext cx="9335037" cy="1996494"/>
          </a:xfrm>
          <a:prstGeom prst="rect">
            <a:avLst/>
          </a:prstGeom>
          <a:noFill/>
          <a:ln>
            <a:noFill/>
          </a:ln>
        </p:spPr>
        <p:txBody>
          <a:bodyPr spcFirstLastPara="1" wrap="square" lIns="182850" tIns="182850" rIns="182850" bIns="18285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redoka One"/>
              <a:buNone/>
              <a:defRPr sz="10000" b="0" i="0" u="none" strike="noStrike" cap="none">
                <a:solidFill>
                  <a:srgbClr val="FFFFFF"/>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5200"/>
              <a:buFont typeface="Fredoka One"/>
              <a:buNone/>
              <a:defRPr sz="10400" b="0" i="0" u="none" strike="noStrike" cap="none">
                <a:solidFill>
                  <a:schemeClr val="dk1"/>
                </a:solidFill>
                <a:latin typeface="Fredoka One"/>
                <a:ea typeface="Fredoka One"/>
                <a:cs typeface="Fredoka One"/>
                <a:sym typeface="Fredoka One"/>
              </a:defRPr>
            </a:lvl9pPr>
          </a:lstStyle>
          <a:p>
            <a:r>
              <a:rPr lang="en-US" sz="9000" kern="0" dirty="0" err="1">
                <a:solidFill>
                  <a:schemeClr val="accent3"/>
                </a:solidFill>
                <a:latin typeface="Nunito Sans Black" pitchFamily="2" charset="0"/>
              </a:rPr>
              <a:t>và</a:t>
            </a:r>
            <a:r>
              <a:rPr lang="en-US" sz="9000" kern="0" dirty="0">
                <a:solidFill>
                  <a:schemeClr val="accent3"/>
                </a:solidFill>
                <a:latin typeface="Nunito Sans Black" pitchFamily="2" charset="0"/>
              </a:rPr>
              <a:t> </a:t>
            </a:r>
            <a:r>
              <a:rPr lang="en-US" sz="9000" kern="0" dirty="0" err="1">
                <a:solidFill>
                  <a:schemeClr val="accent3"/>
                </a:solidFill>
                <a:latin typeface="Nunito Sans Black" pitchFamily="2" charset="0"/>
              </a:rPr>
              <a:t>kết</a:t>
            </a:r>
            <a:r>
              <a:rPr lang="en-US" sz="9000" kern="0" dirty="0">
                <a:solidFill>
                  <a:schemeClr val="accent3"/>
                </a:solidFill>
                <a:latin typeface="Nunito Sans Black" pitchFamily="2" charset="0"/>
              </a:rPr>
              <a:t> </a:t>
            </a:r>
            <a:r>
              <a:rPr lang="en-US" sz="9000" kern="0" dirty="0" err="1">
                <a:solidFill>
                  <a:schemeClr val="accent3"/>
                </a:solidFill>
                <a:latin typeface="Nunito Sans Black" pitchFamily="2" charset="0"/>
              </a:rPr>
              <a:t>quả</a:t>
            </a:r>
            <a:endParaRPr lang="vi-VN" sz="9000" kern="0" dirty="0">
              <a:solidFill>
                <a:schemeClr val="accent3"/>
              </a:solidFill>
              <a:latin typeface="Nunito Sans Black" pitchFamily="2" charset="0"/>
            </a:endParaRPr>
          </a:p>
        </p:txBody>
      </p:sp>
      <p:grpSp>
        <p:nvGrpSpPr>
          <p:cNvPr id="13" name="Google Shape;1039;p48">
            <a:extLst>
              <a:ext uri="{FF2B5EF4-FFF2-40B4-BE49-F238E27FC236}">
                <a16:creationId xmlns:a16="http://schemas.microsoft.com/office/drawing/2014/main" id="{271A663A-6601-21F3-1F77-95989A18E5DB}"/>
              </a:ext>
            </a:extLst>
          </p:cNvPr>
          <p:cNvGrpSpPr/>
          <p:nvPr/>
        </p:nvGrpSpPr>
        <p:grpSpPr>
          <a:xfrm rot="21158767" flipH="1">
            <a:off x="16790628" y="7492402"/>
            <a:ext cx="2038900" cy="2758304"/>
            <a:chOff x="3231057" y="5846468"/>
            <a:chExt cx="1701919" cy="2302424"/>
          </a:xfrm>
        </p:grpSpPr>
        <p:sp>
          <p:nvSpPr>
            <p:cNvPr id="14" name="Google Shape;1040;p48">
              <a:extLst>
                <a:ext uri="{FF2B5EF4-FFF2-40B4-BE49-F238E27FC236}">
                  <a16:creationId xmlns:a16="http://schemas.microsoft.com/office/drawing/2014/main" id="{9E6C898F-B058-8F16-D371-F61BA7065A00}"/>
                </a:ext>
              </a:extLst>
            </p:cNvPr>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chemeClr val="accent4">
                <a:lumMod val="60000"/>
                <a:lumOff val="40000"/>
              </a:schemeClr>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5" name="Google Shape;1041;p48">
              <a:extLst>
                <a:ext uri="{FF2B5EF4-FFF2-40B4-BE49-F238E27FC236}">
                  <a16:creationId xmlns:a16="http://schemas.microsoft.com/office/drawing/2014/main" id="{E9DB8C05-87BD-E855-4037-169DEF92B21C}"/>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6" name="Google Shape;1042;p48">
              <a:extLst>
                <a:ext uri="{FF2B5EF4-FFF2-40B4-BE49-F238E27FC236}">
                  <a16:creationId xmlns:a16="http://schemas.microsoft.com/office/drawing/2014/main" id="{DC0C26FD-1674-E946-1245-672496EE2A57}"/>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7" name="Google Shape;1043;p48">
              <a:extLst>
                <a:ext uri="{FF2B5EF4-FFF2-40B4-BE49-F238E27FC236}">
                  <a16:creationId xmlns:a16="http://schemas.microsoft.com/office/drawing/2014/main" id="{DB0FF0B2-16C8-CC57-016F-EFE23E3AFF2E}"/>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 name="Google Shape;1044;p48">
              <a:extLst>
                <a:ext uri="{FF2B5EF4-FFF2-40B4-BE49-F238E27FC236}">
                  <a16:creationId xmlns:a16="http://schemas.microsoft.com/office/drawing/2014/main" id="{9D8F99EC-0BD3-08B4-F200-DF598D15FC2F}"/>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9" name="Google Shape;1045;p48">
              <a:extLst>
                <a:ext uri="{FF2B5EF4-FFF2-40B4-BE49-F238E27FC236}">
                  <a16:creationId xmlns:a16="http://schemas.microsoft.com/office/drawing/2014/main" id="{818C3C43-E9A5-8B66-A149-66EC619D5930}"/>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0" name="Google Shape;1046;p48">
              <a:extLst>
                <a:ext uri="{FF2B5EF4-FFF2-40B4-BE49-F238E27FC236}">
                  <a16:creationId xmlns:a16="http://schemas.microsoft.com/office/drawing/2014/main" id="{FAC2B337-6694-723A-C28F-EB420118C9B0}"/>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accent3">
                <a:lumMod val="60000"/>
                <a:lumOff val="40000"/>
              </a:schemeClr>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1" name="Google Shape;1047;p48">
              <a:extLst>
                <a:ext uri="{FF2B5EF4-FFF2-40B4-BE49-F238E27FC236}">
                  <a16:creationId xmlns:a16="http://schemas.microsoft.com/office/drawing/2014/main" id="{76CB5EE8-CF8B-1E60-EBC2-54F708D1B17B}"/>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2" name="Google Shape;1048;p48">
              <a:extLst>
                <a:ext uri="{FF2B5EF4-FFF2-40B4-BE49-F238E27FC236}">
                  <a16:creationId xmlns:a16="http://schemas.microsoft.com/office/drawing/2014/main" id="{0A19949A-AD49-7E43-A3E4-D150331D864C}"/>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3" name="Google Shape;1049;p48">
              <a:extLst>
                <a:ext uri="{FF2B5EF4-FFF2-40B4-BE49-F238E27FC236}">
                  <a16:creationId xmlns:a16="http://schemas.microsoft.com/office/drawing/2014/main" id="{E47A8505-DD7A-88BA-EFFC-75F1094AEF93}"/>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4" name="Google Shape;1050;p48">
              <a:extLst>
                <a:ext uri="{FF2B5EF4-FFF2-40B4-BE49-F238E27FC236}">
                  <a16:creationId xmlns:a16="http://schemas.microsoft.com/office/drawing/2014/main" id="{4B2F1CCA-8417-C70D-B0F2-18A4651D39BC}"/>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5" name="Google Shape;1051;p48">
              <a:extLst>
                <a:ext uri="{FF2B5EF4-FFF2-40B4-BE49-F238E27FC236}">
                  <a16:creationId xmlns:a16="http://schemas.microsoft.com/office/drawing/2014/main" id="{36674036-62DB-7614-272B-4D2764F42EA4}"/>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26" name="Google Shape;1870;p60">
            <a:extLst>
              <a:ext uri="{FF2B5EF4-FFF2-40B4-BE49-F238E27FC236}">
                <a16:creationId xmlns:a16="http://schemas.microsoft.com/office/drawing/2014/main" id="{3ECCBFFE-98DF-B3A4-DB76-A79131B5C2DC}"/>
              </a:ext>
            </a:extLst>
          </p:cNvPr>
          <p:cNvGrpSpPr/>
          <p:nvPr/>
        </p:nvGrpSpPr>
        <p:grpSpPr>
          <a:xfrm>
            <a:off x="19342" y="8538666"/>
            <a:ext cx="1336208" cy="1790436"/>
            <a:chOff x="122038" y="7256930"/>
            <a:chExt cx="668104" cy="895218"/>
          </a:xfrm>
          <a:solidFill>
            <a:schemeClr val="accent3">
              <a:lumMod val="40000"/>
              <a:lumOff val="60000"/>
            </a:schemeClr>
          </a:solidFill>
        </p:grpSpPr>
        <p:sp>
          <p:nvSpPr>
            <p:cNvPr id="27" name="Google Shape;1871;p60">
              <a:extLst>
                <a:ext uri="{FF2B5EF4-FFF2-40B4-BE49-F238E27FC236}">
                  <a16:creationId xmlns:a16="http://schemas.microsoft.com/office/drawing/2014/main" id="{C674EB0B-9CD6-01BA-77F0-8B8A42F17FCC}"/>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grp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 name="Google Shape;1872;p60">
              <a:extLst>
                <a:ext uri="{FF2B5EF4-FFF2-40B4-BE49-F238E27FC236}">
                  <a16:creationId xmlns:a16="http://schemas.microsoft.com/office/drawing/2014/main" id="{738CD737-FC00-5339-5A35-5DD469881068}"/>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grp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9" name="Google Shape;1873;p60">
              <a:extLst>
                <a:ext uri="{FF2B5EF4-FFF2-40B4-BE49-F238E27FC236}">
                  <a16:creationId xmlns:a16="http://schemas.microsoft.com/office/drawing/2014/main" id="{84BB3799-E982-819A-C607-F7EB2AFA76F0}"/>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grp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30" name="Google Shape;1874;p60">
              <a:extLst>
                <a:ext uri="{FF2B5EF4-FFF2-40B4-BE49-F238E27FC236}">
                  <a16:creationId xmlns:a16="http://schemas.microsoft.com/office/drawing/2014/main" id="{FA09FBB7-FC65-904C-98BB-E42BDCE6B19D}"/>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grp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31" name="Google Shape;1875;p60">
              <a:extLst>
                <a:ext uri="{FF2B5EF4-FFF2-40B4-BE49-F238E27FC236}">
                  <a16:creationId xmlns:a16="http://schemas.microsoft.com/office/drawing/2014/main" id="{4A85DE66-EB1A-381F-092F-73E7E323DD95}"/>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grp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32" name="Google Shape;1876;p60">
              <a:extLst>
                <a:ext uri="{FF2B5EF4-FFF2-40B4-BE49-F238E27FC236}">
                  <a16:creationId xmlns:a16="http://schemas.microsoft.com/office/drawing/2014/main" id="{BD182008-D39B-FA97-5B31-8879C3FFE089}"/>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grp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wipe(left)">
                                      <p:cBhvr>
                                        <p:cTn id="7" dur="500"/>
                                        <p:tgtEl>
                                          <p:spTgt spid="537"/>
                                        </p:tgtEl>
                                      </p:cBhvr>
                                    </p:animEffect>
                                  </p:childTnLst>
                                </p:cTn>
                              </p:par>
                              <p:par>
                                <p:cTn id="8" presetID="22" presetClass="entr" presetSubtype="8" fill="hold" grpId="0" nodeType="withEffect">
                                  <p:stCondLst>
                                    <p:cond delay="27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50"/>
          <p:cNvSpPr txBox="1">
            <a:spLocks noGrp="1"/>
          </p:cNvSpPr>
          <p:nvPr>
            <p:ph type="title"/>
          </p:nvPr>
        </p:nvSpPr>
        <p:spPr>
          <a:xfrm>
            <a:off x="4293707" y="487282"/>
            <a:ext cx="11323281" cy="1145400"/>
          </a:xfrm>
          <a:prstGeom prst="rect">
            <a:avLst/>
          </a:prstGeom>
        </p:spPr>
        <p:txBody>
          <a:bodyPr spcFirstLastPara="1" wrap="square" lIns="182850" tIns="182850" rIns="182850" bIns="182850" anchor="t" anchorCtr="0">
            <a:noAutofit/>
          </a:bodyPr>
          <a:lstStyle/>
          <a:p>
            <a:r>
              <a:rPr lang="en-US" sz="5600" dirty="0" err="1">
                <a:solidFill>
                  <a:schemeClr val="accent2">
                    <a:lumMod val="50000"/>
                  </a:schemeClr>
                </a:solidFill>
                <a:latin typeface="Nunito Sans Black" pitchFamily="2" charset="0"/>
              </a:rPr>
              <a:t>Mô</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hình</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và</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kịch</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bản</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triển</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khai</a:t>
            </a:r>
            <a:endParaRPr dirty="0">
              <a:solidFill>
                <a:schemeClr val="accent2">
                  <a:lumMod val="50000"/>
                </a:schemeClr>
              </a:solidFill>
              <a:latin typeface="Nunito Sans Black" pitchFamily="2" charset="0"/>
            </a:endParaRPr>
          </a:p>
        </p:txBody>
      </p:sp>
      <p:sp>
        <p:nvSpPr>
          <p:cNvPr id="1175" name="Google Shape;1175;p50"/>
          <p:cNvSpPr/>
          <p:nvPr/>
        </p:nvSpPr>
        <p:spPr>
          <a:xfrm>
            <a:off x="10379651" y="8197998"/>
            <a:ext cx="371722" cy="37098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77" name="Google Shape;1177;p50"/>
          <p:cNvSpPr/>
          <p:nvPr/>
        </p:nvSpPr>
        <p:spPr>
          <a:xfrm>
            <a:off x="1873750" y="2835650"/>
            <a:ext cx="946200" cy="9462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78" name="Google Shape;1178;p50"/>
          <p:cNvSpPr/>
          <p:nvPr/>
        </p:nvSpPr>
        <p:spPr>
          <a:xfrm>
            <a:off x="7958250" y="3022050"/>
            <a:ext cx="426600" cy="4266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79" name="Google Shape;1179;p50"/>
          <p:cNvSpPr/>
          <p:nvPr/>
        </p:nvSpPr>
        <p:spPr>
          <a:xfrm>
            <a:off x="15992350" y="6719100"/>
            <a:ext cx="195600" cy="1956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0" name="Google Shape;1180;p50"/>
          <p:cNvSpPr/>
          <p:nvPr/>
        </p:nvSpPr>
        <p:spPr>
          <a:xfrm>
            <a:off x="16089400" y="5916550"/>
            <a:ext cx="544200" cy="5442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nvGrpSpPr>
          <p:cNvPr id="1181" name="Google Shape;1181;p50"/>
          <p:cNvGrpSpPr/>
          <p:nvPr/>
        </p:nvGrpSpPr>
        <p:grpSpPr>
          <a:xfrm>
            <a:off x="16579721" y="8320883"/>
            <a:ext cx="1332778" cy="1965310"/>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1188" name="Google Shape;1188;p50"/>
          <p:cNvGrpSpPr/>
          <p:nvPr/>
        </p:nvGrpSpPr>
        <p:grpSpPr>
          <a:xfrm>
            <a:off x="286074" y="6526505"/>
            <a:ext cx="1754616" cy="4084946"/>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2" name="Group 2">
            <a:extLst>
              <a:ext uri="{FF2B5EF4-FFF2-40B4-BE49-F238E27FC236}">
                <a16:creationId xmlns:a16="http://schemas.microsoft.com/office/drawing/2014/main" id="{3E287F9F-EE23-AF9B-5716-041A48FBA269}"/>
              </a:ext>
            </a:extLst>
          </p:cNvPr>
          <p:cNvGrpSpPr/>
          <p:nvPr/>
        </p:nvGrpSpPr>
        <p:grpSpPr>
          <a:xfrm>
            <a:off x="-2520650" y="-2520650"/>
            <a:ext cx="5041299" cy="5041299"/>
            <a:chOff x="0" y="0"/>
            <a:chExt cx="812800" cy="812800"/>
          </a:xfrm>
        </p:grpSpPr>
        <p:sp>
          <p:nvSpPr>
            <p:cNvPr id="5" name="Freeform 3">
              <a:extLst>
                <a:ext uri="{FF2B5EF4-FFF2-40B4-BE49-F238E27FC236}">
                  <a16:creationId xmlns:a16="http://schemas.microsoft.com/office/drawing/2014/main" id="{AAC74665-0F92-892E-007F-C52B86EACB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6" name="TextBox 4">
              <a:extLst>
                <a:ext uri="{FF2B5EF4-FFF2-40B4-BE49-F238E27FC236}">
                  <a16:creationId xmlns:a16="http://schemas.microsoft.com/office/drawing/2014/main" id="{DB5FF32C-E6AB-F207-5C8E-7AD6E987287D}"/>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6">
            <a:extLst>
              <a:ext uri="{FF2B5EF4-FFF2-40B4-BE49-F238E27FC236}">
                <a16:creationId xmlns:a16="http://schemas.microsoft.com/office/drawing/2014/main" id="{B0509AA9-63A3-30D3-EA67-34DC648F0C6F}"/>
              </a:ext>
            </a:extLst>
          </p:cNvPr>
          <p:cNvSpPr txBox="1"/>
          <p:nvPr/>
        </p:nvSpPr>
        <p:spPr>
          <a:xfrm>
            <a:off x="29107" y="96194"/>
            <a:ext cx="1939447" cy="1377950"/>
          </a:xfrm>
          <a:prstGeom prst="rect">
            <a:avLst/>
          </a:prstGeom>
        </p:spPr>
        <p:txBody>
          <a:bodyPr lIns="0" tIns="0" rIns="0" bIns="0" rtlCol="0" anchor="t">
            <a:spAutoFit/>
          </a:bodyPr>
          <a:lstStyle/>
          <a:p>
            <a:pPr algn="ctr">
              <a:lnSpc>
                <a:spcPts val="11200"/>
              </a:lnSpc>
            </a:pPr>
            <a:r>
              <a:rPr lang="en-US" sz="8000">
                <a:solidFill>
                  <a:srgbClr val="FFFFFF"/>
                </a:solidFill>
                <a:latin typeface="Nunito Sans Heavy"/>
              </a:rPr>
              <a:t>1</a:t>
            </a:r>
          </a:p>
        </p:txBody>
      </p:sp>
      <p:pic>
        <p:nvPicPr>
          <p:cNvPr id="1026" name="Picture 2">
            <a:extLst>
              <a:ext uri="{FF2B5EF4-FFF2-40B4-BE49-F238E27FC236}">
                <a16:creationId xmlns:a16="http://schemas.microsoft.com/office/drawing/2014/main" id="{B6E7478E-7B4B-33C8-92B5-1F08E1B43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845" y="1426241"/>
            <a:ext cx="14112251" cy="80458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1918157" y="4098860"/>
            <a:ext cx="13064616" cy="3369394"/>
          </a:xfrm>
          <a:prstGeom prst="rect">
            <a:avLst/>
          </a:prstGeom>
        </p:spPr>
        <p:txBody>
          <a:bodyPr spcFirstLastPara="1" wrap="square" lIns="182850" tIns="182850" rIns="182850" bIns="182850" anchor="ctr" anchorCtr="0">
            <a:noAutofit/>
          </a:bodyPr>
          <a:lstStyle/>
          <a:p>
            <a:r>
              <a:rPr lang="en-US" sz="7000" noProof="1">
                <a:solidFill>
                  <a:schemeClr val="accent2">
                    <a:lumMod val="50000"/>
                  </a:schemeClr>
                </a:solidFill>
                <a:latin typeface="Nunito Sans Black" pitchFamily="2" charset="0"/>
              </a:rPr>
              <a:t>Tổng quan về giám sát hiệu năng mạng</a:t>
            </a:r>
            <a:endParaRPr lang="vi-VN" sz="7000" noProof="1">
              <a:solidFill>
                <a:schemeClr val="accent2">
                  <a:lumMod val="50000"/>
                </a:schemeClr>
              </a:solidFill>
              <a:latin typeface="Nunito Sans Black" pitchFamily="2" charset="0"/>
            </a:endParaRPr>
          </a:p>
        </p:txBody>
      </p:sp>
      <p:sp>
        <p:nvSpPr>
          <p:cNvPr id="1038" name="Google Shape;1038;p48"/>
          <p:cNvSpPr txBox="1">
            <a:spLocks noGrp="1"/>
          </p:cNvSpPr>
          <p:nvPr>
            <p:ph type="title" idx="2"/>
          </p:nvPr>
        </p:nvSpPr>
        <p:spPr>
          <a:xfrm>
            <a:off x="3305227" y="2346729"/>
            <a:ext cx="2834314" cy="1980342"/>
          </a:xfrm>
          <a:prstGeom prst="rect">
            <a:avLst/>
          </a:prstGeom>
        </p:spPr>
        <p:txBody>
          <a:bodyPr spcFirstLastPara="1" wrap="square" lIns="182850" tIns="182850" rIns="182850" bIns="182850" anchor="ctr" anchorCtr="0">
            <a:noAutofit/>
          </a:bodyPr>
          <a:lstStyle/>
          <a:p>
            <a:r>
              <a:rPr lang="en" sz="16000">
                <a:solidFill>
                  <a:schemeClr val="accent2">
                    <a:lumMod val="50000"/>
                  </a:schemeClr>
                </a:solidFill>
              </a:rPr>
              <a:t>01</a:t>
            </a:r>
            <a:endParaRPr sz="16000">
              <a:solidFill>
                <a:schemeClr val="accent2">
                  <a:lumMod val="50000"/>
                </a:schemeClr>
              </a:solidFill>
            </a:endParaRPr>
          </a:p>
        </p:txBody>
      </p:sp>
      <p:grpSp>
        <p:nvGrpSpPr>
          <p:cNvPr id="1039" name="Google Shape;1039;p48"/>
          <p:cNvGrpSpPr/>
          <p:nvPr/>
        </p:nvGrpSpPr>
        <p:grpSpPr>
          <a:xfrm flipH="1">
            <a:off x="11329052" y="7621698"/>
            <a:ext cx="2038900" cy="2758304"/>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1052" name="Google Shape;1052;p48"/>
          <p:cNvGrpSpPr/>
          <p:nvPr/>
        </p:nvGrpSpPr>
        <p:grpSpPr>
          <a:xfrm>
            <a:off x="13367926" y="8556336"/>
            <a:ext cx="1336208" cy="1790436"/>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barn(outVertical)">
                                      <p:cBhvr>
                                        <p:cTn id="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50"/>
          <p:cNvSpPr txBox="1">
            <a:spLocks noGrp="1"/>
          </p:cNvSpPr>
          <p:nvPr>
            <p:ph type="title"/>
          </p:nvPr>
        </p:nvSpPr>
        <p:spPr>
          <a:xfrm>
            <a:off x="4293708" y="487282"/>
            <a:ext cx="10395642" cy="1145400"/>
          </a:xfrm>
          <a:prstGeom prst="rect">
            <a:avLst/>
          </a:prstGeom>
        </p:spPr>
        <p:txBody>
          <a:bodyPr spcFirstLastPara="1" wrap="square" lIns="182850" tIns="182850" rIns="182850" bIns="182850" anchor="t" anchorCtr="0">
            <a:noAutofit/>
          </a:bodyPr>
          <a:lstStyle/>
          <a:p>
            <a:r>
              <a:rPr lang="en-US" sz="5600" dirty="0" err="1">
                <a:solidFill>
                  <a:schemeClr val="accent2">
                    <a:lumMod val="50000"/>
                  </a:schemeClr>
                </a:solidFill>
                <a:latin typeface="Nunito Sans Black" pitchFamily="2" charset="0"/>
              </a:rPr>
              <a:t>Kết</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quả</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thực</a:t>
            </a:r>
            <a:r>
              <a:rPr lang="en-US" sz="5600" dirty="0">
                <a:solidFill>
                  <a:schemeClr val="accent2">
                    <a:lumMod val="50000"/>
                  </a:schemeClr>
                </a:solidFill>
                <a:latin typeface="Nunito Sans Black" pitchFamily="2" charset="0"/>
              </a:rPr>
              <a:t> </a:t>
            </a:r>
            <a:r>
              <a:rPr lang="en-US" sz="5600" dirty="0" err="1">
                <a:solidFill>
                  <a:schemeClr val="accent2">
                    <a:lumMod val="50000"/>
                  </a:schemeClr>
                </a:solidFill>
                <a:latin typeface="Nunito Sans Black" pitchFamily="2" charset="0"/>
              </a:rPr>
              <a:t>nghiệm</a:t>
            </a:r>
            <a:endParaRPr dirty="0">
              <a:solidFill>
                <a:schemeClr val="accent2">
                  <a:lumMod val="50000"/>
                </a:schemeClr>
              </a:solidFill>
              <a:latin typeface="Nunito Sans Black" pitchFamily="2" charset="0"/>
            </a:endParaRPr>
          </a:p>
        </p:txBody>
      </p:sp>
      <p:sp>
        <p:nvSpPr>
          <p:cNvPr id="1175" name="Google Shape;1175;p50"/>
          <p:cNvSpPr/>
          <p:nvPr/>
        </p:nvSpPr>
        <p:spPr>
          <a:xfrm>
            <a:off x="10379651" y="8197998"/>
            <a:ext cx="371722" cy="37098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77" name="Google Shape;1177;p50"/>
          <p:cNvSpPr/>
          <p:nvPr/>
        </p:nvSpPr>
        <p:spPr>
          <a:xfrm>
            <a:off x="1873750" y="2835650"/>
            <a:ext cx="946200" cy="9462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78" name="Google Shape;1178;p50"/>
          <p:cNvSpPr/>
          <p:nvPr/>
        </p:nvSpPr>
        <p:spPr>
          <a:xfrm>
            <a:off x="7958250" y="3022050"/>
            <a:ext cx="426600" cy="4266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79" name="Google Shape;1179;p50"/>
          <p:cNvSpPr/>
          <p:nvPr/>
        </p:nvSpPr>
        <p:spPr>
          <a:xfrm>
            <a:off x="15992350" y="6719100"/>
            <a:ext cx="195600" cy="1956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0" name="Google Shape;1180;p50"/>
          <p:cNvSpPr/>
          <p:nvPr/>
        </p:nvSpPr>
        <p:spPr>
          <a:xfrm>
            <a:off x="16089400" y="5916550"/>
            <a:ext cx="544200" cy="544200"/>
          </a:xfrm>
          <a:prstGeom prst="ellipse">
            <a:avLst/>
          </a:pr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nvGrpSpPr>
          <p:cNvPr id="1181" name="Google Shape;1181;p50"/>
          <p:cNvGrpSpPr/>
          <p:nvPr/>
        </p:nvGrpSpPr>
        <p:grpSpPr>
          <a:xfrm>
            <a:off x="16579721" y="8320883"/>
            <a:ext cx="1332778" cy="1965310"/>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1188" name="Google Shape;1188;p50"/>
          <p:cNvGrpSpPr/>
          <p:nvPr/>
        </p:nvGrpSpPr>
        <p:grpSpPr>
          <a:xfrm>
            <a:off x="286074" y="6526505"/>
            <a:ext cx="1754616" cy="4084946"/>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grpSp>
        <p:nvGrpSpPr>
          <p:cNvPr id="2" name="Group 2">
            <a:extLst>
              <a:ext uri="{FF2B5EF4-FFF2-40B4-BE49-F238E27FC236}">
                <a16:creationId xmlns:a16="http://schemas.microsoft.com/office/drawing/2014/main" id="{3E287F9F-EE23-AF9B-5716-041A48FBA269}"/>
              </a:ext>
            </a:extLst>
          </p:cNvPr>
          <p:cNvGrpSpPr/>
          <p:nvPr/>
        </p:nvGrpSpPr>
        <p:grpSpPr>
          <a:xfrm>
            <a:off x="-2520650" y="-2520650"/>
            <a:ext cx="5041299" cy="5041299"/>
            <a:chOff x="0" y="0"/>
            <a:chExt cx="812800" cy="812800"/>
          </a:xfrm>
        </p:grpSpPr>
        <p:sp>
          <p:nvSpPr>
            <p:cNvPr id="5" name="Freeform 3">
              <a:extLst>
                <a:ext uri="{FF2B5EF4-FFF2-40B4-BE49-F238E27FC236}">
                  <a16:creationId xmlns:a16="http://schemas.microsoft.com/office/drawing/2014/main" id="{AAC74665-0F92-892E-007F-C52B86EACB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6" name="TextBox 4">
              <a:extLst>
                <a:ext uri="{FF2B5EF4-FFF2-40B4-BE49-F238E27FC236}">
                  <a16:creationId xmlns:a16="http://schemas.microsoft.com/office/drawing/2014/main" id="{DB5FF32C-E6AB-F207-5C8E-7AD6E987287D}"/>
                </a:ext>
              </a:extLst>
            </p:cNvPr>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6">
            <a:extLst>
              <a:ext uri="{FF2B5EF4-FFF2-40B4-BE49-F238E27FC236}">
                <a16:creationId xmlns:a16="http://schemas.microsoft.com/office/drawing/2014/main" id="{B0509AA9-63A3-30D3-EA67-34DC648F0C6F}"/>
              </a:ext>
            </a:extLst>
          </p:cNvPr>
          <p:cNvSpPr txBox="1"/>
          <p:nvPr/>
        </p:nvSpPr>
        <p:spPr>
          <a:xfrm>
            <a:off x="29107" y="96194"/>
            <a:ext cx="1939447" cy="1377950"/>
          </a:xfrm>
          <a:prstGeom prst="rect">
            <a:avLst/>
          </a:prstGeom>
        </p:spPr>
        <p:txBody>
          <a:bodyPr lIns="0" tIns="0" rIns="0" bIns="0" rtlCol="0" anchor="t">
            <a:spAutoFit/>
          </a:bodyPr>
          <a:lstStyle/>
          <a:p>
            <a:pPr algn="ctr">
              <a:lnSpc>
                <a:spcPts val="11200"/>
              </a:lnSpc>
            </a:pPr>
            <a:r>
              <a:rPr lang="en-US" sz="8000">
                <a:solidFill>
                  <a:srgbClr val="FFFFFF"/>
                </a:solidFill>
                <a:latin typeface="Nunito Sans Heavy"/>
              </a:rPr>
              <a:t>2</a:t>
            </a:r>
          </a:p>
        </p:txBody>
      </p:sp>
      <p:sp>
        <p:nvSpPr>
          <p:cNvPr id="3" name="TextBox 2">
            <a:extLst>
              <a:ext uri="{FF2B5EF4-FFF2-40B4-BE49-F238E27FC236}">
                <a16:creationId xmlns:a16="http://schemas.microsoft.com/office/drawing/2014/main" id="{C1BC1344-ECB0-8F97-1B37-46100C97515D}"/>
              </a:ext>
            </a:extLst>
          </p:cNvPr>
          <p:cNvSpPr txBox="1"/>
          <p:nvPr/>
        </p:nvSpPr>
        <p:spPr>
          <a:xfrm>
            <a:off x="1007424" y="4486225"/>
            <a:ext cx="16592969" cy="1015663"/>
          </a:xfrm>
          <a:prstGeom prst="rect">
            <a:avLst/>
          </a:prstGeom>
          <a:noFill/>
        </p:spPr>
        <p:txBody>
          <a:bodyPr wrap="square" rtlCol="0">
            <a:spAutoFit/>
          </a:bodyPr>
          <a:lstStyle/>
          <a:p>
            <a:r>
              <a:rPr lang="en-US" sz="6000" dirty="0" err="1">
                <a:latin typeface="Nunito Sans" pitchFamily="2" charset="0"/>
                <a:cs typeface="Sabon Next LT" panose="02000500000000000000" pitchFamily="2" charset="0"/>
              </a:rPr>
              <a:t>Mời</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thầy</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và</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các</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bạn</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xem</a:t>
            </a:r>
            <a:r>
              <a:rPr lang="en-US" sz="6000" dirty="0">
                <a:latin typeface="Nunito Sans" pitchFamily="2" charset="0"/>
                <a:cs typeface="Sabon Next LT" panose="02000500000000000000" pitchFamily="2" charset="0"/>
              </a:rPr>
              <a:t> </a:t>
            </a:r>
            <a:r>
              <a:rPr lang="en-US" sz="6000" dirty="0">
                <a:latin typeface="Nunito Sans" pitchFamily="2" charset="0"/>
                <a:cs typeface="Sabon Next LT" panose="02000500000000000000" pitchFamily="2" charset="0"/>
                <a:hlinkClick r:id="rId3"/>
              </a:rPr>
              <a:t>video demo</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của</a:t>
            </a:r>
            <a:r>
              <a:rPr lang="en-US" sz="6000" dirty="0">
                <a:latin typeface="Nunito Sans" pitchFamily="2" charset="0"/>
                <a:cs typeface="Sabon Next LT" panose="02000500000000000000" pitchFamily="2" charset="0"/>
              </a:rPr>
              <a:t> </a:t>
            </a:r>
            <a:r>
              <a:rPr lang="en-US" sz="6000" dirty="0" err="1">
                <a:latin typeface="Nunito Sans" pitchFamily="2" charset="0"/>
                <a:cs typeface="Sabon Next LT" panose="02000500000000000000" pitchFamily="2" charset="0"/>
              </a:rPr>
              <a:t>nhóm</a:t>
            </a:r>
            <a:r>
              <a:rPr lang="en-US" sz="6000" dirty="0">
                <a:latin typeface="Nunito Sans" pitchFamily="2" charset="0"/>
                <a:cs typeface="Sabon Next LT" panose="02000500000000000000" pitchFamily="2" charset="0"/>
              </a:rPr>
              <a:t>.</a:t>
            </a:r>
          </a:p>
        </p:txBody>
      </p:sp>
    </p:spTree>
    <p:extLst>
      <p:ext uri="{BB962C8B-B14F-4D97-AF65-F5344CB8AC3E}">
        <p14:creationId xmlns:p14="http://schemas.microsoft.com/office/powerpoint/2010/main" val="110368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70"/>
          <p:cNvSpPr/>
          <p:nvPr/>
        </p:nvSpPr>
        <p:spPr>
          <a:xfrm>
            <a:off x="4568521" y="803162"/>
            <a:ext cx="8345882" cy="8233076"/>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459" name="Google Shape;2459;p70"/>
          <p:cNvSpPr txBox="1">
            <a:spLocks noGrp="1"/>
          </p:cNvSpPr>
          <p:nvPr>
            <p:ph type="title"/>
          </p:nvPr>
        </p:nvSpPr>
        <p:spPr>
          <a:xfrm>
            <a:off x="4277360" y="4154150"/>
            <a:ext cx="8928204" cy="2339100"/>
          </a:xfrm>
          <a:prstGeom prst="rect">
            <a:avLst/>
          </a:prstGeom>
        </p:spPr>
        <p:txBody>
          <a:bodyPr spcFirstLastPara="1" wrap="square" lIns="182850" tIns="182850" rIns="182850" bIns="182850" anchor="t" anchorCtr="0">
            <a:noAutofit/>
          </a:bodyPr>
          <a:lstStyle/>
          <a:p>
            <a:pPr algn="ctr"/>
            <a:r>
              <a:rPr lang="en-US" sz="6000" dirty="0" err="1">
                <a:solidFill>
                  <a:schemeClr val="accent2">
                    <a:lumMod val="50000"/>
                  </a:schemeClr>
                </a:solidFill>
                <a:latin typeface="Nunito Sans Black" pitchFamily="2" charset="0"/>
              </a:rPr>
              <a:t>Kết</a:t>
            </a:r>
            <a:r>
              <a:rPr lang="en-US" sz="6000" dirty="0">
                <a:solidFill>
                  <a:schemeClr val="accent2">
                    <a:lumMod val="50000"/>
                  </a:schemeClr>
                </a:solidFill>
                <a:latin typeface="Nunito Sans Black" pitchFamily="2" charset="0"/>
              </a:rPr>
              <a:t> </a:t>
            </a:r>
            <a:r>
              <a:rPr lang="en-US" sz="6000" dirty="0" err="1">
                <a:solidFill>
                  <a:schemeClr val="accent2">
                    <a:lumMod val="50000"/>
                  </a:schemeClr>
                </a:solidFill>
                <a:latin typeface="Nunito Sans Black" pitchFamily="2" charset="0"/>
              </a:rPr>
              <a:t>luận</a:t>
            </a:r>
            <a:br>
              <a:rPr lang="en-US" sz="6000" dirty="0">
                <a:solidFill>
                  <a:schemeClr val="accent2">
                    <a:lumMod val="50000"/>
                  </a:schemeClr>
                </a:solidFill>
                <a:latin typeface="Nunito Sans Black" pitchFamily="2" charset="0"/>
              </a:rPr>
            </a:br>
            <a:r>
              <a:rPr lang="en-US" sz="6000" dirty="0" err="1">
                <a:solidFill>
                  <a:schemeClr val="accent2">
                    <a:lumMod val="50000"/>
                  </a:schemeClr>
                </a:solidFill>
                <a:latin typeface="Nunito Sans Black" pitchFamily="2" charset="0"/>
              </a:rPr>
              <a:t>và</a:t>
            </a:r>
            <a:br>
              <a:rPr lang="en-US" sz="6000" dirty="0">
                <a:solidFill>
                  <a:schemeClr val="accent2">
                    <a:lumMod val="50000"/>
                  </a:schemeClr>
                </a:solidFill>
                <a:latin typeface="Nunito Sans Black" pitchFamily="2" charset="0"/>
              </a:rPr>
            </a:br>
            <a:r>
              <a:rPr lang="en-US" sz="6000" dirty="0" err="1">
                <a:solidFill>
                  <a:schemeClr val="accent2">
                    <a:lumMod val="50000"/>
                  </a:schemeClr>
                </a:solidFill>
                <a:latin typeface="Nunito Sans Black" pitchFamily="2" charset="0"/>
              </a:rPr>
              <a:t>hướng</a:t>
            </a:r>
            <a:r>
              <a:rPr lang="en-US" sz="6000" dirty="0">
                <a:solidFill>
                  <a:schemeClr val="accent2">
                    <a:lumMod val="50000"/>
                  </a:schemeClr>
                </a:solidFill>
                <a:latin typeface="Nunito Sans Black" pitchFamily="2" charset="0"/>
              </a:rPr>
              <a:t> </a:t>
            </a:r>
            <a:r>
              <a:rPr lang="en-US" sz="6000" dirty="0" err="1">
                <a:solidFill>
                  <a:schemeClr val="accent2">
                    <a:lumMod val="50000"/>
                  </a:schemeClr>
                </a:solidFill>
                <a:latin typeface="Nunito Sans Black" pitchFamily="2" charset="0"/>
              </a:rPr>
              <a:t>phát</a:t>
            </a:r>
            <a:r>
              <a:rPr lang="en-US" sz="6000" dirty="0">
                <a:solidFill>
                  <a:schemeClr val="accent2">
                    <a:lumMod val="50000"/>
                  </a:schemeClr>
                </a:solidFill>
                <a:latin typeface="Nunito Sans Black" pitchFamily="2" charset="0"/>
              </a:rPr>
              <a:t> </a:t>
            </a:r>
            <a:r>
              <a:rPr lang="en-US" sz="6000" dirty="0" err="1">
                <a:solidFill>
                  <a:schemeClr val="accent2">
                    <a:lumMod val="50000"/>
                  </a:schemeClr>
                </a:solidFill>
                <a:latin typeface="Nunito Sans Black" pitchFamily="2" charset="0"/>
              </a:rPr>
              <a:t>triển</a:t>
            </a:r>
            <a:endParaRPr lang="en-US" sz="6000" dirty="0">
              <a:solidFill>
                <a:schemeClr val="accent2">
                  <a:lumMod val="50000"/>
                </a:schemeClr>
              </a:solidFill>
              <a:latin typeface="Nunito Sans Black" pitchFamily="2" charset="0"/>
            </a:endParaRPr>
          </a:p>
        </p:txBody>
      </p:sp>
      <p:sp>
        <p:nvSpPr>
          <p:cNvPr id="2490" name="Google Shape;2490;p70"/>
          <p:cNvSpPr/>
          <p:nvPr/>
        </p:nvSpPr>
        <p:spPr>
          <a:xfrm>
            <a:off x="12127567" y="899624"/>
            <a:ext cx="759000" cy="7590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491" name="Google Shape;2491;p70"/>
          <p:cNvSpPr/>
          <p:nvPr/>
        </p:nvSpPr>
        <p:spPr>
          <a:xfrm>
            <a:off x="5334000" y="8541176"/>
            <a:ext cx="447600" cy="447600"/>
          </a:xfrm>
          <a:prstGeom prst="ellipse">
            <a:avLst/>
          </a:pr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18" name="Google Shape;1038;p48">
            <a:extLst>
              <a:ext uri="{FF2B5EF4-FFF2-40B4-BE49-F238E27FC236}">
                <a16:creationId xmlns:a16="http://schemas.microsoft.com/office/drawing/2014/main" id="{89BBFBC2-2298-C52C-8EF9-43F9DFFCE345}"/>
              </a:ext>
            </a:extLst>
          </p:cNvPr>
          <p:cNvSpPr txBox="1">
            <a:spLocks/>
          </p:cNvSpPr>
          <p:nvPr/>
        </p:nvSpPr>
        <p:spPr>
          <a:xfrm>
            <a:off x="6821376" y="1598463"/>
            <a:ext cx="3636972" cy="2339100"/>
          </a:xfrm>
          <a:prstGeom prst="rect">
            <a:avLst/>
          </a:prstGeom>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828800"/>
            <a:r>
              <a:rPr lang="vi-VN" sz="16000" kern="0">
                <a:solidFill>
                  <a:srgbClr val="407BFF">
                    <a:lumMod val="50000"/>
                  </a:srgbClr>
                </a:solidFill>
                <a:latin typeface="Fredoka One" panose="02000000000000000000" pitchFamily="2" charset="0"/>
              </a:rPr>
              <a:t>0</a:t>
            </a:r>
            <a:r>
              <a:rPr lang="en-US" sz="16000" kern="0">
                <a:solidFill>
                  <a:srgbClr val="407BFF">
                    <a:lumMod val="50000"/>
                  </a:srgbClr>
                </a:solidFill>
                <a:latin typeface="Fredoka One" panose="02000000000000000000" pitchFamily="2" charset="0"/>
              </a:rPr>
              <a:t>5</a:t>
            </a:r>
            <a:endParaRPr lang="en" sz="16000" kern="0">
              <a:solidFill>
                <a:srgbClr val="407BFF">
                  <a:lumMod val="50000"/>
                </a:srgbClr>
              </a:solidFill>
              <a:latin typeface="Fredoka One" panose="02000000000000000000" pitchFamily="2" charset="0"/>
            </a:endParaRPr>
          </a:p>
        </p:txBody>
      </p:sp>
      <p:grpSp>
        <p:nvGrpSpPr>
          <p:cNvPr id="2" name="Google Shape;1857;p60">
            <a:extLst>
              <a:ext uri="{FF2B5EF4-FFF2-40B4-BE49-F238E27FC236}">
                <a16:creationId xmlns:a16="http://schemas.microsoft.com/office/drawing/2014/main" id="{8683BC65-1C3E-9387-97C9-4EF2714CA52C}"/>
              </a:ext>
            </a:extLst>
          </p:cNvPr>
          <p:cNvGrpSpPr/>
          <p:nvPr/>
        </p:nvGrpSpPr>
        <p:grpSpPr>
          <a:xfrm rot="21447512" flipH="1">
            <a:off x="-104242" y="7219576"/>
            <a:ext cx="2133600" cy="3073403"/>
            <a:chOff x="3231057" y="5846467"/>
            <a:chExt cx="1701919" cy="2302425"/>
          </a:xfrm>
        </p:grpSpPr>
        <p:sp>
          <p:nvSpPr>
            <p:cNvPr id="3" name="Google Shape;1858;p60">
              <a:extLst>
                <a:ext uri="{FF2B5EF4-FFF2-40B4-BE49-F238E27FC236}">
                  <a16:creationId xmlns:a16="http://schemas.microsoft.com/office/drawing/2014/main" id="{E8F9C592-E9AB-3DAC-A95C-ACBE6D9B1DE8}"/>
                </a:ext>
              </a:extLst>
            </p:cNvPr>
            <p:cNvSpPr/>
            <p:nvPr/>
          </p:nvSpPr>
          <p:spPr>
            <a:xfrm>
              <a:off x="3231057" y="5846467"/>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59;p60">
              <a:extLst>
                <a:ext uri="{FF2B5EF4-FFF2-40B4-BE49-F238E27FC236}">
                  <a16:creationId xmlns:a16="http://schemas.microsoft.com/office/drawing/2014/main" id="{D4FC13BD-20D7-BF02-042C-AE6551F28991}"/>
                </a:ext>
              </a:extLst>
            </p:cNvPr>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60;p60">
              <a:extLst>
                <a:ext uri="{FF2B5EF4-FFF2-40B4-BE49-F238E27FC236}">
                  <a16:creationId xmlns:a16="http://schemas.microsoft.com/office/drawing/2014/main" id="{3565603E-605D-0C38-2C18-89B2EE32104B}"/>
                </a:ext>
              </a:extLst>
            </p:cNvPr>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61;p60">
              <a:extLst>
                <a:ext uri="{FF2B5EF4-FFF2-40B4-BE49-F238E27FC236}">
                  <a16:creationId xmlns:a16="http://schemas.microsoft.com/office/drawing/2014/main" id="{09539EE8-D82E-2A25-653D-2FF011BE71D6}"/>
                </a:ext>
              </a:extLst>
            </p:cNvPr>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62;p60">
              <a:extLst>
                <a:ext uri="{FF2B5EF4-FFF2-40B4-BE49-F238E27FC236}">
                  <a16:creationId xmlns:a16="http://schemas.microsoft.com/office/drawing/2014/main" id="{43C6D1B4-9B78-0E3D-DF96-6D1DA351B3A3}"/>
                </a:ext>
              </a:extLst>
            </p:cNvPr>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3;p60">
              <a:extLst>
                <a:ext uri="{FF2B5EF4-FFF2-40B4-BE49-F238E27FC236}">
                  <a16:creationId xmlns:a16="http://schemas.microsoft.com/office/drawing/2014/main" id="{44D4CC66-2C51-E50C-AD69-F98352229A9A}"/>
                </a:ext>
              </a:extLst>
            </p:cNvPr>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64;p60">
              <a:extLst>
                <a:ext uri="{FF2B5EF4-FFF2-40B4-BE49-F238E27FC236}">
                  <a16:creationId xmlns:a16="http://schemas.microsoft.com/office/drawing/2014/main" id="{84D22337-839B-C5C3-9AA3-81B9B2E9B4A7}"/>
                </a:ext>
              </a:extLst>
            </p:cNvPr>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5;p60">
              <a:extLst>
                <a:ext uri="{FF2B5EF4-FFF2-40B4-BE49-F238E27FC236}">
                  <a16:creationId xmlns:a16="http://schemas.microsoft.com/office/drawing/2014/main" id="{0A5BE369-A6F5-EC42-71EF-A885208F8E7D}"/>
                </a:ext>
              </a:extLst>
            </p:cNvPr>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6;p60">
              <a:extLst>
                <a:ext uri="{FF2B5EF4-FFF2-40B4-BE49-F238E27FC236}">
                  <a16:creationId xmlns:a16="http://schemas.microsoft.com/office/drawing/2014/main" id="{71241831-B591-2C42-BA99-F8894FF26C1D}"/>
                </a:ext>
              </a:extLst>
            </p:cNvPr>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7;p60">
              <a:extLst>
                <a:ext uri="{FF2B5EF4-FFF2-40B4-BE49-F238E27FC236}">
                  <a16:creationId xmlns:a16="http://schemas.microsoft.com/office/drawing/2014/main" id="{4E90F2CF-E3B8-3048-64D1-494DA776523F}"/>
                </a:ext>
              </a:extLst>
            </p:cNvPr>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8;p60">
              <a:extLst>
                <a:ext uri="{FF2B5EF4-FFF2-40B4-BE49-F238E27FC236}">
                  <a16:creationId xmlns:a16="http://schemas.microsoft.com/office/drawing/2014/main" id="{01073DEB-24CE-772F-B7A8-2D1241040921}"/>
                </a:ext>
              </a:extLst>
            </p:cNvPr>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69;p60">
              <a:extLst>
                <a:ext uri="{FF2B5EF4-FFF2-40B4-BE49-F238E27FC236}">
                  <a16:creationId xmlns:a16="http://schemas.microsoft.com/office/drawing/2014/main" id="{4E542BE7-F83C-8B40-E752-6644894CFD80}"/>
                </a:ext>
              </a:extLst>
            </p:cNvPr>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870;p60">
            <a:extLst>
              <a:ext uri="{FF2B5EF4-FFF2-40B4-BE49-F238E27FC236}">
                <a16:creationId xmlns:a16="http://schemas.microsoft.com/office/drawing/2014/main" id="{89F8024A-8E5E-5112-BDE4-A3D54F2F5DCA}"/>
              </a:ext>
            </a:extLst>
          </p:cNvPr>
          <p:cNvGrpSpPr/>
          <p:nvPr/>
        </p:nvGrpSpPr>
        <p:grpSpPr>
          <a:xfrm>
            <a:off x="16700830" y="8387338"/>
            <a:ext cx="1713186" cy="2037057"/>
            <a:chOff x="122038" y="7256930"/>
            <a:chExt cx="668104" cy="895218"/>
          </a:xfrm>
        </p:grpSpPr>
        <p:sp>
          <p:nvSpPr>
            <p:cNvPr id="16" name="Google Shape;1871;p60">
              <a:extLst>
                <a:ext uri="{FF2B5EF4-FFF2-40B4-BE49-F238E27FC236}">
                  <a16:creationId xmlns:a16="http://schemas.microsoft.com/office/drawing/2014/main" id="{23491FAB-E453-90EA-A563-1761BF8C6253}"/>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2;p60">
              <a:extLst>
                <a:ext uri="{FF2B5EF4-FFF2-40B4-BE49-F238E27FC236}">
                  <a16:creationId xmlns:a16="http://schemas.microsoft.com/office/drawing/2014/main" id="{83A2401C-490D-86B5-AC84-8259AA96469C}"/>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3;p60">
              <a:extLst>
                <a:ext uri="{FF2B5EF4-FFF2-40B4-BE49-F238E27FC236}">
                  <a16:creationId xmlns:a16="http://schemas.microsoft.com/office/drawing/2014/main" id="{4D2454EA-A5AF-D4CA-CD98-55682E340DD7}"/>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74;p60">
              <a:extLst>
                <a:ext uri="{FF2B5EF4-FFF2-40B4-BE49-F238E27FC236}">
                  <a16:creationId xmlns:a16="http://schemas.microsoft.com/office/drawing/2014/main" id="{EAA096FC-11A5-6812-D218-E181EDFC614C}"/>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75;p60">
              <a:extLst>
                <a:ext uri="{FF2B5EF4-FFF2-40B4-BE49-F238E27FC236}">
                  <a16:creationId xmlns:a16="http://schemas.microsoft.com/office/drawing/2014/main" id="{DC519FB6-BAA6-7101-B98E-AE59A0326FB8}"/>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76;p60">
              <a:extLst>
                <a:ext uri="{FF2B5EF4-FFF2-40B4-BE49-F238E27FC236}">
                  <a16:creationId xmlns:a16="http://schemas.microsoft.com/office/drawing/2014/main" id="{54BDAD5F-6FA9-2055-7176-3A5D22B55C21}"/>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236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14155-350B-1945-EA95-8E73C0FE6D30}"/>
              </a:ext>
            </a:extLst>
          </p:cNvPr>
          <p:cNvSpPr txBox="1"/>
          <p:nvPr/>
        </p:nvSpPr>
        <p:spPr>
          <a:xfrm>
            <a:off x="1037492" y="2050345"/>
            <a:ext cx="16213015" cy="4832092"/>
          </a:xfrm>
          <a:prstGeom prst="rect">
            <a:avLst/>
          </a:prstGeom>
          <a:noFill/>
        </p:spPr>
        <p:txBody>
          <a:bodyPr wrap="square" rtlCol="0">
            <a:spAutoFit/>
          </a:bodyPr>
          <a:lstStyle/>
          <a:p>
            <a:pPr marL="571500" indent="-571500">
              <a:buFont typeface="Courier New" panose="02070309020205020404" pitchFamily="49" charset="0"/>
              <a:buChar char="o"/>
            </a:pPr>
            <a:endParaRPr lang="vi-VN" sz="4400" dirty="0">
              <a:latin typeface="Nunito Sans" pitchFamily="2" charset="0"/>
            </a:endParaRPr>
          </a:p>
          <a:p>
            <a:r>
              <a:rPr lang="vi-VN" sz="4400" dirty="0">
                <a:latin typeface="Nunito Sans" pitchFamily="2" charset="0"/>
              </a:rPr>
              <a:t>Lý thuyết:</a:t>
            </a:r>
          </a:p>
          <a:p>
            <a:pPr marL="571500" indent="-571500">
              <a:buFont typeface="Courier New" panose="02070309020205020404" pitchFamily="49" charset="0"/>
              <a:buChar char="o"/>
            </a:pPr>
            <a:r>
              <a:rPr lang="vi-VN" sz="4400" dirty="0">
                <a:latin typeface="Nunito Sans" pitchFamily="2" charset="0"/>
              </a:rPr>
              <a:t>  Phân tích tầm quan trọng của giám sát hệ thống mạng.</a:t>
            </a:r>
          </a:p>
          <a:p>
            <a:pPr marL="571500" indent="-571500">
              <a:buFont typeface="Courier New" panose="02070309020205020404" pitchFamily="49" charset="0"/>
              <a:buChar char="o"/>
            </a:pPr>
            <a:r>
              <a:rPr lang="vi-VN" sz="4400" dirty="0">
                <a:latin typeface="Nunito Sans" pitchFamily="2" charset="0"/>
              </a:rPr>
              <a:t>  Trình bày khái niệm, thành phần và cách hoạt động của giao thức quản lý mạng SNMP.</a:t>
            </a:r>
          </a:p>
          <a:p>
            <a:pPr marL="571500" indent="-571500">
              <a:buFont typeface="Courier New" panose="02070309020205020404" pitchFamily="49" charset="0"/>
              <a:buChar char="o"/>
            </a:pPr>
            <a:r>
              <a:rPr lang="vi-VN" sz="4400" dirty="0">
                <a:latin typeface="Nunito Sans" pitchFamily="2" charset="0"/>
              </a:rPr>
              <a:t>  Nắm được cách hoạt động và thu thập thông tin của phần mềm </a:t>
            </a:r>
            <a:r>
              <a:rPr lang="vi-VN" sz="4400" dirty="0" err="1">
                <a:latin typeface="Nunito Sans" pitchFamily="2" charset="0"/>
              </a:rPr>
              <a:t>Observium</a:t>
            </a:r>
            <a:r>
              <a:rPr lang="vi-VN" sz="4400" dirty="0">
                <a:latin typeface="Nunito Sans" pitchFamily="2" charset="0"/>
              </a:rPr>
              <a:t>.</a:t>
            </a:r>
          </a:p>
        </p:txBody>
      </p:sp>
      <p:sp>
        <p:nvSpPr>
          <p:cNvPr id="4" name="TextBox 3">
            <a:extLst>
              <a:ext uri="{FF2B5EF4-FFF2-40B4-BE49-F238E27FC236}">
                <a16:creationId xmlns:a16="http://schemas.microsoft.com/office/drawing/2014/main" id="{2FE4953E-4640-4029-3C9E-01E5740CE07E}"/>
              </a:ext>
            </a:extLst>
          </p:cNvPr>
          <p:cNvSpPr txBox="1"/>
          <p:nvPr/>
        </p:nvSpPr>
        <p:spPr>
          <a:xfrm>
            <a:off x="7233139" y="515815"/>
            <a:ext cx="7455876" cy="1015663"/>
          </a:xfrm>
          <a:prstGeom prst="rect">
            <a:avLst/>
          </a:prstGeom>
          <a:noFill/>
        </p:spPr>
        <p:txBody>
          <a:bodyPr wrap="square" rtlCol="0">
            <a:spAutoFit/>
          </a:bodyPr>
          <a:lstStyle/>
          <a:p>
            <a:r>
              <a:rPr lang="en-US" sz="6000">
                <a:solidFill>
                  <a:schemeClr val="accent2">
                    <a:lumMod val="50000"/>
                  </a:schemeClr>
                </a:solidFill>
                <a:latin typeface="Nunito Sans Black" pitchFamily="2" charset="0"/>
              </a:rPr>
              <a:t>Kết</a:t>
            </a:r>
            <a:r>
              <a:rPr lang="en-US" sz="6000" dirty="0">
                <a:solidFill>
                  <a:schemeClr val="accent2">
                    <a:lumMod val="50000"/>
                  </a:schemeClr>
                </a:solidFill>
                <a:latin typeface="Nunito Sans Black" pitchFamily="2" charset="0"/>
              </a:rPr>
              <a:t> </a:t>
            </a:r>
            <a:r>
              <a:rPr lang="en-US" sz="6000" dirty="0" err="1">
                <a:solidFill>
                  <a:schemeClr val="accent2">
                    <a:lumMod val="50000"/>
                  </a:schemeClr>
                </a:solidFill>
                <a:latin typeface="Nunito Sans Black" pitchFamily="2" charset="0"/>
              </a:rPr>
              <a:t>luận</a:t>
            </a:r>
            <a:endParaRPr lang="en-US" sz="6000" dirty="0"/>
          </a:p>
        </p:txBody>
      </p:sp>
    </p:spTree>
    <p:extLst>
      <p:ext uri="{BB962C8B-B14F-4D97-AF65-F5344CB8AC3E}">
        <p14:creationId xmlns:p14="http://schemas.microsoft.com/office/powerpoint/2010/main" val="2227296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14155-350B-1945-EA95-8E73C0FE6D30}"/>
              </a:ext>
            </a:extLst>
          </p:cNvPr>
          <p:cNvSpPr txBox="1"/>
          <p:nvPr/>
        </p:nvSpPr>
        <p:spPr>
          <a:xfrm>
            <a:off x="1037492" y="2050345"/>
            <a:ext cx="16213015" cy="6186309"/>
          </a:xfrm>
          <a:prstGeom prst="rect">
            <a:avLst/>
          </a:prstGeom>
          <a:noFill/>
        </p:spPr>
        <p:txBody>
          <a:bodyPr wrap="square" rtlCol="0">
            <a:spAutoFit/>
          </a:bodyPr>
          <a:lstStyle/>
          <a:p>
            <a:pPr marL="571500" indent="-571500">
              <a:buFont typeface="Courier New" panose="02070309020205020404" pitchFamily="49" charset="0"/>
              <a:buChar char="o"/>
            </a:pPr>
            <a:endParaRPr lang="vi-VN" sz="4400" dirty="0">
              <a:latin typeface="Nunito Sans" pitchFamily="2" charset="0"/>
            </a:endParaRPr>
          </a:p>
          <a:p>
            <a:r>
              <a:rPr lang="vi-VN" sz="4400" dirty="0">
                <a:latin typeface="Nunito Sans" pitchFamily="2" charset="0"/>
              </a:rPr>
              <a:t>Thực nghiệm:</a:t>
            </a:r>
          </a:p>
          <a:p>
            <a:pPr marL="571500" indent="-571500">
              <a:buFont typeface="Courier New" panose="02070309020205020404" pitchFamily="49" charset="0"/>
              <a:buChar char="o"/>
            </a:pPr>
            <a:r>
              <a:rPr lang="vi-VN" sz="4400" dirty="0">
                <a:latin typeface="Nunito Sans" pitchFamily="2" charset="0"/>
              </a:rPr>
              <a:t>  Triển khai mô hình giám sát và cấu hình hệ thống theo kế hoạch.</a:t>
            </a:r>
          </a:p>
          <a:p>
            <a:pPr marL="571500" indent="-571500">
              <a:buFont typeface="Courier New" panose="02070309020205020404" pitchFamily="49" charset="0"/>
              <a:buChar char="o"/>
            </a:pPr>
            <a:r>
              <a:rPr lang="vi-VN" sz="4400" dirty="0">
                <a:latin typeface="Nunito Sans" pitchFamily="2" charset="0"/>
              </a:rPr>
              <a:t>  Khai thác các chức năng chính của phần mềm </a:t>
            </a:r>
            <a:r>
              <a:rPr lang="vi-VN" sz="4400" dirty="0" err="1">
                <a:latin typeface="Nunito Sans" pitchFamily="2" charset="0"/>
              </a:rPr>
              <a:t>Observium</a:t>
            </a:r>
            <a:r>
              <a:rPr lang="vi-VN" sz="4400" dirty="0">
                <a:latin typeface="Nunito Sans" pitchFamily="2" charset="0"/>
              </a:rPr>
              <a:t>.</a:t>
            </a:r>
          </a:p>
          <a:p>
            <a:pPr marL="571500" indent="-571500">
              <a:buFont typeface="Courier New" panose="02070309020205020404" pitchFamily="49" charset="0"/>
              <a:buChar char="o"/>
            </a:pPr>
            <a:r>
              <a:rPr lang="vi-VN" sz="4400" dirty="0">
                <a:latin typeface="Nunito Sans" pitchFamily="2" charset="0"/>
              </a:rPr>
              <a:t>  Nắm vững kiến thức về giám sát hệ thống và SNMP.</a:t>
            </a:r>
          </a:p>
          <a:p>
            <a:pPr marL="571500" indent="-571500">
              <a:buFont typeface="Courier New" panose="02070309020205020404" pitchFamily="49" charset="0"/>
              <a:buChar char="o"/>
            </a:pPr>
            <a:r>
              <a:rPr lang="vi-VN" sz="4400" dirty="0">
                <a:latin typeface="Nunito Sans" pitchFamily="2" charset="0"/>
              </a:rPr>
              <a:t>  Triển khai thành công mô hình giám sát với </a:t>
            </a:r>
            <a:r>
              <a:rPr lang="vi-VN" sz="4400" dirty="0" err="1">
                <a:latin typeface="Nunito Sans" pitchFamily="2" charset="0"/>
              </a:rPr>
              <a:t>Observium</a:t>
            </a:r>
            <a:r>
              <a:rPr lang="vi-VN" sz="4400" dirty="0">
                <a:latin typeface="Nunito Sans" pitchFamily="2" charset="0"/>
              </a:rPr>
              <a:t> trên </a:t>
            </a:r>
            <a:r>
              <a:rPr lang="vi-VN" sz="4400" dirty="0" err="1">
                <a:latin typeface="Nunito Sans" pitchFamily="2" charset="0"/>
              </a:rPr>
              <a:t>Router</a:t>
            </a:r>
            <a:r>
              <a:rPr lang="vi-VN" sz="4400" dirty="0">
                <a:latin typeface="Nunito Sans" pitchFamily="2" charset="0"/>
              </a:rPr>
              <a:t>,</a:t>
            </a:r>
            <a:r>
              <a:rPr lang="en-US" sz="4400" dirty="0">
                <a:latin typeface="Nunito Sans" pitchFamily="2" charset="0"/>
              </a:rPr>
              <a:t> </a:t>
            </a:r>
            <a:r>
              <a:rPr lang="vi-VN" sz="4400" dirty="0" err="1">
                <a:latin typeface="Nunito Sans" pitchFamily="2" charset="0"/>
              </a:rPr>
              <a:t>Switch</a:t>
            </a:r>
            <a:r>
              <a:rPr lang="vi-VN" sz="4400" dirty="0">
                <a:latin typeface="Nunito Sans" pitchFamily="2" charset="0"/>
              </a:rPr>
              <a:t>, ASA, IPS, Windows và </a:t>
            </a:r>
            <a:r>
              <a:rPr lang="vi-VN" sz="4400" dirty="0" err="1">
                <a:latin typeface="Nunito Sans" pitchFamily="2" charset="0"/>
              </a:rPr>
              <a:t>Linux</a:t>
            </a:r>
            <a:r>
              <a:rPr lang="vi-VN" sz="4400" dirty="0">
                <a:latin typeface="Nunito Sans" pitchFamily="2" charset="0"/>
              </a:rPr>
              <a:t>.</a:t>
            </a:r>
          </a:p>
          <a:p>
            <a:pPr marL="571500" indent="-571500">
              <a:buFont typeface="Courier New" panose="02070309020205020404" pitchFamily="49" charset="0"/>
              <a:buChar char="o"/>
            </a:pPr>
            <a:r>
              <a:rPr lang="vi-VN" sz="4400" dirty="0"/>
              <a:t>  Tích lũy kinh nghiệm cấu hình các thiết bị và công nghệ.</a:t>
            </a:r>
            <a:endParaRPr lang="en-US" sz="4400" dirty="0"/>
          </a:p>
        </p:txBody>
      </p:sp>
      <p:sp>
        <p:nvSpPr>
          <p:cNvPr id="4" name="TextBox 3">
            <a:extLst>
              <a:ext uri="{FF2B5EF4-FFF2-40B4-BE49-F238E27FC236}">
                <a16:creationId xmlns:a16="http://schemas.microsoft.com/office/drawing/2014/main" id="{2FE4953E-4640-4029-3C9E-01E5740CE07E}"/>
              </a:ext>
            </a:extLst>
          </p:cNvPr>
          <p:cNvSpPr txBox="1"/>
          <p:nvPr/>
        </p:nvSpPr>
        <p:spPr>
          <a:xfrm>
            <a:off x="7233139" y="515815"/>
            <a:ext cx="7455876" cy="1015663"/>
          </a:xfrm>
          <a:prstGeom prst="rect">
            <a:avLst/>
          </a:prstGeom>
          <a:noFill/>
        </p:spPr>
        <p:txBody>
          <a:bodyPr wrap="square" rtlCol="0">
            <a:spAutoFit/>
          </a:bodyPr>
          <a:lstStyle/>
          <a:p>
            <a:r>
              <a:rPr lang="en-US" sz="6000">
                <a:solidFill>
                  <a:schemeClr val="accent2">
                    <a:lumMod val="50000"/>
                  </a:schemeClr>
                </a:solidFill>
                <a:latin typeface="Nunito Sans Black" pitchFamily="2" charset="0"/>
              </a:rPr>
              <a:t>Kết</a:t>
            </a:r>
            <a:r>
              <a:rPr lang="en-US" sz="6000" dirty="0">
                <a:solidFill>
                  <a:schemeClr val="accent2">
                    <a:lumMod val="50000"/>
                  </a:schemeClr>
                </a:solidFill>
                <a:latin typeface="Nunito Sans Black" pitchFamily="2" charset="0"/>
              </a:rPr>
              <a:t> </a:t>
            </a:r>
            <a:r>
              <a:rPr lang="en-US" sz="6000" dirty="0" err="1">
                <a:solidFill>
                  <a:schemeClr val="accent2">
                    <a:lumMod val="50000"/>
                  </a:schemeClr>
                </a:solidFill>
                <a:latin typeface="Nunito Sans Black" pitchFamily="2" charset="0"/>
              </a:rPr>
              <a:t>luận</a:t>
            </a:r>
            <a:endParaRPr lang="en-US" sz="6000" dirty="0"/>
          </a:p>
        </p:txBody>
      </p:sp>
    </p:spTree>
    <p:extLst>
      <p:ext uri="{BB962C8B-B14F-4D97-AF65-F5344CB8AC3E}">
        <p14:creationId xmlns:p14="http://schemas.microsoft.com/office/powerpoint/2010/main" val="38730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3513-25F6-82CC-1B96-831C08402EE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D3CD6C2-79D4-0134-6DDE-37F40525F6B7}"/>
              </a:ext>
            </a:extLst>
          </p:cNvPr>
          <p:cNvSpPr txBox="1"/>
          <p:nvPr/>
        </p:nvSpPr>
        <p:spPr>
          <a:xfrm>
            <a:off x="6013939" y="561535"/>
            <a:ext cx="7455876" cy="1015663"/>
          </a:xfrm>
          <a:prstGeom prst="rect">
            <a:avLst/>
          </a:prstGeom>
          <a:noFill/>
        </p:spPr>
        <p:txBody>
          <a:bodyPr wrap="square" rtlCol="0">
            <a:spAutoFit/>
          </a:bodyPr>
          <a:lstStyle/>
          <a:p>
            <a:r>
              <a:rPr lang="en-US" sz="6000" err="1">
                <a:solidFill>
                  <a:schemeClr val="accent2">
                    <a:lumMod val="50000"/>
                  </a:schemeClr>
                </a:solidFill>
                <a:latin typeface="Nunito Sans Black" pitchFamily="2" charset="0"/>
              </a:rPr>
              <a:t>Hướng</a:t>
            </a:r>
            <a:r>
              <a:rPr lang="en-US" sz="6000">
                <a:solidFill>
                  <a:schemeClr val="accent2">
                    <a:lumMod val="50000"/>
                  </a:schemeClr>
                </a:solidFill>
                <a:latin typeface="Nunito Sans Black" pitchFamily="2" charset="0"/>
              </a:rPr>
              <a:t> </a:t>
            </a:r>
            <a:r>
              <a:rPr lang="en-US" sz="6000" err="1">
                <a:solidFill>
                  <a:schemeClr val="accent2">
                    <a:lumMod val="50000"/>
                  </a:schemeClr>
                </a:solidFill>
                <a:latin typeface="Nunito Sans Black" pitchFamily="2" charset="0"/>
              </a:rPr>
              <a:t>phát</a:t>
            </a:r>
            <a:r>
              <a:rPr lang="en-US" sz="6000">
                <a:solidFill>
                  <a:schemeClr val="accent2">
                    <a:lumMod val="50000"/>
                  </a:schemeClr>
                </a:solidFill>
                <a:latin typeface="Nunito Sans Black" pitchFamily="2" charset="0"/>
              </a:rPr>
              <a:t> </a:t>
            </a:r>
            <a:r>
              <a:rPr lang="en-US" sz="6000" err="1">
                <a:solidFill>
                  <a:schemeClr val="accent2">
                    <a:lumMod val="50000"/>
                  </a:schemeClr>
                </a:solidFill>
                <a:latin typeface="Nunito Sans Black" pitchFamily="2" charset="0"/>
              </a:rPr>
              <a:t>triển</a:t>
            </a:r>
            <a:endParaRPr lang="en-US" sz="6000"/>
          </a:p>
        </p:txBody>
      </p:sp>
      <p:pic>
        <p:nvPicPr>
          <p:cNvPr id="2050" name="Picture 2">
            <a:extLst>
              <a:ext uri="{FF2B5EF4-FFF2-40B4-BE49-F238E27FC236}">
                <a16:creationId xmlns:a16="http://schemas.microsoft.com/office/drawing/2014/main" id="{1DB99111-702C-9422-92EF-FF6EEC7A1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39" y="1798320"/>
            <a:ext cx="16088581" cy="720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788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1"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9" name="TextBox 9"/>
          <p:cNvSpPr txBox="1"/>
          <p:nvPr/>
        </p:nvSpPr>
        <p:spPr>
          <a:xfrm>
            <a:off x="0" y="4589502"/>
            <a:ext cx="18288000" cy="1107996"/>
          </a:xfrm>
          <a:prstGeom prst="rect">
            <a:avLst/>
          </a:prstGeom>
        </p:spPr>
        <p:txBody>
          <a:bodyPr wrap="square" lIns="0" tIns="0" rIns="0" bIns="0" rtlCol="0" anchor="t">
            <a:spAutoFit/>
          </a:bodyPr>
          <a:lstStyle/>
          <a:p>
            <a:pPr algn="ctr"/>
            <a:r>
              <a:rPr lang="en-US" sz="7200" dirty="0" err="1">
                <a:solidFill>
                  <a:srgbClr val="004AAD"/>
                </a:solidFill>
                <a:latin typeface="Nunito Sans Heavy"/>
              </a:rPr>
              <a:t>Cảm</a:t>
            </a:r>
            <a:r>
              <a:rPr lang="en-US" sz="7200" dirty="0">
                <a:solidFill>
                  <a:srgbClr val="004AAD"/>
                </a:solidFill>
                <a:latin typeface="Nunito Sans Heavy"/>
              </a:rPr>
              <a:t> </a:t>
            </a:r>
            <a:r>
              <a:rPr lang="en-US" sz="7200" dirty="0" err="1">
                <a:solidFill>
                  <a:srgbClr val="004AAD"/>
                </a:solidFill>
                <a:latin typeface="Nunito Sans Heavy"/>
              </a:rPr>
              <a:t>ơn</a:t>
            </a:r>
            <a:r>
              <a:rPr lang="en-US" sz="7200" dirty="0">
                <a:solidFill>
                  <a:srgbClr val="004AAD"/>
                </a:solidFill>
                <a:latin typeface="Nunito Sans Heavy"/>
              </a:rPr>
              <a:t> </a:t>
            </a:r>
            <a:r>
              <a:rPr lang="en-US" sz="7200" dirty="0" err="1">
                <a:solidFill>
                  <a:srgbClr val="004AAD"/>
                </a:solidFill>
                <a:latin typeface="Nunito Sans Heavy"/>
              </a:rPr>
              <a:t>thầy</a:t>
            </a:r>
            <a:r>
              <a:rPr lang="en-US" sz="7200" dirty="0">
                <a:solidFill>
                  <a:srgbClr val="004AAD"/>
                </a:solidFill>
                <a:latin typeface="Nunito Sans Heavy"/>
              </a:rPr>
              <a:t> </a:t>
            </a:r>
            <a:r>
              <a:rPr lang="en-US" sz="7200" dirty="0" err="1">
                <a:solidFill>
                  <a:srgbClr val="004AAD"/>
                </a:solidFill>
                <a:latin typeface="Nunito Sans Heavy"/>
              </a:rPr>
              <a:t>và</a:t>
            </a:r>
            <a:r>
              <a:rPr lang="en-US" sz="7200" dirty="0">
                <a:solidFill>
                  <a:srgbClr val="004AAD"/>
                </a:solidFill>
                <a:latin typeface="Nunito Sans Heavy"/>
              </a:rPr>
              <a:t> </a:t>
            </a:r>
            <a:r>
              <a:rPr lang="en-US" sz="7200" dirty="0" err="1">
                <a:solidFill>
                  <a:srgbClr val="004AAD"/>
                </a:solidFill>
                <a:latin typeface="Nunito Sans Heavy"/>
              </a:rPr>
              <a:t>các</a:t>
            </a:r>
            <a:r>
              <a:rPr lang="en-US" sz="7200" dirty="0">
                <a:solidFill>
                  <a:srgbClr val="004AAD"/>
                </a:solidFill>
                <a:latin typeface="Nunito Sans Heavy"/>
              </a:rPr>
              <a:t> </a:t>
            </a:r>
            <a:r>
              <a:rPr lang="en-US" sz="7200" dirty="0" err="1">
                <a:solidFill>
                  <a:srgbClr val="004AAD"/>
                </a:solidFill>
                <a:latin typeface="Nunito Sans Heavy"/>
              </a:rPr>
              <a:t>bạn</a:t>
            </a:r>
            <a:r>
              <a:rPr lang="en-US" sz="7200" dirty="0">
                <a:solidFill>
                  <a:srgbClr val="004AAD"/>
                </a:solidFill>
                <a:latin typeface="Nunito Sans Heavy"/>
              </a:rPr>
              <a:t> </a:t>
            </a:r>
            <a:r>
              <a:rPr lang="en-US" sz="7200" dirty="0" err="1">
                <a:solidFill>
                  <a:srgbClr val="004AAD"/>
                </a:solidFill>
                <a:latin typeface="Nunito Sans Heavy"/>
              </a:rPr>
              <a:t>đã</a:t>
            </a:r>
            <a:r>
              <a:rPr lang="en-US" sz="7200" dirty="0">
                <a:solidFill>
                  <a:srgbClr val="004AAD"/>
                </a:solidFill>
                <a:latin typeface="Nunito Sans Heavy"/>
              </a:rPr>
              <a:t> </a:t>
            </a:r>
            <a:r>
              <a:rPr lang="en-US" sz="7200" dirty="0" err="1">
                <a:solidFill>
                  <a:srgbClr val="004AAD"/>
                </a:solidFill>
                <a:latin typeface="Nunito Sans Heavy"/>
              </a:rPr>
              <a:t>lắng</a:t>
            </a:r>
            <a:r>
              <a:rPr lang="en-US" sz="7200" dirty="0">
                <a:solidFill>
                  <a:srgbClr val="004AAD"/>
                </a:solidFill>
                <a:latin typeface="Nunito Sans Heavy"/>
              </a:rPr>
              <a:t> </a:t>
            </a:r>
            <a:r>
              <a:rPr lang="en-US" sz="7200" dirty="0" err="1">
                <a:solidFill>
                  <a:srgbClr val="004AAD"/>
                </a:solidFill>
                <a:latin typeface="Nunito Sans Heavy"/>
              </a:rPr>
              <a:t>nghe</a:t>
            </a:r>
            <a:r>
              <a:rPr lang="en-US" sz="7200" dirty="0">
                <a:solidFill>
                  <a:srgbClr val="004AAD"/>
                </a:solidFill>
                <a:latin typeface="Nunito Sans Heavy"/>
              </a:rPr>
              <a:t>!</a:t>
            </a:r>
          </a:p>
        </p:txBody>
      </p:sp>
      <p:sp>
        <p:nvSpPr>
          <p:cNvPr id="10" name="Freeform 10"/>
          <p:cNvSpPr/>
          <p:nvPr/>
        </p:nvSpPr>
        <p:spPr>
          <a:xfrm flipH="1">
            <a:off x="0" y="8618398"/>
            <a:ext cx="5173960" cy="1668602"/>
          </a:xfrm>
          <a:custGeom>
            <a:avLst/>
            <a:gdLst/>
            <a:ahLst/>
            <a:cxnLst/>
            <a:rect l="l" t="t" r="r" b="b"/>
            <a:pathLst>
              <a:path w="5173960" h="1668602">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42684" y="202819"/>
            <a:ext cx="2518896" cy="2161002"/>
          </a:xfrm>
          <a:custGeom>
            <a:avLst/>
            <a:gdLst/>
            <a:ahLst/>
            <a:cxnLst/>
            <a:rect l="l" t="t" r="r" b="b"/>
            <a:pathLst>
              <a:path w="2518896" h="2161002">
                <a:moveTo>
                  <a:pt x="0" y="0"/>
                </a:moveTo>
                <a:lnTo>
                  <a:pt x="2518896" y="0"/>
                </a:lnTo>
                <a:lnTo>
                  <a:pt x="2518896" y="2161002"/>
                </a:lnTo>
                <a:lnTo>
                  <a:pt x="0" y="2161002"/>
                </a:lnTo>
                <a:lnTo>
                  <a:pt x="0" y="0"/>
                </a:lnTo>
                <a:close/>
              </a:path>
            </a:pathLst>
          </a:custGeom>
          <a:blipFill>
            <a:blip r:embed="rId6"/>
            <a:stretch>
              <a:fillRect/>
            </a:stretch>
          </a:blipFill>
        </p:spPr>
        <p:txBody>
          <a:bodyPr/>
          <a:lstStyle/>
          <a:p>
            <a:endParaRPr lang="en-US"/>
          </a:p>
        </p:txBody>
      </p:sp>
      <p:sp>
        <p:nvSpPr>
          <p:cNvPr id="14" name="TextBox 15">
            <a:extLst>
              <a:ext uri="{FF2B5EF4-FFF2-40B4-BE49-F238E27FC236}">
                <a16:creationId xmlns:a16="http://schemas.microsoft.com/office/drawing/2014/main" id="{A01C5FFA-04F7-4FB3-2B62-E89DFEF85E58}"/>
              </a:ext>
            </a:extLst>
          </p:cNvPr>
          <p:cNvSpPr txBox="1"/>
          <p:nvPr/>
        </p:nvSpPr>
        <p:spPr>
          <a:xfrm>
            <a:off x="2500967" y="513586"/>
            <a:ext cx="12489523" cy="1395254"/>
          </a:xfrm>
          <a:prstGeom prst="rect">
            <a:avLst/>
          </a:prstGeom>
        </p:spPr>
        <p:txBody>
          <a:bodyPr wrap="square" lIns="0" tIns="0" rIns="0" bIns="0" rtlCol="0" anchor="t">
            <a:spAutoFit/>
          </a:bodyPr>
          <a:lstStyle/>
          <a:p>
            <a:pPr>
              <a:lnSpc>
                <a:spcPts val="5599"/>
              </a:lnSpc>
            </a:pPr>
            <a:r>
              <a:rPr lang="en-US" sz="3600" err="1">
                <a:solidFill>
                  <a:srgbClr val="004AAD"/>
                </a:solidFill>
                <a:latin typeface="Nunito Sans Bold"/>
              </a:rPr>
              <a:t>Trường</a:t>
            </a:r>
            <a:r>
              <a:rPr lang="en-US" sz="3600">
                <a:solidFill>
                  <a:srgbClr val="004AAD"/>
                </a:solidFill>
                <a:latin typeface="Nunito Sans Bold"/>
              </a:rPr>
              <a:t> ĐH </a:t>
            </a:r>
            <a:r>
              <a:rPr lang="en-US" sz="3600" err="1">
                <a:solidFill>
                  <a:srgbClr val="004AAD"/>
                </a:solidFill>
                <a:latin typeface="Nunito Sans Bold"/>
              </a:rPr>
              <a:t>Công</a:t>
            </a:r>
            <a:r>
              <a:rPr lang="en-US" sz="3600">
                <a:solidFill>
                  <a:srgbClr val="004AAD"/>
                </a:solidFill>
                <a:latin typeface="Nunito Sans Bold"/>
              </a:rPr>
              <a:t> </a:t>
            </a:r>
            <a:r>
              <a:rPr lang="en-US" sz="3600" err="1">
                <a:solidFill>
                  <a:srgbClr val="004AAD"/>
                </a:solidFill>
                <a:latin typeface="Nunito Sans Bold"/>
              </a:rPr>
              <a:t>Nghệ</a:t>
            </a:r>
            <a:r>
              <a:rPr lang="en-US" sz="3600">
                <a:solidFill>
                  <a:srgbClr val="004AAD"/>
                </a:solidFill>
                <a:latin typeface="Nunito Sans Bold"/>
              </a:rPr>
              <a:t> Thông Tin – ĐHQG TP.HCM</a:t>
            </a:r>
          </a:p>
          <a:p>
            <a:pPr>
              <a:lnSpc>
                <a:spcPts val="5599"/>
              </a:lnSpc>
            </a:pPr>
            <a:r>
              <a:rPr lang="en-US" sz="3600">
                <a:solidFill>
                  <a:srgbClr val="004AAD"/>
                </a:solidFill>
                <a:latin typeface="Nunito Sans Bold"/>
              </a:rPr>
              <a:t>Khoa </a:t>
            </a:r>
            <a:r>
              <a:rPr lang="en-US" sz="3600" err="1">
                <a:solidFill>
                  <a:srgbClr val="004AAD"/>
                </a:solidFill>
                <a:latin typeface="Nunito Sans Bold"/>
              </a:rPr>
              <a:t>Mạng</a:t>
            </a:r>
            <a:r>
              <a:rPr lang="en-US" sz="3600">
                <a:solidFill>
                  <a:srgbClr val="004AAD"/>
                </a:solidFill>
                <a:latin typeface="Nunito Sans Bold"/>
              </a:rPr>
              <a:t> </a:t>
            </a:r>
            <a:r>
              <a:rPr lang="en-US" sz="3600" err="1">
                <a:solidFill>
                  <a:srgbClr val="004AAD"/>
                </a:solidFill>
                <a:latin typeface="Nunito Sans Bold"/>
              </a:rPr>
              <a:t>máy</a:t>
            </a:r>
            <a:r>
              <a:rPr lang="en-US" sz="3600">
                <a:solidFill>
                  <a:srgbClr val="004AAD"/>
                </a:solidFill>
                <a:latin typeface="Nunito Sans Bold"/>
              </a:rPr>
              <a:t> </a:t>
            </a:r>
            <a:r>
              <a:rPr lang="en-US" sz="3600" err="1">
                <a:solidFill>
                  <a:srgbClr val="004AAD"/>
                </a:solidFill>
                <a:latin typeface="Nunito Sans Bold"/>
              </a:rPr>
              <a:t>tính</a:t>
            </a:r>
            <a:r>
              <a:rPr lang="en-US" sz="3600">
                <a:solidFill>
                  <a:srgbClr val="004AAD"/>
                </a:solidFill>
                <a:latin typeface="Nunito Sans Bold"/>
              </a:rPr>
              <a:t> </a:t>
            </a:r>
            <a:r>
              <a:rPr lang="en-US" sz="3600" err="1">
                <a:solidFill>
                  <a:srgbClr val="004AAD"/>
                </a:solidFill>
                <a:latin typeface="Nunito Sans Bold"/>
              </a:rPr>
              <a:t>và</a:t>
            </a:r>
            <a:r>
              <a:rPr lang="en-US" sz="3600">
                <a:solidFill>
                  <a:srgbClr val="004AAD"/>
                </a:solidFill>
                <a:latin typeface="Nunito Sans Bold"/>
              </a:rPr>
              <a:t> </a:t>
            </a:r>
            <a:r>
              <a:rPr lang="en-US" sz="3600" err="1">
                <a:solidFill>
                  <a:srgbClr val="004AAD"/>
                </a:solidFill>
                <a:latin typeface="Nunito Sans Bold"/>
              </a:rPr>
              <a:t>Truyền</a:t>
            </a:r>
            <a:r>
              <a:rPr lang="en-US" sz="3600">
                <a:solidFill>
                  <a:srgbClr val="004AAD"/>
                </a:solidFill>
                <a:latin typeface="Nunito Sans Bold"/>
              </a:rPr>
              <a:t> </a:t>
            </a:r>
            <a:r>
              <a:rPr lang="en-US" sz="3600" err="1">
                <a:solidFill>
                  <a:srgbClr val="004AAD"/>
                </a:solidFill>
                <a:latin typeface="Nunito Sans Bold"/>
              </a:rPr>
              <a:t>thông</a:t>
            </a:r>
            <a:endParaRPr lang="en-US" sz="3600">
              <a:solidFill>
                <a:srgbClr val="004AAD"/>
              </a:solidFill>
              <a:latin typeface="Nunito Sans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18"/>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Surveillance and control of scientists over launch of spaceship. Space flight command from space center with working team of people at computer monitors flat vector illustration. Space station concept">
            <a:extLst>
              <a:ext uri="{FF2B5EF4-FFF2-40B4-BE49-F238E27FC236}">
                <a16:creationId xmlns:a16="http://schemas.microsoft.com/office/drawing/2014/main" id="{77A45D11-C0E5-42E5-D8EA-610058F4E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821" r="1" b="5822"/>
          <a:stretch/>
        </p:blipFill>
        <p:spPr bwMode="auto">
          <a:xfrm>
            <a:off x="923685" y="762000"/>
            <a:ext cx="16440630" cy="8689041"/>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27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1" y="373595"/>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1</a:t>
            </a:r>
          </a:p>
        </p:txBody>
      </p:sp>
      <p:sp>
        <p:nvSpPr>
          <p:cNvPr id="9" name="TextBox 9"/>
          <p:cNvSpPr txBox="1"/>
          <p:nvPr/>
        </p:nvSpPr>
        <p:spPr>
          <a:xfrm>
            <a:off x="2266949" y="630786"/>
            <a:ext cx="13085345"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Mục</a:t>
            </a:r>
            <a:r>
              <a:rPr lang="en-US" sz="5400" dirty="0">
                <a:solidFill>
                  <a:srgbClr val="004AAD"/>
                </a:solidFill>
                <a:latin typeface="Nunito Sans Heavy"/>
              </a:rPr>
              <a:t> </a:t>
            </a:r>
            <a:r>
              <a:rPr lang="en-US" sz="5400" dirty="0" err="1">
                <a:solidFill>
                  <a:srgbClr val="004AAD"/>
                </a:solidFill>
                <a:latin typeface="Nunito Sans Heavy"/>
              </a:rPr>
              <a:t>đích</a:t>
            </a:r>
            <a:r>
              <a:rPr lang="en-US" sz="5400" dirty="0">
                <a:solidFill>
                  <a:srgbClr val="004AAD"/>
                </a:solidFill>
                <a:latin typeface="Nunito Sans Heavy"/>
              </a:rPr>
              <a:t> </a:t>
            </a:r>
            <a:r>
              <a:rPr lang="en-US" sz="5400" dirty="0" err="1">
                <a:solidFill>
                  <a:srgbClr val="004AAD"/>
                </a:solidFill>
                <a:latin typeface="Nunito Sans Heavy"/>
              </a:rPr>
              <a:t>của</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mạng</a:t>
            </a:r>
            <a:endParaRPr lang="en-US" sz="5400" dirty="0">
              <a:solidFill>
                <a:srgbClr val="004AAD"/>
              </a:solidFill>
              <a:latin typeface="Nunito Sans Heavy"/>
            </a:endParaRPr>
          </a:p>
        </p:txBody>
      </p:sp>
      <p:sp>
        <p:nvSpPr>
          <p:cNvPr id="5" name="TextBox 4">
            <a:extLst>
              <a:ext uri="{FF2B5EF4-FFF2-40B4-BE49-F238E27FC236}">
                <a16:creationId xmlns:a16="http://schemas.microsoft.com/office/drawing/2014/main" id="{769972DE-BD07-127E-F41B-534C27093633}"/>
              </a:ext>
            </a:extLst>
          </p:cNvPr>
          <p:cNvSpPr txBox="1"/>
          <p:nvPr/>
        </p:nvSpPr>
        <p:spPr>
          <a:xfrm rot="10800000" flipH="1" flipV="1">
            <a:off x="2735884" y="1751545"/>
            <a:ext cx="6408116" cy="1323439"/>
          </a:xfrm>
          <a:prstGeom prst="rect">
            <a:avLst/>
          </a:prstGeom>
          <a:noFill/>
        </p:spPr>
        <p:txBody>
          <a:bodyPr wrap="square" rtlCol="0">
            <a:spAutoFit/>
          </a:bodyPr>
          <a:lstStyle/>
          <a:p>
            <a:pPr marL="685800" indent="-685800">
              <a:buFont typeface="Courier New" panose="02070309020205020404" pitchFamily="49" charset="0"/>
              <a:buChar char="o"/>
            </a:pPr>
            <a:r>
              <a:rPr lang="en-US" sz="4000" dirty="0" err="1">
                <a:latin typeface="Nunito Sans" pitchFamily="2" charset="0"/>
              </a:rPr>
              <a:t>Phát</a:t>
            </a:r>
            <a:r>
              <a:rPr lang="en-US" sz="4000" dirty="0">
                <a:latin typeface="Nunito Sans" pitchFamily="2" charset="0"/>
              </a:rPr>
              <a:t> </a:t>
            </a:r>
            <a:r>
              <a:rPr lang="en-US" sz="4000" dirty="0" err="1">
                <a:latin typeface="Nunito Sans" pitchFamily="2" charset="0"/>
              </a:rPr>
              <a:t>hiện</a:t>
            </a:r>
            <a:r>
              <a:rPr lang="en-US" sz="4000" dirty="0">
                <a:latin typeface="Nunito Sans" pitchFamily="2" charset="0"/>
              </a:rPr>
              <a:t> </a:t>
            </a:r>
            <a:r>
              <a:rPr lang="en-US" sz="4000" dirty="0" err="1">
                <a:latin typeface="Nunito Sans" pitchFamily="2" charset="0"/>
              </a:rPr>
              <a:t>sớm</a:t>
            </a:r>
            <a:r>
              <a:rPr lang="en-US" sz="4000" dirty="0">
                <a:latin typeface="Nunito Sans" pitchFamily="2" charset="0"/>
              </a:rPr>
              <a:t> </a:t>
            </a:r>
            <a:r>
              <a:rPr lang="en-US" sz="4000" dirty="0" err="1">
                <a:latin typeface="Nunito Sans" pitchFamily="2" charset="0"/>
              </a:rPr>
              <a:t>sự</a:t>
            </a:r>
            <a:r>
              <a:rPr lang="en-US" sz="4000" dirty="0">
                <a:latin typeface="Nunito Sans" pitchFamily="2" charset="0"/>
              </a:rPr>
              <a:t> </a:t>
            </a:r>
            <a:r>
              <a:rPr lang="en-US" sz="4000" dirty="0" err="1">
                <a:latin typeface="Nunito Sans" pitchFamily="2" charset="0"/>
              </a:rPr>
              <a:t>cố</a:t>
            </a:r>
            <a:endParaRPr lang="en-US" sz="4000" dirty="0">
              <a:latin typeface="Nunito Sans" pitchFamily="2" charset="0"/>
            </a:endParaRPr>
          </a:p>
          <a:p>
            <a:pPr marL="685800" indent="-685800">
              <a:buFont typeface="Courier New" panose="02070309020205020404" pitchFamily="49" charset="0"/>
              <a:buChar char="o"/>
            </a:pPr>
            <a:r>
              <a:rPr lang="en-US" sz="4000" dirty="0" err="1">
                <a:latin typeface="Nunito Sans" pitchFamily="2" charset="0"/>
              </a:rPr>
              <a:t>Tối</a:t>
            </a:r>
            <a:r>
              <a:rPr lang="en-US" sz="4000" dirty="0">
                <a:latin typeface="Nunito Sans" pitchFamily="2" charset="0"/>
              </a:rPr>
              <a:t> </a:t>
            </a:r>
            <a:r>
              <a:rPr lang="en-US" sz="4000" dirty="0" err="1">
                <a:latin typeface="Nunito Sans" pitchFamily="2" charset="0"/>
              </a:rPr>
              <a:t>ưu</a:t>
            </a:r>
            <a:r>
              <a:rPr lang="en-US" sz="4000" dirty="0">
                <a:latin typeface="Nunito Sans" pitchFamily="2" charset="0"/>
              </a:rPr>
              <a:t> </a:t>
            </a:r>
            <a:r>
              <a:rPr lang="en-US" sz="4000" dirty="0" err="1">
                <a:latin typeface="Nunito Sans" pitchFamily="2" charset="0"/>
              </a:rPr>
              <a:t>hóa</a:t>
            </a:r>
            <a:r>
              <a:rPr lang="en-US" sz="4000" dirty="0">
                <a:latin typeface="Nunito Sans" pitchFamily="2" charset="0"/>
              </a:rPr>
              <a:t> </a:t>
            </a:r>
            <a:r>
              <a:rPr lang="en-US" sz="4000" dirty="0" err="1">
                <a:latin typeface="Nunito Sans" pitchFamily="2" charset="0"/>
              </a:rPr>
              <a:t>hiệu</a:t>
            </a:r>
            <a:r>
              <a:rPr lang="en-US" sz="4000" dirty="0">
                <a:latin typeface="Nunito Sans" pitchFamily="2" charset="0"/>
              </a:rPr>
              <a:t> </a:t>
            </a:r>
            <a:r>
              <a:rPr lang="en-US" sz="4000" dirty="0" err="1">
                <a:latin typeface="Nunito Sans" pitchFamily="2" charset="0"/>
              </a:rPr>
              <a:t>suất</a:t>
            </a:r>
            <a:endParaRPr lang="en-US" sz="4000" dirty="0">
              <a:latin typeface="Nunito Sans" pitchFamily="2" charset="0"/>
            </a:endParaRPr>
          </a:p>
        </p:txBody>
      </p:sp>
      <p:pic>
        <p:nvPicPr>
          <p:cNvPr id="16" name="Picture 15" descr="A person looking at a computer screen&#10;&#10;Description automatically generated">
            <a:extLst>
              <a:ext uri="{FF2B5EF4-FFF2-40B4-BE49-F238E27FC236}">
                <a16:creationId xmlns:a16="http://schemas.microsoft.com/office/drawing/2014/main" id="{20673CF4-1CE6-0663-9A83-A93A0E388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220" y="3177254"/>
            <a:ext cx="12166030" cy="6838422"/>
          </a:xfrm>
          <a:prstGeom prst="rect">
            <a:avLst/>
          </a:prstGeom>
        </p:spPr>
      </p:pic>
      <p:sp>
        <p:nvSpPr>
          <p:cNvPr id="18" name="TextBox 17">
            <a:extLst>
              <a:ext uri="{FF2B5EF4-FFF2-40B4-BE49-F238E27FC236}">
                <a16:creationId xmlns:a16="http://schemas.microsoft.com/office/drawing/2014/main" id="{85E1570B-8D69-8F6E-87F3-3B1862EA553C}"/>
              </a:ext>
            </a:extLst>
          </p:cNvPr>
          <p:cNvSpPr txBox="1"/>
          <p:nvPr/>
        </p:nvSpPr>
        <p:spPr>
          <a:xfrm>
            <a:off x="9359235" y="1751544"/>
            <a:ext cx="6408116" cy="1938992"/>
          </a:xfrm>
          <a:prstGeom prst="rect">
            <a:avLst/>
          </a:prstGeom>
          <a:noFill/>
        </p:spPr>
        <p:txBody>
          <a:bodyPr wrap="square" rtlCol="0">
            <a:spAutoFit/>
          </a:bodyPr>
          <a:lstStyle/>
          <a:p>
            <a:pPr marL="685800" indent="-685800">
              <a:buFont typeface="Courier New" panose="02070309020205020404" pitchFamily="49" charset="0"/>
              <a:buChar char="o"/>
            </a:pPr>
            <a:r>
              <a:rPr lang="en-US" sz="4000" dirty="0" err="1">
                <a:latin typeface="Nunito Sans" pitchFamily="2" charset="0"/>
              </a:rPr>
              <a:t>Đảm</a:t>
            </a:r>
            <a:r>
              <a:rPr lang="en-US" sz="4000" dirty="0">
                <a:latin typeface="Nunito Sans" pitchFamily="2" charset="0"/>
              </a:rPr>
              <a:t> </a:t>
            </a:r>
            <a:r>
              <a:rPr lang="en-US" sz="4000" dirty="0" err="1">
                <a:latin typeface="Nunito Sans" pitchFamily="2" charset="0"/>
              </a:rPr>
              <a:t>bảo</a:t>
            </a:r>
            <a:r>
              <a:rPr lang="en-US" sz="4000" dirty="0">
                <a:latin typeface="Nunito Sans" pitchFamily="2" charset="0"/>
              </a:rPr>
              <a:t> </a:t>
            </a:r>
            <a:r>
              <a:rPr lang="en-US" sz="4000" dirty="0" err="1">
                <a:latin typeface="Nunito Sans" pitchFamily="2" charset="0"/>
              </a:rPr>
              <a:t>tính</a:t>
            </a:r>
            <a:r>
              <a:rPr lang="en-US" sz="4000" dirty="0">
                <a:latin typeface="Nunito Sans" pitchFamily="2" charset="0"/>
              </a:rPr>
              <a:t> </a:t>
            </a:r>
            <a:r>
              <a:rPr lang="en-US" sz="4000" dirty="0" err="1">
                <a:latin typeface="Nunito Sans" pitchFamily="2" charset="0"/>
              </a:rPr>
              <a:t>sẵn</a:t>
            </a:r>
            <a:r>
              <a:rPr lang="en-US" sz="4000" dirty="0">
                <a:latin typeface="Nunito Sans" pitchFamily="2" charset="0"/>
              </a:rPr>
              <a:t> </a:t>
            </a:r>
            <a:r>
              <a:rPr lang="en-US" sz="4000" dirty="0" err="1">
                <a:latin typeface="Nunito Sans" pitchFamily="2" charset="0"/>
              </a:rPr>
              <a:t>sàng</a:t>
            </a:r>
            <a:endParaRPr lang="en-US" sz="4000" dirty="0">
              <a:latin typeface="Nunito Sans" pitchFamily="2" charset="0"/>
            </a:endParaRPr>
          </a:p>
          <a:p>
            <a:pPr marL="685800" indent="-685800">
              <a:buFont typeface="Courier New" panose="02070309020205020404" pitchFamily="49" charset="0"/>
              <a:buChar char="o"/>
            </a:pPr>
            <a:r>
              <a:rPr lang="en-US" sz="4000" dirty="0" err="1">
                <a:latin typeface="Nunito Sans" pitchFamily="2" charset="0"/>
              </a:rPr>
              <a:t>Bảo</a:t>
            </a:r>
            <a:r>
              <a:rPr lang="en-US" sz="4000" dirty="0">
                <a:latin typeface="Nunito Sans" pitchFamily="2" charset="0"/>
              </a:rPr>
              <a:t> </a:t>
            </a:r>
            <a:r>
              <a:rPr lang="en-US" sz="4000" dirty="0" err="1">
                <a:latin typeface="Nunito Sans" pitchFamily="2" charset="0"/>
              </a:rPr>
              <a:t>mật</a:t>
            </a:r>
            <a:endParaRPr lang="en-US" sz="4000" dirty="0">
              <a:latin typeface="Nunito Sans" pitchFamily="2" charset="0"/>
            </a:endParaRPr>
          </a:p>
          <a:p>
            <a:endParaRPr lang="en-US" sz="4000" dirty="0"/>
          </a:p>
        </p:txBody>
      </p:sp>
    </p:spTree>
    <p:extLst>
      <p:ext uri="{BB962C8B-B14F-4D97-AF65-F5344CB8AC3E}">
        <p14:creationId xmlns:p14="http://schemas.microsoft.com/office/powerpoint/2010/main" val="11891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1" y="373595"/>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2</a:t>
            </a:r>
          </a:p>
        </p:txBody>
      </p:sp>
      <p:sp>
        <p:nvSpPr>
          <p:cNvPr id="9" name="TextBox 9"/>
          <p:cNvSpPr txBox="1"/>
          <p:nvPr/>
        </p:nvSpPr>
        <p:spPr>
          <a:xfrm>
            <a:off x="2266949" y="630786"/>
            <a:ext cx="13759114" cy="881010"/>
          </a:xfrm>
          <a:prstGeom prst="rect">
            <a:avLst/>
          </a:prstGeom>
        </p:spPr>
        <p:txBody>
          <a:bodyPr wrap="square" lIns="0" tIns="0" rIns="0" bIns="0" rtlCol="0" anchor="t">
            <a:spAutoFit/>
          </a:bodyPr>
          <a:lstStyle/>
          <a:p>
            <a:pPr algn="ctr">
              <a:lnSpc>
                <a:spcPts val="7000"/>
              </a:lnSpc>
            </a:pPr>
            <a:r>
              <a:rPr lang="en-US" sz="5400" dirty="0" err="1">
                <a:solidFill>
                  <a:srgbClr val="004AAD"/>
                </a:solidFill>
                <a:latin typeface="Nunito Sans Heavy"/>
              </a:rPr>
              <a:t>Các</a:t>
            </a:r>
            <a:r>
              <a:rPr lang="en-US" sz="5400" dirty="0">
                <a:solidFill>
                  <a:srgbClr val="004AAD"/>
                </a:solidFill>
                <a:latin typeface="Nunito Sans Heavy"/>
              </a:rPr>
              <a:t> </a:t>
            </a:r>
            <a:r>
              <a:rPr lang="en-US" sz="5400" dirty="0" err="1">
                <a:solidFill>
                  <a:srgbClr val="004AAD"/>
                </a:solidFill>
                <a:latin typeface="Nunito Sans Heavy"/>
              </a:rPr>
              <a:t>thành</a:t>
            </a:r>
            <a:r>
              <a:rPr lang="en-US" sz="5400" dirty="0">
                <a:solidFill>
                  <a:srgbClr val="004AAD"/>
                </a:solidFill>
                <a:latin typeface="Nunito Sans Heavy"/>
              </a:rPr>
              <a:t> </a:t>
            </a:r>
            <a:r>
              <a:rPr lang="en-US" sz="5400" dirty="0" err="1">
                <a:solidFill>
                  <a:srgbClr val="004AAD"/>
                </a:solidFill>
                <a:latin typeface="Nunito Sans Heavy"/>
              </a:rPr>
              <a:t>phần</a:t>
            </a:r>
            <a:r>
              <a:rPr lang="en-US" sz="5400" dirty="0">
                <a:solidFill>
                  <a:srgbClr val="004AAD"/>
                </a:solidFill>
                <a:latin typeface="Nunito Sans Heavy"/>
              </a:rPr>
              <a:t> </a:t>
            </a:r>
            <a:r>
              <a:rPr lang="en-US" sz="5400" dirty="0" err="1">
                <a:solidFill>
                  <a:srgbClr val="004AAD"/>
                </a:solidFill>
                <a:latin typeface="Nunito Sans Heavy"/>
              </a:rPr>
              <a:t>chính</a:t>
            </a:r>
            <a:r>
              <a:rPr lang="en-US" sz="5400" dirty="0">
                <a:solidFill>
                  <a:srgbClr val="004AAD"/>
                </a:solidFill>
                <a:latin typeface="Nunito Sans Heavy"/>
              </a:rPr>
              <a:t> </a:t>
            </a:r>
            <a:r>
              <a:rPr lang="en-US" sz="5400" dirty="0" err="1">
                <a:solidFill>
                  <a:srgbClr val="004AAD"/>
                </a:solidFill>
                <a:latin typeface="Nunito Sans Heavy"/>
              </a:rPr>
              <a:t>của</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mạng</a:t>
            </a:r>
            <a:endParaRPr lang="en-US" sz="5400" dirty="0">
              <a:solidFill>
                <a:srgbClr val="004AAD"/>
              </a:solidFill>
              <a:latin typeface="Nunito Sans Heavy"/>
            </a:endParaRPr>
          </a:p>
        </p:txBody>
      </p:sp>
      <p:sp>
        <p:nvSpPr>
          <p:cNvPr id="5" name="TextBox 4">
            <a:extLst>
              <a:ext uri="{FF2B5EF4-FFF2-40B4-BE49-F238E27FC236}">
                <a16:creationId xmlns:a16="http://schemas.microsoft.com/office/drawing/2014/main" id="{769972DE-BD07-127E-F41B-534C27093633}"/>
              </a:ext>
            </a:extLst>
          </p:cNvPr>
          <p:cNvSpPr txBox="1"/>
          <p:nvPr/>
        </p:nvSpPr>
        <p:spPr>
          <a:xfrm rot="10800000" flipH="1" flipV="1">
            <a:off x="969722" y="4271701"/>
            <a:ext cx="10710442" cy="2800767"/>
          </a:xfrm>
          <a:prstGeom prst="rect">
            <a:avLst/>
          </a:prstGeom>
          <a:noFill/>
        </p:spPr>
        <p:txBody>
          <a:bodyPr wrap="square" rtlCol="0">
            <a:spAutoFit/>
          </a:bodyPr>
          <a:lstStyle/>
          <a:p>
            <a:pPr marL="685800" indent="-685800">
              <a:buFont typeface="Courier New" panose="02070309020205020404" pitchFamily="49" charset="0"/>
              <a:buChar char="o"/>
            </a:pPr>
            <a:r>
              <a:rPr lang="en-US" sz="4400" dirty="0" err="1">
                <a:latin typeface="Nunito Sans" pitchFamily="2" charset="0"/>
              </a:rPr>
              <a:t>Thiết</a:t>
            </a:r>
            <a:r>
              <a:rPr lang="en-US" sz="4400" dirty="0">
                <a:latin typeface="Nunito Sans" pitchFamily="2" charset="0"/>
              </a:rPr>
              <a:t> </a:t>
            </a:r>
            <a:r>
              <a:rPr lang="en-US" sz="4400" dirty="0" err="1">
                <a:latin typeface="Nunito Sans" pitchFamily="2" charset="0"/>
              </a:rPr>
              <a:t>bị</a:t>
            </a:r>
            <a:r>
              <a:rPr lang="en-US" sz="4400" dirty="0">
                <a:latin typeface="Nunito Sans" pitchFamily="2" charset="0"/>
              </a:rPr>
              <a:t> </a:t>
            </a:r>
            <a:r>
              <a:rPr lang="en-US" sz="4400" dirty="0" err="1">
                <a:latin typeface="Nunito Sans" pitchFamily="2" charset="0"/>
              </a:rPr>
              <a:t>được</a:t>
            </a:r>
            <a:r>
              <a:rPr lang="en-US" sz="4400" dirty="0">
                <a:latin typeface="Nunito Sans" pitchFamily="2" charset="0"/>
              </a:rPr>
              <a:t> </a:t>
            </a:r>
            <a:r>
              <a:rPr lang="en-US" sz="4400" dirty="0" err="1">
                <a:latin typeface="Nunito Sans" pitchFamily="2" charset="0"/>
              </a:rPr>
              <a:t>giám</a:t>
            </a:r>
            <a:r>
              <a:rPr lang="en-US" sz="4400" dirty="0">
                <a:latin typeface="Nunito Sans" pitchFamily="2" charset="0"/>
              </a:rPr>
              <a:t> </a:t>
            </a:r>
            <a:r>
              <a:rPr lang="en-US" sz="4400" dirty="0" err="1">
                <a:latin typeface="Nunito Sans" pitchFamily="2" charset="0"/>
              </a:rPr>
              <a:t>sát</a:t>
            </a:r>
            <a:endParaRPr lang="en-US" sz="4400" dirty="0">
              <a:latin typeface="Nunito Sans" pitchFamily="2" charset="0"/>
            </a:endParaRPr>
          </a:p>
          <a:p>
            <a:pPr marL="685800" indent="-685800">
              <a:buFont typeface="Courier New" panose="02070309020205020404" pitchFamily="49" charset="0"/>
              <a:buChar char="o"/>
            </a:pPr>
            <a:r>
              <a:rPr lang="en-US" sz="4400" dirty="0" err="1">
                <a:latin typeface="Nunito Sans" pitchFamily="2" charset="0"/>
              </a:rPr>
              <a:t>Phần</a:t>
            </a:r>
            <a:r>
              <a:rPr lang="en-US" sz="4400" dirty="0">
                <a:latin typeface="Nunito Sans" pitchFamily="2" charset="0"/>
              </a:rPr>
              <a:t> </a:t>
            </a:r>
            <a:r>
              <a:rPr lang="en-US" sz="4400" dirty="0" err="1">
                <a:latin typeface="Nunito Sans" pitchFamily="2" charset="0"/>
              </a:rPr>
              <a:t>mềm</a:t>
            </a:r>
            <a:r>
              <a:rPr lang="en-US" sz="4400" dirty="0">
                <a:latin typeface="Nunito Sans" pitchFamily="2" charset="0"/>
              </a:rPr>
              <a:t> </a:t>
            </a:r>
            <a:r>
              <a:rPr lang="en-US" sz="4400" dirty="0" err="1">
                <a:latin typeface="Nunito Sans" pitchFamily="2" charset="0"/>
              </a:rPr>
              <a:t>giám</a:t>
            </a:r>
            <a:r>
              <a:rPr lang="en-US" sz="4400" dirty="0">
                <a:latin typeface="Nunito Sans" pitchFamily="2" charset="0"/>
              </a:rPr>
              <a:t> </a:t>
            </a:r>
            <a:r>
              <a:rPr lang="en-US" sz="4400" dirty="0" err="1">
                <a:latin typeface="Nunito Sans" pitchFamily="2" charset="0"/>
              </a:rPr>
              <a:t>sát</a:t>
            </a:r>
            <a:endParaRPr lang="en-US" sz="4400" dirty="0">
              <a:latin typeface="Nunito Sans" pitchFamily="2" charset="0"/>
            </a:endParaRPr>
          </a:p>
          <a:p>
            <a:pPr marL="685800" indent="-685800">
              <a:buFont typeface="Courier New" panose="02070309020205020404" pitchFamily="49" charset="0"/>
              <a:buChar char="o"/>
            </a:pPr>
            <a:r>
              <a:rPr lang="en-US" sz="4400" dirty="0">
                <a:latin typeface="Nunito Sans" pitchFamily="2" charset="0"/>
              </a:rPr>
              <a:t>Giao </a:t>
            </a:r>
            <a:r>
              <a:rPr lang="en-US" sz="4400" dirty="0" err="1">
                <a:latin typeface="Nunito Sans" pitchFamily="2" charset="0"/>
              </a:rPr>
              <a:t>thức</a:t>
            </a:r>
            <a:r>
              <a:rPr lang="en-US" sz="4400" dirty="0">
                <a:latin typeface="Nunito Sans" pitchFamily="2" charset="0"/>
              </a:rPr>
              <a:t> SNMP</a:t>
            </a:r>
          </a:p>
          <a:p>
            <a:pPr marL="685800" indent="-685800">
              <a:buFont typeface="Courier New" panose="02070309020205020404" pitchFamily="49" charset="0"/>
              <a:buChar char="o"/>
            </a:pPr>
            <a:r>
              <a:rPr lang="en-US" sz="4400" dirty="0" err="1">
                <a:latin typeface="Nunito Sans" pitchFamily="2" charset="0"/>
              </a:rPr>
              <a:t>Trạm</a:t>
            </a:r>
            <a:r>
              <a:rPr lang="en-US" sz="4400" dirty="0">
                <a:latin typeface="Nunito Sans" pitchFamily="2" charset="0"/>
              </a:rPr>
              <a:t> </a:t>
            </a:r>
            <a:r>
              <a:rPr lang="en-US" sz="4400" dirty="0" err="1">
                <a:latin typeface="Nunito Sans" pitchFamily="2" charset="0"/>
              </a:rPr>
              <a:t>quản</a:t>
            </a:r>
            <a:r>
              <a:rPr lang="en-US" sz="4400" dirty="0">
                <a:latin typeface="Nunito Sans" pitchFamily="2" charset="0"/>
              </a:rPr>
              <a:t> </a:t>
            </a:r>
            <a:r>
              <a:rPr lang="en-US" sz="4400" dirty="0" err="1">
                <a:latin typeface="Nunito Sans" pitchFamily="2" charset="0"/>
              </a:rPr>
              <a:t>lý</a:t>
            </a:r>
            <a:endParaRPr lang="en-US" sz="4400" dirty="0">
              <a:latin typeface="Nunito Sans" pitchFamily="2" charset="0"/>
            </a:endParaRPr>
          </a:p>
        </p:txBody>
      </p:sp>
      <p:pic>
        <p:nvPicPr>
          <p:cNvPr id="8" name="Picture 7" descr="A person sitting at a desk with a computer&#10;&#10;Description automatically generated">
            <a:extLst>
              <a:ext uri="{FF2B5EF4-FFF2-40B4-BE49-F238E27FC236}">
                <a16:creationId xmlns:a16="http://schemas.microsoft.com/office/drawing/2014/main" id="{49849A3D-ECE0-60A6-755D-7ACD70A37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770" y="2104302"/>
            <a:ext cx="9849283" cy="7135565"/>
          </a:xfrm>
          <a:prstGeom prst="rect">
            <a:avLst/>
          </a:prstGeom>
        </p:spPr>
      </p:pic>
    </p:spTree>
    <p:extLst>
      <p:ext uri="{BB962C8B-B14F-4D97-AF65-F5344CB8AC3E}">
        <p14:creationId xmlns:p14="http://schemas.microsoft.com/office/powerpoint/2010/main" val="2741220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0" y="373595"/>
            <a:ext cx="1939447" cy="1377950"/>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3</a:t>
            </a:r>
          </a:p>
        </p:txBody>
      </p:sp>
      <p:sp>
        <p:nvSpPr>
          <p:cNvPr id="9" name="TextBox 9"/>
          <p:cNvSpPr txBox="1"/>
          <p:nvPr/>
        </p:nvSpPr>
        <p:spPr>
          <a:xfrm>
            <a:off x="2266950" y="630786"/>
            <a:ext cx="10932764" cy="881010"/>
          </a:xfrm>
          <a:prstGeom prst="rect">
            <a:avLst/>
          </a:prstGeom>
        </p:spPr>
        <p:txBody>
          <a:bodyPr lIns="0" tIns="0" rIns="0" bIns="0" rtlCol="0" anchor="t">
            <a:spAutoFit/>
          </a:bodyPr>
          <a:lstStyle/>
          <a:p>
            <a:pPr algn="ctr">
              <a:lnSpc>
                <a:spcPts val="7000"/>
              </a:lnSpc>
            </a:pPr>
            <a:r>
              <a:rPr lang="en-US" sz="5400" dirty="0" err="1">
                <a:solidFill>
                  <a:srgbClr val="004AAD"/>
                </a:solidFill>
                <a:latin typeface="Nunito Sans Heavy"/>
              </a:rPr>
              <a:t>Quá</a:t>
            </a:r>
            <a:r>
              <a:rPr lang="en-US" sz="5400" dirty="0">
                <a:solidFill>
                  <a:srgbClr val="004AAD"/>
                </a:solidFill>
                <a:latin typeface="Nunito Sans Heavy"/>
              </a:rPr>
              <a:t> </a:t>
            </a:r>
            <a:r>
              <a:rPr lang="en-US" sz="5400" dirty="0" err="1">
                <a:solidFill>
                  <a:srgbClr val="004AAD"/>
                </a:solidFill>
                <a:latin typeface="Nunito Sans Heavy"/>
              </a:rPr>
              <a:t>trình</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r>
              <a:rPr lang="en-US" sz="5400" dirty="0">
                <a:solidFill>
                  <a:srgbClr val="004AAD"/>
                </a:solidFill>
                <a:latin typeface="Nunito Sans Heavy"/>
              </a:rPr>
              <a:t> </a:t>
            </a:r>
            <a:r>
              <a:rPr lang="en-US" sz="5400" dirty="0" err="1">
                <a:solidFill>
                  <a:srgbClr val="004AAD"/>
                </a:solidFill>
                <a:latin typeface="Nunito Sans Heavy"/>
              </a:rPr>
              <a:t>mạng</a:t>
            </a:r>
            <a:endParaRPr lang="en-US" sz="5400" dirty="0">
              <a:solidFill>
                <a:srgbClr val="004AAD"/>
              </a:solidFill>
              <a:latin typeface="Nunito Sans Heavy"/>
            </a:endParaRPr>
          </a:p>
        </p:txBody>
      </p:sp>
      <p:sp>
        <p:nvSpPr>
          <p:cNvPr id="6" name="Oval 5">
            <a:extLst>
              <a:ext uri="{FF2B5EF4-FFF2-40B4-BE49-F238E27FC236}">
                <a16:creationId xmlns:a16="http://schemas.microsoft.com/office/drawing/2014/main" id="{13CAD306-7D57-D1A6-0969-312BF635B22B}"/>
              </a:ext>
            </a:extLst>
          </p:cNvPr>
          <p:cNvSpPr/>
          <p:nvPr/>
        </p:nvSpPr>
        <p:spPr>
          <a:xfrm>
            <a:off x="7002379" y="2520649"/>
            <a:ext cx="4283242" cy="21251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b="1" dirty="0"/>
              <a:t>Thu </a:t>
            </a:r>
            <a:r>
              <a:rPr lang="en-US" sz="4400" b="1" dirty="0" err="1"/>
              <a:t>thập</a:t>
            </a:r>
            <a:endParaRPr lang="en-US" sz="4400" b="1" dirty="0"/>
          </a:p>
          <a:p>
            <a:pPr algn="ctr"/>
            <a:r>
              <a:rPr lang="en-US" sz="4400" b="1" dirty="0" err="1"/>
              <a:t>dữ</a:t>
            </a:r>
            <a:r>
              <a:rPr lang="en-US" sz="4400" b="1" dirty="0"/>
              <a:t> </a:t>
            </a:r>
            <a:r>
              <a:rPr lang="en-US" sz="4400" b="1" dirty="0" err="1"/>
              <a:t>liệu</a:t>
            </a:r>
            <a:endParaRPr lang="en-US" sz="4400" b="1" dirty="0"/>
          </a:p>
        </p:txBody>
      </p:sp>
      <p:sp>
        <p:nvSpPr>
          <p:cNvPr id="10" name="Oval 9">
            <a:extLst>
              <a:ext uri="{FF2B5EF4-FFF2-40B4-BE49-F238E27FC236}">
                <a16:creationId xmlns:a16="http://schemas.microsoft.com/office/drawing/2014/main" id="{46F260D6-A9C9-60FC-530D-D1CEF99AFFC0}"/>
              </a:ext>
            </a:extLst>
          </p:cNvPr>
          <p:cNvSpPr/>
          <p:nvPr/>
        </p:nvSpPr>
        <p:spPr>
          <a:xfrm>
            <a:off x="11285621" y="6351931"/>
            <a:ext cx="4283242" cy="21251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b="1" dirty="0" err="1"/>
              <a:t>Phân</a:t>
            </a:r>
            <a:r>
              <a:rPr lang="en-US" sz="4400" b="1" dirty="0"/>
              <a:t> </a:t>
            </a:r>
            <a:r>
              <a:rPr lang="en-US" sz="4400" b="1" dirty="0" err="1"/>
              <a:t>tích</a:t>
            </a:r>
            <a:endParaRPr lang="en-US" sz="4400" b="1" dirty="0"/>
          </a:p>
          <a:p>
            <a:pPr algn="ctr"/>
            <a:r>
              <a:rPr lang="en-US" sz="4400" b="1" dirty="0" err="1"/>
              <a:t>dữ</a:t>
            </a:r>
            <a:r>
              <a:rPr lang="en-US" sz="4400" b="1" dirty="0"/>
              <a:t> </a:t>
            </a:r>
            <a:r>
              <a:rPr lang="en-US" sz="4400" b="1" dirty="0" err="1"/>
              <a:t>liệu</a:t>
            </a:r>
            <a:endParaRPr lang="en-US" sz="4400" b="1" dirty="0"/>
          </a:p>
        </p:txBody>
      </p:sp>
      <p:sp>
        <p:nvSpPr>
          <p:cNvPr id="11" name="Oval 10">
            <a:extLst>
              <a:ext uri="{FF2B5EF4-FFF2-40B4-BE49-F238E27FC236}">
                <a16:creationId xmlns:a16="http://schemas.microsoft.com/office/drawing/2014/main" id="{04C213DA-8F9B-4811-FF69-FC0C267D73D8}"/>
              </a:ext>
            </a:extLst>
          </p:cNvPr>
          <p:cNvSpPr/>
          <p:nvPr/>
        </p:nvSpPr>
        <p:spPr>
          <a:xfrm>
            <a:off x="2719137" y="6415165"/>
            <a:ext cx="4283242" cy="21251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b="1" dirty="0" err="1">
                <a:latin typeface="Nunito Sans" pitchFamily="2" charset="0"/>
              </a:rPr>
              <a:t>Cảnh</a:t>
            </a:r>
            <a:r>
              <a:rPr lang="en-US" sz="4400" b="1" dirty="0">
                <a:latin typeface="Nunito Sans" pitchFamily="2" charset="0"/>
              </a:rPr>
              <a:t> </a:t>
            </a:r>
            <a:r>
              <a:rPr lang="en-US" sz="4400" b="1" dirty="0" err="1">
                <a:latin typeface="Nunito Sans" pitchFamily="2" charset="0"/>
              </a:rPr>
              <a:t>báo</a:t>
            </a:r>
            <a:endParaRPr lang="en-US" sz="4400" b="1" dirty="0">
              <a:latin typeface="Nunito Sans" pitchFamily="2" charset="0"/>
            </a:endParaRPr>
          </a:p>
        </p:txBody>
      </p:sp>
      <p:cxnSp>
        <p:nvCxnSpPr>
          <p:cNvPr id="15" name="Straight Arrow Connector 14">
            <a:extLst>
              <a:ext uri="{FF2B5EF4-FFF2-40B4-BE49-F238E27FC236}">
                <a16:creationId xmlns:a16="http://schemas.microsoft.com/office/drawing/2014/main" id="{48D6D3C1-7E91-2DAD-55DD-42A7D336D5DE}"/>
              </a:ext>
            </a:extLst>
          </p:cNvPr>
          <p:cNvCxnSpPr>
            <a:cxnSpLocks/>
            <a:stCxn id="11" idx="0"/>
          </p:cNvCxnSpPr>
          <p:nvPr/>
        </p:nvCxnSpPr>
        <p:spPr>
          <a:xfrm flipV="1">
            <a:off x="4860758" y="3519986"/>
            <a:ext cx="2141621" cy="289517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70FC21DB-D93A-3244-4F2E-EA4D9B07719B}"/>
              </a:ext>
            </a:extLst>
          </p:cNvPr>
          <p:cNvCxnSpPr>
            <a:stCxn id="6" idx="6"/>
            <a:endCxn id="10" idx="0"/>
          </p:cNvCxnSpPr>
          <p:nvPr/>
        </p:nvCxnSpPr>
        <p:spPr>
          <a:xfrm>
            <a:off x="11285621" y="3583220"/>
            <a:ext cx="2141621" cy="276871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4AAC9C31-2AB5-D4F3-09FB-FE822011A6C5}"/>
              </a:ext>
            </a:extLst>
          </p:cNvPr>
          <p:cNvCxnSpPr>
            <a:stCxn id="10" idx="2"/>
            <a:endCxn id="11" idx="6"/>
          </p:cNvCxnSpPr>
          <p:nvPr/>
        </p:nvCxnSpPr>
        <p:spPr>
          <a:xfrm flipH="1">
            <a:off x="7002379" y="7414502"/>
            <a:ext cx="4283242" cy="6323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065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1"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4</a:t>
            </a:r>
          </a:p>
        </p:txBody>
      </p:sp>
      <p:sp>
        <p:nvSpPr>
          <p:cNvPr id="7" name="TextBox 7"/>
          <p:cNvSpPr txBox="1"/>
          <p:nvPr/>
        </p:nvSpPr>
        <p:spPr>
          <a:xfrm>
            <a:off x="1939447" y="456110"/>
            <a:ext cx="10932764" cy="881010"/>
          </a:xfrm>
          <a:prstGeom prst="rect">
            <a:avLst/>
          </a:prstGeom>
        </p:spPr>
        <p:txBody>
          <a:bodyPr lIns="0" tIns="0" rIns="0" bIns="0" rtlCol="0" anchor="t">
            <a:spAutoFit/>
          </a:bodyPr>
          <a:lstStyle/>
          <a:p>
            <a:pPr algn="ctr">
              <a:lnSpc>
                <a:spcPts val="7000"/>
              </a:lnSpc>
            </a:pPr>
            <a:r>
              <a:rPr lang="en-US" sz="5400" dirty="0" err="1">
                <a:solidFill>
                  <a:srgbClr val="004AAD"/>
                </a:solidFill>
                <a:latin typeface="Nunito Sans Heavy"/>
              </a:rPr>
              <a:t>Các</a:t>
            </a:r>
            <a:r>
              <a:rPr lang="en-US" sz="5400" dirty="0">
                <a:solidFill>
                  <a:srgbClr val="004AAD"/>
                </a:solidFill>
                <a:latin typeface="Nunito Sans Heavy"/>
              </a:rPr>
              <a:t> </a:t>
            </a:r>
            <a:r>
              <a:rPr lang="en-US" sz="5400" dirty="0" err="1">
                <a:solidFill>
                  <a:srgbClr val="004AAD"/>
                </a:solidFill>
                <a:latin typeface="Nunito Sans Heavy"/>
              </a:rPr>
              <a:t>phương</a:t>
            </a:r>
            <a:r>
              <a:rPr lang="en-US" sz="5400" dirty="0">
                <a:solidFill>
                  <a:srgbClr val="004AAD"/>
                </a:solidFill>
                <a:latin typeface="Nunito Sans Heavy"/>
              </a:rPr>
              <a:t> </a:t>
            </a:r>
            <a:r>
              <a:rPr lang="en-US" sz="5400" dirty="0" err="1">
                <a:solidFill>
                  <a:srgbClr val="004AAD"/>
                </a:solidFill>
                <a:latin typeface="Nunito Sans Heavy"/>
              </a:rPr>
              <a:t>pháp</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endParaRPr lang="en-US" sz="5400" dirty="0">
              <a:solidFill>
                <a:srgbClr val="004AAD"/>
              </a:solidFill>
              <a:latin typeface="Nunito Sans Heavy"/>
            </a:endParaRPr>
          </a:p>
        </p:txBody>
      </p:sp>
      <p:sp>
        <p:nvSpPr>
          <p:cNvPr id="8" name="TextBox 8"/>
          <p:cNvSpPr txBox="1"/>
          <p:nvPr/>
        </p:nvSpPr>
        <p:spPr>
          <a:xfrm>
            <a:off x="2661541" y="1319679"/>
            <a:ext cx="15586553" cy="1231106"/>
          </a:xfrm>
          <a:prstGeom prst="rect">
            <a:avLst/>
          </a:prstGeom>
        </p:spPr>
        <p:txBody>
          <a:bodyPr wrap="square" lIns="0" tIns="0" rIns="0" bIns="0" rtlCol="0" anchor="t">
            <a:spAutoFit/>
          </a:bodyPr>
          <a:lstStyle/>
          <a:p>
            <a:pPr marL="571500" indent="-571500" algn="just">
              <a:buFont typeface="Courier New" panose="02070309020205020404" pitchFamily="49" charset="0"/>
              <a:buChar char="o"/>
            </a:pPr>
            <a:r>
              <a:rPr lang="en-US" sz="4000" dirty="0" err="1">
                <a:solidFill>
                  <a:srgbClr val="000000"/>
                </a:solidFill>
                <a:latin typeface="Nunito Sans" pitchFamily="2" charset="0"/>
              </a:rPr>
              <a:t>Giám</a:t>
            </a:r>
            <a:r>
              <a:rPr lang="en-US" sz="4000" dirty="0">
                <a:solidFill>
                  <a:srgbClr val="000000"/>
                </a:solidFill>
                <a:latin typeface="Nunito Sans" pitchFamily="2" charset="0"/>
              </a:rPr>
              <a:t> </a:t>
            </a:r>
            <a:r>
              <a:rPr lang="en-US" sz="4000" dirty="0" err="1">
                <a:solidFill>
                  <a:srgbClr val="000000"/>
                </a:solidFill>
                <a:latin typeface="Nunito Sans" pitchFamily="2" charset="0"/>
              </a:rPr>
              <a:t>sát</a:t>
            </a:r>
            <a:r>
              <a:rPr lang="en-US" sz="4000" dirty="0">
                <a:solidFill>
                  <a:srgbClr val="000000"/>
                </a:solidFill>
                <a:latin typeface="Nunito Sans" pitchFamily="2" charset="0"/>
              </a:rPr>
              <a:t> </a:t>
            </a:r>
            <a:r>
              <a:rPr lang="en-US" sz="4000" dirty="0" err="1">
                <a:solidFill>
                  <a:srgbClr val="000000"/>
                </a:solidFill>
                <a:latin typeface="Nunito Sans" pitchFamily="2" charset="0"/>
              </a:rPr>
              <a:t>chủ</a:t>
            </a:r>
            <a:r>
              <a:rPr lang="en-US" sz="4000" dirty="0">
                <a:solidFill>
                  <a:srgbClr val="000000"/>
                </a:solidFill>
                <a:latin typeface="Nunito Sans" pitchFamily="2" charset="0"/>
              </a:rPr>
              <a:t> </a:t>
            </a:r>
            <a:r>
              <a:rPr lang="en-US" sz="4000" dirty="0" err="1">
                <a:solidFill>
                  <a:srgbClr val="000000"/>
                </a:solidFill>
                <a:latin typeface="Nunito Sans" pitchFamily="2" charset="0"/>
              </a:rPr>
              <a:t>động</a:t>
            </a:r>
            <a:r>
              <a:rPr lang="en-US" sz="4000" dirty="0">
                <a:solidFill>
                  <a:srgbClr val="000000"/>
                </a:solidFill>
                <a:latin typeface="Nunito Sans" pitchFamily="2" charset="0"/>
              </a:rPr>
              <a:t> (Active Monitoring)</a:t>
            </a:r>
          </a:p>
          <a:p>
            <a:pPr marL="571500" indent="-571500" algn="just">
              <a:buFont typeface="Courier New" panose="02070309020205020404" pitchFamily="49" charset="0"/>
              <a:buChar char="o"/>
            </a:pPr>
            <a:r>
              <a:rPr lang="en-US" sz="4000" dirty="0" err="1">
                <a:solidFill>
                  <a:srgbClr val="000000"/>
                </a:solidFill>
                <a:latin typeface="Nunito Sans" pitchFamily="2" charset="0"/>
              </a:rPr>
              <a:t>Giám</a:t>
            </a:r>
            <a:r>
              <a:rPr lang="en-US" sz="4000" dirty="0">
                <a:solidFill>
                  <a:srgbClr val="000000"/>
                </a:solidFill>
                <a:latin typeface="Nunito Sans" pitchFamily="2" charset="0"/>
              </a:rPr>
              <a:t> </a:t>
            </a:r>
            <a:r>
              <a:rPr lang="en-US" sz="4000" dirty="0" err="1">
                <a:solidFill>
                  <a:srgbClr val="000000"/>
                </a:solidFill>
                <a:latin typeface="Nunito Sans" pitchFamily="2" charset="0"/>
              </a:rPr>
              <a:t>sát</a:t>
            </a:r>
            <a:r>
              <a:rPr lang="en-US" sz="4000" dirty="0">
                <a:solidFill>
                  <a:srgbClr val="000000"/>
                </a:solidFill>
                <a:latin typeface="Nunito Sans" pitchFamily="2" charset="0"/>
              </a:rPr>
              <a:t> </a:t>
            </a:r>
            <a:r>
              <a:rPr lang="en-US" sz="4000" dirty="0" err="1">
                <a:solidFill>
                  <a:srgbClr val="000000"/>
                </a:solidFill>
                <a:latin typeface="Nunito Sans" pitchFamily="2" charset="0"/>
              </a:rPr>
              <a:t>bị</a:t>
            </a:r>
            <a:r>
              <a:rPr lang="en-US" sz="4000" dirty="0">
                <a:solidFill>
                  <a:srgbClr val="000000"/>
                </a:solidFill>
                <a:latin typeface="Nunito Sans" pitchFamily="2" charset="0"/>
              </a:rPr>
              <a:t> </a:t>
            </a:r>
            <a:r>
              <a:rPr lang="en-US" sz="4000" dirty="0" err="1">
                <a:solidFill>
                  <a:srgbClr val="000000"/>
                </a:solidFill>
                <a:latin typeface="Nunito Sans" pitchFamily="2" charset="0"/>
              </a:rPr>
              <a:t>động</a:t>
            </a:r>
            <a:r>
              <a:rPr lang="en-US" sz="4000" dirty="0">
                <a:solidFill>
                  <a:srgbClr val="000000"/>
                </a:solidFill>
                <a:latin typeface="Nunito Sans" pitchFamily="2" charset="0"/>
              </a:rPr>
              <a:t> (Passive Monitoring)</a:t>
            </a:r>
          </a:p>
        </p:txBody>
      </p:sp>
      <p:pic>
        <p:nvPicPr>
          <p:cNvPr id="4098" name="Picture 2" descr="Vai trò &amp; lợi ích của Trung tâm Giám sát An ninh mạng SOC - CyRadar">
            <a:extLst>
              <a:ext uri="{FF2B5EF4-FFF2-40B4-BE49-F238E27FC236}">
                <a16:creationId xmlns:a16="http://schemas.microsoft.com/office/drawing/2014/main" id="{C7777255-1A1F-803C-3D78-027EBD026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542" y="2734604"/>
            <a:ext cx="12964917" cy="7280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20650" y="-2520650"/>
            <a:ext cx="5041299" cy="504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198960"/>
            <a:ext cx="1939447" cy="1377868"/>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5</a:t>
            </a:r>
          </a:p>
        </p:txBody>
      </p:sp>
      <p:sp>
        <p:nvSpPr>
          <p:cNvPr id="7" name="TextBox 7"/>
          <p:cNvSpPr txBox="1"/>
          <p:nvPr/>
        </p:nvSpPr>
        <p:spPr>
          <a:xfrm>
            <a:off x="2520649" y="447389"/>
            <a:ext cx="10932764" cy="881010"/>
          </a:xfrm>
          <a:prstGeom prst="rect">
            <a:avLst/>
          </a:prstGeom>
        </p:spPr>
        <p:txBody>
          <a:bodyPr lIns="0" tIns="0" rIns="0" bIns="0" rtlCol="0" anchor="t">
            <a:spAutoFit/>
          </a:bodyPr>
          <a:lstStyle/>
          <a:p>
            <a:pPr algn="ctr">
              <a:lnSpc>
                <a:spcPts val="7000"/>
              </a:lnSpc>
            </a:pPr>
            <a:r>
              <a:rPr lang="en-US" sz="5400" dirty="0" err="1">
                <a:solidFill>
                  <a:srgbClr val="004AAD"/>
                </a:solidFill>
                <a:latin typeface="Nunito Sans Heavy"/>
              </a:rPr>
              <a:t>Chỉ</a:t>
            </a:r>
            <a:r>
              <a:rPr lang="en-US" sz="5400" dirty="0">
                <a:solidFill>
                  <a:srgbClr val="004AAD"/>
                </a:solidFill>
                <a:latin typeface="Nunito Sans Heavy"/>
              </a:rPr>
              <a:t> </a:t>
            </a:r>
            <a:r>
              <a:rPr lang="en-US" sz="5400" dirty="0" err="1">
                <a:solidFill>
                  <a:srgbClr val="004AAD"/>
                </a:solidFill>
                <a:latin typeface="Nunito Sans Heavy"/>
              </a:rPr>
              <a:t>số</a:t>
            </a:r>
            <a:r>
              <a:rPr lang="en-US" sz="5400" dirty="0">
                <a:solidFill>
                  <a:srgbClr val="004AAD"/>
                </a:solidFill>
                <a:latin typeface="Nunito Sans Heavy"/>
              </a:rPr>
              <a:t> </a:t>
            </a:r>
            <a:r>
              <a:rPr lang="en-US" sz="5400" dirty="0" err="1">
                <a:solidFill>
                  <a:srgbClr val="004AAD"/>
                </a:solidFill>
                <a:latin typeface="Nunito Sans Heavy"/>
              </a:rPr>
              <a:t>quan</a:t>
            </a:r>
            <a:r>
              <a:rPr lang="en-US" sz="5400" dirty="0">
                <a:solidFill>
                  <a:srgbClr val="004AAD"/>
                </a:solidFill>
                <a:latin typeface="Nunito Sans Heavy"/>
              </a:rPr>
              <a:t> </a:t>
            </a:r>
            <a:r>
              <a:rPr lang="en-US" sz="5400" dirty="0" err="1">
                <a:solidFill>
                  <a:srgbClr val="004AAD"/>
                </a:solidFill>
                <a:latin typeface="Nunito Sans Heavy"/>
              </a:rPr>
              <a:t>trọng</a:t>
            </a:r>
            <a:r>
              <a:rPr lang="en-US" sz="5400" dirty="0">
                <a:solidFill>
                  <a:srgbClr val="004AAD"/>
                </a:solidFill>
                <a:latin typeface="Nunito Sans Heavy"/>
              </a:rPr>
              <a:t> </a:t>
            </a:r>
            <a:r>
              <a:rPr lang="en-US" sz="5400" dirty="0" err="1">
                <a:solidFill>
                  <a:srgbClr val="004AAD"/>
                </a:solidFill>
                <a:latin typeface="Nunito Sans Heavy"/>
              </a:rPr>
              <a:t>cần</a:t>
            </a:r>
            <a:r>
              <a:rPr lang="en-US" sz="5400" dirty="0">
                <a:solidFill>
                  <a:srgbClr val="004AAD"/>
                </a:solidFill>
                <a:latin typeface="Nunito Sans Heavy"/>
              </a:rPr>
              <a:t> </a:t>
            </a:r>
            <a:r>
              <a:rPr lang="en-US" sz="5400" dirty="0" err="1">
                <a:solidFill>
                  <a:srgbClr val="004AAD"/>
                </a:solidFill>
                <a:latin typeface="Nunito Sans Heavy"/>
              </a:rPr>
              <a:t>giám</a:t>
            </a:r>
            <a:r>
              <a:rPr lang="en-US" sz="5400" dirty="0">
                <a:solidFill>
                  <a:srgbClr val="004AAD"/>
                </a:solidFill>
                <a:latin typeface="Nunito Sans Heavy"/>
              </a:rPr>
              <a:t> </a:t>
            </a:r>
            <a:r>
              <a:rPr lang="en-US" sz="5400" dirty="0" err="1">
                <a:solidFill>
                  <a:srgbClr val="004AAD"/>
                </a:solidFill>
                <a:latin typeface="Nunito Sans Heavy"/>
              </a:rPr>
              <a:t>sát</a:t>
            </a:r>
            <a:endParaRPr lang="en-US" sz="5400" dirty="0">
              <a:solidFill>
                <a:srgbClr val="004AAD"/>
              </a:solidFill>
              <a:latin typeface="Nunito Sans Heavy"/>
            </a:endParaRPr>
          </a:p>
        </p:txBody>
      </p:sp>
      <p:sp>
        <p:nvSpPr>
          <p:cNvPr id="8" name="TextBox 8"/>
          <p:cNvSpPr txBox="1"/>
          <p:nvPr/>
        </p:nvSpPr>
        <p:spPr>
          <a:xfrm>
            <a:off x="2048027" y="2312757"/>
            <a:ext cx="15586553" cy="3077766"/>
          </a:xfrm>
          <a:prstGeom prst="rect">
            <a:avLst/>
          </a:prstGeom>
        </p:spPr>
        <p:txBody>
          <a:bodyPr wrap="square" lIns="0" tIns="0" rIns="0" bIns="0" rtlCol="0" anchor="t">
            <a:spAutoFit/>
          </a:bodyPr>
          <a:lstStyle/>
          <a:p>
            <a:pPr marL="571500" indent="-571500" algn="just">
              <a:buFont typeface="Courier New" panose="02070309020205020404" pitchFamily="49" charset="0"/>
              <a:buChar char="o"/>
            </a:pPr>
            <a:r>
              <a:rPr lang="en-US" sz="4000" dirty="0" err="1">
                <a:solidFill>
                  <a:srgbClr val="000000"/>
                </a:solidFill>
                <a:latin typeface="Nunito Sans" pitchFamily="2" charset="0"/>
              </a:rPr>
              <a:t>Độ</a:t>
            </a:r>
            <a:r>
              <a:rPr lang="en-US" sz="4000" dirty="0">
                <a:solidFill>
                  <a:srgbClr val="000000"/>
                </a:solidFill>
                <a:latin typeface="Nunito Sans" pitchFamily="2" charset="0"/>
              </a:rPr>
              <a:t> </a:t>
            </a:r>
            <a:r>
              <a:rPr lang="en-US" sz="4000" dirty="0" err="1">
                <a:solidFill>
                  <a:srgbClr val="000000"/>
                </a:solidFill>
                <a:latin typeface="Nunito Sans" pitchFamily="2" charset="0"/>
              </a:rPr>
              <a:t>trễ</a:t>
            </a:r>
            <a:r>
              <a:rPr lang="en-US" sz="4000" dirty="0">
                <a:solidFill>
                  <a:srgbClr val="000000"/>
                </a:solidFill>
                <a:latin typeface="Nunito Sans" pitchFamily="2" charset="0"/>
              </a:rPr>
              <a:t> (Latency)</a:t>
            </a:r>
          </a:p>
          <a:p>
            <a:pPr marL="571500" indent="-571500" algn="just">
              <a:buFont typeface="Courier New" panose="02070309020205020404" pitchFamily="49" charset="0"/>
              <a:buChar char="o"/>
            </a:pPr>
            <a:r>
              <a:rPr lang="en-US" sz="4000" dirty="0">
                <a:solidFill>
                  <a:srgbClr val="000000"/>
                </a:solidFill>
                <a:latin typeface="Nunito Sans" pitchFamily="2" charset="0"/>
              </a:rPr>
              <a:t>Jitter</a:t>
            </a:r>
          </a:p>
          <a:p>
            <a:pPr marL="571500" indent="-571500" algn="just">
              <a:buFont typeface="Courier New" panose="02070309020205020404" pitchFamily="49" charset="0"/>
              <a:buChar char="o"/>
            </a:pPr>
            <a:r>
              <a:rPr lang="en-US" sz="4000" dirty="0" err="1">
                <a:solidFill>
                  <a:srgbClr val="000000"/>
                </a:solidFill>
                <a:latin typeface="Nunito Sans" pitchFamily="2" charset="0"/>
              </a:rPr>
              <a:t>Tỷ</a:t>
            </a:r>
            <a:r>
              <a:rPr lang="en-US" sz="4000" dirty="0">
                <a:solidFill>
                  <a:srgbClr val="000000"/>
                </a:solidFill>
                <a:latin typeface="Nunito Sans" pitchFamily="2" charset="0"/>
              </a:rPr>
              <a:t> </a:t>
            </a:r>
            <a:r>
              <a:rPr lang="en-US" sz="4000" dirty="0" err="1">
                <a:solidFill>
                  <a:srgbClr val="000000"/>
                </a:solidFill>
                <a:latin typeface="Nunito Sans" pitchFamily="2" charset="0"/>
              </a:rPr>
              <a:t>lệ</a:t>
            </a:r>
            <a:r>
              <a:rPr lang="en-US" sz="4000" dirty="0">
                <a:solidFill>
                  <a:srgbClr val="000000"/>
                </a:solidFill>
                <a:latin typeface="Nunito Sans" pitchFamily="2" charset="0"/>
              </a:rPr>
              <a:t> </a:t>
            </a:r>
            <a:r>
              <a:rPr lang="en-US" sz="4000" dirty="0" err="1">
                <a:solidFill>
                  <a:srgbClr val="000000"/>
                </a:solidFill>
                <a:latin typeface="Nunito Sans" pitchFamily="2" charset="0"/>
              </a:rPr>
              <a:t>mất</a:t>
            </a:r>
            <a:r>
              <a:rPr lang="en-US" sz="4000" dirty="0">
                <a:solidFill>
                  <a:srgbClr val="000000"/>
                </a:solidFill>
                <a:latin typeface="Nunito Sans" pitchFamily="2" charset="0"/>
              </a:rPr>
              <a:t> </a:t>
            </a:r>
            <a:r>
              <a:rPr lang="en-US" sz="4000" dirty="0" err="1">
                <a:solidFill>
                  <a:srgbClr val="000000"/>
                </a:solidFill>
                <a:latin typeface="Nunito Sans" pitchFamily="2" charset="0"/>
              </a:rPr>
              <a:t>gói</a:t>
            </a:r>
            <a:endParaRPr lang="en-US" sz="4000" dirty="0">
              <a:solidFill>
                <a:srgbClr val="000000"/>
              </a:solidFill>
              <a:latin typeface="Nunito Sans" pitchFamily="2" charset="0"/>
            </a:endParaRPr>
          </a:p>
          <a:p>
            <a:pPr algn="just"/>
            <a:r>
              <a:rPr lang="en-US" sz="4000" dirty="0">
                <a:solidFill>
                  <a:srgbClr val="000000"/>
                </a:solidFill>
                <a:latin typeface="Nunito Sans" pitchFamily="2" charset="0"/>
              </a:rPr>
              <a:t> </a:t>
            </a:r>
            <a:endParaRPr lang="vi-VN" sz="4000" dirty="0">
              <a:solidFill>
                <a:srgbClr val="000000"/>
              </a:solidFill>
              <a:latin typeface="Nunito Sans" pitchFamily="2" charset="0"/>
            </a:endParaRPr>
          </a:p>
          <a:p>
            <a:pPr marL="571500" indent="-571500" algn="just">
              <a:buFont typeface="Arial" panose="020B0604020202020204" pitchFamily="34" charset="0"/>
              <a:buChar char="•"/>
            </a:pPr>
            <a:endParaRPr lang="en-US" sz="4000" dirty="0">
              <a:solidFill>
                <a:srgbClr val="000000"/>
              </a:solidFill>
              <a:latin typeface="Nunito Sans" pitchFamily="2" charset="0"/>
            </a:endParaRPr>
          </a:p>
        </p:txBody>
      </p:sp>
      <p:pic>
        <p:nvPicPr>
          <p:cNvPr id="5122" name="Picture 2" descr="Giải pháp giám sát và phân tích hiệu suất thiết bị mạng">
            <a:extLst>
              <a:ext uri="{FF2B5EF4-FFF2-40B4-BE49-F238E27FC236}">
                <a16:creationId xmlns:a16="http://schemas.microsoft.com/office/drawing/2014/main" id="{BDA7DDD5-99D1-08A1-E28D-1345C1725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0" y="1421728"/>
            <a:ext cx="95250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ải pháp giám sát và phân tích hiệu suất thiết bị mạng">
            <a:extLst>
              <a:ext uri="{FF2B5EF4-FFF2-40B4-BE49-F238E27FC236}">
                <a16:creationId xmlns:a16="http://schemas.microsoft.com/office/drawing/2014/main" id="{EB8C1268-9CB7-E642-7115-F604733918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5003948"/>
            <a:ext cx="8858250" cy="4981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87FD04-FE77-20B3-3B85-15EB70645BAF}"/>
              </a:ext>
            </a:extLst>
          </p:cNvPr>
          <p:cNvSpPr txBox="1"/>
          <p:nvPr/>
        </p:nvSpPr>
        <p:spPr>
          <a:xfrm>
            <a:off x="10158057" y="7541833"/>
            <a:ext cx="7146758" cy="1323439"/>
          </a:xfrm>
          <a:prstGeom prst="rect">
            <a:avLst/>
          </a:prstGeom>
          <a:noFill/>
        </p:spPr>
        <p:txBody>
          <a:bodyPr wrap="square" rtlCol="0">
            <a:spAutoFit/>
          </a:bodyPr>
          <a:lstStyle/>
          <a:p>
            <a:pPr marL="571500" indent="-571500" algn="just">
              <a:buFont typeface="Courier New" panose="02070309020205020404" pitchFamily="49" charset="0"/>
              <a:buChar char="o"/>
            </a:pPr>
            <a:r>
              <a:rPr lang="en-US" sz="4000" dirty="0" err="1">
                <a:solidFill>
                  <a:srgbClr val="000000"/>
                </a:solidFill>
                <a:latin typeface="Nunito Sans" pitchFamily="2" charset="0"/>
              </a:rPr>
              <a:t>Băng</a:t>
            </a:r>
            <a:r>
              <a:rPr lang="en-US" sz="4000" dirty="0">
                <a:solidFill>
                  <a:srgbClr val="000000"/>
                </a:solidFill>
                <a:latin typeface="Nunito Sans" pitchFamily="2" charset="0"/>
              </a:rPr>
              <a:t> </a:t>
            </a:r>
            <a:r>
              <a:rPr lang="en-US" sz="4000" dirty="0" err="1">
                <a:solidFill>
                  <a:srgbClr val="000000"/>
                </a:solidFill>
                <a:latin typeface="Nunito Sans" pitchFamily="2" charset="0"/>
              </a:rPr>
              <a:t>thông</a:t>
            </a:r>
            <a:r>
              <a:rPr lang="en-US" sz="4000" dirty="0">
                <a:solidFill>
                  <a:srgbClr val="000000"/>
                </a:solidFill>
                <a:latin typeface="Nunito Sans" pitchFamily="2" charset="0"/>
              </a:rPr>
              <a:t> (Bandwidth)</a:t>
            </a:r>
          </a:p>
          <a:p>
            <a:pPr marL="571500" indent="-571500" algn="just">
              <a:buFont typeface="Courier New" panose="02070309020205020404" pitchFamily="49" charset="0"/>
              <a:buChar char="o"/>
            </a:pPr>
            <a:r>
              <a:rPr lang="en-US" sz="4000" dirty="0" err="1">
                <a:solidFill>
                  <a:srgbClr val="000000"/>
                </a:solidFill>
                <a:latin typeface="Nunito Sans" pitchFamily="2" charset="0"/>
              </a:rPr>
              <a:t>Sử</a:t>
            </a:r>
            <a:r>
              <a:rPr lang="en-US" sz="4000" dirty="0">
                <a:solidFill>
                  <a:srgbClr val="000000"/>
                </a:solidFill>
                <a:latin typeface="Nunito Sans" pitchFamily="2" charset="0"/>
              </a:rPr>
              <a:t> </a:t>
            </a:r>
            <a:r>
              <a:rPr lang="en-US" sz="4000" dirty="0" err="1">
                <a:solidFill>
                  <a:srgbClr val="000000"/>
                </a:solidFill>
                <a:latin typeface="Nunito Sans" pitchFamily="2" charset="0"/>
              </a:rPr>
              <a:t>dụng</a:t>
            </a:r>
            <a:r>
              <a:rPr lang="en-US" sz="4000" dirty="0">
                <a:solidFill>
                  <a:srgbClr val="000000"/>
                </a:solidFill>
                <a:latin typeface="Nunito Sans" pitchFamily="2" charset="0"/>
              </a:rPr>
              <a:t> CPU </a:t>
            </a:r>
            <a:r>
              <a:rPr lang="en-US" sz="4000" dirty="0" err="1">
                <a:solidFill>
                  <a:srgbClr val="000000"/>
                </a:solidFill>
                <a:latin typeface="Nunito Sans" pitchFamily="2" charset="0"/>
              </a:rPr>
              <a:t>và</a:t>
            </a:r>
            <a:r>
              <a:rPr lang="en-US" sz="4000" dirty="0">
                <a:solidFill>
                  <a:srgbClr val="000000"/>
                </a:solidFill>
                <a:latin typeface="Nunito Sans" pitchFamily="2" charset="0"/>
              </a:rPr>
              <a:t> </a:t>
            </a:r>
            <a:r>
              <a:rPr lang="en-US" sz="4000" dirty="0" err="1">
                <a:solidFill>
                  <a:srgbClr val="000000"/>
                </a:solidFill>
                <a:latin typeface="Nunito Sans" pitchFamily="2" charset="0"/>
              </a:rPr>
              <a:t>bộ</a:t>
            </a:r>
            <a:r>
              <a:rPr lang="en-US" sz="4000" dirty="0">
                <a:solidFill>
                  <a:srgbClr val="000000"/>
                </a:solidFill>
                <a:latin typeface="Nunito Sans" pitchFamily="2" charset="0"/>
              </a:rPr>
              <a:t> </a:t>
            </a:r>
            <a:r>
              <a:rPr lang="en-US" sz="4000" dirty="0" err="1">
                <a:solidFill>
                  <a:srgbClr val="000000"/>
                </a:solidFill>
                <a:latin typeface="Nunito Sans" pitchFamily="2" charset="0"/>
              </a:rPr>
              <a:t>nhớ</a:t>
            </a:r>
            <a:r>
              <a:rPr lang="en-US" sz="4000" dirty="0">
                <a:solidFill>
                  <a:srgbClr val="000000"/>
                </a:solidFill>
                <a:latin typeface="Nunito Sans" pitchFamily="2" charset="0"/>
              </a:rPr>
              <a:t> </a:t>
            </a:r>
          </a:p>
        </p:txBody>
      </p:sp>
    </p:spTree>
    <p:extLst>
      <p:ext uri="{BB962C8B-B14F-4D97-AF65-F5344CB8AC3E}">
        <p14:creationId xmlns:p14="http://schemas.microsoft.com/office/powerpoint/2010/main" val="562157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8" ma:contentTypeDescription="Tạo tài liệu mới." ma:contentTypeScope="" ma:versionID="033cd06fd941690e8a77c26d6bbfa144">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8f124dac54beb99855437a895b30af82"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ABE6CA12-A1C1-476D-9B5C-57E35AF3B9CD}">
  <ds:schemaRefs>
    <ds:schemaRef ds:uri="http://schemas.microsoft.com/sharepoint/v3/contenttype/forms"/>
  </ds:schemaRefs>
</ds:datastoreItem>
</file>

<file path=customXml/itemProps2.xml><?xml version="1.0" encoding="utf-8"?>
<ds:datastoreItem xmlns:ds="http://schemas.openxmlformats.org/officeDocument/2006/customXml" ds:itemID="{D0D2FE92-AEC1-470B-BC94-A4F96E01FA9E}">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D5D00B-BB7D-4302-A02C-6272C3002E9A}">
  <ds:schemaRefs>
    <ds:schemaRef ds:uri="http://www.w3.org/XML/1998/namespace"/>
    <ds:schemaRef ds:uri="http://schemas.microsoft.com/office/2006/metadata/properties"/>
    <ds:schemaRef ds:uri="86b2c21e-bc8a-47d8-90cc-43181eba94ed"/>
    <ds:schemaRef ds:uri="http://purl.org/dc/elements/1.1/"/>
    <ds:schemaRef ds:uri="http://schemas.microsoft.com/office/infopath/2007/PartnerControls"/>
    <ds:schemaRef ds:uri="81e90ab8-9e7d-4b67-ba12-d147179b0223"/>
    <ds:schemaRef ds:uri="http://schemas.microsoft.com/office/2006/documentManagement/typ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2824</TotalTime>
  <Words>2969</Words>
  <Application>Microsoft Office PowerPoint</Application>
  <PresentationFormat>Tùy chỉnh</PresentationFormat>
  <Paragraphs>272</Paragraphs>
  <Slides>35</Slides>
  <Notes>34</Notes>
  <HiddenSlides>0</HiddenSlides>
  <MMClips>0</MMClips>
  <ScaleCrop>false</ScaleCrop>
  <HeadingPairs>
    <vt:vector size="4" baseType="variant">
      <vt:variant>
        <vt:lpstr>Chủ đề</vt:lpstr>
      </vt:variant>
      <vt:variant>
        <vt:i4>2</vt:i4>
      </vt:variant>
      <vt:variant>
        <vt:lpstr>Tiêu đề Bản chiếu</vt:lpstr>
      </vt:variant>
      <vt:variant>
        <vt:i4>35</vt:i4>
      </vt:variant>
    </vt:vector>
  </HeadingPairs>
  <TitlesOfParts>
    <vt:vector size="37" baseType="lpstr">
      <vt:lpstr>Office Theme</vt:lpstr>
      <vt:lpstr>Retato Slideshow by Slidesgo</vt:lpstr>
      <vt:lpstr>Bản trình bày PowerPoint</vt:lpstr>
      <vt:lpstr>04</vt:lpstr>
      <vt:lpstr>Tổng quan về giám sát hiệu năng mạng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Cơ bản về giao thức SNMP (Simple Network Management Protocol)</vt:lpstr>
      <vt:lpstr>Bản trình bày PowerPoint</vt:lpstr>
      <vt:lpstr>Bản trình bày PowerPoint</vt:lpstr>
      <vt:lpstr>Bản trình bày PowerPoint</vt:lpstr>
      <vt:lpstr>Bản trình bày PowerPoint</vt:lpstr>
      <vt:lpstr>Phát triển hệ thống giám sát mạng với Observium</vt:lpstr>
      <vt:lpstr>Bản trình bày PowerPoint</vt:lpstr>
      <vt:lpstr>Bản trình bày PowerPoint</vt:lpstr>
      <vt:lpstr>Bản trình bày PowerPoint</vt:lpstr>
      <vt:lpstr>Bản trình bày PowerPoint</vt:lpstr>
      <vt:lpstr>Bản trình bày PowerPoint</vt:lpstr>
      <vt:lpstr>Bản trình bày PowerPoint</vt:lpstr>
      <vt:lpstr>Triển khai thực nghiệm</vt:lpstr>
      <vt:lpstr>Mô hình và kịch bản triển khai</vt:lpstr>
      <vt:lpstr>Kết quả thực nghiệm</vt:lpstr>
      <vt:lpstr>Kết luận và hướng phát triển</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NT531-Slide</dc:title>
  <dc:creator>Hồ Mạnh Đạt</dc:creator>
  <cp:keywords>NT531</cp:keywords>
  <cp:lastModifiedBy>Trần Ngọc Phương Anh</cp:lastModifiedBy>
  <cp:revision>10</cp:revision>
  <dcterms:created xsi:type="dcterms:W3CDTF">2006-08-16T00:00:00Z</dcterms:created>
  <dcterms:modified xsi:type="dcterms:W3CDTF">2024-10-22T14:51:40Z</dcterms:modified>
  <dc:identifier>DAGDG85-JvI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