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3" r:id="rId4"/>
    <p:sldId id="289" r:id="rId5"/>
    <p:sldId id="285" r:id="rId6"/>
    <p:sldId id="290" r:id="rId7"/>
    <p:sldId id="294" r:id="rId8"/>
    <p:sldId id="293" r:id="rId9"/>
    <p:sldId id="297" r:id="rId10"/>
    <p:sldId id="299" r:id="rId11"/>
    <p:sldId id="295" r:id="rId12"/>
    <p:sldId id="296" r:id="rId13"/>
    <p:sldId id="291" r:id="rId14"/>
    <p:sldId id="304" r:id="rId15"/>
    <p:sldId id="305" r:id="rId16"/>
    <p:sldId id="301" r:id="rId17"/>
    <p:sldId id="306" r:id="rId18"/>
    <p:sldId id="302" r:id="rId19"/>
    <p:sldId id="29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ch Land" initials="TL" lastIdx="1" clrIdx="0">
    <p:extLst>
      <p:ext uri="{19B8F6BF-5375-455C-9EA6-DF929625EA0E}">
        <p15:presenceInfo xmlns:p15="http://schemas.microsoft.com/office/powerpoint/2012/main" userId="Tech La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>
        <p:scale>
          <a:sx n="110" d="100"/>
          <a:sy n="110" d="100"/>
        </p:scale>
        <p:origin x="400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4A22-6E56-4CF7-9793-E94617793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ONLINE HOSPITAL MANAGEMENT SYSTEM (EMEDITIMES)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EBC4F-A9A5-4143-949E-2F8138375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223" y="5264069"/>
            <a:ext cx="10572000" cy="792782"/>
          </a:xfrm>
        </p:spPr>
        <p:txBody>
          <a:bodyPr>
            <a:no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Your Life Easier ……</a:t>
            </a:r>
          </a:p>
        </p:txBody>
      </p:sp>
    </p:spTree>
    <p:extLst>
      <p:ext uri="{BB962C8B-B14F-4D97-AF65-F5344CB8AC3E}">
        <p14:creationId xmlns:p14="http://schemas.microsoft.com/office/powerpoint/2010/main" val="70102049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D62B-5826-F441-BD5C-BA700266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70338"/>
            <a:ext cx="10571998" cy="9704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COVERSATION WITH DOCTOR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E96EC-B6FD-234B-935A-3D04EC77EA74}"/>
              </a:ext>
            </a:extLst>
          </p:cNvPr>
          <p:cNvSpPr txBox="1"/>
          <p:nvPr/>
        </p:nvSpPr>
        <p:spPr>
          <a:xfrm>
            <a:off x="219449" y="2107771"/>
            <a:ext cx="48039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Patient can privately chat with their desired Doctor which they have selected from the list.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Patient can also have video chat with the doctor if needed.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Even Doctors can consult with other doctors each other to find best curable method for the patient.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Doctor will prescribe the patient after hearing the patients illness.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Doctor can see previous patients doctor prescription if needed.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383CA-123A-BB47-9565-AD844A935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078" y="1935648"/>
            <a:ext cx="6748042" cy="48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6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F5BD-C69A-074A-B5E2-10326004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33EE57-E4AD-F043-839E-C1DFF0E72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59" b="3908"/>
          <a:stretch/>
        </p:blipFill>
        <p:spPr>
          <a:xfrm>
            <a:off x="12852" y="2626394"/>
            <a:ext cx="6083147" cy="41100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0548EB-B47E-E341-9A21-A5DDC312F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24" b="4331"/>
          <a:stretch/>
        </p:blipFill>
        <p:spPr>
          <a:xfrm>
            <a:off x="6308203" y="2626394"/>
            <a:ext cx="5689215" cy="4110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6BF4DD-5071-6F47-8D5F-3246C83E1241}"/>
              </a:ext>
            </a:extLst>
          </p:cNvPr>
          <p:cNvSpPr txBox="1"/>
          <p:nvPr/>
        </p:nvSpPr>
        <p:spPr>
          <a:xfrm>
            <a:off x="532436" y="2257063"/>
            <a:ext cx="184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Doctor’s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64813-630E-C341-8420-4265F15172E8}"/>
              </a:ext>
            </a:extLst>
          </p:cNvPr>
          <p:cNvSpPr txBox="1"/>
          <p:nvPr/>
        </p:nvSpPr>
        <p:spPr>
          <a:xfrm>
            <a:off x="7095281" y="2257063"/>
            <a:ext cx="219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Patient’s End</a:t>
            </a:r>
          </a:p>
        </p:txBody>
      </p:sp>
    </p:spTree>
    <p:extLst>
      <p:ext uri="{BB962C8B-B14F-4D97-AF65-F5344CB8AC3E}">
        <p14:creationId xmlns:p14="http://schemas.microsoft.com/office/powerpoint/2010/main" val="166220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7B8C-0972-4747-A3C1-6072F84D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PRESCRIPTION NOTIFICATION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DC451-07B9-6542-895E-6F5DC93DE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4561" y="1963008"/>
            <a:ext cx="6552704" cy="47343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D569CA-76F9-3049-9B9C-DB6CE0A6D24C}"/>
              </a:ext>
            </a:extLst>
          </p:cNvPr>
          <p:cNvSpPr txBox="1"/>
          <p:nvPr/>
        </p:nvSpPr>
        <p:spPr>
          <a:xfrm>
            <a:off x="345989" y="2570205"/>
            <a:ext cx="48685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 the doctor prescribes the patient , the prescription is submitted to the patients Mail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every time it gives notification through Mail ID whenever its time for the medicine to intake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9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1A00-D5B3-D248-8794-0743CFB3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E-PHARMACY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3A545-74F7-4D4E-8723-FE67DB359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037" y="1902938"/>
            <a:ext cx="6544961" cy="4893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63E9D-8A96-9C47-BA7C-80DF93EF5DEB}"/>
              </a:ext>
            </a:extLst>
          </p:cNvPr>
          <p:cNvSpPr txBox="1"/>
          <p:nvPr/>
        </p:nvSpPr>
        <p:spPr>
          <a:xfrm>
            <a:off x="160638" y="2397211"/>
            <a:ext cx="53999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IS WITHIN OUR PATIENTS REACH TO MAKE THEIR LIFE EASIER WE CREATED E-PHARMACEUTICAL 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 CAN SELECT THE ITEM AND ORDER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PAYMENTS  METHOD ARE AVAILABLE</a:t>
            </a:r>
          </a:p>
        </p:txBody>
      </p:sp>
    </p:spTree>
    <p:extLst>
      <p:ext uri="{BB962C8B-B14F-4D97-AF65-F5344CB8AC3E}">
        <p14:creationId xmlns:p14="http://schemas.microsoft.com/office/powerpoint/2010/main" val="1274846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1423-2658-514E-816A-422A0B6E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ADMIN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974C59-9233-AA4B-AF9A-053FA8B5C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1048" y="1902941"/>
            <a:ext cx="6890951" cy="49550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B9555E-F8B1-D744-8C71-809B5DF6185F}"/>
              </a:ext>
            </a:extLst>
          </p:cNvPr>
          <p:cNvSpPr txBox="1"/>
          <p:nvPr/>
        </p:nvSpPr>
        <p:spPr>
          <a:xfrm>
            <a:off x="247135" y="2582562"/>
            <a:ext cx="4893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ADMINS ARE THE USERS THAT ARE STORED IN MYSQL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USER CANT BE CREATED</a:t>
            </a:r>
          </a:p>
        </p:txBody>
      </p:sp>
    </p:spTree>
    <p:extLst>
      <p:ext uri="{BB962C8B-B14F-4D97-AF65-F5344CB8AC3E}">
        <p14:creationId xmlns:p14="http://schemas.microsoft.com/office/powerpoint/2010/main" val="2366145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EBF5-67E9-E34F-B773-84D43C5E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ADMIN PANEL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3AA845-8749-914F-9146-1E7BB4B6E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1114" y="1927654"/>
            <a:ext cx="6623222" cy="49303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365AA2-49C4-704A-B571-B6879F2AF70A}"/>
              </a:ext>
            </a:extLst>
          </p:cNvPr>
          <p:cNvSpPr txBox="1"/>
          <p:nvPr/>
        </p:nvSpPr>
        <p:spPr>
          <a:xfrm>
            <a:off x="395416" y="2879124"/>
            <a:ext cx="4769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ADMIN CAN ADD ITEMS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ADMIN CAN UPDATE PRODUCTS AND DELETE IT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ADMIN CAN MANAGE USERS</a:t>
            </a:r>
          </a:p>
        </p:txBody>
      </p:sp>
    </p:spTree>
    <p:extLst>
      <p:ext uri="{BB962C8B-B14F-4D97-AF65-F5344CB8AC3E}">
        <p14:creationId xmlns:p14="http://schemas.microsoft.com/office/powerpoint/2010/main" val="202316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19EA-3701-9749-8283-CFD75343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CUSTOMER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0F749B-BE4B-1E4C-8EB4-47A6E566F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3405" y="1940010"/>
            <a:ext cx="6878595" cy="49179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13DAA-AEA8-3440-95CB-DCA315265AE9}"/>
              </a:ext>
            </a:extLst>
          </p:cNvPr>
          <p:cNvSpPr txBox="1"/>
          <p:nvPr/>
        </p:nvSpPr>
        <p:spPr>
          <a:xfrm>
            <a:off x="296562" y="3064476"/>
            <a:ext cx="4893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PATIENTS ARE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PATIENTS  WILL CREATE A CUSTOMER PROFILE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26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3BC04-D1C2-8B40-9F24-04EA0ED4F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544" y="1913581"/>
            <a:ext cx="7396600" cy="49444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09BF5D-3940-7648-8F2C-327A1297C9C1}"/>
              </a:ext>
            </a:extLst>
          </p:cNvPr>
          <p:cNvSpPr txBox="1"/>
          <p:nvPr/>
        </p:nvSpPr>
        <p:spPr>
          <a:xfrm>
            <a:off x="148281" y="2545492"/>
            <a:ext cx="43248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CAN ONLY SELECT ITEMS AND DISCARD IT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Order it by clicking Confirm Order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3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68B2-E1AE-E242-88FA-B21C0438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DIFFICULTIES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F0DD9-5CC9-9740-BADC-765F651D2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REMAINDER</a:t>
            </a:r>
            <a:r>
              <a:rPr lang="en-US" dirty="0"/>
              <a:t>- Notification send every intake time of medicine</a:t>
            </a:r>
          </a:p>
          <a:p>
            <a:r>
              <a:rPr lang="en-US" dirty="0">
                <a:solidFill>
                  <a:srgbClr val="FF0000"/>
                </a:solidFill>
              </a:rPr>
              <a:t>CART SYSTEM </a:t>
            </a:r>
            <a:r>
              <a:rPr lang="en-US" dirty="0"/>
              <a:t>- List of all medicine purchased and making an invoice</a:t>
            </a:r>
          </a:p>
          <a:p>
            <a:r>
              <a:rPr lang="en-US" dirty="0">
                <a:solidFill>
                  <a:srgbClr val="FF0000"/>
                </a:solidFill>
              </a:rPr>
              <a:t>PAYMENT METHOD </a:t>
            </a:r>
            <a:r>
              <a:rPr lang="en-US" dirty="0"/>
              <a:t>– Mobile banking , Card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9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F40CC-F9A5-C144-9D4B-FC606F1811F6}"/>
              </a:ext>
            </a:extLst>
          </p:cNvPr>
          <p:cNvSpPr txBox="1"/>
          <p:nvPr/>
        </p:nvSpPr>
        <p:spPr>
          <a:xfrm>
            <a:off x="3163330" y="3212758"/>
            <a:ext cx="61413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That’s All For Today </a:t>
            </a:r>
          </a:p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152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33DE-E759-4D1D-A398-CF80C37C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61FB50-7683-4AD4-9D1F-BD674A1C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         </a:t>
            </a:r>
            <a:r>
              <a:rPr lang="en-US" sz="2400" dirty="0">
                <a:solidFill>
                  <a:schemeClr val="accent1"/>
                </a:solidFill>
              </a:rPr>
              <a:t>Imran Hasan                 1520161642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              Saffat Al Amin              1520101042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              Md Foysal Hossain       1611533642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A1D69-45DB-864E-B3B8-AA89433890CD}"/>
              </a:ext>
            </a:extLst>
          </p:cNvPr>
          <p:cNvSpPr txBox="1"/>
          <p:nvPr/>
        </p:nvSpPr>
        <p:spPr>
          <a:xfrm>
            <a:off x="1977081" y="2397211"/>
            <a:ext cx="212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     GROUP 5</a:t>
            </a:r>
          </a:p>
        </p:txBody>
      </p:sp>
    </p:spTree>
    <p:extLst>
      <p:ext uri="{BB962C8B-B14F-4D97-AF65-F5344CB8AC3E}">
        <p14:creationId xmlns:p14="http://schemas.microsoft.com/office/powerpoint/2010/main" val="12379738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7021-7582-BA4D-A255-A1453FA2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7611-CAE9-3E4D-84E5-946C93346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93162"/>
          </a:xfrm>
        </p:spPr>
        <p:txBody>
          <a:bodyPr/>
          <a:lstStyle/>
          <a:p>
            <a:r>
              <a:rPr lang="en-US" dirty="0"/>
              <a:t>We came up with the idea to make a Online Hospital Management System  which is easy to be handled by an average patient.</a:t>
            </a:r>
          </a:p>
          <a:p>
            <a:r>
              <a:rPr lang="en-US" dirty="0"/>
              <a:t>Designed a system which automatically counts and dispenses the correct number of pills with minimal error</a:t>
            </a:r>
          </a:p>
          <a:p>
            <a:r>
              <a:rPr lang="en-US" dirty="0"/>
              <a:t>To make taking daily medications simple and efficient</a:t>
            </a:r>
          </a:p>
          <a:p>
            <a:r>
              <a:rPr lang="en-US" dirty="0"/>
              <a:t>To provide a way for patients to keep track of daily pill intake to prevent under or over dosage</a:t>
            </a:r>
          </a:p>
          <a:p>
            <a:r>
              <a:rPr lang="en-US" dirty="0"/>
              <a:t>To keep track of different prescription of different doctors .</a:t>
            </a:r>
          </a:p>
          <a:p>
            <a:r>
              <a:rPr lang="en-US" dirty="0"/>
              <a:t>Patients will get an remainder when the medicine is prescribed by a doctor </a:t>
            </a:r>
            <a:r>
              <a:rPr lang="en-US" dirty="0" err="1"/>
              <a:t>duringthe</a:t>
            </a:r>
            <a:r>
              <a:rPr lang="en-US" dirty="0"/>
              <a:t> time of taking a pill.</a:t>
            </a:r>
          </a:p>
        </p:txBody>
      </p:sp>
    </p:spTree>
    <p:extLst>
      <p:ext uri="{BB962C8B-B14F-4D97-AF65-F5344CB8AC3E}">
        <p14:creationId xmlns:p14="http://schemas.microsoft.com/office/powerpoint/2010/main" val="207878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580D-BF4B-724E-86D3-75C72E95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Flowchart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38AD34-5D13-CF4B-93A7-1B90E9ED6D2D}"/>
              </a:ext>
            </a:extLst>
          </p:cNvPr>
          <p:cNvSpPr/>
          <p:nvPr/>
        </p:nvSpPr>
        <p:spPr>
          <a:xfrm>
            <a:off x="4599709" y="2216727"/>
            <a:ext cx="1745673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eMediTimes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7EE613-6679-7B41-9F0C-4083DE49AEF7}"/>
              </a:ext>
            </a:extLst>
          </p:cNvPr>
          <p:cNvSpPr/>
          <p:nvPr/>
        </p:nvSpPr>
        <p:spPr>
          <a:xfrm>
            <a:off x="4599709" y="3172691"/>
            <a:ext cx="1842655" cy="42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 IN/UP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D8EB-26DB-8649-93B2-0B01BC2DD5FC}"/>
              </a:ext>
            </a:extLst>
          </p:cNvPr>
          <p:cNvSpPr/>
          <p:nvPr/>
        </p:nvSpPr>
        <p:spPr>
          <a:xfrm>
            <a:off x="7315200" y="3144982"/>
            <a:ext cx="157941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B43A6D-DF56-8E4F-8F5F-DD194E07B163}"/>
              </a:ext>
            </a:extLst>
          </p:cNvPr>
          <p:cNvSpPr/>
          <p:nvPr/>
        </p:nvSpPr>
        <p:spPr>
          <a:xfrm>
            <a:off x="2022764" y="3172691"/>
            <a:ext cx="1731818" cy="42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52925-2BEF-4142-A737-438E49D28E83}"/>
              </a:ext>
            </a:extLst>
          </p:cNvPr>
          <p:cNvSpPr/>
          <p:nvPr/>
        </p:nvSpPr>
        <p:spPr>
          <a:xfrm>
            <a:off x="4599709" y="4087091"/>
            <a:ext cx="1842655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Hospital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6E3E9E-55E4-DE41-9BC1-D36B8F19D049}"/>
              </a:ext>
            </a:extLst>
          </p:cNvPr>
          <p:cNvSpPr/>
          <p:nvPr/>
        </p:nvSpPr>
        <p:spPr>
          <a:xfrm>
            <a:off x="4336472" y="5181601"/>
            <a:ext cx="2369127" cy="1283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09187A-4B93-A841-9EA9-2BD21BB78656}"/>
              </a:ext>
            </a:extLst>
          </p:cNvPr>
          <p:cNvCxnSpPr>
            <a:stCxn id="4" idx="2"/>
          </p:cNvCxnSpPr>
          <p:nvPr/>
        </p:nvCxnSpPr>
        <p:spPr>
          <a:xfrm flipH="1">
            <a:off x="5472545" y="2687782"/>
            <a:ext cx="1" cy="48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F55292-1E46-DF4F-AADF-6A64AC93362D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6442364" y="3373582"/>
            <a:ext cx="872836" cy="1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1244A9-59B8-A94F-A480-6ABF3C9C94B5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3754582" y="3387437"/>
            <a:ext cx="845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FE7DA8-93F2-F14D-809D-220AD75C7D4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5521037" y="3602182"/>
            <a:ext cx="0" cy="48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008D60-3676-144E-BA14-0296DFF5AA60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5521036" y="4585855"/>
            <a:ext cx="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DEFD99A-1D45-F64D-A900-D923B6005446}"/>
              </a:ext>
            </a:extLst>
          </p:cNvPr>
          <p:cNvCxnSpPr>
            <a:stCxn id="12" idx="3"/>
            <a:endCxn id="15" idx="6"/>
          </p:cNvCxnSpPr>
          <p:nvPr/>
        </p:nvCxnSpPr>
        <p:spPr>
          <a:xfrm flipH="1">
            <a:off x="6705599" y="3373582"/>
            <a:ext cx="2189019" cy="2450018"/>
          </a:xfrm>
          <a:prstGeom prst="bentConnector3">
            <a:avLst>
              <a:gd name="adj1" fmla="val -10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E60A0F4-E5C8-6348-A987-24E58FF8756A}"/>
              </a:ext>
            </a:extLst>
          </p:cNvPr>
          <p:cNvCxnSpPr>
            <a:stCxn id="13" idx="2"/>
            <a:endCxn id="15" idx="2"/>
          </p:cNvCxnSpPr>
          <p:nvPr/>
        </p:nvCxnSpPr>
        <p:spPr>
          <a:xfrm rot="16200000" flipH="1">
            <a:off x="2501863" y="3988991"/>
            <a:ext cx="2221418" cy="144779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14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it works….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9243" y="3625402"/>
            <a:ext cx="1493947" cy="669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Web/App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24269" y="2808556"/>
            <a:ext cx="1236371" cy="552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Doctor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24270" y="3696236"/>
            <a:ext cx="1236370" cy="528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Patient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24270" y="4545280"/>
            <a:ext cx="1236371" cy="503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Hospital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62896" y="3696236"/>
            <a:ext cx="1107583" cy="528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 In</a:t>
            </a:r>
          </a:p>
        </p:txBody>
      </p:sp>
      <p:sp>
        <p:nvSpPr>
          <p:cNvPr id="9" name="Oval 8"/>
          <p:cNvSpPr/>
          <p:nvPr/>
        </p:nvSpPr>
        <p:spPr>
          <a:xfrm>
            <a:off x="5795488" y="4504626"/>
            <a:ext cx="1429560" cy="586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10" name="Oval 9"/>
          <p:cNvSpPr/>
          <p:nvPr/>
        </p:nvSpPr>
        <p:spPr>
          <a:xfrm>
            <a:off x="6731357" y="2685243"/>
            <a:ext cx="2331076" cy="1687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Prescription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36427" y="2704563"/>
            <a:ext cx="2155063" cy="3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Complication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32145" y="3402277"/>
            <a:ext cx="2125012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Drug 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732145" y="4043483"/>
            <a:ext cx="2159346" cy="341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Dosage Duration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36428" y="4753265"/>
            <a:ext cx="2155062" cy="39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 day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917584" y="3896454"/>
            <a:ext cx="580918" cy="127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876541" y="3084970"/>
            <a:ext cx="25758" cy="1711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3"/>
          </p:cNvCxnSpPr>
          <p:nvPr/>
        </p:nvCxnSpPr>
        <p:spPr>
          <a:xfrm flipV="1">
            <a:off x="3670479" y="3953814"/>
            <a:ext cx="223232" cy="6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6" idx="1"/>
          </p:cNvCxnSpPr>
          <p:nvPr/>
        </p:nvCxnSpPr>
        <p:spPr>
          <a:xfrm>
            <a:off x="3889420" y="3960252"/>
            <a:ext cx="3348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5" idx="1"/>
          </p:cNvCxnSpPr>
          <p:nvPr/>
        </p:nvCxnSpPr>
        <p:spPr>
          <a:xfrm>
            <a:off x="3889420" y="3084970"/>
            <a:ext cx="3348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7" idx="1"/>
          </p:cNvCxnSpPr>
          <p:nvPr/>
        </p:nvCxnSpPr>
        <p:spPr>
          <a:xfrm>
            <a:off x="3902299" y="4796899"/>
            <a:ext cx="321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3"/>
            <a:endCxn id="9" idx="2"/>
          </p:cNvCxnSpPr>
          <p:nvPr/>
        </p:nvCxnSpPr>
        <p:spPr>
          <a:xfrm>
            <a:off x="5460641" y="4796899"/>
            <a:ext cx="334847" cy="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9" idx="6"/>
            <a:endCxn id="10" idx="4"/>
          </p:cNvCxnSpPr>
          <p:nvPr/>
        </p:nvCxnSpPr>
        <p:spPr>
          <a:xfrm flipV="1">
            <a:off x="7225048" y="4372376"/>
            <a:ext cx="671847" cy="425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" idx="3"/>
            <a:endCxn id="10" idx="2"/>
          </p:cNvCxnSpPr>
          <p:nvPr/>
        </p:nvCxnSpPr>
        <p:spPr>
          <a:xfrm>
            <a:off x="5460640" y="3084971"/>
            <a:ext cx="1270717" cy="443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2" idx="1"/>
          </p:cNvCxnSpPr>
          <p:nvPr/>
        </p:nvCxnSpPr>
        <p:spPr>
          <a:xfrm>
            <a:off x="9382259" y="2894766"/>
            <a:ext cx="3541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9346859" y="3581617"/>
            <a:ext cx="369196" cy="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362949" y="4224270"/>
            <a:ext cx="334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9362949" y="4952405"/>
            <a:ext cx="3391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0" idx="3"/>
            <a:endCxn id="6" idx="3"/>
          </p:cNvCxnSpPr>
          <p:nvPr/>
        </p:nvCxnSpPr>
        <p:spPr>
          <a:xfrm rot="5400000" flipH="1">
            <a:off x="6184164" y="3236730"/>
            <a:ext cx="165048" cy="1612095"/>
          </a:xfrm>
          <a:prstGeom prst="bentConnector4">
            <a:avLst>
              <a:gd name="adj1" fmla="val -138505"/>
              <a:gd name="adj2" fmla="val 60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362949" y="2894766"/>
            <a:ext cx="0" cy="205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0" idx="5"/>
          </p:cNvCxnSpPr>
          <p:nvPr/>
        </p:nvCxnSpPr>
        <p:spPr>
          <a:xfrm rot="5400000" flipH="1" flipV="1">
            <a:off x="8919533" y="3697976"/>
            <a:ext cx="228847" cy="625804"/>
          </a:xfrm>
          <a:prstGeom prst="bentConnector4">
            <a:avLst>
              <a:gd name="adj1" fmla="val -99892"/>
              <a:gd name="adj2" fmla="val 77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56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0336-48B3-0B48-A8C1-B414D42A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Main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73625-30D3-9E48-8D8B-1B63B2499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585"/>
            <a:ext cx="12192000" cy="488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7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A72E-42DD-3A4F-86AF-D09CF89F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REGISTER PANEL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9BB43-7295-5E42-AE32-E3562BB52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1" y="1902938"/>
            <a:ext cx="5570071" cy="4831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7A1A8-CF52-2446-888F-0CD9CC58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734" y="1915296"/>
            <a:ext cx="5857105" cy="48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0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A72E-42DD-3A4F-86AF-D09CF89F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LOGIN PANELS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DC44E-111F-4943-9E84-F0057A5B5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694" y="1902007"/>
            <a:ext cx="5090985" cy="48702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FDF01-C545-6E4C-8AEB-26633482A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81" y="1901225"/>
            <a:ext cx="5436974" cy="48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3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7CCF-30B5-194C-A331-609982AD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CONSULT WITH DOCTORS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101FE5-A220-D74B-AE25-FFDC2B2A9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805" y="1901225"/>
            <a:ext cx="7153529" cy="48455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430366-B0F0-EE4C-AF32-7F7E5503C7D4}"/>
              </a:ext>
            </a:extLst>
          </p:cNvPr>
          <p:cNvSpPr txBox="1"/>
          <p:nvPr/>
        </p:nvSpPr>
        <p:spPr>
          <a:xfrm>
            <a:off x="329722" y="1901225"/>
            <a:ext cx="43001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list of doctors from which patient can choose to consult with 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 can consult with their Doctors using our chat platform (Doctor Boost)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Patients can consult with different department of doctor related to their diseases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51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{EFF213B8-1CFD-4BD3-969D-002B6086B1BF}tf03457503</Template>
  <TotalTime>1990</TotalTime>
  <Words>456</Words>
  <Application>Microsoft Macintosh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Times New Roman</vt:lpstr>
      <vt:lpstr>Wingdings 2</vt:lpstr>
      <vt:lpstr>Quotable</vt:lpstr>
      <vt:lpstr>ONLINE HOSPITAL MANAGEMENT SYSTEM (EMEDITIMES) </vt:lpstr>
      <vt:lpstr>Introduction </vt:lpstr>
      <vt:lpstr>GOAL</vt:lpstr>
      <vt:lpstr>Flowchart</vt:lpstr>
      <vt:lpstr>How it works….</vt:lpstr>
      <vt:lpstr>Main Home Page</vt:lpstr>
      <vt:lpstr>REGISTER PANEL</vt:lpstr>
      <vt:lpstr>LOGIN PANELS</vt:lpstr>
      <vt:lpstr>CONSULT WITH DOCTORS</vt:lpstr>
      <vt:lpstr>COVERSATION WITH DOCTOR</vt:lpstr>
      <vt:lpstr>PRESCRIPTION</vt:lpstr>
      <vt:lpstr>PRESCRIPTION NOTIFICATION</vt:lpstr>
      <vt:lpstr>E-PHARMACY</vt:lpstr>
      <vt:lpstr>ADMIN </vt:lpstr>
      <vt:lpstr>ADMIN PANEL</vt:lpstr>
      <vt:lpstr>CUSTOMER LOGIN</vt:lpstr>
      <vt:lpstr>PowerPoint Presentation</vt:lpstr>
      <vt:lpstr>DIFFICULTIES FACED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Assistant</dc:title>
  <dc:creator>Tech Land</dc:creator>
  <cp:lastModifiedBy>Microsoft Office User</cp:lastModifiedBy>
  <cp:revision>89</cp:revision>
  <dcterms:created xsi:type="dcterms:W3CDTF">2020-02-17T12:50:15Z</dcterms:created>
  <dcterms:modified xsi:type="dcterms:W3CDTF">2021-09-12T07:21:54Z</dcterms:modified>
</cp:coreProperties>
</file>