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3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0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4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484B7-828A-4487-911B-7A14A1727F34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1986B4-607B-493D-8A9C-0B700FC8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01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Safe &amp; Smart Parking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Lakshmi </a:t>
            </a:r>
            <a:r>
              <a:rPr lang="en-US" dirty="0" err="1" smtClean="0"/>
              <a:t>Vaidiyanathan</a:t>
            </a:r>
            <a:endParaRPr lang="en-US" dirty="0" smtClean="0"/>
          </a:p>
          <a:p>
            <a:r>
              <a:rPr lang="en-US" dirty="0" err="1" smtClean="0"/>
              <a:t>Vinothini</a:t>
            </a:r>
            <a:r>
              <a:rPr lang="en-US" dirty="0" smtClean="0"/>
              <a:t> </a:t>
            </a:r>
            <a:r>
              <a:rPr lang="en-US" dirty="0" err="1" smtClean="0"/>
              <a:t>Pushparaja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8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5075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Finding a safe parking location in a city is challenging.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Different Parking types are also available in a city: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Street Parking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Garage Parking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Auto theft on a parked vehicle is one of the expensive Auto insurance claims.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Predicting a safe parking location is a critical factor for consumers safety as well as insurance provider.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Using statistical methods analyzing crime data from the available open source or government data.</a:t>
            </a:r>
          </a:p>
        </p:txBody>
      </p:sp>
    </p:spTree>
    <p:extLst>
      <p:ext uri="{BB962C8B-B14F-4D97-AF65-F5344CB8AC3E}">
        <p14:creationId xmlns:p14="http://schemas.microsoft.com/office/powerpoint/2010/main" val="125512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885"/>
              </p:ext>
            </p:extLst>
          </p:nvPr>
        </p:nvGraphicFramePr>
        <p:xfrm>
          <a:off x="1096963" y="1846259"/>
          <a:ext cx="10058400" cy="43801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29200"/>
                <a:gridCol w="5029200"/>
              </a:tblGrid>
              <a:tr h="6257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</a:tr>
              <a:tr h="6257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https://data.seattle.gov/</a:t>
                      </a:r>
                      <a:endParaRPr lang="en-US" dirty="0"/>
                    </a:p>
                  </a:txBody>
                  <a:tcPr/>
                </a:tc>
              </a:tr>
              <a:tr h="62574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Studio</a:t>
                      </a:r>
                      <a:endParaRPr lang="en-US" dirty="0"/>
                    </a:p>
                  </a:txBody>
                  <a:tcPr/>
                </a:tc>
              </a:tr>
              <a:tr h="625740">
                <a:tc>
                  <a:txBody>
                    <a:bodyPr/>
                    <a:lstStyle/>
                    <a:p>
                      <a:r>
                        <a:rPr lang="en-US" dirty="0" smtClean="0"/>
                        <a:t>R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Packages – Leaflet, Shiny App,</a:t>
                      </a:r>
                    </a:p>
                  </a:txBody>
                  <a:tcPr/>
                </a:tc>
              </a:tr>
              <a:tr h="625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e1071, stats, gplots, lmtest,</a:t>
                      </a:r>
                      <a:endParaRPr lang="en-US" dirty="0"/>
                    </a:p>
                  </a:txBody>
                  <a:tcPr/>
                </a:tc>
              </a:tr>
              <a:tr h="6257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ROCR, MASS, Stats</a:t>
                      </a:r>
                      <a:endParaRPr lang="en-US" dirty="0"/>
                    </a:p>
                  </a:txBody>
                  <a:tcPr/>
                </a:tc>
              </a:tr>
              <a:tr h="6257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 (</a:t>
                      </a:r>
                      <a:r>
                        <a:rPr lang="en-US" dirty="0" err="1" smtClean="0"/>
                        <a:t>glm</a:t>
                      </a:r>
                      <a:r>
                        <a:rPr lang="en-US" dirty="0" smtClean="0"/>
                        <a:t>()</a:t>
                      </a:r>
                      <a:r>
                        <a:rPr lang="en-US" baseline="0" dirty="0" smtClean="0"/>
                        <a:t> function in R studio)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&amp; Smart Parking Architecture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b="3715"/>
          <a:stretch>
            <a:fillRect/>
          </a:stretch>
        </p:blipFill>
        <p:spPr>
          <a:xfrm>
            <a:off x="0" y="1"/>
            <a:ext cx="12192000" cy="4977244"/>
          </a:xfrm>
        </p:spPr>
      </p:pic>
    </p:spTree>
    <p:extLst>
      <p:ext uri="{BB962C8B-B14F-4D97-AF65-F5344CB8AC3E}">
        <p14:creationId xmlns:p14="http://schemas.microsoft.com/office/powerpoint/2010/main" val="178667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Screenshot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167" b="1416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Red Marker – Unsafe Parking</a:t>
            </a:r>
          </a:p>
          <a:p>
            <a:r>
              <a:rPr lang="en-US" dirty="0" smtClean="0"/>
              <a:t>Green marker – Safe Parking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467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152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Courier New</vt:lpstr>
      <vt:lpstr>Retrospect</vt:lpstr>
      <vt:lpstr>Safe &amp; Smart Parking</vt:lpstr>
      <vt:lpstr>Introduction</vt:lpstr>
      <vt:lpstr>Tools</vt:lpstr>
      <vt:lpstr>Safe &amp; Smart Parking Architecture</vt:lpstr>
      <vt:lpstr>Application Screenshot</vt:lpstr>
    </vt:vector>
  </TitlesOfParts>
  <Company>Dun &amp; Bradstreet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&amp; Smart Parking</dc:title>
  <dc:creator>Subramaniam, Archana</dc:creator>
  <cp:lastModifiedBy>Subramaniam, Archana</cp:lastModifiedBy>
  <cp:revision>6</cp:revision>
  <dcterms:created xsi:type="dcterms:W3CDTF">2017-04-16T18:50:01Z</dcterms:created>
  <dcterms:modified xsi:type="dcterms:W3CDTF">2017-04-16T20:25:18Z</dcterms:modified>
</cp:coreProperties>
</file>