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A587C-A7AE-9007-8B66-768197505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92225-C7D8-70EC-9D2A-EF7C0A26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A17D8-838E-659C-517B-AB4D26C7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1AE3E-0D6E-50F3-D78F-94328391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4B8A-5E9F-EFFC-9661-5720242D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3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70388-E088-56BD-B8CC-CF1EBBC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6CA73-7226-9879-54DB-8C586DCE3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A19B7-959A-BAA9-6E4B-A6B0F73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68BB9-707D-ED57-0B2A-6BDC0141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2AC11-80ED-D641-397B-40532F65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FA8D0-52A0-25E3-9155-BD956CE3F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0709CC-E9AF-45C3-BF64-B947A25E1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50FA4-2D2B-5621-18A4-3B893E16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82964-50FB-CAAC-8CAD-8FEB19AD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9E041-279F-7D84-9F6B-AC387DE1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1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7C52-EC78-EE5B-C990-1716060B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A4998-C75C-063E-61B1-4DB7AA9B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EEDDB-A6C2-22B8-EA0D-4F330586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3BA2E-AEE3-A426-5259-CEEC8434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C5311-B04D-82C6-7FE7-3680A5E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3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1F184-B6C0-87C1-8476-C910A68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94F5B-6B09-E7FF-2F37-1C834C0A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7C647-25E7-C006-1F97-141C9974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2F2B1-BD18-7292-F68B-3D557D2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54629-1F8A-94AD-6408-DDF13CBC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1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70036-2A31-08C3-806B-511E3E12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DE988-E689-C44E-E0D2-5D044C382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0C5FB-9B44-982A-BEBD-B72DB8CE0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11947-BF77-F607-FE1E-AD841156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097F8-C66D-78D7-F865-99ED7B3F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F0F9E-EE89-69E9-5C72-621EEBF0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2C4A2-82A9-DDFC-3907-1AD10BCE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52339-6A42-3D78-EBD1-EBD1E87C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38774-7941-F724-05C4-98A7680B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FA37BA-54EF-6FCC-C95B-0D538D58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D60A08-79A2-8348-F10C-1BFBD1748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0D335A-1E06-6F1B-7068-232F0AD6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D07AC2-0B37-EE2B-CB93-0C6143E7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5B8D29-81F0-A2E7-D0B1-93D3CEBA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2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A0666-67D9-9637-C491-5840DD0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0271AA-9FD5-5B7D-F895-617C39D5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A8CC1-1F4C-19FC-A210-B9F55F1A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902A8-3917-982A-5759-6EC5EE76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8FB280-3ABC-CE4F-A392-AF8F553D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C014E-523E-84DA-8566-E08A4682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4CDB1-C5AC-AFB0-34BC-C9662676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7BAF8-D886-BDE6-C225-1F020D0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D58DF-4D00-42BA-3504-A2EDB33E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3BBBDE-D6EE-D561-3D08-320C3D9BA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A1034-0DA9-8200-9E10-4EA36C59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B6350-94E4-8059-9AEC-E3684381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ACE13-2A6D-9E7B-EDAB-FF04EC8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7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7E1EA-47A5-7568-52D2-442C40D4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0C591B-EEF2-7AA9-F958-EC2088CE7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AF072-6706-93FA-6E67-F04502BC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84670-F87B-F191-0D50-59626C18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2AC74-5326-2320-D7CA-DB1B312C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B23AB-6406-E128-BF00-989AEC48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3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8632B4-ED1F-B740-2F87-27005F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BFDF9-F339-3417-2A5D-D010857C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A3614-D483-3256-3339-FE6303FBA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0FB85-3FA7-FBDE-0B9C-F5CCC63EE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ACDD7-DBD7-F3AD-7010-6B3DC92EC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1D4C070-34F4-7A96-6AAA-2C064D749643}"/>
              </a:ext>
            </a:extLst>
          </p:cNvPr>
          <p:cNvGrpSpPr/>
          <p:nvPr/>
        </p:nvGrpSpPr>
        <p:grpSpPr>
          <a:xfrm>
            <a:off x="3979217" y="2661217"/>
            <a:ext cx="372066" cy="296391"/>
            <a:chOff x="3979217" y="2654914"/>
            <a:chExt cx="372066" cy="2963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C81DDE4-60BE-73BF-0B76-F1CEAA2DC548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7D08303-2796-A9FB-531C-373A3093CEEA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724BBC-C1CA-763C-6277-FA1CEA7960DF}"/>
              </a:ext>
            </a:extLst>
          </p:cNvPr>
          <p:cNvGrpSpPr/>
          <p:nvPr/>
        </p:nvGrpSpPr>
        <p:grpSpPr>
          <a:xfrm>
            <a:off x="4853253" y="2661217"/>
            <a:ext cx="372066" cy="296391"/>
            <a:chOff x="3979217" y="2654914"/>
            <a:chExt cx="372066" cy="296391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C8386C0-E4AE-85F5-5811-51EB672935ED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82B9660-3FA4-EA13-33D5-D543CCD298E8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50AFD79-48A1-C6C5-3BF8-8BD28975E1FB}"/>
              </a:ext>
            </a:extLst>
          </p:cNvPr>
          <p:cNvGrpSpPr/>
          <p:nvPr/>
        </p:nvGrpSpPr>
        <p:grpSpPr>
          <a:xfrm>
            <a:off x="6161697" y="2661217"/>
            <a:ext cx="372066" cy="296391"/>
            <a:chOff x="3979217" y="2654914"/>
            <a:chExt cx="372066" cy="296391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CB8ED7C-FCDE-4C40-8E78-9918A3E0ECE3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C4072C8-F3AA-C587-8BAF-B299097CEAF0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3585FB-0161-BF35-F483-9036423E8105}"/>
              </a:ext>
            </a:extLst>
          </p:cNvPr>
          <p:cNvGrpSpPr/>
          <p:nvPr/>
        </p:nvGrpSpPr>
        <p:grpSpPr>
          <a:xfrm>
            <a:off x="4420333" y="2661217"/>
            <a:ext cx="372066" cy="296391"/>
            <a:chOff x="3979217" y="2654914"/>
            <a:chExt cx="372066" cy="29639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1B1E53E-E9C7-F0C3-88D3-90BFE5D0A0E6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BC19D89-3D94-F4AD-2A26-303AE11340C4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A54E56C-C15A-E785-F529-1BB175175F0B}"/>
              </a:ext>
            </a:extLst>
          </p:cNvPr>
          <p:cNvGrpSpPr/>
          <p:nvPr/>
        </p:nvGrpSpPr>
        <p:grpSpPr>
          <a:xfrm>
            <a:off x="5286173" y="2661217"/>
            <a:ext cx="372066" cy="296391"/>
            <a:chOff x="3979217" y="2654914"/>
            <a:chExt cx="372066" cy="296391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E8BFAEAF-AEF4-4487-E475-A607184693FD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F279979-B0D4-7361-AF3D-5BF146D30CE2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6248099-8FAA-9895-EA93-DF3F781E387B}"/>
              </a:ext>
            </a:extLst>
          </p:cNvPr>
          <p:cNvGrpSpPr/>
          <p:nvPr/>
        </p:nvGrpSpPr>
        <p:grpSpPr>
          <a:xfrm>
            <a:off x="5727289" y="2661217"/>
            <a:ext cx="372066" cy="296391"/>
            <a:chOff x="3979217" y="2654914"/>
            <a:chExt cx="372066" cy="2963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91D4F75-3825-911F-8A6E-AD1F80BD1D7B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75562E9-30F0-3810-DC91-2A35C184C75B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D77AEC5-6DEE-51AB-2F6F-8151E0D24E7F}"/>
              </a:ext>
            </a:extLst>
          </p:cNvPr>
          <p:cNvSpPr txBox="1"/>
          <p:nvPr/>
        </p:nvSpPr>
        <p:spPr>
          <a:xfrm>
            <a:off x="4050475" y="23648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DEBAA0-8A1C-D42B-FD0A-FB2DBA40BA38}"/>
              </a:ext>
            </a:extLst>
          </p:cNvPr>
          <p:cNvSpPr txBox="1"/>
          <p:nvPr/>
        </p:nvSpPr>
        <p:spPr>
          <a:xfrm>
            <a:off x="4473156" y="23648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47CDF8A-737B-2455-42BF-6A9E05F45268}"/>
              </a:ext>
            </a:extLst>
          </p:cNvPr>
          <p:cNvSpPr txBox="1"/>
          <p:nvPr/>
        </p:nvSpPr>
        <p:spPr>
          <a:xfrm>
            <a:off x="4906076" y="23645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CFEF03-0418-D3D4-20DD-EF1565C8C2FE}"/>
              </a:ext>
            </a:extLst>
          </p:cNvPr>
          <p:cNvSpPr txBox="1"/>
          <p:nvPr/>
        </p:nvSpPr>
        <p:spPr>
          <a:xfrm>
            <a:off x="5357431" y="23643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CAB152B-14D0-E0EF-9834-A63A7C5288D2}"/>
              </a:ext>
            </a:extLst>
          </p:cNvPr>
          <p:cNvSpPr txBox="1"/>
          <p:nvPr/>
        </p:nvSpPr>
        <p:spPr>
          <a:xfrm>
            <a:off x="5780112" y="23623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4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CA71C77-BE4B-8599-325C-45C7F918EEFA}"/>
              </a:ext>
            </a:extLst>
          </p:cNvPr>
          <p:cNvSpPr txBox="1"/>
          <p:nvPr/>
        </p:nvSpPr>
        <p:spPr>
          <a:xfrm>
            <a:off x="6228292" y="23623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5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D5D5AA2-42E4-BC21-6FC7-F6A791301236}"/>
              </a:ext>
            </a:extLst>
          </p:cNvPr>
          <p:cNvSpPr txBox="1"/>
          <p:nvPr/>
        </p:nvSpPr>
        <p:spPr>
          <a:xfrm>
            <a:off x="6223762" y="1863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5E1FD9C-6A67-2E5A-FDE7-EEC8ECA8B268}"/>
              </a:ext>
            </a:extLst>
          </p:cNvPr>
          <p:cNvSpPr txBox="1"/>
          <p:nvPr/>
        </p:nvSpPr>
        <p:spPr>
          <a:xfrm>
            <a:off x="3477661" y="30406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dp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A0308BB-FABB-0395-3AE1-C9E5219B7957}"/>
              </a:ext>
            </a:extLst>
          </p:cNvPr>
          <p:cNvSpPr txBox="1"/>
          <p:nvPr/>
        </p:nvSpPr>
        <p:spPr>
          <a:xfrm>
            <a:off x="4032040" y="30532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6E2979F-E706-BE35-7B9E-A096531D6C48}"/>
              </a:ext>
            </a:extLst>
          </p:cNvPr>
          <p:cNvSpPr txBox="1"/>
          <p:nvPr/>
        </p:nvSpPr>
        <p:spPr>
          <a:xfrm>
            <a:off x="4473156" y="30532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DF2A95-B3E0-87D6-897A-C1DD53DE8FAE}"/>
              </a:ext>
            </a:extLst>
          </p:cNvPr>
          <p:cNvSpPr txBox="1"/>
          <p:nvPr/>
        </p:nvSpPr>
        <p:spPr>
          <a:xfrm>
            <a:off x="4907317" y="3053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D2A57F-E10D-3D56-AC37-CAD7A8F98F18}"/>
              </a:ext>
            </a:extLst>
          </p:cNvPr>
          <p:cNvSpPr txBox="1"/>
          <p:nvPr/>
        </p:nvSpPr>
        <p:spPr>
          <a:xfrm>
            <a:off x="5320727" y="3053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A5B06E-52AC-37DF-54B2-4FE2C9C489AF}"/>
              </a:ext>
            </a:extLst>
          </p:cNvPr>
          <p:cNvSpPr txBox="1"/>
          <p:nvPr/>
        </p:nvSpPr>
        <p:spPr>
          <a:xfrm>
            <a:off x="5780112" y="30532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6EC181-0A9F-27B3-6D64-AE3A20527076}"/>
              </a:ext>
            </a:extLst>
          </p:cNvPr>
          <p:cNvSpPr txBox="1"/>
          <p:nvPr/>
        </p:nvSpPr>
        <p:spPr>
          <a:xfrm>
            <a:off x="6211098" y="30521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?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5CF08C-1169-9460-B72B-11CC0E2A43A5}"/>
              </a:ext>
            </a:extLst>
          </p:cNvPr>
          <p:cNvSpPr txBox="1"/>
          <p:nvPr/>
        </p:nvSpPr>
        <p:spPr>
          <a:xfrm>
            <a:off x="5533012" y="354294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dp[i-1]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CBD59-464E-7ACA-802B-2FFD8FB9383B}"/>
              </a:ext>
            </a:extLst>
          </p:cNvPr>
          <p:cNvSpPr txBox="1"/>
          <p:nvPr/>
        </p:nvSpPr>
        <p:spPr>
          <a:xfrm>
            <a:off x="3720807" y="186981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i-dp[i-1]-2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097FFC-1480-4369-A94F-1BBAAFD6555C}"/>
              </a:ext>
            </a:extLst>
          </p:cNvPr>
          <p:cNvCxnSpPr>
            <a:cxnSpLocks/>
          </p:cNvCxnSpPr>
          <p:nvPr/>
        </p:nvCxnSpPr>
        <p:spPr>
          <a:xfrm>
            <a:off x="4606366" y="2184584"/>
            <a:ext cx="0" cy="1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9A81494-9353-0404-615A-2B6F681BFC6D}"/>
              </a:ext>
            </a:extLst>
          </p:cNvPr>
          <p:cNvCxnSpPr>
            <a:cxnSpLocks/>
          </p:cNvCxnSpPr>
          <p:nvPr/>
        </p:nvCxnSpPr>
        <p:spPr>
          <a:xfrm>
            <a:off x="6355196" y="2184584"/>
            <a:ext cx="0" cy="1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37A151-830B-82C9-7451-5EB947005BEA}"/>
              </a:ext>
            </a:extLst>
          </p:cNvPr>
          <p:cNvCxnSpPr>
            <a:cxnSpLocks/>
          </p:cNvCxnSpPr>
          <p:nvPr/>
        </p:nvCxnSpPr>
        <p:spPr>
          <a:xfrm flipV="1">
            <a:off x="5904596" y="3344400"/>
            <a:ext cx="0" cy="1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B434973-F33D-D805-1174-034530628975}"/>
              </a:ext>
            </a:extLst>
          </p:cNvPr>
          <p:cNvSpPr txBox="1"/>
          <p:nvPr/>
        </p:nvSpPr>
        <p:spPr>
          <a:xfrm>
            <a:off x="4611901" y="3900393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if s[</a:t>
            </a:r>
            <a:r>
              <a:rPr lang="en-US" altLang="zh-CN" sz="1200" b="1" dirty="0">
                <a:latin typeface="Consolas" panose="020B0609020204030204" pitchFamily="49" charset="0"/>
              </a:rPr>
              <a:t>i-dp[i-1]-1</a:t>
            </a:r>
            <a:r>
              <a:rPr lang="en-US" altLang="zh-CN" sz="1200" dirty="0">
                <a:latin typeface="Consolas" panose="020B0609020204030204" pitchFamily="49" charset="0"/>
              </a:rPr>
              <a:t>] == ‘(’ and s[i] == ‘)’: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dp[i] = 2 + dp[i-1] + dp[</a:t>
            </a:r>
            <a:r>
              <a:rPr lang="en-US" altLang="zh-CN" sz="1200" b="1" dirty="0">
                <a:latin typeface="Consolas" panose="020B0609020204030204" pitchFamily="49" charset="0"/>
              </a:rPr>
              <a:t>i-dp[i-1]-2</a:t>
            </a:r>
            <a:r>
              <a:rPr lang="en-US" altLang="zh-CN" sz="1200" dirty="0">
                <a:latin typeface="Consolas" panose="020B0609020204030204" pitchFamily="49" charset="0"/>
              </a:rPr>
              <a:t>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D95872B-AA6A-8B48-D80A-81F9CD26D1E4}"/>
              </a:ext>
            </a:extLst>
          </p:cNvPr>
          <p:cNvSpPr txBox="1"/>
          <p:nvPr/>
        </p:nvSpPr>
        <p:spPr>
          <a:xfrm>
            <a:off x="4491397" y="1609330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i-dp[i-1]-1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BF675C2-330E-E6D7-3B71-FF32F3E2CF41}"/>
              </a:ext>
            </a:extLst>
          </p:cNvPr>
          <p:cNvCxnSpPr>
            <a:cxnSpLocks/>
          </p:cNvCxnSpPr>
          <p:nvPr/>
        </p:nvCxnSpPr>
        <p:spPr>
          <a:xfrm>
            <a:off x="5039286" y="1945494"/>
            <a:ext cx="0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DFAE38A-2AFF-C130-ED82-2142F538FD38}"/>
              </a:ext>
            </a:extLst>
          </p:cNvPr>
          <p:cNvSpPr txBox="1"/>
          <p:nvPr/>
        </p:nvSpPr>
        <p:spPr>
          <a:xfrm>
            <a:off x="4606366" y="4418877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when i == 5: 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dp[5] = 2 + dp[4] + dp[1]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0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yang</dc:creator>
  <cp:lastModifiedBy>hua yang</cp:lastModifiedBy>
  <cp:revision>2</cp:revision>
  <dcterms:created xsi:type="dcterms:W3CDTF">2022-10-09T20:34:48Z</dcterms:created>
  <dcterms:modified xsi:type="dcterms:W3CDTF">2022-10-10T03:40:07Z</dcterms:modified>
</cp:coreProperties>
</file>