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slideMaster" Target="slideMasters/slideMaster1.xml"></Relationship><Relationship Id="rId2" Type="http://schemas.openxmlformats.org/officeDocument/2006/relationships/slide" Target="slides/slide1.xml"></Relationship><Relationship Id="rId3" Type="http://schemas.openxmlformats.org/officeDocument/2006/relationships/slide" Target="slides/slide2.xml"></Relationship><Relationship Id="rId4" Type="http://schemas.openxmlformats.org/officeDocument/2006/relationships/slide" Target="slides/slide3.xml"></Relationship><Relationship Id="rId5" Type="http://schemas.openxmlformats.org/officeDocument/2006/relationships/theme" Target="theme/theme1.xml"></Relationship><Relationship Id="rId6" Type="http://schemas.openxmlformats.org/officeDocument/2006/relationships/presProps" Target="presProps.xml"></Relationship><Relationship Id="rId7" Type="http://schemas.openxmlformats.org/officeDocument/2006/relationships/viewProps" Target="viewProps.xml"></Relationship><Relationship Id="rId8" Type="http://schemas.openxmlformats.org/officeDocument/2006/relationships/tableStyles" Target="tableStyle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>
            <a:spLocks/>
          </p:cNvSpPr>
          <p:nvPr/>
        </p:nvSpPr>
        <p:spPr>
          <a:xfrm rot="0">
            <a:off x="0" y="0"/>
            <a:ext cx="12192635" cy="4365625"/>
          </a:xfrm>
          <a:prstGeom prst="roundRect">
            <a:avLst>
              <a:gd name="adj" fmla="val 0"/>
            </a:avLst>
          </a:prstGeom>
          <a:pattFill prst="dkUpDiag">
            <a:fgClr>
              <a:schemeClr val="tx2">
                <a:lumMod val="60000"/>
                <a:lumOff val="40000"/>
              </a:schemeClr>
            </a:fgClr>
            <a:bgClr>
              <a:schemeClr val="accent1">
                <a:lumMod val="75000"/>
              </a:schemeClr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 rot="0">
            <a:off x="0" y="6237605"/>
            <a:ext cx="12192635" cy="621030"/>
          </a:xfrm>
          <a:prstGeom prst="rect"/>
          <a:pattFill prst="dkUpDiag">
            <a:fgClr>
              <a:schemeClr val="bg1">
                <a:lumMod val="75000"/>
              </a:schemeClr>
            </a:fgClr>
            <a:bgClr>
              <a:schemeClr val="bg1">
                <a:lumMod val="65000"/>
              </a:schemeClr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914400" y="2130425"/>
            <a:ext cx="10363835" cy="14706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bg1"/>
                </a:solidFill>
                <a:latin typeface="굴림" charset="0"/>
                <a:ea typeface="굴림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4653280"/>
            <a:ext cx="8535035" cy="13690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>
                    <a:tint val="75000"/>
                  </a:schemeClr>
                </a:solidFill>
                <a:latin typeface="굴림" charset="0"/>
                <a:ea typeface="굴림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2015-10-28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>
            <p:ph type="ctrTitle"/>
          </p:nvPr>
        </p:nvSpPr>
        <p:spPr>
          <a:xfrm rot="0">
            <a:off x="914400" y="2130425"/>
            <a:ext cx="7870190" cy="14706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bg1"/>
                </a:solidFill>
                <a:latin typeface="굴림" charset="0"/>
                <a:ea typeface="굴림" charset="0"/>
              </a:rPr>
              <a:t>마스터 제목 스타일 편집</a:t>
            </a:r>
          </a:p>
        </p:txBody>
      </p:sp>
      <p:sp>
        <p:nvSpPr>
          <p:cNvPr id="12" name="부제목 2"/>
          <p:cNvSpPr txBox="1">
            <a:spLocks/>
          </p:cNvSpPr>
          <p:nvPr>
            <p:ph type="subTitle" idx="1"/>
          </p:nvPr>
        </p:nvSpPr>
        <p:spPr>
          <a:xfrm rot="0">
            <a:off x="9550400" y="2132965"/>
            <a:ext cx="2654935" cy="15125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6DAF1"/>
              </a:buClr>
              <a:buFont typeface="Arial"/>
              <a:buChar char="•"/>
            </a:pPr>
            <a:r>
              <a:rPr lang="en-US" altLang="ko-KR" sz="2400" cap="none" dirty="0" smtClean="0" b="0">
                <a:solidFill>
                  <a:schemeClr val="tx2">
                    <a:lumMod val="20000"/>
                    <a:lumOff val="80000"/>
                  </a:schemeClr>
                </a:solidFill>
                <a:latin typeface="굴림" charset="0"/>
                <a:ea typeface="굴림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2015-10-28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굴림" charset="0"/>
                <a:ea typeface="굴림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>
                <a:latin typeface="굴림" charset="0"/>
                <a:ea typeface="굴림" charset="0"/>
              </a:rPr>
              <a:t>마스터 텍스트 스타일을 편집합니다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>
                <a:latin typeface="굴림" charset="0"/>
                <a:ea typeface="굴림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굴림" charset="0"/>
                <a:ea typeface="굴림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>
                <a:latin typeface="굴림" charset="0"/>
                <a:ea typeface="굴림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>
                <a:latin typeface="굴림" charset="0"/>
                <a:ea typeface="굴림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2015-10-28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굴림" charset="0"/>
                <a:ea typeface="굴림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sz="half" idx="1"/>
          </p:nvPr>
        </p:nvSpPr>
        <p:spPr>
          <a:xfrm rot="0">
            <a:off x="609600" y="1600200"/>
            <a:ext cx="5385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>
                <a:latin typeface="굴림" charset="0"/>
                <a:ea typeface="굴림" charset="0"/>
              </a:rPr>
              <a:t>마스터 텍스트 스타일을 편집합니다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cap="none" dirty="0" smtClean="0" b="0">
                <a:latin typeface="굴림" charset="0"/>
                <a:ea typeface="굴림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>
                <a:latin typeface="굴림" charset="0"/>
                <a:ea typeface="굴림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cap="none" dirty="0" smtClean="0" b="0">
                <a:latin typeface="굴림" charset="0"/>
                <a:ea typeface="굴림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cap="none" dirty="0" smtClean="0" b="0">
                <a:latin typeface="굴림" charset="0"/>
                <a:ea typeface="굴림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 sz="half" idx="2"/>
          </p:nvPr>
        </p:nvSpPr>
        <p:spPr>
          <a:xfrm rot="0">
            <a:off x="6197600" y="1600200"/>
            <a:ext cx="5385435" cy="452691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>
                <a:latin typeface="굴림" charset="0"/>
                <a:ea typeface="굴림" charset="0"/>
              </a:rPr>
              <a:t>마스터 텍스트 스타일을 편집합니다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cap="none" dirty="0" smtClean="0" b="0">
                <a:latin typeface="굴림" charset="0"/>
                <a:ea typeface="굴림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>
                <a:latin typeface="굴림" charset="0"/>
                <a:ea typeface="굴림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cap="none" dirty="0" smtClean="0" b="0">
                <a:latin typeface="굴림" charset="0"/>
                <a:ea typeface="굴림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cap="none" dirty="0" smtClean="0" b="0">
                <a:latin typeface="굴림" charset="0"/>
                <a:ea typeface="굴림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2015-10-28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굴림" charset="0"/>
                <a:ea typeface="굴림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5430"/>
            <a:ext cx="5387975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latin typeface="굴림" charset="0"/>
                <a:ea typeface="굴림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 sz="half" idx="2"/>
          </p:nvPr>
        </p:nvSpPr>
        <p:spPr>
          <a:xfrm rot="0">
            <a:off x="609600" y="2174875"/>
            <a:ext cx="5387975" cy="3952239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굴림" charset="0"/>
                <a:ea typeface="굴림" charset="0"/>
              </a:rPr>
              <a:t>마스터 텍스트 스타일을 편집합니다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>
                <a:latin typeface="굴림" charset="0"/>
                <a:ea typeface="굴림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latin typeface="굴림" charset="0"/>
                <a:ea typeface="굴림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cap="none" dirty="0" smtClean="0" b="0">
                <a:latin typeface="굴림" charset="0"/>
                <a:ea typeface="굴림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cap="none" dirty="0" smtClean="0" b="0">
                <a:latin typeface="굴림" charset="0"/>
                <a:ea typeface="굴림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 sz="quarter" idx="3"/>
          </p:nvPr>
        </p:nvSpPr>
        <p:spPr>
          <a:xfrm rot="0">
            <a:off x="6193155" y="1535430"/>
            <a:ext cx="5389880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latin typeface="굴림" charset="0"/>
                <a:ea typeface="굴림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 sz="quarter" idx="4"/>
          </p:nvPr>
        </p:nvSpPr>
        <p:spPr>
          <a:xfrm rot="0">
            <a:off x="6193155" y="2174875"/>
            <a:ext cx="5389880" cy="3952239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굴림" charset="0"/>
                <a:ea typeface="굴림" charset="0"/>
              </a:rPr>
              <a:t>마스터 텍스트 스타일을 편집합니다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>
                <a:latin typeface="굴림" charset="0"/>
                <a:ea typeface="굴림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latin typeface="굴림" charset="0"/>
                <a:ea typeface="굴림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cap="none" dirty="0" smtClean="0" b="0">
                <a:latin typeface="굴림" charset="0"/>
                <a:ea typeface="굴림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cap="none" dirty="0" smtClean="0" b="0">
                <a:latin typeface="굴림" charset="0"/>
                <a:ea typeface="굴림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2015-10-28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굴림" charset="0"/>
                <a:ea typeface="굴림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2015-10-28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2015-10-28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273050"/>
            <a:ext cx="4011930" cy="11626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atin typeface="굴림" charset="0"/>
                <a:ea typeface="굴림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6310" y="273050"/>
            <a:ext cx="6816725" cy="58540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>
                <a:latin typeface="굴림" charset="0"/>
                <a:ea typeface="굴림" charset="0"/>
              </a:rPr>
              <a:t>마스터 텍스트 스타일을 편집합니다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>
                <a:latin typeface="굴림" charset="0"/>
                <a:ea typeface="굴림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굴림" charset="0"/>
                <a:ea typeface="굴림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>
                <a:latin typeface="굴림" charset="0"/>
                <a:ea typeface="굴림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>
                <a:latin typeface="굴림" charset="0"/>
                <a:ea typeface="굴림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 sz="half" idx="2"/>
          </p:nvPr>
        </p:nvSpPr>
        <p:spPr>
          <a:xfrm rot="0">
            <a:off x="609600" y="1435100"/>
            <a:ext cx="4011930" cy="46920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atin typeface="굴림" charset="0"/>
                <a:ea typeface="굴림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2015-10-28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390140" y="4800600"/>
            <a:ext cx="7315835" cy="56769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atin typeface="굴림" charset="0"/>
                <a:ea typeface="굴림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 idx="1"/>
          </p:nvPr>
        </p:nvSpPr>
        <p:spPr>
          <a:xfrm rot="0">
            <a:off x="2390140" y="612775"/>
            <a:ext cx="7315835" cy="41154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굴림" charset="0"/>
                <a:ea typeface="굴림" charset="0"/>
              </a:rPr>
              <a:t>그림을 추가하려면 아이콘을 클릭하십시오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 sz="half" idx="2"/>
          </p:nvPr>
        </p:nvSpPr>
        <p:spPr>
          <a:xfrm rot="0">
            <a:off x="2390140" y="5367655"/>
            <a:ext cx="7315835" cy="8051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atin typeface="굴림" charset="0"/>
                <a:ea typeface="굴림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2015-10-28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굴림" charset="0"/>
                <a:ea typeface="굴림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>
                <a:latin typeface="굴림" charset="0"/>
                <a:ea typeface="굴림" charset="0"/>
              </a:rPr>
              <a:t>마스터 텍스트 스타일을 편집합니다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>
                <a:latin typeface="굴림" charset="0"/>
                <a:ea typeface="굴림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굴림" charset="0"/>
                <a:ea typeface="굴림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>
                <a:latin typeface="굴림" charset="0"/>
                <a:ea typeface="굴림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>
                <a:latin typeface="굴림" charset="0"/>
                <a:ea typeface="굴림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2015-10-28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>
            <a:spLocks/>
          </p:cNvSpPr>
          <p:nvPr/>
        </p:nvSpPr>
        <p:spPr>
          <a:xfrm rot="0">
            <a:off x="0" y="0"/>
            <a:ext cx="12192635" cy="1557655"/>
          </a:xfrm>
          <a:prstGeom prst="roundRect">
            <a:avLst>
              <a:gd name="adj" fmla="val 0"/>
            </a:avLst>
          </a:prstGeom>
          <a:pattFill prst="dkUpDiag">
            <a:fgClr>
              <a:schemeClr val="tx2">
                <a:lumMod val="60000"/>
                <a:lumOff val="40000"/>
              </a:schemeClr>
            </a:fgClr>
            <a:bgClr>
              <a:schemeClr val="accent1">
                <a:lumMod val="75000"/>
              </a:schemeClr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 rot="0">
            <a:off x="0" y="6237605"/>
            <a:ext cx="12192635" cy="621030"/>
          </a:xfrm>
          <a:prstGeom prst="rect"/>
          <a:pattFill prst="dkUpDiag">
            <a:fgClr>
              <a:schemeClr val="bg1">
                <a:lumMod val="75000"/>
              </a:schemeClr>
            </a:fgClr>
            <a:bgClr>
              <a:schemeClr val="bg1">
                <a:lumMod val="65000"/>
              </a:schemeClr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" name="제목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굴림" charset="0"/>
                <a:ea typeface="굴림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>
                <a:latin typeface="굴림" charset="0"/>
                <a:ea typeface="굴림" charset="0"/>
              </a:rPr>
              <a:t>마스터 텍스트 스타일을 편집합니다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>
                <a:latin typeface="굴림" charset="0"/>
                <a:ea typeface="굴림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굴림" charset="0"/>
                <a:ea typeface="굴림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>
                <a:latin typeface="굴림" charset="0"/>
                <a:ea typeface="굴림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>
                <a:latin typeface="굴림" charset="0"/>
                <a:ea typeface="굴림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2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2015-10-28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3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0503646741.png"></Relationship><Relationship Id="rId3" Type="http://schemas.openxmlformats.org/officeDocument/2006/relationships/image" Target="../media/fImage1050364688467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876300"/>
            <a:ext cx="10363835" cy="147637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0" cap="none" dirty="0" smtClean="0" b="0">
                <a:solidFill>
                  <a:schemeClr val="tx1"/>
                </a:solidFill>
                <a:latin typeface="서울한강체 EB" charset="0"/>
                <a:ea typeface="서울한강체 EB" charset="0"/>
              </a:rPr>
              <a:t>게임소프트웨어공학</a:t>
            </a:r>
            <a:endParaRPr lang="ko-KR" altLang="en-US" sz="7000" cap="none" dirty="0" smtClean="0" b="0">
              <a:solidFill>
                <a:schemeClr val="tx1"/>
              </a:solidFill>
              <a:latin typeface="서울한강체 EB" charset="0"/>
              <a:ea typeface="서울한강체 EB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2711450"/>
            <a:ext cx="8535035" cy="7029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>
                <a:solidFill>
                  <a:schemeClr val="tx1"/>
                </a:solidFill>
                <a:latin typeface="굴림" charset="0"/>
                <a:ea typeface="굴림" charset="0"/>
              </a:rPr>
              <a:t>게임 스토리 기획서</a:t>
            </a:r>
            <a:endParaRPr lang="ko-KR" altLang="en-US" sz="3200" cap="none" dirty="0" smtClean="0" b="1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134870" y="4548505"/>
            <a:ext cx="7913370" cy="1555115"/>
          </a:xfrm>
          <a:prstGeom prst="roundRect"/>
          <a:gradFill rotWithShape="1"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60000"/>
                  <a:lumOff val="40000"/>
                </a:schemeClr>
              </a:gs>
              <a:gs pos="83000">
                <a:schemeClr val="accent2">
                  <a:lumMod val="75000"/>
                  <a:lumOff val="0"/>
                </a:schemeClr>
              </a:gs>
              <a:gs pos="100000">
                <a:srgbClr val="FC4700"/>
              </a:gs>
            </a:gsLst>
            <a:lin ang="54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0" cap="none" dirty="0" smtClean="0" b="1">
                <a:solidFill>
                  <a:schemeClr val="tx1"/>
                </a:solidFill>
                <a:latin typeface="제주한라산" charset="0"/>
                <a:ea typeface="제주한라산" charset="0"/>
              </a:rPr>
              <a:t>World of Ant</a:t>
            </a:r>
            <a:endParaRPr lang="ko-KR" altLang="en-US" sz="7000" cap="none" dirty="0" smtClean="0" b="1">
              <a:solidFill>
                <a:schemeClr val="tx1"/>
              </a:solidFill>
              <a:latin typeface="제주한라산" charset="0"/>
              <a:ea typeface="제주한라산" charset="0"/>
            </a:endParaRPr>
          </a:p>
        </p:txBody>
      </p:sp>
      <p:pic>
        <p:nvPicPr>
          <p:cNvPr id="5" name="Picture 1" descr="C:/Users/ìíì°/AppData/Roaming/PolarisOffice/ETemp/10188_17310048/fImage105036467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488930" y="4676140"/>
            <a:ext cx="1229360" cy="1310640"/>
          </a:xfrm>
          <a:prstGeom prst="rect"/>
          <a:noFill/>
        </p:spPr>
      </p:pic>
      <p:pic>
        <p:nvPicPr>
          <p:cNvPr id="6" name="그림 5" descr="C:/Users/ìíì°/AppData/Roaming/PolarisOffice/ETemp/10188_17310048/fImage105036468846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2120" y="4675505"/>
            <a:ext cx="1229360" cy="1310640"/>
          </a:xfrm>
          <a:prstGeom prst="rect"/>
          <a:noFill/>
          <a:scene3d>
            <a:camera prst="orthographicFront">
              <a:rot lat="0" lon="10800000" rev="0"/>
            </a:camera>
            <a:lightRig rig="threePt" dir="t"/>
          </a:scene3d>
          <a:sp3d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도형 7"/>
          <p:cNvSpPr>
            <a:spLocks/>
          </p:cNvSpPr>
          <p:nvPr/>
        </p:nvSpPr>
        <p:spPr>
          <a:xfrm rot="0">
            <a:off x="348615" y="1779270"/>
            <a:ext cx="3107690" cy="2493010"/>
          </a:xfrm>
          <a:prstGeom prst="roundRect"/>
          <a:gradFill rotWithShape="1"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60000"/>
                  <a:lumOff val="40000"/>
                </a:schemeClr>
              </a:gs>
              <a:gs pos="83000">
                <a:schemeClr val="accent2">
                  <a:lumMod val="75000"/>
                  <a:lumOff val="0"/>
                </a:schemeClr>
              </a:gs>
              <a:gs pos="100000">
                <a:srgbClr val="FC4700"/>
              </a:gs>
            </a:gsLst>
            <a:lin ang="54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>
                <a:solidFill>
                  <a:schemeClr val="tx1"/>
                </a:solidFill>
                <a:latin typeface="제주한라산" charset="0"/>
                <a:ea typeface="제주한라산" charset="0"/>
              </a:rPr>
              <a:t>지나친 환경파괴로 생태계가 망가지고 수만년</a:t>
            </a:r>
            <a:endParaRPr lang="ko-KR" altLang="en-US" sz="2500" cap="none" dirty="0" smtClean="0" b="0">
              <a:solidFill>
                <a:schemeClr val="tx1"/>
              </a:solidFill>
              <a:latin typeface="제주한라산" charset="0"/>
              <a:ea typeface="제주한라산" charset="0"/>
            </a:endParaRPr>
          </a:p>
        </p:txBody>
      </p:sp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>
                <a:solidFill>
                  <a:schemeClr val="tx1"/>
                </a:solidFill>
                <a:latin typeface="제주한라산" charset="0"/>
                <a:ea typeface="제주한라산" charset="0"/>
              </a:rPr>
              <a:t>배경</a:t>
            </a:r>
            <a:endParaRPr lang="ko-KR" altLang="en-US" sz="6000" cap="none" dirty="0" smtClean="0" b="0">
              <a:solidFill>
                <a:schemeClr val="tx1"/>
              </a:solidFill>
              <a:latin typeface="제주한라산" charset="0"/>
              <a:ea typeface="제주한라산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471420" y="3534410"/>
            <a:ext cx="3107690" cy="2493010"/>
          </a:xfrm>
          <a:prstGeom prst="roundRect"/>
          <a:gradFill rotWithShape="1"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60000"/>
                  <a:lumOff val="40000"/>
                </a:schemeClr>
              </a:gs>
              <a:gs pos="83000">
                <a:schemeClr val="accent2">
                  <a:lumMod val="75000"/>
                  <a:lumOff val="0"/>
                </a:schemeClr>
              </a:gs>
              <a:gs pos="100000">
                <a:srgbClr val="FC4700"/>
              </a:gs>
            </a:gsLst>
            <a:lin ang="54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>
                <a:solidFill>
                  <a:schemeClr val="tx1"/>
                </a:solidFill>
                <a:latin typeface="제주한라산" charset="0"/>
                <a:ea typeface="제주한라산" charset="0"/>
              </a:rPr>
              <a:t>새로운 환경과 </a:t>
            </a:r>
            <a:endParaRPr lang="ko-KR" altLang="en-US" sz="2500" cap="none" dirty="0" smtClean="0" b="0">
              <a:solidFill>
                <a:schemeClr val="tx1"/>
              </a:solidFill>
              <a:latin typeface="제주한라산" charset="0"/>
              <a:ea typeface="제주한라산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>
                <a:solidFill>
                  <a:schemeClr val="tx1"/>
                </a:solidFill>
                <a:latin typeface="제주한라산" charset="0"/>
                <a:ea typeface="제주한라산" charset="0"/>
              </a:rPr>
              <a:t>생물들의 </a:t>
            </a:r>
            <a:endParaRPr lang="ko-KR" altLang="en-US" sz="2500" cap="none" dirty="0" smtClean="0" b="0">
              <a:solidFill>
                <a:schemeClr val="tx1"/>
              </a:solidFill>
              <a:latin typeface="제주한라산" charset="0"/>
              <a:ea typeface="제주한라산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>
                <a:solidFill>
                  <a:schemeClr val="tx1"/>
                </a:solidFill>
                <a:latin typeface="제주한라산" charset="0"/>
                <a:ea typeface="제주한라산" charset="0"/>
              </a:rPr>
              <a:t>진화</a:t>
            </a:r>
            <a:endParaRPr lang="ko-KR" altLang="en-US" sz="2500" cap="none" dirty="0" smtClean="0" b="0">
              <a:solidFill>
                <a:schemeClr val="tx1"/>
              </a:solidFill>
              <a:latin typeface="제주한라산" charset="0"/>
              <a:ea typeface="제주한라산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4544695" y="1782445"/>
            <a:ext cx="3107690" cy="2493010"/>
          </a:xfrm>
          <a:prstGeom prst="roundRect"/>
          <a:gradFill rotWithShape="1"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60000"/>
                  <a:lumOff val="40000"/>
                </a:schemeClr>
              </a:gs>
              <a:gs pos="83000">
                <a:schemeClr val="accent2">
                  <a:lumMod val="75000"/>
                  <a:lumOff val="0"/>
                </a:schemeClr>
              </a:gs>
              <a:gs pos="100000">
                <a:srgbClr val="FC4700"/>
              </a:gs>
            </a:gsLst>
            <a:lin ang="54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>
                <a:solidFill>
                  <a:schemeClr val="tx1"/>
                </a:solidFill>
                <a:latin typeface="제주한라산" charset="0"/>
                <a:ea typeface="제주한라산" charset="0"/>
              </a:rPr>
              <a:t>생태계의 </a:t>
            </a:r>
            <a:endParaRPr lang="ko-KR" altLang="en-US" sz="2500" cap="none" dirty="0" smtClean="0" b="0">
              <a:solidFill>
                <a:schemeClr val="tx1"/>
              </a:solidFill>
              <a:latin typeface="제주한라산" charset="0"/>
              <a:ea typeface="제주한라산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>
                <a:solidFill>
                  <a:schemeClr val="tx1"/>
                </a:solidFill>
                <a:latin typeface="제주한라산" charset="0"/>
                <a:ea typeface="제주한라산" charset="0"/>
              </a:rPr>
              <a:t>새로운 주인이 된 </a:t>
            </a:r>
            <a:endParaRPr lang="ko-KR" altLang="en-US" sz="2500" cap="none" dirty="0" smtClean="0" b="0">
              <a:solidFill>
                <a:schemeClr val="tx1"/>
              </a:solidFill>
              <a:latin typeface="제주한라산" charset="0"/>
              <a:ea typeface="제주한라산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>
                <a:solidFill>
                  <a:schemeClr val="tx1"/>
                </a:solidFill>
                <a:latin typeface="제주한라산" charset="0"/>
                <a:ea typeface="제주한라산" charset="0"/>
              </a:rPr>
              <a:t>개미</a:t>
            </a:r>
            <a:endParaRPr lang="ko-KR" altLang="en-US" sz="2500" cap="none" dirty="0" smtClean="0" b="0">
              <a:solidFill>
                <a:schemeClr val="tx1"/>
              </a:solidFill>
              <a:latin typeface="제주한라산" charset="0"/>
              <a:ea typeface="제주한라산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6667500" y="3536950"/>
            <a:ext cx="3107690" cy="2493010"/>
          </a:xfrm>
          <a:prstGeom prst="roundRect"/>
          <a:gradFill rotWithShape="1"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60000"/>
                  <a:lumOff val="40000"/>
                </a:schemeClr>
              </a:gs>
              <a:gs pos="83000">
                <a:schemeClr val="accent2">
                  <a:lumMod val="75000"/>
                  <a:lumOff val="0"/>
                </a:schemeClr>
              </a:gs>
              <a:gs pos="100000">
                <a:srgbClr val="FC4700"/>
              </a:gs>
            </a:gsLst>
            <a:lin ang="54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>
                <a:solidFill>
                  <a:schemeClr val="tx1"/>
                </a:solidFill>
                <a:latin typeface="제주한라산" charset="0"/>
                <a:ea typeface="제주한라산" charset="0"/>
              </a:rPr>
              <a:t>수많은 군주개미들의 정복전쟁</a:t>
            </a:r>
            <a:endParaRPr lang="ko-KR" altLang="en-US" sz="2500" cap="none" dirty="0" smtClean="0" b="0">
              <a:solidFill>
                <a:schemeClr val="tx1"/>
              </a:solidFill>
              <a:latin typeface="제주한라산" charset="0"/>
              <a:ea typeface="제주한라산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8722360" y="1782445"/>
            <a:ext cx="3107690" cy="2493010"/>
          </a:xfrm>
          <a:prstGeom prst="roundRect"/>
          <a:gradFill rotWithShape="1"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60000"/>
                  <a:lumOff val="40000"/>
                </a:schemeClr>
              </a:gs>
              <a:gs pos="83000">
                <a:schemeClr val="accent2">
                  <a:lumMod val="75000"/>
                  <a:lumOff val="0"/>
                </a:schemeClr>
              </a:gs>
              <a:gs pos="100000">
                <a:srgbClr val="FC4700"/>
              </a:gs>
            </a:gsLst>
            <a:lin ang="54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>
                <a:solidFill>
                  <a:schemeClr val="tx1"/>
                </a:solidFill>
                <a:latin typeface="제주한라산" charset="0"/>
                <a:ea typeface="제주한라산" charset="0"/>
              </a:rPr>
              <a:t>다양한 개미들의 </a:t>
            </a:r>
            <a:endParaRPr lang="ko-KR" altLang="en-US" sz="2500" cap="none" dirty="0" smtClean="0" b="0">
              <a:solidFill>
                <a:schemeClr val="tx1"/>
              </a:solidFill>
              <a:latin typeface="제주한라산" charset="0"/>
              <a:ea typeface="제주한라산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>
                <a:solidFill>
                  <a:schemeClr val="tx1"/>
                </a:solidFill>
                <a:latin typeface="제주한라산" charset="0"/>
                <a:ea typeface="제주한라산" charset="0"/>
              </a:rPr>
              <a:t>발전된 능력을 통한 전쟁</a:t>
            </a:r>
            <a:endParaRPr lang="ko-KR" altLang="en-US" sz="2500" cap="none" dirty="0" smtClean="0" b="0">
              <a:solidFill>
                <a:schemeClr val="tx1"/>
              </a:solidFill>
              <a:latin typeface="제주한라산" charset="0"/>
              <a:ea typeface="제주한라산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>
                <a:solidFill>
                  <a:schemeClr val="tx1"/>
                </a:solidFill>
                <a:latin typeface="제주한라산" charset="0"/>
                <a:ea typeface="제주한라산" charset="0"/>
              </a:rPr>
              <a:t>게임 방식</a:t>
            </a:r>
            <a:endParaRPr lang="ko-KR" altLang="en-US" sz="6000" cap="none" dirty="0" smtClean="0" b="0">
              <a:solidFill>
                <a:schemeClr val="tx1"/>
              </a:solidFill>
              <a:latin typeface="제주한라산" charset="0"/>
              <a:ea typeface="제주한라산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2013585" y="1986280"/>
            <a:ext cx="2830830" cy="3905885"/>
          </a:xfrm>
          <a:prstGeom prst="rect"/>
          <a:noFill/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3224530" y="2136140"/>
            <a:ext cx="408940" cy="394970"/>
          </a:xfrm>
          <a:prstGeom prst="rect"/>
          <a:noFill/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224530" y="5360670"/>
            <a:ext cx="408940" cy="394970"/>
          </a:xfrm>
          <a:prstGeom prst="rect"/>
          <a:noFill/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2721610" y="2776220"/>
            <a:ext cx="218440" cy="381000"/>
          </a:xfrm>
          <a:prstGeom prst="rect"/>
          <a:solidFill>
            <a:srgbClr val="FF0000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4041775" y="3157220"/>
            <a:ext cx="218440" cy="381000"/>
          </a:xfrm>
          <a:prstGeom prst="rect"/>
          <a:solidFill>
            <a:srgbClr val="FF0000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2503170" y="4653915"/>
            <a:ext cx="218440" cy="367030"/>
          </a:xfrm>
          <a:prstGeom prst="rect"/>
          <a:solidFill>
            <a:srgbClr val="0611F2"/>
          </a:solidFill>
          <a:ln w="25400" cap="flat" cmpd="sng">
            <a:solidFill>
              <a:srgbClr val="0611F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3932555" y="4911725"/>
            <a:ext cx="218440" cy="367030"/>
          </a:xfrm>
          <a:prstGeom prst="rect"/>
          <a:solidFill>
            <a:srgbClr val="0611F2"/>
          </a:solidFill>
          <a:ln w="25400" cap="flat" cmpd="sng">
            <a:solidFill>
              <a:srgbClr val="0611F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3959860" y="3768725"/>
            <a:ext cx="327660" cy="163830"/>
          </a:xfrm>
          <a:prstGeom prst="downArrow"/>
          <a:solidFill>
            <a:srgbClr val="FF0000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2680335" y="3373755"/>
            <a:ext cx="327660" cy="163830"/>
          </a:xfrm>
          <a:prstGeom prst="downArrow"/>
          <a:solidFill>
            <a:srgbClr val="FF0000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2449195" y="4367530"/>
            <a:ext cx="313690" cy="163830"/>
          </a:xfrm>
          <a:prstGeom prst="upArrow"/>
          <a:solidFill>
            <a:srgbClr val="0611F2"/>
          </a:solidFill>
          <a:ln w="25400" cap="flat" cmpd="sng">
            <a:solidFill>
              <a:srgbClr val="0611F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3891280" y="4585335"/>
            <a:ext cx="313690" cy="163830"/>
          </a:xfrm>
          <a:prstGeom prst="upArrow"/>
          <a:solidFill>
            <a:srgbClr val="0611F2"/>
          </a:solidFill>
          <a:ln w="25400" cap="flat" cmpd="sng">
            <a:solidFill>
              <a:srgbClr val="0611F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6640195" y="1986280"/>
            <a:ext cx="4436745" cy="3742690"/>
          </a:xfrm>
          <a:prstGeom prst="roundRect"/>
          <a:gradFill rotWithShape="1"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60000"/>
                  <a:lumOff val="40000"/>
                </a:schemeClr>
              </a:gs>
              <a:gs pos="83000">
                <a:schemeClr val="accent2">
                  <a:lumMod val="75000"/>
                  <a:lumOff val="0"/>
                </a:schemeClr>
              </a:gs>
              <a:gs pos="100000">
                <a:srgbClr val="FC4700"/>
              </a:gs>
            </a:gsLst>
            <a:lin ang="54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500" cap="none" dirty="0" smtClean="0" b="0">
                <a:solidFill>
                  <a:schemeClr val="tx1"/>
                </a:solidFill>
                <a:latin typeface="제주한라산" charset="0"/>
                <a:ea typeface="제주한라산" charset="0"/>
              </a:rPr>
              <a:t>각 진영에서 </a:t>
            </a:r>
            <a:endParaRPr lang="ko-KR" altLang="en-US" sz="3500" cap="none" dirty="0" smtClean="0" b="0">
              <a:solidFill>
                <a:schemeClr val="tx1"/>
              </a:solidFill>
              <a:latin typeface="제주한라산" charset="0"/>
              <a:ea typeface="제주한라산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500" cap="none" dirty="0" smtClean="0" b="0">
                <a:solidFill>
                  <a:schemeClr val="tx1"/>
                </a:solidFill>
                <a:latin typeface="제주한라산" charset="0"/>
                <a:ea typeface="제주한라산" charset="0"/>
              </a:rPr>
              <a:t>개미들을 소환해 </a:t>
            </a:r>
            <a:endParaRPr lang="ko-KR" altLang="en-US" sz="3500" cap="none" dirty="0" smtClean="0" b="0">
              <a:solidFill>
                <a:schemeClr val="tx1"/>
              </a:solidFill>
              <a:latin typeface="제주한라산" charset="0"/>
              <a:ea typeface="제주한라산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500" cap="none" dirty="0" smtClean="0" b="0">
                <a:solidFill>
                  <a:schemeClr val="tx1"/>
                </a:solidFill>
                <a:latin typeface="제주한라산" charset="0"/>
                <a:ea typeface="제주한라산" charset="0"/>
              </a:rPr>
              <a:t>상대의 진지를 </a:t>
            </a:r>
            <a:endParaRPr lang="ko-KR" altLang="en-US" sz="3500" cap="none" dirty="0" smtClean="0" b="0">
              <a:solidFill>
                <a:schemeClr val="tx1"/>
              </a:solidFill>
              <a:latin typeface="제주한라산" charset="0"/>
              <a:ea typeface="제주한라산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500" cap="none" dirty="0" smtClean="0" b="0">
                <a:solidFill>
                  <a:schemeClr val="tx1"/>
                </a:solidFill>
                <a:latin typeface="제주한라산" charset="0"/>
                <a:ea typeface="제주한라산" charset="0"/>
              </a:rPr>
              <a:t>부수면 </a:t>
            </a:r>
            <a:endParaRPr lang="ko-KR" altLang="en-US" sz="3500" cap="none" dirty="0" smtClean="0" b="0">
              <a:solidFill>
                <a:schemeClr val="tx1"/>
              </a:solidFill>
              <a:latin typeface="제주한라산" charset="0"/>
              <a:ea typeface="제주한라산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500" cap="none" dirty="0" smtClean="0" b="0">
                <a:solidFill>
                  <a:schemeClr val="tx1"/>
                </a:solidFill>
                <a:latin typeface="제주한라산" charset="0"/>
                <a:ea typeface="제주한라산" charset="0"/>
              </a:rPr>
              <a:t>승리!!</a:t>
            </a:r>
            <a:endParaRPr lang="ko-KR" altLang="en-US" sz="3500" cap="none" dirty="0" smtClean="0" b="0">
              <a:solidFill>
                <a:schemeClr val="tx1"/>
              </a:solidFill>
              <a:latin typeface="제주한라산" charset="0"/>
              <a:ea typeface="제주한라산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프레젠테이션1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heme gradation" id="{05594F6B-699E-42AA-9B42-4860D39CF8E8}" vid="{E7084EEC-451F-4A83-B623-3FD58AED34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0</Paragraphs>
  <Words>3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임 현우</dc:creator>
  <cp:lastModifiedBy>임 현우</cp:lastModifiedBy>
</cp:coreProperties>
</file>