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AF8"/>
    <a:srgbClr val="32D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0BBB-D9E1-41F9-AE48-0B5BEBFE16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38FF1CD5-43C8-468C-A8FD-36446512198F}">
      <dgm:prSet phldrT="[Text]"/>
      <dgm:spPr/>
      <dgm:t>
        <a:bodyPr/>
        <a:lstStyle/>
        <a:p>
          <a:r>
            <a:rPr lang="de-CH" dirty="0"/>
            <a:t>Input Data Set</a:t>
          </a:r>
        </a:p>
      </dgm:t>
    </dgm:pt>
    <dgm:pt modelId="{926C231F-197C-48D6-9500-E35B2CF20F5A}" type="parTrans" cxnId="{C72E50B5-36CB-4A1A-B571-35A6FFD694B7}">
      <dgm:prSet/>
      <dgm:spPr/>
      <dgm:t>
        <a:bodyPr/>
        <a:lstStyle/>
        <a:p>
          <a:endParaRPr lang="de-CH"/>
        </a:p>
      </dgm:t>
    </dgm:pt>
    <dgm:pt modelId="{8BC36A7E-22EF-4FF2-8A91-7B032321AF05}" type="sibTrans" cxnId="{C72E50B5-36CB-4A1A-B571-35A6FFD694B7}">
      <dgm:prSet/>
      <dgm:spPr/>
      <dgm:t>
        <a:bodyPr/>
        <a:lstStyle/>
        <a:p>
          <a:endParaRPr lang="de-CH"/>
        </a:p>
      </dgm:t>
    </dgm:pt>
    <dgm:pt modelId="{102D68AB-CDA6-4739-832F-255ED7A0D561}">
      <dgm:prSet phldrT="[Text]"/>
      <dgm:spPr/>
      <dgm:t>
        <a:bodyPr/>
        <a:lstStyle/>
        <a:p>
          <a:r>
            <a:rPr lang="en-US" dirty="0"/>
            <a:t>1153 individual cars</a:t>
          </a:r>
        </a:p>
      </dgm:t>
    </dgm:pt>
    <dgm:pt modelId="{3BC119DD-2045-40BF-9378-453951318632}" type="parTrans" cxnId="{5DE58A3D-0739-42D8-9377-1924444E5048}">
      <dgm:prSet/>
      <dgm:spPr/>
      <dgm:t>
        <a:bodyPr/>
        <a:lstStyle/>
        <a:p>
          <a:endParaRPr lang="de-CH"/>
        </a:p>
      </dgm:t>
    </dgm:pt>
    <dgm:pt modelId="{FD232DE7-2449-41D9-889F-E2F003B8C96D}" type="sibTrans" cxnId="{5DE58A3D-0739-42D8-9377-1924444E5048}">
      <dgm:prSet/>
      <dgm:spPr/>
      <dgm:t>
        <a:bodyPr/>
        <a:lstStyle/>
        <a:p>
          <a:endParaRPr lang="de-CH"/>
        </a:p>
      </dgm:t>
    </dgm:pt>
    <dgm:pt modelId="{C52C6EC4-EE47-456A-9181-5509FCE009B5}">
      <dgm:prSet phldrT="[Text]"/>
      <dgm:spPr/>
      <dgm:t>
        <a:bodyPr/>
        <a:lstStyle/>
        <a:p>
          <a:r>
            <a:rPr lang="en-US" dirty="0"/>
            <a:t>19 rows per car for a total of 21908 rows</a:t>
          </a:r>
        </a:p>
      </dgm:t>
    </dgm:pt>
    <dgm:pt modelId="{513EBDAA-A9F1-40D0-97E4-9FCB80C8C332}" type="parTrans" cxnId="{40A7C17B-73BF-4084-AF27-29EB930EB4DF}">
      <dgm:prSet/>
      <dgm:spPr/>
      <dgm:t>
        <a:bodyPr/>
        <a:lstStyle/>
        <a:p>
          <a:endParaRPr lang="de-CH"/>
        </a:p>
      </dgm:t>
    </dgm:pt>
    <dgm:pt modelId="{69CB73CF-4555-4AF3-A132-353F492189DE}" type="sibTrans" cxnId="{40A7C17B-73BF-4084-AF27-29EB930EB4DF}">
      <dgm:prSet/>
      <dgm:spPr/>
      <dgm:t>
        <a:bodyPr/>
        <a:lstStyle/>
        <a:p>
          <a:endParaRPr lang="de-CH"/>
        </a:p>
      </dgm:t>
    </dgm:pt>
    <dgm:pt modelId="{15E2E102-1443-437F-8D75-A176CD473678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de-CH" dirty="0"/>
            <a:t>Output Data Set</a:t>
          </a:r>
        </a:p>
      </dgm:t>
    </dgm:pt>
    <dgm:pt modelId="{CC2F5E35-78B3-44F4-A982-5A55BE4DB807}" type="parTrans" cxnId="{E9552349-C5FF-4D0B-8D31-FFB7EBAE8B54}">
      <dgm:prSet/>
      <dgm:spPr/>
      <dgm:t>
        <a:bodyPr/>
        <a:lstStyle/>
        <a:p>
          <a:endParaRPr lang="de-CH"/>
        </a:p>
      </dgm:t>
    </dgm:pt>
    <dgm:pt modelId="{263A86B8-3B1A-4C1F-8122-502B639FE067}" type="sibTrans" cxnId="{E9552349-C5FF-4D0B-8D31-FFB7EBAE8B54}">
      <dgm:prSet/>
      <dgm:spPr/>
      <dgm:t>
        <a:bodyPr/>
        <a:lstStyle/>
        <a:p>
          <a:endParaRPr lang="de-CH"/>
        </a:p>
      </dgm:t>
    </dgm:pt>
    <dgm:pt modelId="{D1432A45-83F8-4486-88E4-D6E0A16ACC42}">
      <dgm:prSet phldrT="[Text]"/>
      <dgm:spPr/>
      <dgm:t>
        <a:bodyPr/>
        <a:lstStyle/>
        <a:p>
          <a:r>
            <a:rPr lang="en-US" dirty="0"/>
            <a:t>1153 cars in as many rows</a:t>
          </a:r>
        </a:p>
      </dgm:t>
    </dgm:pt>
    <dgm:pt modelId="{E48144E8-18F9-4C02-BB32-A816B4382011}" type="parTrans" cxnId="{D5353F25-155F-47BC-8DC7-2A94F5B6D598}">
      <dgm:prSet/>
      <dgm:spPr/>
      <dgm:t>
        <a:bodyPr/>
        <a:lstStyle/>
        <a:p>
          <a:endParaRPr lang="de-CH"/>
        </a:p>
      </dgm:t>
    </dgm:pt>
    <dgm:pt modelId="{3D9D66FA-1AF4-4830-8091-829D1D25C40B}" type="sibTrans" cxnId="{D5353F25-155F-47BC-8DC7-2A94F5B6D598}">
      <dgm:prSet/>
      <dgm:spPr/>
      <dgm:t>
        <a:bodyPr/>
        <a:lstStyle/>
        <a:p>
          <a:endParaRPr lang="de-CH"/>
        </a:p>
      </dgm:t>
    </dgm:pt>
    <dgm:pt modelId="{93FCFFDA-3E0A-4145-909A-04EBF6BA9F7D}">
      <dgm:prSet phldrT="[Text]"/>
      <dgm:spPr/>
      <dgm:t>
        <a:bodyPr/>
        <a:lstStyle/>
        <a:p>
          <a:r>
            <a:rPr lang="en-US" dirty="0"/>
            <a:t>18 attributes per car in 18 columns</a:t>
          </a:r>
        </a:p>
      </dgm:t>
    </dgm:pt>
    <dgm:pt modelId="{7B4FCBF4-A69E-4AAF-A7D3-C23FC77B4F7B}" type="parTrans" cxnId="{6BFDE110-7A5C-432B-A24A-9A2AEF1EAB1F}">
      <dgm:prSet/>
      <dgm:spPr/>
      <dgm:t>
        <a:bodyPr/>
        <a:lstStyle/>
        <a:p>
          <a:endParaRPr lang="de-CH"/>
        </a:p>
      </dgm:t>
    </dgm:pt>
    <dgm:pt modelId="{6AF93F80-178E-4ADB-8232-2E34B04D1951}" type="sibTrans" cxnId="{6BFDE110-7A5C-432B-A24A-9A2AEF1EAB1F}">
      <dgm:prSet/>
      <dgm:spPr/>
      <dgm:t>
        <a:bodyPr/>
        <a:lstStyle/>
        <a:p>
          <a:endParaRPr lang="de-CH"/>
        </a:p>
      </dgm:t>
    </dgm:pt>
    <dgm:pt modelId="{54C2D393-1AC5-446A-9BA1-3798A84F46D7}">
      <dgm:prSet phldrT="[Text]"/>
      <dgm:spPr/>
      <dgm:t>
        <a:bodyPr/>
        <a:lstStyle/>
        <a:p>
          <a:r>
            <a:rPr lang="en-US" dirty="0"/>
            <a:t>24 attributes per car</a:t>
          </a:r>
        </a:p>
      </dgm:t>
    </dgm:pt>
    <dgm:pt modelId="{9BBBBE8E-446B-46CF-967E-D71CC091A169}" type="parTrans" cxnId="{3388CE4F-1F89-48DB-8176-91DDEB4FDAE1}">
      <dgm:prSet/>
      <dgm:spPr/>
      <dgm:t>
        <a:bodyPr/>
        <a:lstStyle/>
        <a:p>
          <a:endParaRPr lang="de-CH"/>
        </a:p>
      </dgm:t>
    </dgm:pt>
    <dgm:pt modelId="{4966763B-3377-4C7E-8032-C25572F4542E}" type="sibTrans" cxnId="{3388CE4F-1F89-48DB-8176-91DDEB4FDAE1}">
      <dgm:prSet/>
      <dgm:spPr/>
      <dgm:t>
        <a:bodyPr/>
        <a:lstStyle/>
        <a:p>
          <a:endParaRPr lang="de-CH"/>
        </a:p>
      </dgm:t>
    </dgm:pt>
    <dgm:pt modelId="{BFCBDA9E-85FE-4FD3-89AC-415CA5EC1588}">
      <dgm:prSet phldrT="[Text]"/>
      <dgm:spPr/>
      <dgm:t>
        <a:bodyPr/>
        <a:lstStyle/>
        <a:p>
          <a:r>
            <a:rPr lang="en-US" dirty="0"/>
            <a:t>12 attributes overlap directly with the source or can be </a:t>
          </a:r>
          <a:r>
            <a:rPr lang="en-US" noProof="0" dirty="0"/>
            <a:t>inferred</a:t>
          </a:r>
        </a:p>
      </dgm:t>
    </dgm:pt>
    <dgm:pt modelId="{0F0D7D5F-1F7F-4132-A253-07F0EE4547B1}" type="parTrans" cxnId="{6B9E1E5B-096E-42C9-BC01-CA9C8749F10E}">
      <dgm:prSet/>
      <dgm:spPr/>
      <dgm:t>
        <a:bodyPr/>
        <a:lstStyle/>
        <a:p>
          <a:endParaRPr lang="de-CH"/>
        </a:p>
      </dgm:t>
    </dgm:pt>
    <dgm:pt modelId="{A680C054-61E8-4D03-92A0-38FD57722A2A}" type="sibTrans" cxnId="{6B9E1E5B-096E-42C9-BC01-CA9C8749F10E}">
      <dgm:prSet/>
      <dgm:spPr/>
      <dgm:t>
        <a:bodyPr/>
        <a:lstStyle/>
        <a:p>
          <a:endParaRPr lang="de-CH"/>
        </a:p>
      </dgm:t>
    </dgm:pt>
    <dgm:pt modelId="{907C68AC-B1E6-44E9-8B5A-66D65D71EE95}">
      <dgm:prSet phldrT="[Text]"/>
      <dgm:spPr/>
      <dgm:t>
        <a:bodyPr/>
        <a:lstStyle/>
        <a:p>
          <a:r>
            <a:rPr lang="en-US" dirty="0"/>
            <a:t>6 attributes have no equivalent in the source</a:t>
          </a:r>
        </a:p>
      </dgm:t>
    </dgm:pt>
    <dgm:pt modelId="{84CB0B2E-2184-4AB7-B313-F658A405671D}" type="parTrans" cxnId="{92CA38CE-40C5-413F-B759-8D5E8A93BC12}">
      <dgm:prSet/>
      <dgm:spPr/>
      <dgm:t>
        <a:bodyPr/>
        <a:lstStyle/>
        <a:p>
          <a:endParaRPr lang="de-CH"/>
        </a:p>
      </dgm:t>
    </dgm:pt>
    <dgm:pt modelId="{423A689C-67A8-484A-869F-C8C850272850}" type="sibTrans" cxnId="{92CA38CE-40C5-413F-B759-8D5E8A93BC12}">
      <dgm:prSet/>
      <dgm:spPr/>
      <dgm:t>
        <a:bodyPr/>
        <a:lstStyle/>
        <a:p>
          <a:endParaRPr lang="de-CH"/>
        </a:p>
      </dgm:t>
    </dgm:pt>
    <dgm:pt modelId="{09F5E2B5-F471-4D4C-A085-01C6FA6F47A7}">
      <dgm:prSet phldrT="[Text]"/>
      <dgm:spPr/>
      <dgm:t>
        <a:bodyPr/>
        <a:lstStyle/>
        <a:p>
          <a:r>
            <a:rPr lang="en-US"/>
            <a:t>9 </a:t>
          </a:r>
          <a:r>
            <a:rPr lang="en-US" dirty="0"/>
            <a:t>columns</a:t>
          </a:r>
        </a:p>
      </dgm:t>
    </dgm:pt>
    <dgm:pt modelId="{4747D218-C9CF-4DB3-AEA0-79083AB9B228}" type="parTrans" cxnId="{E4CF988C-7700-4F87-BCD4-5407094A3D77}">
      <dgm:prSet/>
      <dgm:spPr/>
      <dgm:t>
        <a:bodyPr/>
        <a:lstStyle/>
        <a:p>
          <a:endParaRPr lang="de-CH"/>
        </a:p>
      </dgm:t>
    </dgm:pt>
    <dgm:pt modelId="{C53DDEBA-665C-4E7D-8B09-EE3C19B33DE8}" type="sibTrans" cxnId="{E4CF988C-7700-4F87-BCD4-5407094A3D77}">
      <dgm:prSet/>
      <dgm:spPr/>
      <dgm:t>
        <a:bodyPr/>
        <a:lstStyle/>
        <a:p>
          <a:endParaRPr lang="de-CH"/>
        </a:p>
      </dgm:t>
    </dgm:pt>
    <dgm:pt modelId="{34C2C0AB-B18B-4704-B4D5-EE091D69F2FB}" type="pres">
      <dgm:prSet presAssocID="{93430BBB-D9E1-41F9-AE48-0B5BEBFE161E}" presName="Name0" presStyleCnt="0">
        <dgm:presLayoutVars>
          <dgm:dir/>
          <dgm:animLvl val="lvl"/>
          <dgm:resizeHandles val="exact"/>
        </dgm:presLayoutVars>
      </dgm:prSet>
      <dgm:spPr/>
    </dgm:pt>
    <dgm:pt modelId="{B73D353A-BD22-47B6-948D-ACBD57CA71E9}" type="pres">
      <dgm:prSet presAssocID="{38FF1CD5-43C8-468C-A8FD-36446512198F}" presName="composite" presStyleCnt="0"/>
      <dgm:spPr/>
    </dgm:pt>
    <dgm:pt modelId="{1D495808-4C1B-49B3-936B-65714B13188E}" type="pres">
      <dgm:prSet presAssocID="{38FF1CD5-43C8-468C-A8FD-364465121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04FE635-F62D-45B4-A9D1-69BECD934A53}" type="pres">
      <dgm:prSet presAssocID="{38FF1CD5-43C8-468C-A8FD-36446512198F}" presName="desTx" presStyleLbl="alignAccFollowNode1" presStyleIdx="0" presStyleCnt="2">
        <dgm:presLayoutVars>
          <dgm:bulletEnabled val="1"/>
        </dgm:presLayoutVars>
      </dgm:prSet>
      <dgm:spPr/>
    </dgm:pt>
    <dgm:pt modelId="{AB35ACC6-7DFE-4457-ABFA-FFAF28DE3EA1}" type="pres">
      <dgm:prSet presAssocID="{8BC36A7E-22EF-4FF2-8A91-7B032321AF05}" presName="space" presStyleCnt="0"/>
      <dgm:spPr/>
    </dgm:pt>
    <dgm:pt modelId="{3F586FD5-9626-4395-8B31-571B64E1032E}" type="pres">
      <dgm:prSet presAssocID="{15E2E102-1443-437F-8D75-A176CD473678}" presName="composite" presStyleCnt="0"/>
      <dgm:spPr/>
    </dgm:pt>
    <dgm:pt modelId="{4AF09DB2-540E-4E5A-9B40-820CCA0C3B01}" type="pres">
      <dgm:prSet presAssocID="{15E2E102-1443-437F-8D75-A176CD4736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EFF12C-5128-4889-BB76-7423B090DFA3}" type="pres">
      <dgm:prSet presAssocID="{15E2E102-1443-437F-8D75-A176CD4736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FDE110-7A5C-432B-A24A-9A2AEF1EAB1F}" srcId="{15E2E102-1443-437F-8D75-A176CD473678}" destId="{93FCFFDA-3E0A-4145-909A-04EBF6BA9F7D}" srcOrd="1" destOrd="0" parTransId="{7B4FCBF4-A69E-4AAF-A7D3-C23FC77B4F7B}" sibTransId="{6AF93F80-178E-4ADB-8232-2E34B04D1951}"/>
    <dgm:cxn modelId="{D5353F25-155F-47BC-8DC7-2A94F5B6D598}" srcId="{15E2E102-1443-437F-8D75-A176CD473678}" destId="{D1432A45-83F8-4486-88E4-D6E0A16ACC42}" srcOrd="0" destOrd="0" parTransId="{E48144E8-18F9-4C02-BB32-A816B4382011}" sibTransId="{3D9D66FA-1AF4-4830-8091-829D1D25C40B}"/>
    <dgm:cxn modelId="{5FBB8C27-E9F5-41F3-AE02-8A626E051F52}" type="presOf" srcId="{09F5E2B5-F471-4D4C-A085-01C6FA6F47A7}" destId="{004FE635-F62D-45B4-A9D1-69BECD934A53}" srcOrd="0" destOrd="2" presId="urn:microsoft.com/office/officeart/2005/8/layout/hList1"/>
    <dgm:cxn modelId="{62549833-9E7E-4A7A-BDDB-330C09343893}" type="presOf" srcId="{54C2D393-1AC5-446A-9BA1-3798A84F46D7}" destId="{004FE635-F62D-45B4-A9D1-69BECD934A53}" srcOrd="0" destOrd="3" presId="urn:microsoft.com/office/officeart/2005/8/layout/hList1"/>
    <dgm:cxn modelId="{5DE58A3D-0739-42D8-9377-1924444E5048}" srcId="{38FF1CD5-43C8-468C-A8FD-36446512198F}" destId="{102D68AB-CDA6-4739-832F-255ED7A0D561}" srcOrd="0" destOrd="0" parTransId="{3BC119DD-2045-40BF-9378-453951318632}" sibTransId="{FD232DE7-2449-41D9-889F-E2F003B8C96D}"/>
    <dgm:cxn modelId="{6B9E1E5B-096E-42C9-BC01-CA9C8749F10E}" srcId="{15E2E102-1443-437F-8D75-A176CD473678}" destId="{BFCBDA9E-85FE-4FD3-89AC-415CA5EC1588}" srcOrd="2" destOrd="0" parTransId="{0F0D7D5F-1F7F-4132-A253-07F0EE4547B1}" sibTransId="{A680C054-61E8-4D03-92A0-38FD57722A2A}"/>
    <dgm:cxn modelId="{36CB3865-2797-4ACA-A3C8-FDE17408639A}" type="presOf" srcId="{BFCBDA9E-85FE-4FD3-89AC-415CA5EC1588}" destId="{C5EFF12C-5128-4889-BB76-7423B090DFA3}" srcOrd="0" destOrd="2" presId="urn:microsoft.com/office/officeart/2005/8/layout/hList1"/>
    <dgm:cxn modelId="{EEFD5147-7CBB-49FC-B823-B057FF104069}" type="presOf" srcId="{93FCFFDA-3E0A-4145-909A-04EBF6BA9F7D}" destId="{C5EFF12C-5128-4889-BB76-7423B090DFA3}" srcOrd="0" destOrd="1" presId="urn:microsoft.com/office/officeart/2005/8/layout/hList1"/>
    <dgm:cxn modelId="{E9552349-C5FF-4D0B-8D31-FFB7EBAE8B54}" srcId="{93430BBB-D9E1-41F9-AE48-0B5BEBFE161E}" destId="{15E2E102-1443-437F-8D75-A176CD473678}" srcOrd="1" destOrd="0" parTransId="{CC2F5E35-78B3-44F4-A982-5A55BE4DB807}" sibTransId="{263A86B8-3B1A-4C1F-8122-502B639FE067}"/>
    <dgm:cxn modelId="{3388CE4F-1F89-48DB-8176-91DDEB4FDAE1}" srcId="{38FF1CD5-43C8-468C-A8FD-36446512198F}" destId="{54C2D393-1AC5-446A-9BA1-3798A84F46D7}" srcOrd="3" destOrd="0" parTransId="{9BBBBE8E-446B-46CF-967E-D71CC091A169}" sibTransId="{4966763B-3377-4C7E-8032-C25572F4542E}"/>
    <dgm:cxn modelId="{40A7C17B-73BF-4084-AF27-29EB930EB4DF}" srcId="{38FF1CD5-43C8-468C-A8FD-36446512198F}" destId="{C52C6EC4-EE47-456A-9181-5509FCE009B5}" srcOrd="1" destOrd="0" parTransId="{513EBDAA-A9F1-40D0-97E4-9FCB80C8C332}" sibTransId="{69CB73CF-4555-4AF3-A132-353F492189DE}"/>
    <dgm:cxn modelId="{E4CF988C-7700-4F87-BCD4-5407094A3D77}" srcId="{38FF1CD5-43C8-468C-A8FD-36446512198F}" destId="{09F5E2B5-F471-4D4C-A085-01C6FA6F47A7}" srcOrd="2" destOrd="0" parTransId="{4747D218-C9CF-4DB3-AEA0-79083AB9B228}" sibTransId="{C53DDEBA-665C-4E7D-8B09-EE3C19B33DE8}"/>
    <dgm:cxn modelId="{CD727094-E7B2-42DD-BDC7-7DB35DE53019}" type="presOf" srcId="{D1432A45-83F8-4486-88E4-D6E0A16ACC42}" destId="{C5EFF12C-5128-4889-BB76-7423B090DFA3}" srcOrd="0" destOrd="0" presId="urn:microsoft.com/office/officeart/2005/8/layout/hList1"/>
    <dgm:cxn modelId="{0E21A395-3065-4A68-8367-C04F8E8BA180}" type="presOf" srcId="{907C68AC-B1E6-44E9-8B5A-66D65D71EE95}" destId="{C5EFF12C-5128-4889-BB76-7423B090DFA3}" srcOrd="0" destOrd="3" presId="urn:microsoft.com/office/officeart/2005/8/layout/hList1"/>
    <dgm:cxn modelId="{75BCBCA2-28E8-46C8-9E84-6B89E47FD874}" type="presOf" srcId="{C52C6EC4-EE47-456A-9181-5509FCE009B5}" destId="{004FE635-F62D-45B4-A9D1-69BECD934A53}" srcOrd="0" destOrd="1" presId="urn:microsoft.com/office/officeart/2005/8/layout/hList1"/>
    <dgm:cxn modelId="{83E05AA4-79B3-4320-A661-49C3D4231A4E}" type="presOf" srcId="{38FF1CD5-43C8-468C-A8FD-36446512198F}" destId="{1D495808-4C1B-49B3-936B-65714B13188E}" srcOrd="0" destOrd="0" presId="urn:microsoft.com/office/officeart/2005/8/layout/hList1"/>
    <dgm:cxn modelId="{D25CABA5-F315-42A1-9511-1B8EEB642F16}" type="presOf" srcId="{15E2E102-1443-437F-8D75-A176CD473678}" destId="{4AF09DB2-540E-4E5A-9B40-820CCA0C3B01}" srcOrd="0" destOrd="0" presId="urn:microsoft.com/office/officeart/2005/8/layout/hList1"/>
    <dgm:cxn modelId="{0F9A8BAA-7E20-4DB8-BFF8-3F4945863DC2}" type="presOf" srcId="{102D68AB-CDA6-4739-832F-255ED7A0D561}" destId="{004FE635-F62D-45B4-A9D1-69BECD934A53}" srcOrd="0" destOrd="0" presId="urn:microsoft.com/office/officeart/2005/8/layout/hList1"/>
    <dgm:cxn modelId="{C72E50B5-36CB-4A1A-B571-35A6FFD694B7}" srcId="{93430BBB-D9E1-41F9-AE48-0B5BEBFE161E}" destId="{38FF1CD5-43C8-468C-A8FD-36446512198F}" srcOrd="0" destOrd="0" parTransId="{926C231F-197C-48D6-9500-E35B2CF20F5A}" sibTransId="{8BC36A7E-22EF-4FF2-8A91-7B032321AF05}"/>
    <dgm:cxn modelId="{92CA38CE-40C5-413F-B759-8D5E8A93BC12}" srcId="{15E2E102-1443-437F-8D75-A176CD473678}" destId="{907C68AC-B1E6-44E9-8B5A-66D65D71EE95}" srcOrd="3" destOrd="0" parTransId="{84CB0B2E-2184-4AB7-B313-F658A405671D}" sibTransId="{423A689C-67A8-484A-869F-C8C850272850}"/>
    <dgm:cxn modelId="{9A00F0F4-A0A0-4DB4-9736-CA6D374CAD8A}" type="presOf" srcId="{93430BBB-D9E1-41F9-AE48-0B5BEBFE161E}" destId="{34C2C0AB-B18B-4704-B4D5-EE091D69F2FB}" srcOrd="0" destOrd="0" presId="urn:microsoft.com/office/officeart/2005/8/layout/hList1"/>
    <dgm:cxn modelId="{C2CEBCE1-1F11-42B6-8EA8-C54B7377E27E}" type="presParOf" srcId="{34C2C0AB-B18B-4704-B4D5-EE091D69F2FB}" destId="{B73D353A-BD22-47B6-948D-ACBD57CA71E9}" srcOrd="0" destOrd="0" presId="urn:microsoft.com/office/officeart/2005/8/layout/hList1"/>
    <dgm:cxn modelId="{50BC4450-3696-496B-BFE8-B807B63F7C1E}" type="presParOf" srcId="{B73D353A-BD22-47B6-948D-ACBD57CA71E9}" destId="{1D495808-4C1B-49B3-936B-65714B13188E}" srcOrd="0" destOrd="0" presId="urn:microsoft.com/office/officeart/2005/8/layout/hList1"/>
    <dgm:cxn modelId="{D3FBF1DC-C3B9-4382-9DED-DCC0101B48C8}" type="presParOf" srcId="{B73D353A-BD22-47B6-948D-ACBD57CA71E9}" destId="{004FE635-F62D-45B4-A9D1-69BECD934A53}" srcOrd="1" destOrd="0" presId="urn:microsoft.com/office/officeart/2005/8/layout/hList1"/>
    <dgm:cxn modelId="{27FFB638-6F15-473D-A96E-E79143335FD4}" type="presParOf" srcId="{34C2C0AB-B18B-4704-B4D5-EE091D69F2FB}" destId="{AB35ACC6-7DFE-4457-ABFA-FFAF28DE3EA1}" srcOrd="1" destOrd="0" presId="urn:microsoft.com/office/officeart/2005/8/layout/hList1"/>
    <dgm:cxn modelId="{DD8B9DEE-1E22-4268-8097-38F84A766356}" type="presParOf" srcId="{34C2C0AB-B18B-4704-B4D5-EE091D69F2FB}" destId="{3F586FD5-9626-4395-8B31-571B64E1032E}" srcOrd="2" destOrd="0" presId="urn:microsoft.com/office/officeart/2005/8/layout/hList1"/>
    <dgm:cxn modelId="{4241BAC3-1849-4566-A7A9-47DD35281A31}" type="presParOf" srcId="{3F586FD5-9626-4395-8B31-571B64E1032E}" destId="{4AF09DB2-540E-4E5A-9B40-820CCA0C3B01}" srcOrd="0" destOrd="0" presId="urn:microsoft.com/office/officeart/2005/8/layout/hList1"/>
    <dgm:cxn modelId="{EFB92EB0-2445-4F77-B6FC-2DCCAA9265FA}" type="presParOf" srcId="{3F586FD5-9626-4395-8B31-571B64E1032E}" destId="{C5EFF12C-5128-4889-BB76-7423B090DF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F5CE8-353B-4FC7-8523-785459D98B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0540F4-A0E8-4ED0-B41F-29749ED788A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Pre-processing</a:t>
          </a:r>
        </a:p>
      </dgm:t>
    </dgm:pt>
    <dgm:pt modelId="{115EA94F-B56D-4FA0-8FC6-50C66E41D401}" type="parTrans" cxnId="{3718B672-2A60-4844-B2AF-448113AEB340}">
      <dgm:prSet/>
      <dgm:spPr/>
      <dgm:t>
        <a:bodyPr/>
        <a:lstStyle/>
        <a:p>
          <a:endParaRPr lang="de-CH"/>
        </a:p>
      </dgm:t>
    </dgm:pt>
    <dgm:pt modelId="{CC8C33F9-EF49-4E90-9ED7-DC66F198B569}" type="sibTrans" cxnId="{3718B672-2A60-4844-B2AF-448113AEB340}">
      <dgm:prSet/>
      <dgm:spPr/>
      <dgm:t>
        <a:bodyPr/>
        <a:lstStyle/>
        <a:p>
          <a:endParaRPr lang="de-CH"/>
        </a:p>
      </dgm:t>
    </dgm:pt>
    <dgm:pt modelId="{2BC8A574-46CF-417F-807F-AD08E455377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Normalization</a:t>
          </a:r>
        </a:p>
      </dgm:t>
    </dgm:pt>
    <dgm:pt modelId="{44C18EB1-EFB6-43E6-AF01-F144EA7727BE}" type="parTrans" cxnId="{670DBA61-155C-4199-8E4A-F074A261BCFB}">
      <dgm:prSet/>
      <dgm:spPr/>
      <dgm:t>
        <a:bodyPr/>
        <a:lstStyle/>
        <a:p>
          <a:endParaRPr lang="de-CH"/>
        </a:p>
      </dgm:t>
    </dgm:pt>
    <dgm:pt modelId="{06EB45B7-4AAE-4F8E-87E5-9C6F2CEEEF16}" type="sibTrans" cxnId="{670DBA61-155C-4199-8E4A-F074A261BCFB}">
      <dgm:prSet/>
      <dgm:spPr/>
      <dgm:t>
        <a:bodyPr/>
        <a:lstStyle/>
        <a:p>
          <a:endParaRPr lang="de-CH"/>
        </a:p>
      </dgm:t>
    </dgm:pt>
    <dgm:pt modelId="{409EC733-F12C-4C2B-9658-44E12F18D3E7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Integration</a:t>
          </a:r>
          <a:endParaRPr lang="de-CH" dirty="0"/>
        </a:p>
      </dgm:t>
    </dgm:pt>
    <dgm:pt modelId="{029A656F-F61E-4BA8-BBC4-49CCA6498FFE}" type="parTrans" cxnId="{353DA10F-1EF0-4154-8DE0-9514701F15E5}">
      <dgm:prSet/>
      <dgm:spPr/>
      <dgm:t>
        <a:bodyPr/>
        <a:lstStyle/>
        <a:p>
          <a:endParaRPr lang="de-CH"/>
        </a:p>
      </dgm:t>
    </dgm:pt>
    <dgm:pt modelId="{CA21CE82-9D59-4E24-9E77-E4807DA22943}" type="sibTrans" cxnId="{353DA10F-1EF0-4154-8DE0-9514701F15E5}">
      <dgm:prSet/>
      <dgm:spPr/>
      <dgm:t>
        <a:bodyPr/>
        <a:lstStyle/>
        <a:p>
          <a:endParaRPr lang="de-CH"/>
        </a:p>
      </dgm:t>
    </dgm:pt>
    <dgm:pt modelId="{A6DA2DB2-5CC2-406A-8623-A7E8A97708C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Get all attributes for one car onto one row.</a:t>
          </a:r>
        </a:p>
      </dgm:t>
    </dgm:pt>
    <dgm:pt modelId="{DE67CE35-6406-4610-A276-1C648379B996}" type="parTrans" cxnId="{A27192ED-EE9A-467B-81F9-49090C7AA5F7}">
      <dgm:prSet/>
      <dgm:spPr/>
      <dgm:t>
        <a:bodyPr/>
        <a:lstStyle/>
        <a:p>
          <a:endParaRPr lang="de-CH"/>
        </a:p>
      </dgm:t>
    </dgm:pt>
    <dgm:pt modelId="{62D9045B-B812-42BB-B796-3F1DD198F43D}" type="sibTrans" cxnId="{A27192ED-EE9A-467B-81F9-49090C7AA5F7}">
      <dgm:prSet/>
      <dgm:spPr/>
      <dgm:t>
        <a:bodyPr/>
        <a:lstStyle/>
        <a:p>
          <a:endParaRPr lang="de-CH"/>
        </a:p>
      </dgm:t>
    </dgm:pt>
    <dgm:pt modelId="{7FCD73D5-6CFE-4561-B606-03D8F2569C0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Translate the attributes to fit the target format.</a:t>
          </a:r>
        </a:p>
      </dgm:t>
    </dgm:pt>
    <dgm:pt modelId="{C8D8B03D-5B63-4942-8962-D134F62D0322}" type="parTrans" cxnId="{7E4B4799-7718-4163-8077-C36039A5BA3D}">
      <dgm:prSet/>
      <dgm:spPr/>
      <dgm:t>
        <a:bodyPr/>
        <a:lstStyle/>
        <a:p>
          <a:endParaRPr lang="de-CH"/>
        </a:p>
      </dgm:t>
    </dgm:pt>
    <dgm:pt modelId="{544F617C-534E-4814-8668-956E19D8AA71}" type="sibTrans" cxnId="{7E4B4799-7718-4163-8077-C36039A5BA3D}">
      <dgm:prSet/>
      <dgm:spPr/>
      <dgm:t>
        <a:bodyPr/>
        <a:lstStyle/>
        <a:p>
          <a:endParaRPr lang="de-CH"/>
        </a:p>
      </dgm:t>
    </dgm:pt>
    <dgm:pt modelId="{5DD13C58-D4A7-4F6F-9A8B-492A44C780E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Use the target schema to populate the output with the normalized </a:t>
          </a:r>
          <a:r>
            <a:rPr lang="en-US"/>
            <a:t>input data.</a:t>
          </a:r>
          <a:endParaRPr lang="en-US" dirty="0"/>
        </a:p>
      </dgm:t>
    </dgm:pt>
    <dgm:pt modelId="{41D79867-F075-4F4B-87FE-1D8D292B4B45}" type="parTrans" cxnId="{3F6DB89B-474F-4AD7-A88E-4112FE2155A1}">
      <dgm:prSet/>
      <dgm:spPr/>
      <dgm:t>
        <a:bodyPr/>
        <a:lstStyle/>
        <a:p>
          <a:endParaRPr lang="de-CH"/>
        </a:p>
      </dgm:t>
    </dgm:pt>
    <dgm:pt modelId="{066C4D58-6EF2-44D0-8027-FDEC7BE48AC2}" type="sibTrans" cxnId="{3F6DB89B-474F-4AD7-A88E-4112FE2155A1}">
      <dgm:prSet/>
      <dgm:spPr/>
      <dgm:t>
        <a:bodyPr/>
        <a:lstStyle/>
        <a:p>
          <a:endParaRPr lang="de-CH"/>
        </a:p>
      </dgm:t>
    </dgm:pt>
    <dgm:pt modelId="{20D4BFDD-58D5-4AED-A74F-ADBDADA6000B}" type="pres">
      <dgm:prSet presAssocID="{C6FF5CE8-353B-4FC7-8523-785459D98B4E}" presName="Name0" presStyleCnt="0">
        <dgm:presLayoutVars>
          <dgm:dir/>
          <dgm:animLvl val="lvl"/>
          <dgm:resizeHandles val="exact"/>
        </dgm:presLayoutVars>
      </dgm:prSet>
      <dgm:spPr/>
    </dgm:pt>
    <dgm:pt modelId="{0D1E3D32-995B-4A54-A59A-1550C4A268C5}" type="pres">
      <dgm:prSet presAssocID="{500540F4-A0E8-4ED0-B41F-29749ED788A9}" presName="composite" presStyleCnt="0"/>
      <dgm:spPr/>
    </dgm:pt>
    <dgm:pt modelId="{35EAE06A-F63B-4B39-A78F-87EEBDA66908}" type="pres">
      <dgm:prSet presAssocID="{500540F4-A0E8-4ED0-B41F-29749ED788A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1FCDD2-7BE5-48E5-9802-29D6962F231C}" type="pres">
      <dgm:prSet presAssocID="{500540F4-A0E8-4ED0-B41F-29749ED788A9}" presName="desTx" presStyleLbl="revTx" presStyleIdx="0" presStyleCnt="3">
        <dgm:presLayoutVars>
          <dgm:bulletEnabled val="1"/>
        </dgm:presLayoutVars>
      </dgm:prSet>
      <dgm:spPr/>
    </dgm:pt>
    <dgm:pt modelId="{C5990F8F-D773-460A-BCC5-B15BC9C507BC}" type="pres">
      <dgm:prSet presAssocID="{CC8C33F9-EF49-4E90-9ED7-DC66F198B569}" presName="space" presStyleCnt="0"/>
      <dgm:spPr/>
    </dgm:pt>
    <dgm:pt modelId="{69FB3ED2-569E-435E-9928-8E6691C354C5}" type="pres">
      <dgm:prSet presAssocID="{2BC8A574-46CF-417F-807F-AD08E4553770}" presName="composite" presStyleCnt="0"/>
      <dgm:spPr/>
    </dgm:pt>
    <dgm:pt modelId="{3B3868AC-04A5-4F59-A9BA-FC4B9548888A}" type="pres">
      <dgm:prSet presAssocID="{2BC8A574-46CF-417F-807F-AD08E455377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3953B3-0035-4000-BC9A-37C7E0DAE78E}" type="pres">
      <dgm:prSet presAssocID="{2BC8A574-46CF-417F-807F-AD08E4553770}" presName="desTx" presStyleLbl="revTx" presStyleIdx="1" presStyleCnt="3">
        <dgm:presLayoutVars>
          <dgm:bulletEnabled val="1"/>
        </dgm:presLayoutVars>
      </dgm:prSet>
      <dgm:spPr/>
    </dgm:pt>
    <dgm:pt modelId="{092CD307-45BB-430D-9BC6-09F51447C865}" type="pres">
      <dgm:prSet presAssocID="{06EB45B7-4AAE-4F8E-87E5-9C6F2CEEEF16}" presName="space" presStyleCnt="0"/>
      <dgm:spPr/>
    </dgm:pt>
    <dgm:pt modelId="{C3E59EB5-93F2-423D-9E8F-F28391628D46}" type="pres">
      <dgm:prSet presAssocID="{409EC733-F12C-4C2B-9658-44E12F18D3E7}" presName="composite" presStyleCnt="0"/>
      <dgm:spPr/>
    </dgm:pt>
    <dgm:pt modelId="{FF62773E-03E0-4DCA-9A84-25B4B21D36EC}" type="pres">
      <dgm:prSet presAssocID="{409EC733-F12C-4C2B-9658-44E12F18D3E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30E21F1-1F15-4470-A612-A615605F5F09}" type="pres">
      <dgm:prSet presAssocID="{409EC733-F12C-4C2B-9658-44E12F18D3E7}" presName="desTx" presStyleLbl="revTx" presStyleIdx="2" presStyleCnt="3">
        <dgm:presLayoutVars>
          <dgm:bulletEnabled val="1"/>
        </dgm:presLayoutVars>
      </dgm:prSet>
      <dgm:spPr/>
    </dgm:pt>
  </dgm:ptLst>
  <dgm:cxnLst>
    <dgm:cxn modelId="{440E7D08-6B1E-4FC8-AE17-43F189E1EDF4}" type="presOf" srcId="{2BC8A574-46CF-417F-807F-AD08E4553770}" destId="{3B3868AC-04A5-4F59-A9BA-FC4B9548888A}" srcOrd="0" destOrd="0" presId="urn:microsoft.com/office/officeart/2005/8/layout/chevron1"/>
    <dgm:cxn modelId="{C2C6CD0D-A0EE-43F8-B0EF-D5F616A4DB93}" type="presOf" srcId="{7FCD73D5-6CFE-4561-B606-03D8F2569C0F}" destId="{343953B3-0035-4000-BC9A-37C7E0DAE78E}" srcOrd="0" destOrd="0" presId="urn:microsoft.com/office/officeart/2005/8/layout/chevron1"/>
    <dgm:cxn modelId="{353DA10F-1EF0-4154-8DE0-9514701F15E5}" srcId="{C6FF5CE8-353B-4FC7-8523-785459D98B4E}" destId="{409EC733-F12C-4C2B-9658-44E12F18D3E7}" srcOrd="2" destOrd="0" parTransId="{029A656F-F61E-4BA8-BBC4-49CCA6498FFE}" sibTransId="{CA21CE82-9D59-4E24-9E77-E4807DA22943}"/>
    <dgm:cxn modelId="{AA25AA16-B4C0-46A0-B2A1-20324623B948}" type="presOf" srcId="{500540F4-A0E8-4ED0-B41F-29749ED788A9}" destId="{35EAE06A-F63B-4B39-A78F-87EEBDA66908}" srcOrd="0" destOrd="0" presId="urn:microsoft.com/office/officeart/2005/8/layout/chevron1"/>
    <dgm:cxn modelId="{581C4C31-6C3E-4003-9F08-B82631C04E99}" type="presOf" srcId="{409EC733-F12C-4C2B-9658-44E12F18D3E7}" destId="{FF62773E-03E0-4DCA-9A84-25B4B21D36EC}" srcOrd="0" destOrd="0" presId="urn:microsoft.com/office/officeart/2005/8/layout/chevron1"/>
    <dgm:cxn modelId="{670DBA61-155C-4199-8E4A-F074A261BCFB}" srcId="{C6FF5CE8-353B-4FC7-8523-785459D98B4E}" destId="{2BC8A574-46CF-417F-807F-AD08E4553770}" srcOrd="1" destOrd="0" parTransId="{44C18EB1-EFB6-43E6-AF01-F144EA7727BE}" sibTransId="{06EB45B7-4AAE-4F8E-87E5-9C6F2CEEEF16}"/>
    <dgm:cxn modelId="{6488D04C-5685-4B3D-AE13-228711637F13}" type="presOf" srcId="{A6DA2DB2-5CC2-406A-8623-A7E8A97708CB}" destId="{451FCDD2-7BE5-48E5-9802-29D6962F231C}" srcOrd="0" destOrd="0" presId="urn:microsoft.com/office/officeart/2005/8/layout/chevron1"/>
    <dgm:cxn modelId="{AFC3D64F-7701-49B7-8C91-86707F752C50}" type="presOf" srcId="{5DD13C58-D4A7-4F6F-9A8B-492A44C780EA}" destId="{E30E21F1-1F15-4470-A612-A615605F5F09}" srcOrd="0" destOrd="0" presId="urn:microsoft.com/office/officeart/2005/8/layout/chevron1"/>
    <dgm:cxn modelId="{3718B672-2A60-4844-B2AF-448113AEB340}" srcId="{C6FF5CE8-353B-4FC7-8523-785459D98B4E}" destId="{500540F4-A0E8-4ED0-B41F-29749ED788A9}" srcOrd="0" destOrd="0" parTransId="{115EA94F-B56D-4FA0-8FC6-50C66E41D401}" sibTransId="{CC8C33F9-EF49-4E90-9ED7-DC66F198B569}"/>
    <dgm:cxn modelId="{2A86A691-3716-4A96-B0B9-194682968EC5}" type="presOf" srcId="{C6FF5CE8-353B-4FC7-8523-785459D98B4E}" destId="{20D4BFDD-58D5-4AED-A74F-ADBDADA6000B}" srcOrd="0" destOrd="0" presId="urn:microsoft.com/office/officeart/2005/8/layout/chevron1"/>
    <dgm:cxn modelId="{7E4B4799-7718-4163-8077-C36039A5BA3D}" srcId="{2BC8A574-46CF-417F-807F-AD08E4553770}" destId="{7FCD73D5-6CFE-4561-B606-03D8F2569C0F}" srcOrd="0" destOrd="0" parTransId="{C8D8B03D-5B63-4942-8962-D134F62D0322}" sibTransId="{544F617C-534E-4814-8668-956E19D8AA71}"/>
    <dgm:cxn modelId="{3F6DB89B-474F-4AD7-A88E-4112FE2155A1}" srcId="{409EC733-F12C-4C2B-9658-44E12F18D3E7}" destId="{5DD13C58-D4A7-4F6F-9A8B-492A44C780EA}" srcOrd="0" destOrd="0" parTransId="{41D79867-F075-4F4B-87FE-1D8D292B4B45}" sibTransId="{066C4D58-6EF2-44D0-8027-FDEC7BE48AC2}"/>
    <dgm:cxn modelId="{A27192ED-EE9A-467B-81F9-49090C7AA5F7}" srcId="{500540F4-A0E8-4ED0-B41F-29749ED788A9}" destId="{A6DA2DB2-5CC2-406A-8623-A7E8A97708CB}" srcOrd="0" destOrd="0" parTransId="{DE67CE35-6406-4610-A276-1C648379B996}" sibTransId="{62D9045B-B812-42BB-B796-3F1DD198F43D}"/>
    <dgm:cxn modelId="{148AD1AC-1AC2-4D43-8CBD-B7E42E5601B1}" type="presParOf" srcId="{20D4BFDD-58D5-4AED-A74F-ADBDADA6000B}" destId="{0D1E3D32-995B-4A54-A59A-1550C4A268C5}" srcOrd="0" destOrd="0" presId="urn:microsoft.com/office/officeart/2005/8/layout/chevron1"/>
    <dgm:cxn modelId="{1B7A1034-B975-4FA0-AB8C-5BFD5941FD09}" type="presParOf" srcId="{0D1E3D32-995B-4A54-A59A-1550C4A268C5}" destId="{35EAE06A-F63B-4B39-A78F-87EEBDA66908}" srcOrd="0" destOrd="0" presId="urn:microsoft.com/office/officeart/2005/8/layout/chevron1"/>
    <dgm:cxn modelId="{A6DCA025-4C40-4C14-BC76-879CDF460911}" type="presParOf" srcId="{0D1E3D32-995B-4A54-A59A-1550C4A268C5}" destId="{451FCDD2-7BE5-48E5-9802-29D6962F231C}" srcOrd="1" destOrd="0" presId="urn:microsoft.com/office/officeart/2005/8/layout/chevron1"/>
    <dgm:cxn modelId="{E6866B98-9094-4A9B-AD9A-0D6EC7AC0DAF}" type="presParOf" srcId="{20D4BFDD-58D5-4AED-A74F-ADBDADA6000B}" destId="{C5990F8F-D773-460A-BCC5-B15BC9C507BC}" srcOrd="1" destOrd="0" presId="urn:microsoft.com/office/officeart/2005/8/layout/chevron1"/>
    <dgm:cxn modelId="{AC551231-42B1-4455-9FCB-A2A924BA6591}" type="presParOf" srcId="{20D4BFDD-58D5-4AED-A74F-ADBDADA6000B}" destId="{69FB3ED2-569E-435E-9928-8E6691C354C5}" srcOrd="2" destOrd="0" presId="urn:microsoft.com/office/officeart/2005/8/layout/chevron1"/>
    <dgm:cxn modelId="{D66385C0-39CE-40E2-A530-AF8C7A390CF0}" type="presParOf" srcId="{69FB3ED2-569E-435E-9928-8E6691C354C5}" destId="{3B3868AC-04A5-4F59-A9BA-FC4B9548888A}" srcOrd="0" destOrd="0" presId="urn:microsoft.com/office/officeart/2005/8/layout/chevron1"/>
    <dgm:cxn modelId="{73AC8F48-5CD3-49FD-B84D-AE47AF37CC27}" type="presParOf" srcId="{69FB3ED2-569E-435E-9928-8E6691C354C5}" destId="{343953B3-0035-4000-BC9A-37C7E0DAE78E}" srcOrd="1" destOrd="0" presId="urn:microsoft.com/office/officeart/2005/8/layout/chevron1"/>
    <dgm:cxn modelId="{1A97C62D-9754-463E-9749-F9AF194956B3}" type="presParOf" srcId="{20D4BFDD-58D5-4AED-A74F-ADBDADA6000B}" destId="{092CD307-45BB-430D-9BC6-09F51447C865}" srcOrd="3" destOrd="0" presId="urn:microsoft.com/office/officeart/2005/8/layout/chevron1"/>
    <dgm:cxn modelId="{F29B20B3-69D7-40F4-B764-C72C2BB77A3B}" type="presParOf" srcId="{20D4BFDD-58D5-4AED-A74F-ADBDADA6000B}" destId="{C3E59EB5-93F2-423D-9E8F-F28391628D46}" srcOrd="4" destOrd="0" presId="urn:microsoft.com/office/officeart/2005/8/layout/chevron1"/>
    <dgm:cxn modelId="{17DBC3E7-0DF7-4A92-BB3D-514FA31ABDA9}" type="presParOf" srcId="{C3E59EB5-93F2-423D-9E8F-F28391628D46}" destId="{FF62773E-03E0-4DCA-9A84-25B4B21D36EC}" srcOrd="0" destOrd="0" presId="urn:microsoft.com/office/officeart/2005/8/layout/chevron1"/>
    <dgm:cxn modelId="{B2046171-4855-49C4-BA25-D35A95FAAB7A}" type="presParOf" srcId="{C3E59EB5-93F2-423D-9E8F-F28391628D46}" destId="{E30E21F1-1F15-4470-A612-A615605F5F0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4BC7F-BEF9-4D35-8F26-50B9A85659D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9203FB0-20B2-420E-998D-77754E4F3D5E}">
      <dgm:prSet phldrT="[Text]" custT="1"/>
      <dgm:spPr/>
      <dgm:t>
        <a:bodyPr/>
        <a:lstStyle/>
        <a:p>
          <a:r>
            <a:rPr lang="en-US" sz="2000" noProof="0" dirty="0"/>
            <a:t>Attributes that have been integrated and that have been inferred or changed</a:t>
          </a:r>
        </a:p>
      </dgm:t>
    </dgm:pt>
    <dgm:pt modelId="{E572EEC2-EED3-4220-AC25-8F54848B57D8}" type="parTrans" cxnId="{6D07DA6C-76BA-4AD0-8569-20B1419AB94F}">
      <dgm:prSet/>
      <dgm:spPr/>
      <dgm:t>
        <a:bodyPr/>
        <a:lstStyle/>
        <a:p>
          <a:endParaRPr lang="de-CH"/>
        </a:p>
      </dgm:t>
    </dgm:pt>
    <dgm:pt modelId="{47439F2D-CD28-433D-B685-371BAF442394}" type="sibTrans" cxnId="{6D07DA6C-76BA-4AD0-8569-20B1419AB94F}">
      <dgm:prSet/>
      <dgm:spPr/>
      <dgm:t>
        <a:bodyPr/>
        <a:lstStyle/>
        <a:p>
          <a:endParaRPr lang="de-CH"/>
        </a:p>
      </dgm:t>
    </dgm:pt>
    <dgm:pt modelId="{2E351327-37EE-4E18-B32F-6DFEF288C13D}">
      <dgm:prSet phldrT="[Text]" custT="1"/>
      <dgm:spPr/>
      <dgm:t>
        <a:bodyPr/>
        <a:lstStyle/>
        <a:p>
          <a:r>
            <a:rPr lang="en-US" sz="1800" noProof="0" dirty="0"/>
            <a:t>Car type (language)</a:t>
          </a:r>
        </a:p>
      </dgm:t>
    </dgm:pt>
    <dgm:pt modelId="{616B83FD-3EF7-4499-83EB-5DEE07A46D60}" type="parTrans" cxnId="{1F56F3A3-3B68-4C6D-BD2C-A0DB0AB58397}">
      <dgm:prSet/>
      <dgm:spPr/>
      <dgm:t>
        <a:bodyPr/>
        <a:lstStyle/>
        <a:p>
          <a:endParaRPr lang="de-CH"/>
        </a:p>
      </dgm:t>
    </dgm:pt>
    <dgm:pt modelId="{45199307-FB05-4788-9A92-740A91D4DAF2}" type="sibTrans" cxnId="{1F56F3A3-3B68-4C6D-BD2C-A0DB0AB58397}">
      <dgm:prSet/>
      <dgm:spPr/>
      <dgm:t>
        <a:bodyPr/>
        <a:lstStyle/>
        <a:p>
          <a:endParaRPr lang="de-CH"/>
        </a:p>
      </dgm:t>
    </dgm:pt>
    <dgm:pt modelId="{40197337-DDB1-4FDE-A9F9-0B62150F00EA}">
      <dgm:prSet phldrT="[Text]" custT="1"/>
      <dgm:spPr/>
      <dgm:t>
        <a:bodyPr/>
        <a:lstStyle/>
        <a:p>
          <a:r>
            <a:rPr lang="en-US" sz="1800" noProof="0" dirty="0"/>
            <a:t>Condition (language)</a:t>
          </a:r>
        </a:p>
      </dgm:t>
    </dgm:pt>
    <dgm:pt modelId="{C4D4381F-141E-40BC-9C02-A44C973C83FA}" type="parTrans" cxnId="{A49E533A-88E4-4CAA-BF89-904DCB2414F9}">
      <dgm:prSet/>
      <dgm:spPr/>
      <dgm:t>
        <a:bodyPr/>
        <a:lstStyle/>
        <a:p>
          <a:endParaRPr lang="de-CH"/>
        </a:p>
      </dgm:t>
    </dgm:pt>
    <dgm:pt modelId="{E6AA79FF-118B-4489-A5AF-EA7C5D359CBB}" type="sibTrans" cxnId="{A49E533A-88E4-4CAA-BF89-904DCB2414F9}">
      <dgm:prSet/>
      <dgm:spPr/>
      <dgm:t>
        <a:bodyPr/>
        <a:lstStyle/>
        <a:p>
          <a:endParaRPr lang="de-CH"/>
        </a:p>
      </dgm:t>
    </dgm:pt>
    <dgm:pt modelId="{C599E062-A2F5-44FE-8332-72CF960FCD84}">
      <dgm:prSet phldrT="[Text]" custT="1"/>
      <dgm:spPr/>
      <dgm:t>
        <a:bodyPr/>
        <a:lstStyle/>
        <a:p>
          <a:r>
            <a:rPr lang="en-US" sz="2400" noProof="0" dirty="0"/>
            <a:t>Attributes that were discarded</a:t>
          </a:r>
        </a:p>
      </dgm:t>
    </dgm:pt>
    <dgm:pt modelId="{EFB522C6-4DCC-4E72-960A-F98111460B91}" type="parTrans" cxnId="{282C9661-C942-4FF5-BA22-6C1A2BD9D692}">
      <dgm:prSet/>
      <dgm:spPr/>
      <dgm:t>
        <a:bodyPr/>
        <a:lstStyle/>
        <a:p>
          <a:endParaRPr lang="de-CH"/>
        </a:p>
      </dgm:t>
    </dgm:pt>
    <dgm:pt modelId="{87102FDF-5274-4F12-B047-6869DD41DC5B}" type="sibTrans" cxnId="{282C9661-C942-4FF5-BA22-6C1A2BD9D692}">
      <dgm:prSet/>
      <dgm:spPr/>
      <dgm:t>
        <a:bodyPr/>
        <a:lstStyle/>
        <a:p>
          <a:endParaRPr lang="de-CH"/>
        </a:p>
      </dgm:t>
    </dgm:pt>
    <dgm:pt modelId="{6C5492E9-F684-47D2-85E1-79AF4802511A}">
      <dgm:prSet phldrT="[Text]" custT="1"/>
      <dgm:spPr/>
      <dgm:t>
        <a:bodyPr/>
        <a:lstStyle/>
        <a:p>
          <a:r>
            <a:rPr lang="en-US" sz="1800" noProof="0" dirty="0"/>
            <a:t>Transmission type</a:t>
          </a:r>
        </a:p>
      </dgm:t>
    </dgm:pt>
    <dgm:pt modelId="{3FF6BBB3-1372-450C-BBC2-69C62D8DF04F}" type="parTrans" cxnId="{C03AE6D5-D265-467E-ADE8-CB5C23EEFBF8}">
      <dgm:prSet/>
      <dgm:spPr/>
      <dgm:t>
        <a:bodyPr/>
        <a:lstStyle/>
        <a:p>
          <a:endParaRPr lang="de-CH"/>
        </a:p>
      </dgm:t>
    </dgm:pt>
    <dgm:pt modelId="{6F79ED3B-2DA9-41DB-ABBC-6CA097CCDEC6}" type="sibTrans" cxnId="{C03AE6D5-D265-467E-ADE8-CB5C23EEFBF8}">
      <dgm:prSet/>
      <dgm:spPr/>
      <dgm:t>
        <a:bodyPr/>
        <a:lstStyle/>
        <a:p>
          <a:endParaRPr lang="de-CH"/>
        </a:p>
      </dgm:t>
    </dgm:pt>
    <dgm:pt modelId="{42B9B433-6C34-4704-8BB1-6E466D8176DC}">
      <dgm:prSet phldrT="[Text]" custT="1"/>
      <dgm:spPr/>
      <dgm:t>
        <a:bodyPr/>
        <a:lstStyle/>
        <a:p>
          <a:r>
            <a:rPr lang="en-US" sz="1800" noProof="0" dirty="0"/>
            <a:t>Drive type (rear, front, AWD)</a:t>
          </a:r>
        </a:p>
      </dgm:t>
    </dgm:pt>
    <dgm:pt modelId="{F832050C-6C59-4BB3-944C-E5619AE68D4D}" type="parTrans" cxnId="{06824CC1-4BAA-42FA-9036-0131BD96FB0A}">
      <dgm:prSet/>
      <dgm:spPr/>
      <dgm:t>
        <a:bodyPr/>
        <a:lstStyle/>
        <a:p>
          <a:endParaRPr lang="de-CH"/>
        </a:p>
      </dgm:t>
    </dgm:pt>
    <dgm:pt modelId="{EA3005C7-3AAF-423B-A155-26BFCC924250}" type="sibTrans" cxnId="{06824CC1-4BAA-42FA-9036-0131BD96FB0A}">
      <dgm:prSet/>
      <dgm:spPr/>
      <dgm:t>
        <a:bodyPr/>
        <a:lstStyle/>
        <a:p>
          <a:endParaRPr lang="de-CH"/>
        </a:p>
      </dgm:t>
    </dgm:pt>
    <dgm:pt modelId="{DEE2D9F8-D085-408A-AA27-47488BC38C60}">
      <dgm:prSet phldrT="[Text]" custT="1"/>
      <dgm:spPr/>
      <dgm:t>
        <a:bodyPr/>
        <a:lstStyle/>
        <a:p>
          <a:r>
            <a:rPr lang="en-US" sz="1800" noProof="0" dirty="0"/>
            <a:t>Mileage unit (inferred)</a:t>
          </a:r>
        </a:p>
      </dgm:t>
    </dgm:pt>
    <dgm:pt modelId="{F2CD066E-6238-46EB-88D6-97A66840547C}" type="parTrans" cxnId="{F8E1096A-49B3-4573-98BC-37B0356E1DEA}">
      <dgm:prSet/>
      <dgm:spPr/>
      <dgm:t>
        <a:bodyPr/>
        <a:lstStyle/>
        <a:p>
          <a:endParaRPr lang="de-CH"/>
        </a:p>
      </dgm:t>
    </dgm:pt>
    <dgm:pt modelId="{50ED199E-FCC7-4632-A57E-7CB27183995D}" type="sibTrans" cxnId="{F8E1096A-49B3-4573-98BC-37B0356E1DEA}">
      <dgm:prSet/>
      <dgm:spPr/>
      <dgm:t>
        <a:bodyPr/>
        <a:lstStyle/>
        <a:p>
          <a:endParaRPr lang="de-CH"/>
        </a:p>
      </dgm:t>
    </dgm:pt>
    <dgm:pt modelId="{0B83AF7B-53D0-4DF7-8557-C34D48C1D9F1}">
      <dgm:prSet phldrT="[Text]" custT="1"/>
      <dgm:spPr/>
      <dgm:t>
        <a:bodyPr/>
        <a:lstStyle/>
        <a:p>
          <a:r>
            <a:rPr lang="en-US" sz="1800" noProof="0" dirty="0"/>
            <a:t>Type (inferred)</a:t>
          </a:r>
        </a:p>
      </dgm:t>
    </dgm:pt>
    <dgm:pt modelId="{27CC8E79-76BC-40FA-B0E4-161C99846B4C}" type="parTrans" cxnId="{E0BC80A6-6C3D-457D-9EE5-45B9B40781A3}">
      <dgm:prSet/>
      <dgm:spPr/>
      <dgm:t>
        <a:bodyPr/>
        <a:lstStyle/>
        <a:p>
          <a:endParaRPr lang="de-CH"/>
        </a:p>
      </dgm:t>
    </dgm:pt>
    <dgm:pt modelId="{1658C952-7B8F-4387-A1E7-61F04EDCE531}" type="sibTrans" cxnId="{E0BC80A6-6C3D-457D-9EE5-45B9B40781A3}">
      <dgm:prSet/>
      <dgm:spPr/>
      <dgm:t>
        <a:bodyPr/>
        <a:lstStyle/>
        <a:p>
          <a:endParaRPr lang="de-CH"/>
        </a:p>
      </dgm:t>
    </dgm:pt>
    <dgm:pt modelId="{D152AE4C-20D7-41CD-AD33-C54F015AFBE5}">
      <dgm:prSet phldrT="[Text]" custT="1"/>
      <dgm:spPr/>
      <dgm:t>
        <a:bodyPr/>
        <a:lstStyle/>
        <a:p>
          <a:r>
            <a:rPr lang="en-US" sz="1800" noProof="0" dirty="0"/>
            <a:t>Consumption unit (inferred)</a:t>
          </a:r>
        </a:p>
      </dgm:t>
    </dgm:pt>
    <dgm:pt modelId="{7E303828-170E-4AC9-B2D5-2F1F14278EEE}" type="parTrans" cxnId="{6C6BB3FA-CF98-4CFE-9B1D-3FF0575B489E}">
      <dgm:prSet/>
      <dgm:spPr/>
      <dgm:t>
        <a:bodyPr/>
        <a:lstStyle/>
        <a:p>
          <a:endParaRPr lang="de-CH"/>
        </a:p>
      </dgm:t>
    </dgm:pt>
    <dgm:pt modelId="{2DBE6517-207B-4FC9-9870-A9FC8EE8F066}" type="sibTrans" cxnId="{6C6BB3FA-CF98-4CFE-9B1D-3FF0575B489E}">
      <dgm:prSet/>
      <dgm:spPr/>
      <dgm:t>
        <a:bodyPr/>
        <a:lstStyle/>
        <a:p>
          <a:endParaRPr lang="de-CH"/>
        </a:p>
      </dgm:t>
    </dgm:pt>
    <dgm:pt modelId="{2F53F8E3-C766-4FEF-B9F7-A5D892B19895}">
      <dgm:prSet phldrT="[Text]" custT="1"/>
      <dgm:spPr/>
      <dgm:t>
        <a:bodyPr/>
        <a:lstStyle/>
        <a:p>
          <a:r>
            <a:rPr lang="en-US" sz="1800" noProof="0" dirty="0"/>
            <a:t>Number of doors</a:t>
          </a:r>
        </a:p>
      </dgm:t>
    </dgm:pt>
    <dgm:pt modelId="{BBFE7285-9832-4C19-9AD8-988303E93E4A}" type="parTrans" cxnId="{05AA6167-731D-49DF-8D6A-5D3B67942C23}">
      <dgm:prSet/>
      <dgm:spPr/>
      <dgm:t>
        <a:bodyPr/>
        <a:lstStyle/>
        <a:p>
          <a:endParaRPr lang="de-CH"/>
        </a:p>
      </dgm:t>
    </dgm:pt>
    <dgm:pt modelId="{CE052CD7-4463-4C78-9656-73E3A8C2F27A}" type="sibTrans" cxnId="{05AA6167-731D-49DF-8D6A-5D3B67942C23}">
      <dgm:prSet/>
      <dgm:spPr/>
      <dgm:t>
        <a:bodyPr/>
        <a:lstStyle/>
        <a:p>
          <a:endParaRPr lang="de-CH"/>
        </a:p>
      </dgm:t>
    </dgm:pt>
    <dgm:pt modelId="{7BB84306-885B-4F6E-94C4-AA110D8D979F}">
      <dgm:prSet phldrT="[Text]" custT="1"/>
      <dgm:spPr/>
      <dgm:t>
        <a:bodyPr/>
        <a:lstStyle/>
        <a:p>
          <a:r>
            <a:rPr lang="en-US" sz="1800" noProof="0" dirty="0"/>
            <a:t>Additional properties (MFK, race car, etc.)</a:t>
          </a:r>
        </a:p>
      </dgm:t>
    </dgm:pt>
    <dgm:pt modelId="{1D9F439F-04DF-48DE-9F0E-5848C969CB25}" type="parTrans" cxnId="{D8AAB389-8AA1-4388-81C8-E8DD6B3A7163}">
      <dgm:prSet/>
      <dgm:spPr/>
      <dgm:t>
        <a:bodyPr/>
        <a:lstStyle/>
        <a:p>
          <a:endParaRPr lang="de-CH"/>
        </a:p>
      </dgm:t>
    </dgm:pt>
    <dgm:pt modelId="{B9B851D4-1897-4E1A-81E5-1D78BE263130}" type="sibTrans" cxnId="{D8AAB389-8AA1-4388-81C8-E8DD6B3A7163}">
      <dgm:prSet/>
      <dgm:spPr/>
      <dgm:t>
        <a:bodyPr/>
        <a:lstStyle/>
        <a:p>
          <a:endParaRPr lang="de-CH"/>
        </a:p>
      </dgm:t>
    </dgm:pt>
    <dgm:pt modelId="{D057CFC9-71FB-4BCF-BE48-5DA16C38672E}">
      <dgm:prSet phldrT="[Text]" custT="1"/>
      <dgm:spPr/>
      <dgm:t>
        <a:bodyPr/>
        <a:lstStyle/>
        <a:p>
          <a:r>
            <a:rPr lang="en-US" sz="1800" noProof="0" dirty="0"/>
            <a:t>Average fuel consumption</a:t>
          </a:r>
        </a:p>
      </dgm:t>
    </dgm:pt>
    <dgm:pt modelId="{E5916B54-F3F9-4B69-8FEB-7E03439C30BE}" type="parTrans" cxnId="{B3D083E4-0474-4FA3-8FF0-E54057CBA7CC}">
      <dgm:prSet/>
      <dgm:spPr/>
      <dgm:t>
        <a:bodyPr/>
        <a:lstStyle/>
        <a:p>
          <a:endParaRPr lang="de-CH"/>
        </a:p>
      </dgm:t>
    </dgm:pt>
    <dgm:pt modelId="{7AF23033-471A-40E9-9056-A7DEF7242FAD}" type="sibTrans" cxnId="{B3D083E4-0474-4FA3-8FF0-E54057CBA7CC}">
      <dgm:prSet/>
      <dgm:spPr/>
      <dgm:t>
        <a:bodyPr/>
        <a:lstStyle/>
        <a:p>
          <a:endParaRPr lang="de-CH"/>
        </a:p>
      </dgm:t>
    </dgm:pt>
    <dgm:pt modelId="{3870EDC4-C43C-400A-8463-15857D7C6000}">
      <dgm:prSet phldrT="[Text]" custT="1"/>
      <dgm:spPr/>
      <dgm:t>
        <a:bodyPr/>
        <a:lstStyle/>
        <a:p>
          <a:r>
            <a:rPr lang="en-US" sz="1800" noProof="0" dirty="0"/>
            <a:t>Fuel type</a:t>
          </a:r>
        </a:p>
      </dgm:t>
    </dgm:pt>
    <dgm:pt modelId="{4DA4E29D-DC98-4ABF-96B7-4035EE953848}" type="parTrans" cxnId="{DDEA7EFE-1AA2-4CBB-893B-B5CEF3B0DB00}">
      <dgm:prSet/>
      <dgm:spPr/>
      <dgm:t>
        <a:bodyPr/>
        <a:lstStyle/>
        <a:p>
          <a:endParaRPr lang="de-CH"/>
        </a:p>
      </dgm:t>
    </dgm:pt>
    <dgm:pt modelId="{5ADFBD7E-658A-4D30-B2C8-859BB933354D}" type="sibTrans" cxnId="{DDEA7EFE-1AA2-4CBB-893B-B5CEF3B0DB00}">
      <dgm:prSet/>
      <dgm:spPr/>
      <dgm:t>
        <a:bodyPr/>
        <a:lstStyle/>
        <a:p>
          <a:endParaRPr lang="de-CH"/>
        </a:p>
      </dgm:t>
    </dgm:pt>
    <dgm:pt modelId="{F822D163-C83B-448F-B9C1-15A503D6A466}">
      <dgm:prSet phldrT="[Text]" custT="1"/>
      <dgm:spPr/>
      <dgm:t>
        <a:bodyPr/>
        <a:lstStyle/>
        <a:p>
          <a:r>
            <a:rPr lang="en-US" sz="1800" noProof="0" dirty="0"/>
            <a:t>Number of seats</a:t>
          </a:r>
        </a:p>
      </dgm:t>
    </dgm:pt>
    <dgm:pt modelId="{35A42E38-4D07-4C76-A8D5-47A8ED2DD27A}" type="parTrans" cxnId="{E1D83110-F08B-47DD-B406-494CAD2F4C1A}">
      <dgm:prSet/>
      <dgm:spPr/>
      <dgm:t>
        <a:bodyPr/>
        <a:lstStyle/>
        <a:p>
          <a:endParaRPr lang="de-CH"/>
        </a:p>
      </dgm:t>
    </dgm:pt>
    <dgm:pt modelId="{A504EE21-C45A-4180-B487-696FAF30B20B}" type="sibTrans" cxnId="{E1D83110-F08B-47DD-B406-494CAD2F4C1A}">
      <dgm:prSet/>
      <dgm:spPr/>
      <dgm:t>
        <a:bodyPr/>
        <a:lstStyle/>
        <a:p>
          <a:endParaRPr lang="de-CH"/>
        </a:p>
      </dgm:t>
    </dgm:pt>
    <dgm:pt modelId="{42853A60-275A-4EA6-B14A-DBEF167F6A47}">
      <dgm:prSet phldrT="[Text]" custT="1"/>
      <dgm:spPr/>
      <dgm:t>
        <a:bodyPr/>
        <a:lstStyle/>
        <a:p>
          <a:r>
            <a:rPr lang="en-US" sz="1800" noProof="0" dirty="0"/>
            <a:t>Engine displacement</a:t>
          </a:r>
        </a:p>
      </dgm:t>
    </dgm:pt>
    <dgm:pt modelId="{3DEBB6DB-2286-4F4B-A069-CDF3DADF6BD0}" type="parTrans" cxnId="{FA9C7348-5089-494D-9E3A-DFDF90F2ED74}">
      <dgm:prSet/>
      <dgm:spPr/>
      <dgm:t>
        <a:bodyPr/>
        <a:lstStyle/>
        <a:p>
          <a:endParaRPr lang="de-CH"/>
        </a:p>
      </dgm:t>
    </dgm:pt>
    <dgm:pt modelId="{FF8E444E-2C1D-4904-81E3-3CF53E1A350F}" type="sibTrans" cxnId="{FA9C7348-5089-494D-9E3A-DFDF90F2ED74}">
      <dgm:prSet/>
      <dgm:spPr/>
      <dgm:t>
        <a:bodyPr/>
        <a:lstStyle/>
        <a:p>
          <a:endParaRPr lang="de-CH"/>
        </a:p>
      </dgm:t>
    </dgm:pt>
    <dgm:pt modelId="{2F711210-E242-496E-8623-AA602E5F17B7}">
      <dgm:prSet phldrT="[Text]" custT="1"/>
      <dgm:spPr/>
      <dgm:t>
        <a:bodyPr/>
        <a:lstStyle/>
        <a:p>
          <a:r>
            <a:rPr lang="en-US" sz="1800" noProof="0" dirty="0"/>
            <a:t>Consumption rating</a:t>
          </a:r>
        </a:p>
      </dgm:t>
    </dgm:pt>
    <dgm:pt modelId="{8BEF29FA-9F77-4EEE-A1BD-19FF70E35599}" type="parTrans" cxnId="{7C44DE70-E6BA-43AC-9386-7BAA6DDB05C8}">
      <dgm:prSet/>
      <dgm:spPr/>
      <dgm:t>
        <a:bodyPr/>
        <a:lstStyle/>
        <a:p>
          <a:endParaRPr lang="de-CH"/>
        </a:p>
      </dgm:t>
    </dgm:pt>
    <dgm:pt modelId="{31935D37-6508-4FE2-B1D8-A4E8E4215BF9}" type="sibTrans" cxnId="{7C44DE70-E6BA-43AC-9386-7BAA6DDB05C8}">
      <dgm:prSet/>
      <dgm:spPr/>
      <dgm:t>
        <a:bodyPr/>
        <a:lstStyle/>
        <a:p>
          <a:endParaRPr lang="de-CH"/>
        </a:p>
      </dgm:t>
    </dgm:pt>
    <dgm:pt modelId="{2620896B-3C7A-4623-B113-167F9BC329D1}">
      <dgm:prSet phldrT="[Text]" custT="1"/>
      <dgm:spPr/>
      <dgm:t>
        <a:bodyPr/>
        <a:lstStyle/>
        <a:p>
          <a:r>
            <a:rPr lang="en-US" sz="1800" noProof="0" dirty="0"/>
            <a:t>CO2 emission</a:t>
          </a:r>
        </a:p>
      </dgm:t>
    </dgm:pt>
    <dgm:pt modelId="{94CBA576-A6AA-417B-8E0A-C8BC7072077E}" type="parTrans" cxnId="{95849029-BBF0-490C-A797-BF4AF2CA134E}">
      <dgm:prSet/>
      <dgm:spPr/>
      <dgm:t>
        <a:bodyPr/>
        <a:lstStyle/>
        <a:p>
          <a:endParaRPr lang="de-CH"/>
        </a:p>
      </dgm:t>
    </dgm:pt>
    <dgm:pt modelId="{735D300D-D8C2-4E7F-B448-B1B29FAE44FA}" type="sibTrans" cxnId="{95849029-BBF0-490C-A797-BF4AF2CA134E}">
      <dgm:prSet/>
      <dgm:spPr/>
      <dgm:t>
        <a:bodyPr/>
        <a:lstStyle/>
        <a:p>
          <a:endParaRPr lang="de-CH"/>
        </a:p>
      </dgm:t>
    </dgm:pt>
    <dgm:pt modelId="{879847A9-CCDF-47A1-B2AF-2D2D215EE1CB}">
      <dgm:prSet phldrT="[Text]" custT="1"/>
      <dgm:spPr/>
      <dgm:t>
        <a:bodyPr/>
        <a:lstStyle/>
        <a:p>
          <a:r>
            <a:rPr lang="en-US" sz="1800" noProof="0" dirty="0"/>
            <a:t>Interior color</a:t>
          </a:r>
        </a:p>
      </dgm:t>
    </dgm:pt>
    <dgm:pt modelId="{2FE6C398-EA34-4C69-A685-3D7D09E0AF5B}" type="parTrans" cxnId="{6340C2A3-AC70-49A5-81C1-AC7668A2AE9A}">
      <dgm:prSet/>
      <dgm:spPr/>
      <dgm:t>
        <a:bodyPr/>
        <a:lstStyle/>
        <a:p>
          <a:endParaRPr lang="de-CH"/>
        </a:p>
      </dgm:t>
    </dgm:pt>
    <dgm:pt modelId="{59544583-E2DE-49A8-B40A-86509CE7A5B8}" type="sibTrans" cxnId="{6340C2A3-AC70-49A5-81C1-AC7668A2AE9A}">
      <dgm:prSet/>
      <dgm:spPr/>
      <dgm:t>
        <a:bodyPr/>
        <a:lstStyle/>
        <a:p>
          <a:endParaRPr lang="de-CH"/>
        </a:p>
      </dgm:t>
    </dgm:pt>
    <dgm:pt modelId="{81193EFD-1313-4C95-A6A6-57DFEA208193}">
      <dgm:prSet phldrT="[Text]" custT="1"/>
      <dgm:spPr/>
      <dgm:t>
        <a:bodyPr/>
        <a:lstStyle/>
        <a:p>
          <a:r>
            <a:rPr lang="en-US" sz="1800" noProof="0" dirty="0"/>
            <a:t>Hp</a:t>
          </a:r>
        </a:p>
      </dgm:t>
    </dgm:pt>
    <dgm:pt modelId="{0C70B6D8-74E7-4E37-80EE-4B8DFE6C2889}" type="parTrans" cxnId="{5A33A29B-6844-4B8A-87CD-8F3796851893}">
      <dgm:prSet/>
      <dgm:spPr/>
      <dgm:t>
        <a:bodyPr/>
        <a:lstStyle/>
        <a:p>
          <a:endParaRPr lang="de-CH"/>
        </a:p>
      </dgm:t>
    </dgm:pt>
    <dgm:pt modelId="{7B69F969-E3A4-4D58-A360-A8E0B3AC22EB}" type="sibTrans" cxnId="{5A33A29B-6844-4B8A-87CD-8F3796851893}">
      <dgm:prSet/>
      <dgm:spPr/>
      <dgm:t>
        <a:bodyPr/>
        <a:lstStyle/>
        <a:p>
          <a:endParaRPr lang="de-CH"/>
        </a:p>
      </dgm:t>
    </dgm:pt>
    <dgm:pt modelId="{9385610A-4861-473B-A435-090432882FBA}">
      <dgm:prSet phldrT="[Text]" custT="1"/>
      <dgm:spPr/>
      <dgm:t>
        <a:bodyPr/>
        <a:lstStyle/>
        <a:p>
          <a:r>
            <a:rPr lang="en-US" sz="1800" noProof="0" dirty="0"/>
            <a:t>Manufacturing year and month are now year and month of first registration</a:t>
          </a:r>
        </a:p>
      </dgm:t>
    </dgm:pt>
    <dgm:pt modelId="{A14B5F85-C8E3-456A-B755-6189C352618D}" type="parTrans" cxnId="{9C89FD9F-D73F-40A3-B47A-46D9A029C81C}">
      <dgm:prSet/>
      <dgm:spPr/>
      <dgm:t>
        <a:bodyPr/>
        <a:lstStyle/>
        <a:p>
          <a:endParaRPr lang="de-CH"/>
        </a:p>
      </dgm:t>
    </dgm:pt>
    <dgm:pt modelId="{7B91D390-EC0E-4FC9-AA2E-3318263D6616}" type="sibTrans" cxnId="{9C89FD9F-D73F-40A3-B47A-46D9A029C81C}">
      <dgm:prSet/>
      <dgm:spPr/>
      <dgm:t>
        <a:bodyPr/>
        <a:lstStyle/>
        <a:p>
          <a:endParaRPr lang="de-CH"/>
        </a:p>
      </dgm:t>
    </dgm:pt>
    <dgm:pt modelId="{9BB79E4A-0F32-47BA-A1F1-CD13A7182A6D}" type="pres">
      <dgm:prSet presAssocID="{62E4BC7F-BEF9-4D35-8F26-50B9A85659DD}" presName="Name0" presStyleCnt="0">
        <dgm:presLayoutVars>
          <dgm:dir/>
          <dgm:animLvl val="lvl"/>
          <dgm:resizeHandles val="exact"/>
        </dgm:presLayoutVars>
      </dgm:prSet>
      <dgm:spPr/>
    </dgm:pt>
    <dgm:pt modelId="{0EE744E9-34B9-479A-AE1B-72BB22E52B92}" type="pres">
      <dgm:prSet presAssocID="{E9203FB0-20B2-420E-998D-77754E4F3D5E}" presName="composite" presStyleCnt="0"/>
      <dgm:spPr/>
    </dgm:pt>
    <dgm:pt modelId="{A0D22B61-8426-40A3-A98A-1632AF0EBEF5}" type="pres">
      <dgm:prSet presAssocID="{E9203FB0-20B2-420E-998D-77754E4F3D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B3CC75-2DD2-4A8F-B335-8C300C4FA6B4}" type="pres">
      <dgm:prSet presAssocID="{E9203FB0-20B2-420E-998D-77754E4F3D5E}" presName="desTx" presStyleLbl="alignAccFollowNode1" presStyleIdx="0" presStyleCnt="2">
        <dgm:presLayoutVars>
          <dgm:bulletEnabled val="1"/>
        </dgm:presLayoutVars>
      </dgm:prSet>
      <dgm:spPr/>
    </dgm:pt>
    <dgm:pt modelId="{E7C61B32-4DF0-44D2-B8C3-522B358C70EB}" type="pres">
      <dgm:prSet presAssocID="{47439F2D-CD28-433D-B685-371BAF442394}" presName="space" presStyleCnt="0"/>
      <dgm:spPr/>
    </dgm:pt>
    <dgm:pt modelId="{7031FC6D-E62B-4036-9AEC-4DF285E7D208}" type="pres">
      <dgm:prSet presAssocID="{C599E062-A2F5-44FE-8332-72CF960FCD84}" presName="composite" presStyleCnt="0"/>
      <dgm:spPr/>
    </dgm:pt>
    <dgm:pt modelId="{4A56A055-C8C6-4C33-87D6-0FDF3040E01B}" type="pres">
      <dgm:prSet presAssocID="{C599E062-A2F5-44FE-8332-72CF960FCD8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9399E3F-7101-4D23-9044-3252B9EE0E9F}" type="pres">
      <dgm:prSet presAssocID="{C599E062-A2F5-44FE-8332-72CF960FCD8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161970E-BD2A-4074-BD8C-2A9C56447AA6}" type="presOf" srcId="{40197337-DDB1-4FDE-A9F9-0B62150F00EA}" destId="{98B3CC75-2DD2-4A8F-B335-8C300C4FA6B4}" srcOrd="0" destOrd="1" presId="urn:microsoft.com/office/officeart/2005/8/layout/hList1"/>
    <dgm:cxn modelId="{E1D83110-F08B-47DD-B406-494CAD2F4C1A}" srcId="{C599E062-A2F5-44FE-8332-72CF960FCD84}" destId="{F822D163-C83B-448F-B9C1-15A503D6A466}" srcOrd="8" destOrd="0" parTransId="{35A42E38-4D07-4C76-A8D5-47A8ED2DD27A}" sibTransId="{A504EE21-C45A-4180-B487-696FAF30B20B}"/>
    <dgm:cxn modelId="{2FDD2312-2980-4945-82AC-E323B2D09AB5}" type="presOf" srcId="{D152AE4C-20D7-41CD-AD33-C54F015AFBE5}" destId="{98B3CC75-2DD2-4A8F-B335-8C300C4FA6B4}" srcOrd="0" destOrd="4" presId="urn:microsoft.com/office/officeart/2005/8/layout/hList1"/>
    <dgm:cxn modelId="{F0DA2E28-B972-4352-9960-96B7964AB0A6}" type="presOf" srcId="{81193EFD-1313-4C95-A6A6-57DFEA208193}" destId="{49399E3F-7101-4D23-9044-3252B9EE0E9F}" srcOrd="0" destOrd="5" presId="urn:microsoft.com/office/officeart/2005/8/layout/hList1"/>
    <dgm:cxn modelId="{95849029-BBF0-490C-A797-BF4AF2CA134E}" srcId="{C599E062-A2F5-44FE-8332-72CF960FCD84}" destId="{2620896B-3C7A-4623-B113-167F9BC329D1}" srcOrd="11" destOrd="0" parTransId="{94CBA576-A6AA-417B-8E0A-C8BC7072077E}" sibTransId="{735D300D-D8C2-4E7F-B448-B1B29FAE44FA}"/>
    <dgm:cxn modelId="{A49E533A-88E4-4CAA-BF89-904DCB2414F9}" srcId="{E9203FB0-20B2-420E-998D-77754E4F3D5E}" destId="{40197337-DDB1-4FDE-A9F9-0B62150F00EA}" srcOrd="1" destOrd="0" parTransId="{C4D4381F-141E-40BC-9C02-A44C973C83FA}" sibTransId="{E6AA79FF-118B-4489-A5AF-EA7C5D359CBB}"/>
    <dgm:cxn modelId="{0040673E-3D19-4DD6-A4D4-B33A8B601889}" type="presOf" srcId="{62E4BC7F-BEF9-4D35-8F26-50B9A85659DD}" destId="{9BB79E4A-0F32-47BA-A1F1-CD13A7182A6D}" srcOrd="0" destOrd="0" presId="urn:microsoft.com/office/officeart/2005/8/layout/hList1"/>
    <dgm:cxn modelId="{1B26735E-9306-46ED-9B32-BAF4254655AA}" type="presOf" srcId="{DEE2D9F8-D085-408A-AA27-47488BC38C60}" destId="{98B3CC75-2DD2-4A8F-B335-8C300C4FA6B4}" srcOrd="0" destOrd="2" presId="urn:microsoft.com/office/officeart/2005/8/layout/hList1"/>
    <dgm:cxn modelId="{179B3F60-CCB7-4118-BA11-C53BD1D79280}" type="presOf" srcId="{6C5492E9-F684-47D2-85E1-79AF4802511A}" destId="{49399E3F-7101-4D23-9044-3252B9EE0E9F}" srcOrd="0" destOrd="0" presId="urn:microsoft.com/office/officeart/2005/8/layout/hList1"/>
    <dgm:cxn modelId="{282C9661-C942-4FF5-BA22-6C1A2BD9D692}" srcId="{62E4BC7F-BEF9-4D35-8F26-50B9A85659DD}" destId="{C599E062-A2F5-44FE-8332-72CF960FCD84}" srcOrd="1" destOrd="0" parTransId="{EFB522C6-4DCC-4E72-960A-F98111460B91}" sibTransId="{87102FDF-5274-4F12-B047-6869DD41DC5B}"/>
    <dgm:cxn modelId="{7929ED62-5F2F-4563-8853-0A96B5C81130}" type="presOf" srcId="{E9203FB0-20B2-420E-998D-77754E4F3D5E}" destId="{A0D22B61-8426-40A3-A98A-1632AF0EBEF5}" srcOrd="0" destOrd="0" presId="urn:microsoft.com/office/officeart/2005/8/layout/hList1"/>
    <dgm:cxn modelId="{A41D4044-A559-462E-A063-756C4CC6F255}" type="presOf" srcId="{F822D163-C83B-448F-B9C1-15A503D6A466}" destId="{49399E3F-7101-4D23-9044-3252B9EE0E9F}" srcOrd="0" destOrd="8" presId="urn:microsoft.com/office/officeart/2005/8/layout/hList1"/>
    <dgm:cxn modelId="{05AA6167-731D-49DF-8D6A-5D3B67942C23}" srcId="{C599E062-A2F5-44FE-8332-72CF960FCD84}" destId="{2F53F8E3-C766-4FEF-B9F7-A5D892B19895}" srcOrd="2" destOrd="0" parTransId="{BBFE7285-9832-4C19-9AD8-988303E93E4A}" sibTransId="{CE052CD7-4463-4C78-9656-73E3A8C2F27A}"/>
    <dgm:cxn modelId="{6143B967-E021-46B6-A8C3-9C3380C2774D}" type="presOf" srcId="{879847A9-CCDF-47A1-B2AF-2D2D215EE1CB}" destId="{49399E3F-7101-4D23-9044-3252B9EE0E9F}" srcOrd="0" destOrd="3" presId="urn:microsoft.com/office/officeart/2005/8/layout/hList1"/>
    <dgm:cxn modelId="{FA9C7348-5089-494D-9E3A-DFDF90F2ED74}" srcId="{C599E062-A2F5-44FE-8332-72CF960FCD84}" destId="{42853A60-275A-4EA6-B14A-DBEF167F6A47}" srcOrd="9" destOrd="0" parTransId="{3DEBB6DB-2286-4F4B-A069-CDF3DADF6BD0}" sibTransId="{FF8E444E-2C1D-4904-81E3-3CF53E1A350F}"/>
    <dgm:cxn modelId="{F8E1096A-49B3-4573-98BC-37B0356E1DEA}" srcId="{E9203FB0-20B2-420E-998D-77754E4F3D5E}" destId="{DEE2D9F8-D085-408A-AA27-47488BC38C60}" srcOrd="2" destOrd="0" parTransId="{F2CD066E-6238-46EB-88D6-97A66840547C}" sibTransId="{50ED199E-FCC7-4632-A57E-7CB27183995D}"/>
    <dgm:cxn modelId="{6D07DA6C-76BA-4AD0-8569-20B1419AB94F}" srcId="{62E4BC7F-BEF9-4D35-8F26-50B9A85659DD}" destId="{E9203FB0-20B2-420E-998D-77754E4F3D5E}" srcOrd="0" destOrd="0" parTransId="{E572EEC2-EED3-4220-AC25-8F54848B57D8}" sibTransId="{47439F2D-CD28-433D-B685-371BAF442394}"/>
    <dgm:cxn modelId="{7C44DE70-E6BA-43AC-9386-7BAA6DDB05C8}" srcId="{C599E062-A2F5-44FE-8332-72CF960FCD84}" destId="{2F711210-E242-496E-8623-AA602E5F17B7}" srcOrd="10" destOrd="0" parTransId="{8BEF29FA-9F77-4EEE-A1BD-19FF70E35599}" sibTransId="{31935D37-6508-4FE2-B1D8-A4E8E4215BF9}"/>
    <dgm:cxn modelId="{9E86BA75-BAD9-4C43-AF55-CC3FAF798004}" type="presOf" srcId="{3870EDC4-C43C-400A-8463-15857D7C6000}" destId="{49399E3F-7101-4D23-9044-3252B9EE0E9F}" srcOrd="0" destOrd="7" presId="urn:microsoft.com/office/officeart/2005/8/layout/hList1"/>
    <dgm:cxn modelId="{EA814683-72E1-4ADD-B926-40F4FFCFFFD2}" type="presOf" srcId="{42853A60-275A-4EA6-B14A-DBEF167F6A47}" destId="{49399E3F-7101-4D23-9044-3252B9EE0E9F}" srcOrd="0" destOrd="9" presId="urn:microsoft.com/office/officeart/2005/8/layout/hList1"/>
    <dgm:cxn modelId="{FE3FA685-EEAA-4334-B5D1-1C87FCC5A609}" type="presOf" srcId="{7BB84306-885B-4F6E-94C4-AA110D8D979F}" destId="{49399E3F-7101-4D23-9044-3252B9EE0E9F}" srcOrd="0" destOrd="4" presId="urn:microsoft.com/office/officeart/2005/8/layout/hList1"/>
    <dgm:cxn modelId="{4A0BEF87-1454-46FF-8436-75DA3B9DF675}" type="presOf" srcId="{2F711210-E242-496E-8623-AA602E5F17B7}" destId="{49399E3F-7101-4D23-9044-3252B9EE0E9F}" srcOrd="0" destOrd="10" presId="urn:microsoft.com/office/officeart/2005/8/layout/hList1"/>
    <dgm:cxn modelId="{D8AAB389-8AA1-4388-81C8-E8DD6B3A7163}" srcId="{C599E062-A2F5-44FE-8332-72CF960FCD84}" destId="{7BB84306-885B-4F6E-94C4-AA110D8D979F}" srcOrd="4" destOrd="0" parTransId="{1D9F439F-04DF-48DE-9F0E-5848C969CB25}" sibTransId="{B9B851D4-1897-4E1A-81E5-1D78BE263130}"/>
    <dgm:cxn modelId="{5A33A29B-6844-4B8A-87CD-8F3796851893}" srcId="{C599E062-A2F5-44FE-8332-72CF960FCD84}" destId="{81193EFD-1313-4C95-A6A6-57DFEA208193}" srcOrd="5" destOrd="0" parTransId="{0C70B6D8-74E7-4E37-80EE-4B8DFE6C2889}" sibTransId="{7B69F969-E3A4-4D58-A360-A8E0B3AC22EB}"/>
    <dgm:cxn modelId="{87DBDE9E-B153-43A9-A671-DC5B766F8EB6}" type="presOf" srcId="{2F53F8E3-C766-4FEF-B9F7-A5D892B19895}" destId="{49399E3F-7101-4D23-9044-3252B9EE0E9F}" srcOrd="0" destOrd="2" presId="urn:microsoft.com/office/officeart/2005/8/layout/hList1"/>
    <dgm:cxn modelId="{9C89FD9F-D73F-40A3-B47A-46D9A029C81C}" srcId="{E9203FB0-20B2-420E-998D-77754E4F3D5E}" destId="{9385610A-4861-473B-A435-090432882FBA}" srcOrd="5" destOrd="0" parTransId="{A14B5F85-C8E3-456A-B755-6189C352618D}" sibTransId="{7B91D390-EC0E-4FC9-AA2E-3318263D6616}"/>
    <dgm:cxn modelId="{AF375BA3-537B-4021-99BE-BC2728C836C5}" type="presOf" srcId="{42B9B433-6C34-4704-8BB1-6E466D8176DC}" destId="{49399E3F-7101-4D23-9044-3252B9EE0E9F}" srcOrd="0" destOrd="1" presId="urn:microsoft.com/office/officeart/2005/8/layout/hList1"/>
    <dgm:cxn modelId="{6340C2A3-AC70-49A5-81C1-AC7668A2AE9A}" srcId="{C599E062-A2F5-44FE-8332-72CF960FCD84}" destId="{879847A9-CCDF-47A1-B2AF-2D2D215EE1CB}" srcOrd="3" destOrd="0" parTransId="{2FE6C398-EA34-4C69-A685-3D7D09E0AF5B}" sibTransId="{59544583-E2DE-49A8-B40A-86509CE7A5B8}"/>
    <dgm:cxn modelId="{1F56F3A3-3B68-4C6D-BD2C-A0DB0AB58397}" srcId="{E9203FB0-20B2-420E-998D-77754E4F3D5E}" destId="{2E351327-37EE-4E18-B32F-6DFEF288C13D}" srcOrd="0" destOrd="0" parTransId="{616B83FD-3EF7-4499-83EB-5DEE07A46D60}" sibTransId="{45199307-FB05-4788-9A92-740A91D4DAF2}"/>
    <dgm:cxn modelId="{E0BC80A6-6C3D-457D-9EE5-45B9B40781A3}" srcId="{E9203FB0-20B2-420E-998D-77754E4F3D5E}" destId="{0B83AF7B-53D0-4DF7-8557-C34D48C1D9F1}" srcOrd="3" destOrd="0" parTransId="{27CC8E79-76BC-40FA-B0E4-161C99846B4C}" sibTransId="{1658C952-7B8F-4387-A1E7-61F04EDCE531}"/>
    <dgm:cxn modelId="{A269C4A7-75EA-4C13-ABCF-3DB9FF4BD0AF}" type="presOf" srcId="{2E351327-37EE-4E18-B32F-6DFEF288C13D}" destId="{98B3CC75-2DD2-4A8F-B335-8C300C4FA6B4}" srcOrd="0" destOrd="0" presId="urn:microsoft.com/office/officeart/2005/8/layout/hList1"/>
    <dgm:cxn modelId="{C95260B7-4A6F-47AF-BEDE-7A39CEF30422}" type="presOf" srcId="{9385610A-4861-473B-A435-090432882FBA}" destId="{98B3CC75-2DD2-4A8F-B335-8C300C4FA6B4}" srcOrd="0" destOrd="5" presId="urn:microsoft.com/office/officeart/2005/8/layout/hList1"/>
    <dgm:cxn modelId="{06824CC1-4BAA-42FA-9036-0131BD96FB0A}" srcId="{C599E062-A2F5-44FE-8332-72CF960FCD84}" destId="{42B9B433-6C34-4704-8BB1-6E466D8176DC}" srcOrd="1" destOrd="0" parTransId="{F832050C-6C59-4BB3-944C-E5619AE68D4D}" sibTransId="{EA3005C7-3AAF-423B-A155-26BFCC924250}"/>
    <dgm:cxn modelId="{C03AE6D5-D265-467E-ADE8-CB5C23EEFBF8}" srcId="{C599E062-A2F5-44FE-8332-72CF960FCD84}" destId="{6C5492E9-F684-47D2-85E1-79AF4802511A}" srcOrd="0" destOrd="0" parTransId="{3FF6BBB3-1372-450C-BBC2-69C62D8DF04F}" sibTransId="{6F79ED3B-2DA9-41DB-ABBC-6CA097CCDEC6}"/>
    <dgm:cxn modelId="{C1974CDB-0AC9-4105-9F7A-5955D9273663}" type="presOf" srcId="{2620896B-3C7A-4623-B113-167F9BC329D1}" destId="{49399E3F-7101-4D23-9044-3252B9EE0E9F}" srcOrd="0" destOrd="11" presId="urn:microsoft.com/office/officeart/2005/8/layout/hList1"/>
    <dgm:cxn modelId="{50CA10E2-F081-48EB-9E03-A2EDD7180C00}" type="presOf" srcId="{D057CFC9-71FB-4BCF-BE48-5DA16C38672E}" destId="{49399E3F-7101-4D23-9044-3252B9EE0E9F}" srcOrd="0" destOrd="6" presId="urn:microsoft.com/office/officeart/2005/8/layout/hList1"/>
    <dgm:cxn modelId="{B3D083E4-0474-4FA3-8FF0-E54057CBA7CC}" srcId="{C599E062-A2F5-44FE-8332-72CF960FCD84}" destId="{D057CFC9-71FB-4BCF-BE48-5DA16C38672E}" srcOrd="6" destOrd="0" parTransId="{E5916B54-F3F9-4B69-8FEB-7E03439C30BE}" sibTransId="{7AF23033-471A-40E9-9056-A7DEF7242FAD}"/>
    <dgm:cxn modelId="{DFA67EEA-424E-4D7A-93AA-635B8AF55A96}" type="presOf" srcId="{C599E062-A2F5-44FE-8332-72CF960FCD84}" destId="{4A56A055-C8C6-4C33-87D6-0FDF3040E01B}" srcOrd="0" destOrd="0" presId="urn:microsoft.com/office/officeart/2005/8/layout/hList1"/>
    <dgm:cxn modelId="{8E123DF0-C7FD-48FC-B2B1-63F3D4E88D7B}" type="presOf" srcId="{0B83AF7B-53D0-4DF7-8557-C34D48C1D9F1}" destId="{98B3CC75-2DD2-4A8F-B335-8C300C4FA6B4}" srcOrd="0" destOrd="3" presId="urn:microsoft.com/office/officeart/2005/8/layout/hList1"/>
    <dgm:cxn modelId="{6C6BB3FA-CF98-4CFE-9B1D-3FF0575B489E}" srcId="{E9203FB0-20B2-420E-998D-77754E4F3D5E}" destId="{D152AE4C-20D7-41CD-AD33-C54F015AFBE5}" srcOrd="4" destOrd="0" parTransId="{7E303828-170E-4AC9-B2D5-2F1F14278EEE}" sibTransId="{2DBE6517-207B-4FC9-9870-A9FC8EE8F066}"/>
    <dgm:cxn modelId="{DDEA7EFE-1AA2-4CBB-893B-B5CEF3B0DB00}" srcId="{C599E062-A2F5-44FE-8332-72CF960FCD84}" destId="{3870EDC4-C43C-400A-8463-15857D7C6000}" srcOrd="7" destOrd="0" parTransId="{4DA4E29D-DC98-4ABF-96B7-4035EE953848}" sibTransId="{5ADFBD7E-658A-4D30-B2C8-859BB933354D}"/>
    <dgm:cxn modelId="{53E7CED2-C377-4914-B4C1-B69C80A04DF0}" type="presParOf" srcId="{9BB79E4A-0F32-47BA-A1F1-CD13A7182A6D}" destId="{0EE744E9-34B9-479A-AE1B-72BB22E52B92}" srcOrd="0" destOrd="0" presId="urn:microsoft.com/office/officeart/2005/8/layout/hList1"/>
    <dgm:cxn modelId="{DB4E6492-7BBB-49FD-9452-2D377FFC7E76}" type="presParOf" srcId="{0EE744E9-34B9-479A-AE1B-72BB22E52B92}" destId="{A0D22B61-8426-40A3-A98A-1632AF0EBEF5}" srcOrd="0" destOrd="0" presId="urn:microsoft.com/office/officeart/2005/8/layout/hList1"/>
    <dgm:cxn modelId="{3525F87E-CC11-4388-ABBB-4500BC5F32C2}" type="presParOf" srcId="{0EE744E9-34B9-479A-AE1B-72BB22E52B92}" destId="{98B3CC75-2DD2-4A8F-B335-8C300C4FA6B4}" srcOrd="1" destOrd="0" presId="urn:microsoft.com/office/officeart/2005/8/layout/hList1"/>
    <dgm:cxn modelId="{45EC5CA4-D27D-43E7-A0BC-0F19E9030A97}" type="presParOf" srcId="{9BB79E4A-0F32-47BA-A1F1-CD13A7182A6D}" destId="{E7C61B32-4DF0-44D2-B8C3-522B358C70EB}" srcOrd="1" destOrd="0" presId="urn:microsoft.com/office/officeart/2005/8/layout/hList1"/>
    <dgm:cxn modelId="{54E23D1D-D24D-4DA4-A061-2F1354D8EEDC}" type="presParOf" srcId="{9BB79E4A-0F32-47BA-A1F1-CD13A7182A6D}" destId="{7031FC6D-E62B-4036-9AEC-4DF285E7D208}" srcOrd="2" destOrd="0" presId="urn:microsoft.com/office/officeart/2005/8/layout/hList1"/>
    <dgm:cxn modelId="{87A74785-E624-4C6D-9200-FC7C57D9D8AE}" type="presParOf" srcId="{7031FC6D-E62B-4036-9AEC-4DF285E7D208}" destId="{4A56A055-C8C6-4C33-87D6-0FDF3040E01B}" srcOrd="0" destOrd="0" presId="urn:microsoft.com/office/officeart/2005/8/layout/hList1"/>
    <dgm:cxn modelId="{172D1C21-F035-417D-AAFF-B8AEEC1A6511}" type="presParOf" srcId="{7031FC6D-E62B-4036-9AEC-4DF285E7D208}" destId="{49399E3F-7101-4D23-9044-3252B9EE0E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95808-4C1B-49B3-936B-65714B13188E}">
      <dsp:nvSpPr>
        <dsp:cNvPr id="0" name=""/>
        <dsp:cNvSpPr/>
      </dsp:nvSpPr>
      <dsp:spPr>
        <a:xfrm>
          <a:off x="47" y="126022"/>
          <a:ext cx="452623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 dirty="0"/>
            <a:t>Input Data Set</a:t>
          </a:r>
        </a:p>
      </dsp:txBody>
      <dsp:txXfrm>
        <a:off x="47" y="126022"/>
        <a:ext cx="4526238" cy="489600"/>
      </dsp:txXfrm>
    </dsp:sp>
    <dsp:sp modelId="{004FE635-F62D-45B4-A9D1-69BECD934A53}">
      <dsp:nvSpPr>
        <dsp:cNvPr id="0" name=""/>
        <dsp:cNvSpPr/>
      </dsp:nvSpPr>
      <dsp:spPr>
        <a:xfrm>
          <a:off x="47" y="615622"/>
          <a:ext cx="4526238" cy="15516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1153 individual cars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 rows per car for a total of 21908 rows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9 </a:t>
          </a:r>
          <a:r>
            <a:rPr lang="en-US" sz="1700" kern="1200" dirty="0"/>
            <a:t>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24 attributes per car</a:t>
          </a:r>
        </a:p>
      </dsp:txBody>
      <dsp:txXfrm>
        <a:off x="47" y="615622"/>
        <a:ext cx="4526238" cy="1551611"/>
      </dsp:txXfrm>
    </dsp:sp>
    <dsp:sp modelId="{4AF09DB2-540E-4E5A-9B40-820CCA0C3B01}">
      <dsp:nvSpPr>
        <dsp:cNvPr id="0" name=""/>
        <dsp:cNvSpPr/>
      </dsp:nvSpPr>
      <dsp:spPr>
        <a:xfrm>
          <a:off x="5159958" y="126022"/>
          <a:ext cx="4526238" cy="4896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 dirty="0"/>
            <a:t>Output Data Set</a:t>
          </a:r>
        </a:p>
      </dsp:txBody>
      <dsp:txXfrm>
        <a:off x="5159958" y="126022"/>
        <a:ext cx="4526238" cy="489600"/>
      </dsp:txXfrm>
    </dsp:sp>
    <dsp:sp modelId="{C5EFF12C-5128-4889-BB76-7423B090DFA3}">
      <dsp:nvSpPr>
        <dsp:cNvPr id="0" name=""/>
        <dsp:cNvSpPr/>
      </dsp:nvSpPr>
      <dsp:spPr>
        <a:xfrm>
          <a:off x="5159958" y="615622"/>
          <a:ext cx="4526238" cy="15516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1153 cars in as many rows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18 attributes per car in 18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12 attributes overlap directly with the source or can be </a:t>
          </a:r>
          <a:r>
            <a:rPr lang="en-US" sz="1700" kern="1200" noProof="0" dirty="0"/>
            <a:t>inferred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6 attributes have no equivalent in the source</a:t>
          </a:r>
        </a:p>
      </dsp:txBody>
      <dsp:txXfrm>
        <a:off x="5159958" y="615622"/>
        <a:ext cx="4526238" cy="1551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E06A-F63B-4B39-A78F-87EEBDA66908}">
      <dsp:nvSpPr>
        <dsp:cNvPr id="0" name=""/>
        <dsp:cNvSpPr/>
      </dsp:nvSpPr>
      <dsp:spPr>
        <a:xfrm>
          <a:off x="802" y="103699"/>
          <a:ext cx="3372212" cy="9720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Pre-processing</a:t>
          </a:r>
        </a:p>
      </dsp:txBody>
      <dsp:txXfrm>
        <a:off x="486802" y="103699"/>
        <a:ext cx="2400212" cy="972000"/>
      </dsp:txXfrm>
    </dsp:sp>
    <dsp:sp modelId="{451FCDD2-7BE5-48E5-9802-29D6962F231C}">
      <dsp:nvSpPr>
        <dsp:cNvPr id="0" name=""/>
        <dsp:cNvSpPr/>
      </dsp:nvSpPr>
      <dsp:spPr>
        <a:xfrm>
          <a:off x="802" y="1197199"/>
          <a:ext cx="2697770" cy="759375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Get all attributes for one car onto one row.</a:t>
          </a:r>
        </a:p>
      </dsp:txBody>
      <dsp:txXfrm>
        <a:off x="802" y="1197199"/>
        <a:ext cx="2697770" cy="759375"/>
      </dsp:txXfrm>
    </dsp:sp>
    <dsp:sp modelId="{3B3868AC-04A5-4F59-A9BA-FC4B9548888A}">
      <dsp:nvSpPr>
        <dsp:cNvPr id="0" name=""/>
        <dsp:cNvSpPr/>
      </dsp:nvSpPr>
      <dsp:spPr>
        <a:xfrm>
          <a:off x="3157015" y="103699"/>
          <a:ext cx="3372212" cy="97200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Normalization</a:t>
          </a:r>
        </a:p>
      </dsp:txBody>
      <dsp:txXfrm>
        <a:off x="3643015" y="103699"/>
        <a:ext cx="2400212" cy="972000"/>
      </dsp:txXfrm>
    </dsp:sp>
    <dsp:sp modelId="{343953B3-0035-4000-BC9A-37C7E0DAE78E}">
      <dsp:nvSpPr>
        <dsp:cNvPr id="0" name=""/>
        <dsp:cNvSpPr/>
      </dsp:nvSpPr>
      <dsp:spPr>
        <a:xfrm>
          <a:off x="3157015" y="1197199"/>
          <a:ext cx="2697770" cy="759375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Translate the attributes to fit the target format.</a:t>
          </a:r>
        </a:p>
      </dsp:txBody>
      <dsp:txXfrm>
        <a:off x="3157015" y="1197199"/>
        <a:ext cx="2697770" cy="759375"/>
      </dsp:txXfrm>
    </dsp:sp>
    <dsp:sp modelId="{FF62773E-03E0-4DCA-9A84-25B4B21D36EC}">
      <dsp:nvSpPr>
        <dsp:cNvPr id="0" name=""/>
        <dsp:cNvSpPr/>
      </dsp:nvSpPr>
      <dsp:spPr>
        <a:xfrm>
          <a:off x="6313228" y="103699"/>
          <a:ext cx="3372212" cy="972000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Integration</a:t>
          </a:r>
          <a:endParaRPr lang="de-CH" sz="1800" kern="1200" dirty="0"/>
        </a:p>
      </dsp:txBody>
      <dsp:txXfrm>
        <a:off x="6799228" y="103699"/>
        <a:ext cx="2400212" cy="972000"/>
      </dsp:txXfrm>
    </dsp:sp>
    <dsp:sp modelId="{E30E21F1-1F15-4470-A612-A615605F5F09}">
      <dsp:nvSpPr>
        <dsp:cNvPr id="0" name=""/>
        <dsp:cNvSpPr/>
      </dsp:nvSpPr>
      <dsp:spPr>
        <a:xfrm>
          <a:off x="6313228" y="1197199"/>
          <a:ext cx="2697770" cy="759375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the target schema to populate the output with the normalized </a:t>
          </a:r>
          <a:r>
            <a:rPr lang="en-US" sz="1800" kern="1200"/>
            <a:t>input data.</a:t>
          </a:r>
          <a:endParaRPr lang="en-US" sz="1800" kern="1200" dirty="0"/>
        </a:p>
      </dsp:txBody>
      <dsp:txXfrm>
        <a:off x="6313228" y="1197199"/>
        <a:ext cx="2697770" cy="75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22B61-8426-40A3-A98A-1632AF0EBEF5}">
      <dsp:nvSpPr>
        <dsp:cNvPr id="0" name=""/>
        <dsp:cNvSpPr/>
      </dsp:nvSpPr>
      <dsp:spPr>
        <a:xfrm>
          <a:off x="32" y="21575"/>
          <a:ext cx="312834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Attributes that have been integrated and that have been inferred or changed</a:t>
          </a:r>
        </a:p>
      </dsp:txBody>
      <dsp:txXfrm>
        <a:off x="32" y="21575"/>
        <a:ext cx="3128340" cy="1036800"/>
      </dsp:txXfrm>
    </dsp:sp>
    <dsp:sp modelId="{98B3CC75-2DD2-4A8F-B335-8C300C4FA6B4}">
      <dsp:nvSpPr>
        <dsp:cNvPr id="0" name=""/>
        <dsp:cNvSpPr/>
      </dsp:nvSpPr>
      <dsp:spPr>
        <a:xfrm>
          <a:off x="32" y="1058375"/>
          <a:ext cx="3128340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Car type (language)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Condition (language)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Mileage unit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Type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Consumption unit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Manufacturing year and month are now year and month of first registration</a:t>
          </a:r>
        </a:p>
      </dsp:txBody>
      <dsp:txXfrm>
        <a:off x="32" y="1058375"/>
        <a:ext cx="3128340" cy="4014562"/>
      </dsp:txXfrm>
    </dsp:sp>
    <dsp:sp modelId="{4A56A055-C8C6-4C33-87D6-0FDF3040E01B}">
      <dsp:nvSpPr>
        <dsp:cNvPr id="0" name=""/>
        <dsp:cNvSpPr/>
      </dsp:nvSpPr>
      <dsp:spPr>
        <a:xfrm>
          <a:off x="3566341" y="21575"/>
          <a:ext cx="312834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Attributes that were discarded</a:t>
          </a:r>
        </a:p>
      </dsp:txBody>
      <dsp:txXfrm>
        <a:off x="3566341" y="21575"/>
        <a:ext cx="3128340" cy="1036800"/>
      </dsp:txXfrm>
    </dsp:sp>
    <dsp:sp modelId="{49399E3F-7101-4D23-9044-3252B9EE0E9F}">
      <dsp:nvSpPr>
        <dsp:cNvPr id="0" name=""/>
        <dsp:cNvSpPr/>
      </dsp:nvSpPr>
      <dsp:spPr>
        <a:xfrm>
          <a:off x="3566341" y="1058375"/>
          <a:ext cx="3128340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Transmission type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Drive type (rear, front, AWD)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Number of doors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Interior color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Additional properties (MFK, race car,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Average fuel consumption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Fuel type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Number of seats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Engine displacement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Consumption rating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CO2 emission</a:t>
          </a:r>
        </a:p>
      </dsp:txBody>
      <dsp:txXfrm>
        <a:off x="3566341" y="1058375"/>
        <a:ext cx="3128340" cy="401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A403-C88C-4D11-8219-85792911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CA7639-0B65-45E5-9ACE-ADF981AF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E3EE0-2CF8-4229-9486-40A4CB3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4B2A7-C138-4A39-88B3-1EEDB86C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91E0A-27B0-4ABA-A055-E96E9F0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F2A8-6A52-4869-9845-5B8D1B5C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A4DA60-C102-4389-84C2-DF36C8F6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379DE-E7EC-4779-BF00-653F242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6B9A9-3190-4C01-A3EF-5DFE34AA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E9857-D4CB-4D18-A11F-09EECDF3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0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6B9F56-4ECC-4DA8-984E-4EA6EC583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F60B9-CA08-40D5-A0A2-59C339AB1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DF5-F630-4650-B6BF-BF02B242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E1AAC-14A6-45D4-969E-E03845B1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085EA-8A67-4536-9757-4E2E8564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63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864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75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46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36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01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914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386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9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B47D7-9B85-4656-B319-899746D3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423E7-E309-4434-8FF9-D8F41876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CA64A-8245-4986-B037-24722F5C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FCA53-9576-43FD-B238-FB72178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3F9CB-A27B-41BF-B8C9-48A00F10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89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1129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82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876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93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461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7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041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0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6C14-D339-4313-91EE-76DAB5CB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28B24-B191-42E1-9125-0A9F443B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2A63C-7A5A-4313-BF0C-D9E6F63D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54030-4ECE-44B4-8DEF-BACDF36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D7B3D-A13A-4773-B9CC-D739C194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49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F446-1EE4-43D5-873A-54FBF069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A2CB3-2499-4084-8C62-1E1206CD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9A807-F067-4FC9-A676-FE6D8D60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F1123-0D97-444C-8200-23156BA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999F8-963D-4958-8B89-9709B098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972E0-9812-4857-A06A-5367A000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5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638B5-2F6F-4AEC-862A-649C547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1C706-8831-4EAD-83CB-18B28085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CCBEE-0122-4D76-BA79-CF0B4CFC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FB2437-6755-471D-B821-F1977BAC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6423DF-D23A-4E13-9C0C-6A2608D7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8E7AC-DE98-4801-9944-F271A77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7B928D-3C23-4F66-B587-521B3D12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F709CE-BA0F-4DC2-9DE4-1A5D08E4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7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89A7F-805D-4142-8CE5-7D9CAD2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62A9B-A48E-4E03-A362-55A89B6E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D47A-421E-44CD-80C3-68A5080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6D26E-3DF3-46A2-9B15-9D08EEB3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7B4CBC-7F4A-4FCF-894A-CB9B1B32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F4974-225B-436D-B9E4-3EC7B9BB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421C43-7F47-4660-B847-62B5CFA6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5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2594D-C7DC-4F2B-B643-4D359F1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5781D-FD5B-4E7A-B028-876BF8E4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A2D5C-5CDE-4F96-90DB-0A29BBD0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8A1D5-42C0-43CD-AFA6-39045EA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093E6-A5D3-4D8C-8070-82C5C9FC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404CE-1A1A-42D0-B526-F10E8447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7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D5B1F-9CB5-43A0-B015-FE14838A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AB5EF-F0D3-4ECD-8288-A0AF59EC4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00872-020B-401D-B3D2-7C94D585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AB81A-6EC4-4C77-B951-FE8EC51B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7D9AD-3E56-4629-B1C5-7879A86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790-8C31-4607-8281-FFDFF5D2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3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EA90ED-2AF0-4F65-9C15-3907909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2E3DB-CD58-44D2-B01E-11BDC1CD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68F8A-9F43-467B-937A-FDC8BBF9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F83CF-E088-46E4-A847-4D4720436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82E8E-3696-4CB9-99B0-40B89C1E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1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125C-6CCF-4E7C-B8C6-18F25ABA75D5}" type="datetimeFigureOut">
              <a:rPr lang="de-CH" smtClean="0"/>
              <a:t>04.03.2021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8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E67E3-039E-4836-BC81-87D976F0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54"/>
            <a:ext cx="9144000" cy="2387600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Supplier Data Integration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B81E97-E5A2-44A7-99EB-306A674B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Tageskalender Silhouette">
            <a:extLst>
              <a:ext uri="{FF2B5EF4-FFF2-40B4-BE49-F238E27FC236}">
                <a16:creationId xmlns:a16="http://schemas.microsoft.com/office/drawing/2014/main" id="{139E6C81-C2A8-43F3-8D13-B9615D4C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416" y="3080836"/>
            <a:ext cx="2520221" cy="2520221"/>
          </a:xfrm>
          <a:prstGeom prst="rect">
            <a:avLst/>
          </a:prstGeom>
        </p:spPr>
      </p:pic>
      <p:pic>
        <p:nvPicPr>
          <p:cNvPr id="6" name="Grafik 5" descr="Tageskalender Silhouette">
            <a:extLst>
              <a:ext uri="{FF2B5EF4-FFF2-40B4-BE49-F238E27FC236}">
                <a16:creationId xmlns:a16="http://schemas.microsoft.com/office/drawing/2014/main" id="{EAF801E7-A1EE-4D70-9E92-ADFE6A10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6363" y="3081919"/>
            <a:ext cx="2520221" cy="252022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C5F5174-575F-48E7-B639-D10C01A21D96}"/>
              </a:ext>
            </a:extLst>
          </p:cNvPr>
          <p:cNvSpPr/>
          <p:nvPr/>
        </p:nvSpPr>
        <p:spPr>
          <a:xfrm>
            <a:off x="5115637" y="4085251"/>
            <a:ext cx="1901690" cy="689336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40488-4AAB-4977-B4F9-F80D68CB3A34}"/>
              </a:ext>
            </a:extLst>
          </p:cNvPr>
          <p:cNvSpPr txBox="1"/>
          <p:nvPr/>
        </p:nvSpPr>
        <p:spPr>
          <a:xfrm>
            <a:off x="3094847" y="5421705"/>
            <a:ext cx="22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Supplier Data Schema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63DBD4-DA47-4B2F-9CA2-3245268ECE96}"/>
              </a:ext>
            </a:extLst>
          </p:cNvPr>
          <p:cNvSpPr txBox="1"/>
          <p:nvPr/>
        </p:nvSpPr>
        <p:spPr>
          <a:xfrm>
            <a:off x="7432088" y="5415961"/>
            <a:ext cx="19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*Company Name* Data Schema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ED415F-290E-4351-B7BE-5C99534AA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0D969-6CDA-437F-AADD-BAAD0F98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D6598C1-1346-4811-8CB6-E3F8D168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93828"/>
              </p:ext>
            </p:extLst>
          </p:nvPr>
        </p:nvGraphicFramePr>
        <p:xfrm>
          <a:off x="1252878" y="1821543"/>
          <a:ext cx="9686244" cy="2293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A2C374F-9545-4A00-9D3E-40105404D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928021"/>
              </p:ext>
            </p:extLst>
          </p:nvPr>
        </p:nvGraphicFramePr>
        <p:xfrm>
          <a:off x="1252879" y="4167867"/>
          <a:ext cx="9686244" cy="206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D921A2B1-138E-4FE4-9E3A-CA2CD05FAB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A221-5EB9-4B64-88E2-7B8061DC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information might be lost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73903F3-BD09-4313-BADD-B77B63344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68233"/>
              </p:ext>
            </p:extLst>
          </p:nvPr>
        </p:nvGraphicFramePr>
        <p:xfrm>
          <a:off x="551088" y="1559379"/>
          <a:ext cx="6694715" cy="509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47C7CB2-51DD-44BE-AAA7-04A1AD2F8590}"/>
              </a:ext>
            </a:extLst>
          </p:cNvPr>
          <p:cNvSpPr txBox="1"/>
          <p:nvPr/>
        </p:nvSpPr>
        <p:spPr>
          <a:xfrm>
            <a:off x="7751989" y="2635580"/>
            <a:ext cx="4016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some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accomodate</a:t>
            </a:r>
            <a:r>
              <a:rPr lang="de-DE" dirty="0"/>
              <a:t> such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engineered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? (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Classifications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eco-friendliness</a:t>
            </a:r>
            <a:r>
              <a:rPr lang="de-DE" dirty="0"/>
              <a:t>,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friendliness</a:t>
            </a:r>
            <a:r>
              <a:rPr lang="de-DE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79DC99-F0B0-498C-861B-C443241D7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DB29-1CF1-41C9-AF84-BA5C007D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6D22E-D9DD-40B2-8040-81554BC2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if currently empty columns can be filled with a default value.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‚price on request‘ or ‚currency‘ </a:t>
            </a:r>
          </a:p>
          <a:p>
            <a:r>
              <a:rPr lang="en-US" dirty="0"/>
              <a:t>What are the answers to the questions raised on the previous slide?</a:t>
            </a:r>
          </a:p>
          <a:p>
            <a:r>
              <a:rPr lang="en-US" dirty="0"/>
              <a:t>Implement any potential changes to the data schema.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/>
              <a:t>We are happy to assist you with the continuation of this project</a:t>
            </a:r>
          </a:p>
          <a:p>
            <a:pPr marL="0" indent="0">
              <a:buNone/>
            </a:pPr>
            <a:r>
              <a:rPr lang="en-US" sz="3300" dirty="0"/>
              <a:t>Keep in touch!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3FACD8-5253-4436-B2DF-8788B12B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330</Words>
  <Application>Microsoft Office PowerPoint</Application>
  <PresentationFormat>Breitbild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</vt:lpstr>
      <vt:lpstr>Wingdings 3</vt:lpstr>
      <vt:lpstr>Office</vt:lpstr>
      <vt:lpstr>Facette</vt:lpstr>
      <vt:lpstr>Supplier Data Integration</vt:lpstr>
      <vt:lpstr>What we are working with</vt:lpstr>
      <vt:lpstr>Valuable information might be lost</vt:lpstr>
      <vt:lpstr>How to proceed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Immanuel</dc:creator>
  <cp:lastModifiedBy>Immanuel Diener</cp:lastModifiedBy>
  <cp:revision>26</cp:revision>
  <dcterms:created xsi:type="dcterms:W3CDTF">2021-03-03T09:05:01Z</dcterms:created>
  <dcterms:modified xsi:type="dcterms:W3CDTF">2021-03-04T12:18:44Z</dcterms:modified>
</cp:coreProperties>
</file>