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Group 5: Franck Kolontchang, Iman Haamid, Marvin Azuogo, Kimberly W.</a:t>
            </a:r>
          </a:p>
          <a:p>
            <a:r>
              <a:t>Program: AI and Robotics</a:t>
            </a:r>
          </a:p>
          <a:p>
            <a:r>
              <a:t>Specialization: NLP, Machine Learning, AI-driven content analysis</a:t>
            </a:r>
          </a:p>
          <a:p>
            <a:r>
              <a:t>GitHub: https://github.com/imid12/miniature-eureka-Group5/invitations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Timeline:</a:t>
            </a:r>
          </a:p>
          <a:p>
            <a:r>
              <a:t>- Module 1–2: Python fundamentals, GitHub workflows</a:t>
            </a:r>
          </a:p>
          <a:p>
            <a:r>
              <a:t>- Module 3–4: NLP basics – Bag of Words, TF-IDF, Word Embeddings</a:t>
            </a:r>
          </a:p>
          <a:p>
            <a:r>
              <a:t>- Module 5–7: POS tagging, Sentiment Analysis, Emotion Detection</a:t>
            </a:r>
          </a:p>
          <a:p>
            <a:r>
              <a:t>- Module 8: Named Entity Recognition, NLP pipeline</a:t>
            </a:r>
          </a:p>
          <a:p/>
          <a:p>
            <a:r>
              <a:t>Technologies: Python, SpaCy, NLTK, Scikit-learn, Google Colab, Matplotlib, Seaborn</a:t>
            </a:r>
          </a:p>
          <a:p>
            <a:r>
              <a:t>Growth: From text cleaning to integrated AI news classification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NewsBot Intelligence System:</a:t>
            </a:r>
          </a:p>
          <a:p>
            <a:r>
              <a:t>   NLP pipeline for 1,490 news articles classification.</a:t>
            </a:r>
          </a:p>
          <a:p>
            <a:r>
              <a:t>   Tech: SpaCy, TF-IDF, VADER, Scikit-learn</a:t>
            </a:r>
          </a:p>
          <a:p>
            <a:r>
              <a:t>   Link: https://github.com/imid12/miniature-eureka-Group5</a:t>
            </a:r>
          </a:p>
          <a:p/>
          <a:p>
            <a:r>
              <a:t>2. Sentiment &amp; Emotion Analysis:</a:t>
            </a:r>
          </a:p>
          <a:p>
            <a:r>
              <a:t>   Tone and emotion detection in news articles.</a:t>
            </a:r>
          </a:p>
          <a:p>
            <a:r>
              <a:t>   Tech: VADER, Seaborn, Matplotlib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&amp; Competencies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Technical Skills: Text Preprocessing, POS Tagging, Sentiment Analysis, NER, Data Visualization</a:t>
            </a:r>
          </a:p>
          <a:p>
            <a:r>
              <a:t>Core AI Competencies: Model development &amp; evaluation, NLP pipeline design, Feature engineering</a:t>
            </a:r>
          </a:p>
          <a:p>
            <a:r>
              <a:t>Soft Skills: Team collaboration, problem solving, project documentation, task allocation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Member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Franck: Classification model, preprocessing pipeline, integrated sentiment tools</a:t>
            </a:r>
          </a:p>
          <a:p>
            <a:r>
              <a:t>Iman: Data visualization, NER, presentation formatting</a:t>
            </a:r>
          </a:p>
          <a:p>
            <a:r>
              <a:t>Marvin: Data cleaning, debugging, code optimization</a:t>
            </a:r>
          </a:p>
          <a:p>
            <a:r>
              <a:t>Kimberly: Documentation, research, academic compliance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Reflection:</a:t>
            </a:r>
          </a:p>
          <a:p>
            <a:r>
              <a:t>Improved understanding of NLP workflows, teamwork, and importance of preprocessing.</a:t>
            </a:r>
          </a:p>
          <a:p/>
          <a:p>
            <a:r>
              <a:t>Next Steps:</a:t>
            </a:r>
          </a:p>
          <a:p>
            <a:r>
              <a:t>- Fine-tune classification with larger datasets</a:t>
            </a:r>
          </a:p>
          <a:p>
            <a:r>
              <a:t>- Implement BERT for contextual analysis</a:t>
            </a:r>
          </a:p>
          <a:p>
            <a:r>
              <a:t>- Add real-time data scraping</a:t>
            </a:r>
          </a:p>
          <a:p/>
          <a:p>
            <a:r>
              <a:t>Contact: Franck – kolontchangfranck@gmail.com | Houston, TX | Open to relocation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