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4" autoAdjust="0"/>
    <p:restoredTop sz="94639" autoAdjust="0"/>
  </p:normalViewPr>
  <p:slideViewPr>
    <p:cSldViewPr>
      <p:cViewPr>
        <p:scale>
          <a:sx n="75" d="100"/>
          <a:sy n="75" d="100"/>
        </p:scale>
        <p:origin x="-1734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B4757C-C7A5-4E81-A2BC-567DC8130868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C03F8-4E4B-43B6-8FC7-B0F1B4D64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ENT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IT Start R01</a:t>
            </a:r>
          </a:p>
          <a:p>
            <a:endParaRPr lang="en-US" dirty="0"/>
          </a:p>
        </p:txBody>
      </p:sp>
      <p:pic>
        <p:nvPicPr>
          <p:cNvPr id="4" name="Image 3" descr="LOGO_IMIE_H-300x1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2857500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Objectifs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Technologies utilisées</a:t>
            </a:r>
          </a:p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Réalisé</a:t>
            </a:r>
          </a:p>
          <a:p>
            <a:pPr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À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réaliser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Environnement Numérique de Travail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Plateforme à disposition des formateurs et des stagiaires où :</a:t>
            </a:r>
          </a:p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formateurs pourront gérer les informations relatives aux devoirs et aux bulletins.</a:t>
            </a:r>
          </a:p>
          <a:p>
            <a:pPr lvl="1"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stagiaires pourront consulter les devoirs et leur bulletin.</a:t>
            </a:r>
          </a:p>
          <a:p>
            <a:pPr lvl="1"/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LAMP</a:t>
            </a: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 (Debian 7)</a:t>
            </a: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Apache 2</a:t>
            </a: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5.5</a:t>
            </a: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 5.1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5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CSS3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Serveur LAMP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Base de donnée + peuplement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 du site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</a:t>
            </a: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</a:p>
          <a:p>
            <a:pPr lvl="1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Génération de code HTML via PHP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Réalisé 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Connexion à l’AD</a:t>
            </a:r>
          </a:p>
          <a:p>
            <a:r>
              <a:rPr lang="fr-FR" dirty="0" smtClean="0"/>
              <a:t>Finaliser l’intégration de la base de données</a:t>
            </a:r>
          </a:p>
          <a:p>
            <a:r>
              <a:rPr lang="fr-FR" dirty="0" smtClean="0"/>
              <a:t>Creer de nouveaux statuts utilisateurs</a:t>
            </a:r>
          </a:p>
          <a:p>
            <a:pPr lvl="1"/>
            <a:r>
              <a:rPr lang="fr-FR" dirty="0" smtClean="0"/>
              <a:t>Administrateur</a:t>
            </a:r>
          </a:p>
          <a:p>
            <a:pPr lvl="1"/>
            <a:r>
              <a:rPr lang="fr-FR" dirty="0" smtClean="0"/>
              <a:t>Invité </a:t>
            </a:r>
          </a:p>
          <a:p>
            <a:r>
              <a:rPr lang="fr-FR" dirty="0" smtClean="0"/>
              <a:t>Creer logo ENT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</a:t>
            </a:r>
            <a:r>
              <a:rPr lang="fr-FR" dirty="0" smtClean="0"/>
              <a:t> réaliser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3200400"/>
          </a:xfrm>
        </p:spPr>
        <p:txBody>
          <a:bodyPr/>
          <a:lstStyle/>
          <a:p>
            <a:pPr algn="ctr"/>
            <a:r>
              <a:rPr lang="fr-FR" dirty="0" smtClean="0"/>
              <a:t>Merci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348</TotalTime>
  <Words>111</Words>
  <Application>Microsoft Office PowerPoint</Application>
  <PresentationFormat>Affichage à l'écran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Rotonde</vt:lpstr>
      <vt:lpstr>Projet ENT</vt:lpstr>
      <vt:lpstr>Sommaire</vt:lpstr>
      <vt:lpstr>Objectifs</vt:lpstr>
      <vt:lpstr>Technologies utilisées</vt:lpstr>
      <vt:lpstr>Réalisé </vt:lpstr>
      <vt:lpstr>À réaliser</vt:lpstr>
      <vt:lpstr>Merci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ENT</dc:title>
  <dc:creator>Windows User</dc:creator>
  <cp:lastModifiedBy>sandra.itstartr01</cp:lastModifiedBy>
  <cp:revision>38</cp:revision>
  <dcterms:created xsi:type="dcterms:W3CDTF">2014-02-19T09:57:08Z</dcterms:created>
  <dcterms:modified xsi:type="dcterms:W3CDTF">2014-02-19T15:48:24Z</dcterms:modified>
</cp:coreProperties>
</file>