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B4757C-C7A5-4E81-A2BC-567DC813086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6C03F8-4E4B-43B6-8FC7-B0F1B4D64FA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B4757C-C7A5-4E81-A2BC-567DC813086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6C03F8-4E4B-43B6-8FC7-B0F1B4D64FA2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B4757C-C7A5-4E81-A2BC-567DC813086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6C03F8-4E4B-43B6-8FC7-B0F1B4D64FA2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ENT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IT Start R01</a:t>
            </a:r>
          </a:p>
          <a:p>
            <a:endParaRPr lang="en-US" dirty="0"/>
          </a:p>
        </p:txBody>
      </p:sp>
      <p:pic>
        <p:nvPicPr>
          <p:cNvPr id="4" name="Image 3" descr="LOGO_IMIE_H-300x15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28575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</a:p>
          <a:p>
            <a:endParaRPr lang="fr-FR" dirty="0" smtClean="0"/>
          </a:p>
          <a:p>
            <a:r>
              <a:rPr lang="fr-FR" dirty="0" smtClean="0"/>
              <a:t>Objectif</a:t>
            </a:r>
          </a:p>
          <a:p>
            <a:endParaRPr lang="fr-FR" dirty="0" smtClean="0"/>
          </a:p>
          <a:p>
            <a:r>
              <a:rPr lang="fr-FR" dirty="0" smtClean="0"/>
              <a:t>Technologies utilisées</a:t>
            </a:r>
          </a:p>
          <a:p>
            <a:endParaRPr lang="fr-FR" dirty="0" smtClean="0"/>
          </a:p>
          <a:p>
            <a:r>
              <a:rPr lang="fr-FR" dirty="0" smtClean="0"/>
              <a:t>Travail effectué</a:t>
            </a:r>
          </a:p>
          <a:p>
            <a:endParaRPr lang="fr-FR" dirty="0" smtClean="0"/>
          </a:p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ENT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Environnement Numérique de Travail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</TotalTime>
  <Words>19</Words>
  <Application>Microsoft Office PowerPoint</Application>
  <PresentationFormat>Affichage à l'écran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Rotonde</vt:lpstr>
      <vt:lpstr>Projet ENT</vt:lpstr>
      <vt:lpstr>Sommaire</vt:lpstr>
      <vt:lpstr>Définition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ENT</dc:title>
  <dc:creator>Windows User</dc:creator>
  <cp:lastModifiedBy>Windows User</cp:lastModifiedBy>
  <cp:revision>7</cp:revision>
  <dcterms:created xsi:type="dcterms:W3CDTF">2014-02-19T09:57:08Z</dcterms:created>
  <dcterms:modified xsi:type="dcterms:W3CDTF">2014-02-19T10:54:31Z</dcterms:modified>
</cp:coreProperties>
</file>