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 autoAdjust="0"/>
    <p:restoredTop sz="94639" autoAdjust="0"/>
  </p:normalViewPr>
  <p:slideViewPr>
    <p:cSldViewPr>
      <p:cViewPr>
        <p:scale>
          <a:sx n="75" d="100"/>
          <a:sy n="75" d="100"/>
        </p:scale>
        <p:origin x="-58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 Start R01</a:t>
            </a:r>
          </a:p>
          <a:p>
            <a:endParaRPr lang="en-US" dirty="0"/>
          </a:p>
        </p:txBody>
      </p:sp>
      <p:pic>
        <p:nvPicPr>
          <p:cNvPr id="4" name="Image 3" descr="LOGO_IMIE_H-300x1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28575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Objectif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 utilisées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Travail effectué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</a:t>
            </a:r>
          </a:p>
          <a:p>
            <a:pPr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Environnement Numérique de Travail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Créer une plateforme à disposition des formateurs, des stagiaires et des invités où :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formateurs pourront gerer les informations relatives aux devoirs et aux bulletins.</a:t>
            </a:r>
          </a:p>
          <a:p>
            <a:pPr lvl="1"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stagiaires pourront consulter les devoirs et leur bulletin.</a:t>
            </a:r>
          </a:p>
          <a:p>
            <a:pPr lvl="1"/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invités pourront consulter les bulletins des stagiaires.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 (Debian 7)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LAMP (Apache 2, MySQL 5.5, PHP 5.1)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5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 5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CSS3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MODIFIER POUR CHACUN	/!\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marquer ce soir. /!\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</TotalTime>
  <Words>104</Words>
  <Application>Microsoft Office PowerPoint</Application>
  <PresentationFormat>Affichage à l'écran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Projet ENT</vt:lpstr>
      <vt:lpstr>Sommaire</vt:lpstr>
      <vt:lpstr>Définition</vt:lpstr>
      <vt:lpstr>Objectif</vt:lpstr>
      <vt:lpstr>Technologies utilisées</vt:lpstr>
      <vt:lpstr>Travail effectué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ENT</dc:title>
  <dc:creator>Windows User</dc:creator>
  <cp:lastModifiedBy>sandra.itstartr01</cp:lastModifiedBy>
  <cp:revision>22</cp:revision>
  <dcterms:created xsi:type="dcterms:W3CDTF">2014-02-19T09:57:08Z</dcterms:created>
  <dcterms:modified xsi:type="dcterms:W3CDTF">2014-02-19T13:16:05Z</dcterms:modified>
</cp:coreProperties>
</file>