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A7D11C-B35F-4840-8A25-206909D8B252}" type="datetimeFigureOut">
              <a:rPr lang="fr-FR" smtClean="0"/>
              <a:t>13/08/2014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C33D8E-C101-4C54-B868-358B4F7CE9EE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latin typeface="Algerian" panose="04020705040A02060702" pitchFamily="82" charset="0"/>
              </a:rPr>
              <a:t>SUPERVISION</a:t>
            </a:r>
            <a:endParaRPr lang="fr-FR" sz="6000" dirty="0">
              <a:latin typeface="Algerian" panose="04020705040A020607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Un outil de supervision offre-t-il </a:t>
            </a:r>
            <a:b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une meilleure qualité de service?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97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matières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800" b="1" u="sng" dirty="0" smtClean="0"/>
              <a:t>Introduction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600" dirty="0" smtClean="0"/>
              <a:t>-Qu’est ce que la supervision, à quoi sert-elle</a:t>
            </a:r>
            <a:br>
              <a:rPr lang="fr-FR" sz="1600" dirty="0" smtClean="0"/>
            </a:br>
            <a:r>
              <a:rPr lang="fr-FR" sz="1600" dirty="0" smtClean="0"/>
              <a:t>-Pourquoi la supervision</a:t>
            </a:r>
          </a:p>
          <a:p>
            <a:endParaRPr lang="fr-FR" sz="1600" dirty="0" smtClean="0"/>
          </a:p>
          <a:p>
            <a:r>
              <a:rPr lang="fr-FR" sz="1800" b="1" u="sng" dirty="0" smtClean="0"/>
              <a:t>Avantage de la supervision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600" dirty="0" smtClean="0"/>
              <a:t>-Réactivité et aide au diagnostic</a:t>
            </a:r>
            <a:br>
              <a:rPr lang="fr-FR" sz="1600" dirty="0" smtClean="0"/>
            </a:br>
            <a:r>
              <a:rPr lang="fr-FR" sz="1600" dirty="0" smtClean="0"/>
              <a:t>-Réduction des coûts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>-Anticipation</a:t>
            </a:r>
            <a:br>
              <a:rPr lang="fr-FR" sz="1600" dirty="0" smtClean="0"/>
            </a:br>
            <a:r>
              <a:rPr lang="fr-FR" sz="1600" dirty="0" smtClean="0"/>
              <a:t>-Surveillance à plein temps</a:t>
            </a:r>
          </a:p>
          <a:p>
            <a:endParaRPr lang="fr-FR" sz="1600" dirty="0" smtClean="0"/>
          </a:p>
          <a:p>
            <a:r>
              <a:rPr lang="fr-FR" sz="1800" b="1" u="sng" dirty="0" smtClean="0"/>
              <a:t>Comment superviser</a:t>
            </a:r>
          </a:p>
          <a:p>
            <a:endParaRPr lang="fr-FR" sz="1800" b="1" dirty="0"/>
          </a:p>
          <a:p>
            <a:r>
              <a:rPr lang="fr-FR" sz="1800" b="1" u="sng" dirty="0" smtClean="0"/>
              <a:t>Les modules de supervision</a:t>
            </a:r>
          </a:p>
          <a:p>
            <a:endParaRPr lang="fr-FR" sz="1800" b="1" u="sng" dirty="0" smtClean="0"/>
          </a:p>
          <a:p>
            <a:r>
              <a:rPr lang="fr-FR" sz="1800" b="1" u="sng" dirty="0" smtClean="0"/>
              <a:t>Le marché de la supervision</a:t>
            </a:r>
            <a:r>
              <a:rPr lang="fr-FR" sz="1800" u="sng" dirty="0" smtClean="0"/>
              <a:t/>
            </a:r>
            <a:br>
              <a:rPr lang="fr-FR" sz="1800" u="sng" dirty="0" smtClean="0"/>
            </a:br>
            <a:r>
              <a:rPr lang="fr-FR" sz="1600" dirty="0" smtClean="0"/>
              <a:t>-Les offres éditeurs</a:t>
            </a:r>
            <a:br>
              <a:rPr lang="fr-FR" sz="1600" dirty="0" smtClean="0"/>
            </a:br>
            <a:r>
              <a:rPr lang="fr-FR" sz="1600" dirty="0" smtClean="0"/>
              <a:t>-Les offres du monde libre</a:t>
            </a:r>
          </a:p>
          <a:p>
            <a:endParaRPr lang="fr-FR" sz="1600" dirty="0" smtClean="0"/>
          </a:p>
          <a:p>
            <a:r>
              <a:rPr lang="fr-FR" sz="1800" b="1" u="sng" dirty="0" smtClean="0"/>
              <a:t>Conclusion</a:t>
            </a:r>
          </a:p>
          <a:p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1331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u="sng" dirty="0" smtClean="0"/>
              <a:t>Qu’est ce que la supervision?</a:t>
            </a:r>
            <a:br>
              <a:rPr lang="fr-FR" sz="2000" b="1" u="sng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800" dirty="0" smtClean="0"/>
              <a:t>Utilisé en moyenne et grande entreprise =&gt; Ensemble de protocoles, matériels, logiciels, pour suivre l’activité informatique. Cartographie réseau - remontées d’infos matérielles(), logicielles().</a:t>
            </a:r>
            <a:br>
              <a:rPr lang="fr-FR" sz="1800" dirty="0" smtClean="0"/>
            </a:br>
            <a:r>
              <a:rPr lang="fr-FR" sz="1800" dirty="0" smtClean="0"/>
              <a:t>Supervision dans milieu hétérogène (Win, Linux)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2000" b="1" u="sng" dirty="0" smtClean="0"/>
              <a:t>Pourquoi?</a:t>
            </a:r>
            <a:br>
              <a:rPr lang="fr-FR" sz="2000" b="1" u="sng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800" dirty="0" smtClean="0"/>
              <a:t>Informatique au centre de l’entreprise. Point sensible qui garanti l’activité.</a:t>
            </a:r>
            <a:br>
              <a:rPr lang="fr-FR" sz="1800" dirty="0" smtClean="0"/>
            </a:br>
            <a:r>
              <a:rPr lang="fr-FR" sz="1800" dirty="0" smtClean="0"/>
              <a:t>Plusieurs millions de perte possible en cas de défaillance.</a:t>
            </a:r>
            <a:br>
              <a:rPr lang="fr-FR" sz="1800" dirty="0" smtClean="0"/>
            </a:br>
            <a:r>
              <a:rPr lang="fr-FR" sz="1800" dirty="0" smtClean="0"/>
              <a:t>-Garantir la disponibilité du système</a:t>
            </a:r>
            <a:br>
              <a:rPr lang="fr-FR" sz="1800" dirty="0" smtClean="0"/>
            </a:br>
            <a:r>
              <a:rPr lang="fr-FR" sz="1800" dirty="0" smtClean="0"/>
              <a:t>-Prévention des problème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1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de la supervision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Reactivité</a:t>
            </a:r>
            <a:endParaRPr lang="fr-FR" dirty="0" smtClean="0"/>
          </a:p>
          <a:p>
            <a:r>
              <a:rPr lang="fr-FR" dirty="0" smtClean="0"/>
              <a:t>Aide aux diagnostics</a:t>
            </a:r>
          </a:p>
          <a:p>
            <a:r>
              <a:rPr lang="fr-FR" dirty="0" smtClean="0"/>
              <a:t>Réduction des coûts</a:t>
            </a:r>
          </a:p>
          <a:p>
            <a:r>
              <a:rPr lang="fr-FR" dirty="0" smtClean="0"/>
              <a:t>Anticipation</a:t>
            </a:r>
          </a:p>
          <a:p>
            <a:r>
              <a:rPr lang="fr-FR" dirty="0" smtClean="0"/>
              <a:t>Gain de productivité</a:t>
            </a:r>
          </a:p>
          <a:p>
            <a:r>
              <a:rPr lang="fr-FR" dirty="0" smtClean="0"/>
              <a:t>Surveillance à plein temps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9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Comment superviser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Analyse fichiers logs</a:t>
            </a:r>
          </a:p>
          <a:p>
            <a:r>
              <a:rPr lang="fr-FR" dirty="0" smtClean="0"/>
              <a:t>Résultats de commandes de scripts</a:t>
            </a:r>
          </a:p>
          <a:p>
            <a:r>
              <a:rPr lang="fr-FR" dirty="0" smtClean="0"/>
              <a:t>Le protocole SNMP()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3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 de supervision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 supervision réseau</a:t>
            </a:r>
          </a:p>
          <a:p>
            <a:r>
              <a:rPr lang="fr-FR" dirty="0" smtClean="0"/>
              <a:t>La supervision système : matérielle et logicielle</a:t>
            </a:r>
          </a:p>
          <a:p>
            <a:r>
              <a:rPr lang="fr-FR" dirty="0" smtClean="0"/>
              <a:t>Le lancement de commande</a:t>
            </a:r>
          </a:p>
          <a:p>
            <a:r>
              <a:rPr lang="fr-FR" dirty="0" smtClean="0"/>
              <a:t>L’envoi d’alertes: </a:t>
            </a:r>
            <a:r>
              <a:rPr lang="fr-FR" dirty="0" err="1" smtClean="0"/>
              <a:t>popup</a:t>
            </a:r>
            <a:r>
              <a:rPr lang="fr-FR" dirty="0" smtClean="0"/>
              <a:t>, sons, emails ou sms</a:t>
            </a:r>
          </a:p>
          <a:p>
            <a:r>
              <a:rPr lang="fr-FR" dirty="0" smtClean="0"/>
              <a:t>Visualisation: cartographie, tableau de bord</a:t>
            </a:r>
          </a:p>
          <a:p>
            <a:r>
              <a:rPr lang="fr-FR" dirty="0" err="1" smtClean="0"/>
              <a:t>Reporting</a:t>
            </a:r>
            <a:endParaRPr lang="fr-FR" dirty="0"/>
          </a:p>
          <a:p>
            <a:r>
              <a:rPr lang="fr-FR" dirty="0" smtClean="0"/>
              <a:t>Voir schéma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marché de la supervision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offres éditeurs</a:t>
            </a:r>
          </a:p>
          <a:p>
            <a:r>
              <a:rPr lang="fr-FR" dirty="0" smtClean="0"/>
              <a:t>Les offres du monde libre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9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1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</TotalTime>
  <Words>103</Words>
  <Application>Microsoft Office PowerPoint</Application>
  <PresentationFormat>Affichage à l'écran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Débit</vt:lpstr>
      <vt:lpstr>SUPERVISION</vt:lpstr>
      <vt:lpstr>Table des matières</vt:lpstr>
      <vt:lpstr>Introduction</vt:lpstr>
      <vt:lpstr>Avantages de la supervision</vt:lpstr>
      <vt:lpstr>Comment superviser</vt:lpstr>
      <vt:lpstr>Les modules de supervision</vt:lpstr>
      <vt:lpstr>Le marché de la supervision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SUPERVISION</dc:title>
  <dc:creator>Jonathan Kulitza</dc:creator>
  <cp:lastModifiedBy>Jonathan Kulitza</cp:lastModifiedBy>
  <cp:revision>9</cp:revision>
  <dcterms:created xsi:type="dcterms:W3CDTF">2014-08-13T07:49:59Z</dcterms:created>
  <dcterms:modified xsi:type="dcterms:W3CDTF">2014-08-13T13:48:01Z</dcterms:modified>
</cp:coreProperties>
</file>