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19350" y="0"/>
            <a:ext cx="9182700" cy="22566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600" y="2422975"/>
            <a:ext cx="2530800" cy="25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152200" y="241025"/>
            <a:ext cx="71250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Atomic Design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Style Guide Driven Development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Ejemplos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262" y="2475287"/>
            <a:ext cx="20478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200" y="1978350"/>
            <a:ext cx="1827150" cy="21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Proceso Iterativo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049350"/>
            <a:ext cx="60960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Estimación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124" y="1088025"/>
            <a:ext cx="4517749" cy="4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Comunicación</a:t>
            </a:r>
          </a:p>
        </p:txBody>
      </p:sp>
      <p:sp>
        <p:nvSpPr>
          <p:cNvPr id="141" name="Shape 141"/>
          <p:cNvSpPr/>
          <p:nvPr/>
        </p:nvSpPr>
        <p:spPr>
          <a:xfrm>
            <a:off x="2500950" y="1613700"/>
            <a:ext cx="4142100" cy="1707600"/>
          </a:xfrm>
          <a:prstGeom prst="wedgeRectCallout">
            <a:avLst>
              <a:gd fmla="val -29206" name="adj1"/>
              <a:gd fmla="val 857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677175" y="1771800"/>
            <a:ext cx="38058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"Como usuario quiero ser notificado cuando los cambios no fueron guardados."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Comunicación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339362"/>
            <a:ext cx="54483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Comunicación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1254325"/>
            <a:ext cx="56483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Proceso Iterativo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049350"/>
            <a:ext cx="60960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Reflexiones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94450" y="1965250"/>
            <a:ext cx="79551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¿Cómo combino atomic design con SGDD?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¿Tengo que usar todo junto?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¿Cuánto más voy a tener que trabajar?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¿Cómo cuadra esto con los intereses del cliente?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Conclusión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229537"/>
            <a:ext cx="60769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371525" y="83700"/>
            <a:ext cx="48063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Preguntas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300" y="1386075"/>
            <a:ext cx="2241399" cy="33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2796000" y="103050"/>
            <a:ext cx="3552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Atomic Design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5" y="1276350"/>
            <a:ext cx="85820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796000" y="103050"/>
            <a:ext cx="3552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Atomos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1174912"/>
            <a:ext cx="51625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796000" y="103050"/>
            <a:ext cx="3552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Moléculas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81175"/>
            <a:ext cx="4572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796000" y="103050"/>
            <a:ext cx="3552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Organismos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2634"/>
            <a:ext cx="9143999" cy="89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2796000" y="103050"/>
            <a:ext cx="3552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Templates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464" y="907500"/>
            <a:ext cx="5555074" cy="41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796000" y="103050"/>
            <a:ext cx="3552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Páginas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64" y="1000200"/>
            <a:ext cx="5460273" cy="41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91500" y="103050"/>
            <a:ext cx="8575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Atomic Design en el mundo real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4950" y="2435400"/>
            <a:ext cx="82278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/>
              <a:t>¿Tengo que utilizar todos los niveles?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19350" y="0"/>
            <a:ext cx="9182700" cy="907500"/>
          </a:xfrm>
          <a:prstGeom prst="rect">
            <a:avLst/>
          </a:prstGeom>
          <a:solidFill>
            <a:srgbClr val="E1202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208900" y="103050"/>
            <a:ext cx="4726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Live Style Guide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218337"/>
            <a:ext cx="57721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