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6139-80E0-4AB5-BB52-CCEF44BBA486}" type="datetimeFigureOut">
              <a:rPr lang="hr-HR" smtClean="0"/>
              <a:t>10.12.2014.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AE9C-3DF6-4743-9FB1-BE91F27F65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1973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6139-80E0-4AB5-BB52-CCEF44BBA486}" type="datetimeFigureOut">
              <a:rPr lang="hr-HR" smtClean="0"/>
              <a:t>10.12.2014.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AE9C-3DF6-4743-9FB1-BE91F27F65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3719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6139-80E0-4AB5-BB52-CCEF44BBA486}" type="datetimeFigureOut">
              <a:rPr lang="hr-HR" smtClean="0"/>
              <a:t>10.12.2014.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AE9C-3DF6-4743-9FB1-BE91F27F65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6546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6139-80E0-4AB5-BB52-CCEF44BBA486}" type="datetimeFigureOut">
              <a:rPr lang="hr-HR" smtClean="0"/>
              <a:t>10.12.2014.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AE9C-3DF6-4743-9FB1-BE91F27F65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3829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6139-80E0-4AB5-BB52-CCEF44BBA486}" type="datetimeFigureOut">
              <a:rPr lang="hr-HR" smtClean="0"/>
              <a:t>10.12.2014.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AE9C-3DF6-4743-9FB1-BE91F27F65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511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6139-80E0-4AB5-BB52-CCEF44BBA486}" type="datetimeFigureOut">
              <a:rPr lang="hr-HR" smtClean="0"/>
              <a:t>10.12.2014.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AE9C-3DF6-4743-9FB1-BE91F27F65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456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6139-80E0-4AB5-BB52-CCEF44BBA486}" type="datetimeFigureOut">
              <a:rPr lang="hr-HR" smtClean="0"/>
              <a:t>10.12.2014.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AE9C-3DF6-4743-9FB1-BE91F27F65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568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6139-80E0-4AB5-BB52-CCEF44BBA486}" type="datetimeFigureOut">
              <a:rPr lang="hr-HR" smtClean="0"/>
              <a:t>10.12.2014.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AE9C-3DF6-4743-9FB1-BE91F27F65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127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6139-80E0-4AB5-BB52-CCEF44BBA486}" type="datetimeFigureOut">
              <a:rPr lang="hr-HR" smtClean="0"/>
              <a:t>10.12.2014.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AE9C-3DF6-4743-9FB1-BE91F27F65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589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6139-80E0-4AB5-BB52-CCEF44BBA486}" type="datetimeFigureOut">
              <a:rPr lang="hr-HR" smtClean="0"/>
              <a:t>10.12.2014.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AE9C-3DF6-4743-9FB1-BE91F27F65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3353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6139-80E0-4AB5-BB52-CCEF44BBA486}" type="datetimeFigureOut">
              <a:rPr lang="hr-HR" smtClean="0"/>
              <a:t>10.12.2014.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AE9C-3DF6-4743-9FB1-BE91F27F65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688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96139-80E0-4AB5-BB52-CCEF44BBA486}" type="datetimeFigureOut">
              <a:rPr lang="hr-HR" smtClean="0"/>
              <a:t>10.12.2014.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AE9C-3DF6-4743-9FB1-BE91F27F65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677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136" y="2722927"/>
            <a:ext cx="10383431" cy="767661"/>
          </a:xfrm>
        </p:spPr>
        <p:txBody>
          <a:bodyPr>
            <a:noAutofit/>
          </a:bodyPr>
          <a:lstStyle/>
          <a:p>
            <a:r>
              <a:rPr lang="hr-HR" sz="4000" b="1" dirty="0" smtClean="0"/>
              <a:t>Detekcija pješaka u urbanim okruženjima korišenjem značajki temeljenih na teksturi i boji</a:t>
            </a:r>
            <a:endParaRPr lang="hr-HR" sz="40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2652" y="4417981"/>
            <a:ext cx="9144000" cy="76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Iva Miholić, Kristijan Franković, Dragan Drandić, Gustav Matula, Ivan Katanić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2784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Kristijan Franković</dc:creator>
  <cp:lastModifiedBy>Kristijan Franković</cp:lastModifiedBy>
  <cp:revision>1</cp:revision>
  <dcterms:created xsi:type="dcterms:W3CDTF">2014-12-10T20:20:44Z</dcterms:created>
  <dcterms:modified xsi:type="dcterms:W3CDTF">2014-12-10T20:32:39Z</dcterms:modified>
</cp:coreProperties>
</file>