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7" r:id="rId2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2295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704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2104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19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78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04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172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010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83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906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330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B93C4-A5F8-47BB-A045-8F738150D006}" type="datetimeFigureOut">
              <a:rPr lang="hr-HR" smtClean="0"/>
              <a:t>28.1.2015.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3BEF-2AC7-4081-ACA8-E28C81DB4B0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826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695" y="1122363"/>
            <a:ext cx="11766884" cy="2387600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Detekcija pješaka u urbanim okruženjima</a:t>
            </a:r>
            <a:br>
              <a:rPr lang="hr-HR" dirty="0" smtClean="0"/>
            </a:br>
            <a:r>
              <a:rPr lang="hr-HR" dirty="0" smtClean="0"/>
              <a:t>korišenjem značajki temeljenih na teksturi i boji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Iva Miholić, Gustav Matula, Kristijan Franković, Tomislav Kiš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dirty="0" smtClean="0"/>
              <a:t>29. siječnja 2014.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899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Redukcija dimenzije prostora značajki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Značajke bliskih blokova su slične – problem kolinearnosti</a:t>
            </a:r>
          </a:p>
          <a:p>
            <a:r>
              <a:rPr lang="hr-HR" dirty="0" smtClean="0"/>
              <a:t>Velika dimenzionalnost problem za klasične metode učenja (SVM)</a:t>
            </a:r>
          </a:p>
          <a:p>
            <a:r>
              <a:rPr lang="hr-HR" dirty="0" smtClean="0"/>
              <a:t>Tehnike redukcije dimenzije:</a:t>
            </a:r>
          </a:p>
          <a:p>
            <a:pPr lvl="1"/>
            <a:r>
              <a:rPr lang="hr-HR" dirty="0" smtClean="0"/>
              <a:t>PCA (Principal Component Analysis)</a:t>
            </a:r>
          </a:p>
          <a:p>
            <a:pPr lvl="1"/>
            <a:r>
              <a:rPr lang="hr-HR" dirty="0" smtClean="0"/>
              <a:t>FDA (Fisher Discriminant Analysis)</a:t>
            </a:r>
          </a:p>
          <a:p>
            <a:pPr lvl="1"/>
            <a:r>
              <a:rPr lang="hr-HR" dirty="0" smtClean="0"/>
              <a:t>PLS (Partial Least Squares)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3707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Arhitektura sustava računalnog vida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012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Rješenje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666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Učitavanje primjera za trening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58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Ekstrakcija značajki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861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Značajke teksture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722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Značajke HOG-a i histograma boja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073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579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 druge faze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314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PLS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5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Sadržaj prezentacije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Uvod</a:t>
            </a:r>
          </a:p>
          <a:p>
            <a:pPr lvl="1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59747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Treniranje druge faze klasifikatora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526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Ispitivanje rješenja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47884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3.1. Ispitna baza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826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3.2. Rezultati učenja i ispitivanja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3811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3.3. Analiza rezultata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4531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programske implementacije rješenja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915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9091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6224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 Detekcija pješaka u urbanim okruženjima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Detekcija objekta u okviru područja računalnog vida</a:t>
            </a:r>
          </a:p>
          <a:p>
            <a:r>
              <a:rPr lang="hr-HR" dirty="0" smtClean="0"/>
              <a:t>Detektor pješava na fotografijama iz urbanih okruženja korištenjem značajki temeljenih na teksturi i boji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019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1.1. Osnovni pregled postojećih rješenja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Primjena VJ detektora objekata [1]</a:t>
            </a:r>
          </a:p>
          <a:p>
            <a:r>
              <a:rPr lang="hr-HR" dirty="0" smtClean="0"/>
              <a:t>Detektori temeljeni na histogramu usmjerenih gradijenata Histogram of Oriented Gradients, HOG [2]</a:t>
            </a:r>
          </a:p>
          <a:p>
            <a:r>
              <a:rPr lang="hr-HR" dirty="0" smtClean="0"/>
              <a:t>HOG uz linearni SVM u kombinaciji sa drugim značajkama temeljenih na svojstvima boje, tekstura, oblika, granica, gradijenata</a:t>
            </a:r>
          </a:p>
          <a:p>
            <a:r>
              <a:rPr lang="hr-HR" dirty="0" smtClean="0"/>
              <a:t>Složeniji postupci učenja ne daju bolje rezultate [3]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1262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Metoda skalabilnog kliznog prozora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42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1.2. Baza podataka za treniranje i verifikaciju rješenja INRIA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INRIA / broj slika, općenito rjeći koju o datasetu // FRANC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866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Pregled značajki temeljenih na teksturi i boji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Nadopuna značajkama fokusiranim na bridove (HOG) [2]</a:t>
            </a:r>
          </a:p>
          <a:p>
            <a:r>
              <a:rPr lang="hr-HR" dirty="0" smtClean="0"/>
              <a:t>Detekcijski prozor podijeljen na preklapajuće blokove iz koji se ekstrahiraju značajke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334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Značajke temeljene na teksturi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Haralickov rad [5] – co-occurrence matrica</a:t>
            </a:r>
          </a:p>
          <a:p>
            <a:r>
              <a:rPr lang="hr-HR" dirty="0" smtClean="0"/>
              <a:t>Određivanje vjerojatnosti susjedstva svih parova intenziteta</a:t>
            </a:r>
          </a:p>
          <a:p>
            <a:r>
              <a:rPr lang="hr-HR" dirty="0" smtClean="0"/>
              <a:t>Primjeri Haralickovih značajki</a:t>
            </a:r>
          </a:p>
          <a:p>
            <a:endParaRPr lang="hr-HR" dirty="0"/>
          </a:p>
          <a:p>
            <a:r>
              <a:rPr lang="hr-HR" dirty="0" smtClean="0"/>
              <a:t>(kopirati formule za Varijancu, Korelaciju i Entropiju)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0022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Značajke temeljene na boji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 [6] jednostavno proširenje HOG histograma</a:t>
            </a:r>
          </a:p>
          <a:p>
            <a:r>
              <a:rPr lang="hr-HR" dirty="0" smtClean="0"/>
              <a:t>Promatramo koja boja se najviše mijenja</a:t>
            </a:r>
          </a:p>
          <a:p>
            <a:r>
              <a:rPr lang="hr-HR" dirty="0" smtClean="0"/>
              <a:t>Promatramo histogram gradijenta i histogram boja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5830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309</Words>
  <Application>Microsoft Office PowerPoint</Application>
  <PresentationFormat>Widescreen</PresentationFormat>
  <Paragraphs>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Detekcija pješaka u urbanim okruženjima korišenjem značajki temeljenih na teksturi i boji</vt:lpstr>
      <vt:lpstr>Sadržaj prezentacije</vt:lpstr>
      <vt:lpstr>1. Detekcija pješaka u urbanim okruženjima</vt:lpstr>
      <vt:lpstr>1.1. Osnovni pregled postojećih rješenja</vt:lpstr>
      <vt:lpstr>Metoda skalabilnog kliznog prozora</vt:lpstr>
      <vt:lpstr>1.2. Baza podataka za treniranje i verifikaciju rješenja INRIA</vt:lpstr>
      <vt:lpstr>Pregled značajki temeljenih na teksturi i boji</vt:lpstr>
      <vt:lpstr>Značajke temeljene na teksturi</vt:lpstr>
      <vt:lpstr>Značajke temeljene na boji</vt:lpstr>
      <vt:lpstr>Redukcija dimenzije prostora značajki</vt:lpstr>
      <vt:lpstr>Arhitektura sustava računalnog vida</vt:lpstr>
      <vt:lpstr>Rješenje</vt:lpstr>
      <vt:lpstr>Učitavanje primjera za trening</vt:lpstr>
      <vt:lpstr>Ekstrakcija značajki</vt:lpstr>
      <vt:lpstr>Značajke teksture</vt:lpstr>
      <vt:lpstr>Značajke HOG-a i histograma boja</vt:lpstr>
      <vt:lpstr>Treniranje</vt:lpstr>
      <vt:lpstr>Treniranje druge faze</vt:lpstr>
      <vt:lpstr>PLS</vt:lpstr>
      <vt:lpstr>Treniranje druge faze klasifikatora</vt:lpstr>
      <vt:lpstr>Ispitivanje rješenja</vt:lpstr>
      <vt:lpstr>3.1. Ispitna baza</vt:lpstr>
      <vt:lpstr>3.2. Rezultati učenja i ispitivanja</vt:lpstr>
      <vt:lpstr>3.3. Analiza rezultata</vt:lpstr>
      <vt:lpstr>Opis programske implementacije rješenja</vt:lpstr>
      <vt:lpstr>Zaključak</vt:lpstr>
      <vt:lpstr>Literatura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Detekcija pješaka u urbanim okruženjima korišenjem značajki temeljenih na teksturi i boji</dc:title>
  <dc:creator>Kristijan Franković</dc:creator>
  <cp:lastModifiedBy>Kristijan Franković</cp:lastModifiedBy>
  <cp:revision>12</cp:revision>
  <dcterms:created xsi:type="dcterms:W3CDTF">2015-01-28T09:57:11Z</dcterms:created>
  <dcterms:modified xsi:type="dcterms:W3CDTF">2015-01-28T10:17:42Z</dcterms:modified>
</cp:coreProperties>
</file>