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7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29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7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10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9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78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04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17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01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90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33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826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95" y="1122363"/>
            <a:ext cx="11766884" cy="2387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Detekcija pješaka u urbanim okruženjima</a:t>
            </a:r>
            <a:br>
              <a:rPr lang="hr-HR" dirty="0" smtClean="0"/>
            </a:br>
            <a:r>
              <a:rPr lang="hr-HR" dirty="0" smtClean="0"/>
              <a:t>korišenjem značajki temeljenih na teksturi i boji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Iva Miholić, Gustav Matula, Kristijan Franković, Tomislav Kiš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29. siječnja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89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Redukcija dimenzije prostora značajki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Značajke bliskih blokova su slične – problem kolinearnosti</a:t>
            </a:r>
          </a:p>
          <a:p>
            <a:r>
              <a:rPr lang="hr-HR" dirty="0" smtClean="0"/>
              <a:t>Velika dimenzionalnost problem za klasične metode učenja (SVM)</a:t>
            </a:r>
          </a:p>
          <a:p>
            <a:r>
              <a:rPr lang="hr-HR" dirty="0" smtClean="0"/>
              <a:t>Tehnike redukcije dimenzije:</a:t>
            </a:r>
          </a:p>
          <a:p>
            <a:pPr lvl="1"/>
            <a:r>
              <a:rPr lang="hr-HR" dirty="0" smtClean="0"/>
              <a:t>PCA (Principal Component Analysis)</a:t>
            </a:r>
          </a:p>
          <a:p>
            <a:pPr lvl="1"/>
            <a:r>
              <a:rPr lang="hr-HR" dirty="0" smtClean="0"/>
              <a:t>FDA (Fisher Discriminant Analysis)</a:t>
            </a:r>
          </a:p>
          <a:p>
            <a:pPr lvl="1"/>
            <a:r>
              <a:rPr lang="hr-HR" dirty="0" smtClean="0"/>
              <a:t>PLS (Partial Least Squares)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707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 računalnog vida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0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Rješenje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66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Učitavanje primjera za trening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8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Ekstrakcija značajki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61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teksture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72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HOG-a i histograma boja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073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579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 druge faze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31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5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 prezentacije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974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 druge faze klasifikatora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526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Ispitivanje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788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3.1. Ispitna baza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2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3.2. Rezultati učenja i ispitivanja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381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3.3. Analiza rezultata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453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programske implementacije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915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09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22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Detekcija pješaka u urbanim okruženjima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Detekcija objekta u okviru područja računalnog vida</a:t>
            </a:r>
          </a:p>
          <a:p>
            <a:r>
              <a:rPr lang="hr-HR" dirty="0" smtClean="0"/>
              <a:t>Detektor pješava na fotografijama iz urbanih okruženja korištenjem značajki temeljenih na teksturi i </a:t>
            </a:r>
            <a:r>
              <a:rPr lang="hr-HR" dirty="0" smtClean="0"/>
              <a:t>boji</a:t>
            </a:r>
          </a:p>
          <a:p>
            <a:endParaRPr lang="hr-HR" dirty="0"/>
          </a:p>
          <a:p>
            <a:r>
              <a:rPr lang="hr-HR" dirty="0" smtClean="0"/>
              <a:t>zadatak </a:t>
            </a:r>
            <a:r>
              <a:rPr lang="hr-HR" dirty="0"/>
              <a:t>obuhvaća izgradnju detektora pješaka na fotografijama iz urbanih okru-ženja korištenjem značajki temeljenih na bridovima, teksturi i boji.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01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1.1. Osnovni pregled postojećih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Primjena VJ detektora objekata [1]</a:t>
            </a:r>
          </a:p>
          <a:p>
            <a:r>
              <a:rPr lang="hr-HR" dirty="0" smtClean="0"/>
              <a:t>Detektori temeljeni na histogramu usmjerenih gradijenata Histogram of Oriented Gradients, HOG [2]</a:t>
            </a:r>
          </a:p>
          <a:p>
            <a:r>
              <a:rPr lang="hr-HR" dirty="0" smtClean="0"/>
              <a:t>HOG uz linearni SVM u kombinaciji sa drugim značajkama temeljenih na svojstvima boje, tekstura, oblika, granica, gradijenata</a:t>
            </a:r>
          </a:p>
          <a:p>
            <a:r>
              <a:rPr lang="hr-HR" dirty="0" smtClean="0"/>
              <a:t>Složeniji postupci učenja ne daju bolje </a:t>
            </a:r>
            <a:r>
              <a:rPr lang="hr-HR" dirty="0" smtClean="0"/>
              <a:t>rezultate: </a:t>
            </a:r>
            <a:r>
              <a:rPr lang="hr-HR" dirty="0" smtClean="0"/>
              <a:t>[3</a:t>
            </a:r>
            <a:r>
              <a:rPr lang="hr-HR" dirty="0" smtClean="0"/>
              <a:t>] </a:t>
            </a:r>
          </a:p>
          <a:p>
            <a:pPr lvl="1"/>
            <a:r>
              <a:rPr lang="hr-HR" dirty="0" smtClean="0"/>
              <a:t>(DPM – Deformable Part Models – detekcija dijelova tijela)</a:t>
            </a:r>
          </a:p>
          <a:p>
            <a:pPr lvl="1"/>
            <a:r>
              <a:rPr lang="hr-HR" dirty="0" smtClean="0"/>
              <a:t>Nelinearni postupci temeljeni na neuronskim mrežama i stablima odluke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1262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Metoda skalabilnog kliznog prozora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Određivanje značajki unutar prozora (prozor putuje po fotografiji)</a:t>
            </a:r>
          </a:p>
          <a:p>
            <a:r>
              <a:rPr lang="hr-HR" dirty="0" smtClean="0"/>
              <a:t>Ignoriranje konteksta oko okvira koji se promatra (rješenje: uvođenje novih značajki)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Redukcija: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1.2. Baza podataka za treniranje i verifikaciju rješenja INRIA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INRIA / broj slika, općenito rjeći koju o datasetu // FRANC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86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značajki temeljenih na teksturi i boji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Nadopuna značajkama fokusiranim na bridove (HOG) [2]</a:t>
            </a:r>
          </a:p>
          <a:p>
            <a:r>
              <a:rPr lang="hr-HR" dirty="0" smtClean="0"/>
              <a:t>Detekcijski prozor podijeljen na preklapajuće blokove iz koji se ekstrahiraju značajke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334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temeljene na teksturi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Haralickov rad [5] – co-occurrence matrica</a:t>
            </a:r>
          </a:p>
          <a:p>
            <a:r>
              <a:rPr lang="hr-HR" dirty="0" smtClean="0"/>
              <a:t>Određivanje vjerojatnosti susjedstva svih parova intenziteta</a:t>
            </a:r>
          </a:p>
          <a:p>
            <a:r>
              <a:rPr lang="hr-HR" dirty="0" smtClean="0"/>
              <a:t>Primjeri Haralickovih značajki</a:t>
            </a:r>
          </a:p>
          <a:p>
            <a:endParaRPr lang="hr-HR" dirty="0"/>
          </a:p>
          <a:p>
            <a:r>
              <a:rPr lang="hr-HR" dirty="0" smtClean="0"/>
              <a:t>(kopirati formule za Varijancu, Korelaciju i Entropiju)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02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temeljene na boji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[6] jednostavno proširenje HOG histograma</a:t>
            </a:r>
          </a:p>
          <a:p>
            <a:r>
              <a:rPr lang="hr-HR" dirty="0" smtClean="0"/>
              <a:t>Promatramo koja boja se najviše mijenja</a:t>
            </a:r>
          </a:p>
          <a:p>
            <a:r>
              <a:rPr lang="hr-HR" dirty="0" smtClean="0"/>
              <a:t>Promatramo histogram gradijenta i histogram boja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83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376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Detekcija pješaka u urbanim okruženjima korišenjem značajki temeljenih na teksturi i boji</vt:lpstr>
      <vt:lpstr>Sadržaj prezentacije</vt:lpstr>
      <vt:lpstr>1. Detekcija pješaka u urbanim okruženjima</vt:lpstr>
      <vt:lpstr>1.1. Osnovni pregled postojećih rješenja</vt:lpstr>
      <vt:lpstr>Metoda skalabilnog kliznog prozora</vt:lpstr>
      <vt:lpstr>1.2. Baza podataka za treniranje i verifikaciju rješenja INRIA</vt:lpstr>
      <vt:lpstr>Pregled značajki temeljenih na teksturi i boji</vt:lpstr>
      <vt:lpstr>Značajke temeljene na teksturi</vt:lpstr>
      <vt:lpstr>Značajke temeljene na boji</vt:lpstr>
      <vt:lpstr>Redukcija dimenzije prostora značajki</vt:lpstr>
      <vt:lpstr>Arhitektura sustava računalnog vida</vt:lpstr>
      <vt:lpstr>Rješenje</vt:lpstr>
      <vt:lpstr>Učitavanje primjera za trening</vt:lpstr>
      <vt:lpstr>Ekstrakcija značajki</vt:lpstr>
      <vt:lpstr>Značajke teksture</vt:lpstr>
      <vt:lpstr>Značajke HOG-a i histograma boja</vt:lpstr>
      <vt:lpstr>Treniranje</vt:lpstr>
      <vt:lpstr>Treniranje druge faze</vt:lpstr>
      <vt:lpstr>PLS</vt:lpstr>
      <vt:lpstr>Treniranje druge faze klasifikatora</vt:lpstr>
      <vt:lpstr>Ispitivanje rješenja</vt:lpstr>
      <vt:lpstr>3.1. Ispitna baza</vt:lpstr>
      <vt:lpstr>3.2. Rezultati učenja i ispitivanja</vt:lpstr>
      <vt:lpstr>3.3. Analiza rezultata</vt:lpstr>
      <vt:lpstr>Opis programske implementacije rješenja</vt:lpstr>
      <vt:lpstr>Zaključak</vt:lpstr>
      <vt:lpstr>Literatura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pješaka u urbanim okruženjima korišenjem značajki temeljenih na teksturi i boji</dc:title>
  <dc:creator>Kristijan Franković</dc:creator>
  <cp:lastModifiedBy>Kristijan Franković</cp:lastModifiedBy>
  <cp:revision>13</cp:revision>
  <dcterms:created xsi:type="dcterms:W3CDTF">2015-01-28T09:57:11Z</dcterms:created>
  <dcterms:modified xsi:type="dcterms:W3CDTF">2015-01-28T17:40:30Z</dcterms:modified>
</cp:coreProperties>
</file>