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B2E-72A5-4B8B-91F6-45CFC57BB4E3}" type="datetimeFigureOut">
              <a:rPr lang="zh-TW" altLang="en-US" smtClean="0"/>
              <a:t>2013/10/11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ED70-F907-43CB-A8D7-C98F632E3A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B2E-72A5-4B8B-91F6-45CFC57BB4E3}" type="datetimeFigureOut">
              <a:rPr lang="zh-TW" altLang="en-US" smtClean="0"/>
              <a:t>2013/10/11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ED70-F907-43CB-A8D7-C98F632E3A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B2E-72A5-4B8B-91F6-45CFC57BB4E3}" type="datetimeFigureOut">
              <a:rPr lang="zh-TW" altLang="en-US" smtClean="0"/>
              <a:t>2013/10/11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ED70-F907-43CB-A8D7-C98F632E3A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B2E-72A5-4B8B-91F6-45CFC57BB4E3}" type="datetimeFigureOut">
              <a:rPr lang="zh-TW" altLang="en-US" smtClean="0"/>
              <a:t>2013/10/11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ED70-F907-43CB-A8D7-C98F632E3A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B2E-72A5-4B8B-91F6-45CFC57BB4E3}" type="datetimeFigureOut">
              <a:rPr lang="zh-TW" altLang="en-US" smtClean="0"/>
              <a:t>2013/10/11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ED70-F907-43CB-A8D7-C98F632E3A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B2E-72A5-4B8B-91F6-45CFC57BB4E3}" type="datetimeFigureOut">
              <a:rPr lang="zh-TW" altLang="en-US" smtClean="0"/>
              <a:t>2013/10/11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ED70-F907-43CB-A8D7-C98F632E3A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B2E-72A5-4B8B-91F6-45CFC57BB4E3}" type="datetimeFigureOut">
              <a:rPr lang="zh-TW" altLang="en-US" smtClean="0"/>
              <a:t>2013/10/11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ED70-F907-43CB-A8D7-C98F632E3A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B2E-72A5-4B8B-91F6-45CFC57BB4E3}" type="datetimeFigureOut">
              <a:rPr lang="zh-TW" altLang="en-US" smtClean="0"/>
              <a:t>2013/10/11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ED70-F907-43CB-A8D7-C98F632E3A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B2E-72A5-4B8B-91F6-45CFC57BB4E3}" type="datetimeFigureOut">
              <a:rPr lang="zh-TW" altLang="en-US" smtClean="0"/>
              <a:t>2013/10/11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ED70-F907-43CB-A8D7-C98F632E3A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B2E-72A5-4B8B-91F6-45CFC57BB4E3}" type="datetimeFigureOut">
              <a:rPr lang="zh-TW" altLang="en-US" smtClean="0"/>
              <a:t>2013/10/11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ED70-F907-43CB-A8D7-C98F632E3AA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B2E-72A5-4B8B-91F6-45CFC57BB4E3}" type="datetimeFigureOut">
              <a:rPr lang="zh-TW" altLang="en-US" smtClean="0"/>
              <a:t>2013/10/11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10ED70-F907-43CB-A8D7-C98F632E3A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3F1B2E-72A5-4B8B-91F6-45CFC57BB4E3}" type="datetimeFigureOut">
              <a:rPr lang="zh-TW" altLang="en-US" smtClean="0"/>
              <a:t>2013/10/11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10ED70-F907-43CB-A8D7-C98F632E3AA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pt.cc/9Nz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重載運算子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以字串相加為例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</a:t>
            </a:r>
            <a:r>
              <a:rPr lang="zh-TW" altLang="en-US" dirty="0" smtClean="0"/>
              <a:t>重佑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2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Code</a:t>
            </a:r>
            <a:r>
              <a:rPr lang="zh-TW" altLang="en-US" dirty="0" smtClean="0"/>
              <a:t>全貌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165"/>
            <a:ext cx="5129318" cy="6729139"/>
          </a:xfrm>
        </p:spPr>
      </p:pic>
    </p:spTree>
    <p:extLst>
      <p:ext uri="{BB962C8B-B14F-4D97-AF65-F5344CB8AC3E}">
        <p14:creationId xmlns:p14="http://schemas.microsoft.com/office/powerpoint/2010/main" val="17594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宣告類別</a:t>
            </a:r>
            <a:r>
              <a:rPr lang="en-US" altLang="zh-TW" dirty="0" smtClean="0"/>
              <a:t>(Class)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04864"/>
            <a:ext cx="9036496" cy="3120135"/>
          </a:xfrm>
        </p:spPr>
      </p:pic>
      <p:sp>
        <p:nvSpPr>
          <p:cNvPr id="5" name="矩形 4"/>
          <p:cNvSpPr/>
          <p:nvPr/>
        </p:nvSpPr>
        <p:spPr>
          <a:xfrm>
            <a:off x="1115616" y="4725144"/>
            <a:ext cx="77768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15326" y="522919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+mj-ea"/>
                <a:ea typeface="+mj-ea"/>
              </a:rPr>
              <a:t>本次重點</a:t>
            </a:r>
          </a:p>
        </p:txBody>
      </p:sp>
    </p:spTree>
    <p:extLst>
      <p:ext uri="{BB962C8B-B14F-4D97-AF65-F5344CB8AC3E}">
        <p14:creationId xmlns:p14="http://schemas.microsoft.com/office/powerpoint/2010/main" val="11415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+mj-ea"/>
                <a:ea typeface="+mj-ea"/>
              </a:rPr>
              <a:t>void operator+(</a:t>
            </a:r>
            <a:r>
              <a:rPr lang="en-US" altLang="zh-TW" sz="4800" dirty="0" err="1">
                <a:latin typeface="+mj-ea"/>
                <a:ea typeface="+mj-ea"/>
              </a:rPr>
              <a:t>My_String</a:t>
            </a:r>
            <a:r>
              <a:rPr lang="en-US" altLang="zh-TW" sz="4800" dirty="0">
                <a:latin typeface="+mj-ea"/>
                <a:ea typeface="+mj-ea"/>
              </a:rPr>
              <a:t>);</a:t>
            </a:r>
            <a:endParaRPr lang="zh-TW" altLang="en-US" sz="4800" dirty="0">
              <a:latin typeface="+mj-ea"/>
              <a:ea typeface="+mj-ea"/>
            </a:endParaRPr>
          </a:p>
        </p:txBody>
      </p:sp>
      <p:sp>
        <p:nvSpPr>
          <p:cNvPr id="4" name="向下箭號 3"/>
          <p:cNvSpPr/>
          <p:nvPr/>
        </p:nvSpPr>
        <p:spPr>
          <a:xfrm flipV="1">
            <a:off x="1259632" y="2852936"/>
            <a:ext cx="50405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86191" y="4293096"/>
            <a:ext cx="225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回傳的資料型態</a:t>
            </a:r>
            <a:r>
              <a:rPr lang="en-US" altLang="zh-TW" dirty="0" smtClean="0">
                <a:latin typeface="+mj-ea"/>
                <a:ea typeface="+mj-ea"/>
              </a:rPr>
              <a:t/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當然也可回傳</a:t>
            </a:r>
            <a:r>
              <a:rPr lang="en-US" altLang="zh-TW" dirty="0" smtClean="0">
                <a:latin typeface="+mj-ea"/>
                <a:ea typeface="+mj-ea"/>
              </a:rPr>
              <a:t>Class)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" name="向下箭號 5"/>
          <p:cNvSpPr/>
          <p:nvPr/>
        </p:nvSpPr>
        <p:spPr>
          <a:xfrm flipV="1">
            <a:off x="3347864" y="2780928"/>
            <a:ext cx="50405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74423" y="3967917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先</a:t>
            </a:r>
            <a:r>
              <a:rPr lang="zh-TW" altLang="en-US" dirty="0" smtClean="0">
                <a:latin typeface="+mj-ea"/>
                <a:ea typeface="+mj-ea"/>
              </a:rPr>
              <a:t>輸入</a:t>
            </a:r>
            <a:r>
              <a:rPr lang="en-US" altLang="zh-TW" dirty="0" smtClean="0">
                <a:latin typeface="+mj-ea"/>
                <a:ea typeface="+mj-ea"/>
              </a:rPr>
              <a:t>operator,</a:t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zh-TW" altLang="en-US" dirty="0" smtClean="0">
                <a:latin typeface="+mj-ea"/>
                <a:ea typeface="+mj-ea"/>
              </a:rPr>
              <a:t>再輸入欲</a:t>
            </a:r>
            <a:r>
              <a:rPr lang="zh-TW" altLang="en-US" dirty="0">
                <a:latin typeface="+mj-ea"/>
                <a:ea typeface="+mj-ea"/>
              </a:rPr>
              <a:t>定義</a:t>
            </a:r>
            <a:r>
              <a:rPr lang="zh-TW" altLang="en-US" dirty="0" smtClean="0">
                <a:latin typeface="+mj-ea"/>
                <a:ea typeface="+mj-ea"/>
              </a:rPr>
              <a:t>的運算子</a:t>
            </a:r>
            <a:r>
              <a:rPr lang="en-US" altLang="zh-TW" dirty="0" smtClean="0">
                <a:latin typeface="+mj-ea"/>
                <a:ea typeface="+mj-ea"/>
              </a:rPr>
              <a:t>(+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-</a:t>
            </a:r>
            <a:r>
              <a:rPr lang="zh-TW" altLang="en-US" dirty="0" smtClean="0">
                <a:latin typeface="+mj-ea"/>
                <a:ea typeface="+mj-ea"/>
              </a:rPr>
              <a:t> * </a:t>
            </a:r>
            <a:r>
              <a:rPr lang="en-US" altLang="zh-TW" dirty="0" smtClean="0">
                <a:latin typeface="+mj-ea"/>
                <a:ea typeface="+mj-ea"/>
              </a:rPr>
              <a:t>&gt;=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zh-TW" altLang="en-US" dirty="0">
                <a:latin typeface="+mj-ea"/>
                <a:ea typeface="+mj-ea"/>
              </a:rPr>
              <a:t>等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6588224" y="2708920"/>
            <a:ext cx="50405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300192" y="396993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欲做運算的類別</a:t>
            </a:r>
            <a:r>
              <a:rPr lang="en-US" altLang="zh-TW" dirty="0" smtClean="0">
                <a:latin typeface="+mj-ea"/>
                <a:ea typeface="+mj-ea"/>
              </a:rPr>
              <a:t>(Class)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52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  <a:r>
              <a:rPr lang="zh-TW" altLang="en-US" dirty="0" smtClean="0"/>
              <a:t>寫法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" y="2060848"/>
            <a:ext cx="9039166" cy="3216007"/>
          </a:xfrm>
        </p:spPr>
      </p:pic>
      <p:cxnSp>
        <p:nvCxnSpPr>
          <p:cNvPr id="8" name="直線接點 7"/>
          <p:cNvCxnSpPr/>
          <p:nvPr/>
        </p:nvCxnSpPr>
        <p:spPr>
          <a:xfrm>
            <a:off x="755576" y="2780928"/>
            <a:ext cx="2952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左大括弧 8"/>
          <p:cNvSpPr/>
          <p:nvPr/>
        </p:nvSpPr>
        <p:spPr>
          <a:xfrm>
            <a:off x="1187624" y="2924944"/>
            <a:ext cx="144016" cy="15841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55576" y="2924944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依照需求自行定義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35896" y="4437112"/>
            <a:ext cx="3335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S1+S2; </a:t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en-US" altLang="zh-TW" dirty="0" smtClean="0">
                <a:latin typeface="+mj-ea"/>
                <a:ea typeface="+mj-ea"/>
              </a:rPr>
              <a:t>S1</a:t>
            </a:r>
            <a:r>
              <a:rPr lang="zh-TW" altLang="en-US" dirty="0" smtClean="0">
                <a:latin typeface="+mj-ea"/>
                <a:ea typeface="+mj-ea"/>
              </a:rPr>
              <a:t>在前</a:t>
            </a:r>
            <a:r>
              <a:rPr lang="en-US" altLang="zh-TW" dirty="0" smtClean="0">
                <a:latin typeface="+mj-ea"/>
                <a:ea typeface="+mj-ea"/>
              </a:rPr>
              <a:t>, s[</a:t>
            </a:r>
            <a:r>
              <a:rPr lang="en-US" altLang="zh-TW" dirty="0" err="1" smtClean="0">
                <a:latin typeface="+mj-ea"/>
                <a:ea typeface="+mj-ea"/>
              </a:rPr>
              <a:t>i</a:t>
            </a:r>
            <a:r>
              <a:rPr lang="en-US" altLang="zh-TW" dirty="0" smtClean="0">
                <a:latin typeface="+mj-ea"/>
                <a:ea typeface="+mj-ea"/>
              </a:rPr>
              <a:t>]</a:t>
            </a:r>
            <a:r>
              <a:rPr lang="zh-TW" altLang="en-US" dirty="0" smtClean="0">
                <a:latin typeface="+mj-ea"/>
                <a:ea typeface="+mj-ea"/>
              </a:rPr>
              <a:t>不須告訴</a:t>
            </a:r>
            <a:r>
              <a:rPr lang="en-US" altLang="zh-TW" dirty="0" smtClean="0">
                <a:latin typeface="+mj-ea"/>
                <a:ea typeface="+mj-ea"/>
              </a:rPr>
              <a:t>function</a:t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en-US" altLang="zh-TW" dirty="0" smtClean="0">
                <a:latin typeface="+mj-ea"/>
                <a:ea typeface="+mj-ea"/>
              </a:rPr>
              <a:t>S2</a:t>
            </a:r>
            <a:r>
              <a:rPr lang="zh-TW" altLang="en-US" dirty="0" smtClean="0">
                <a:latin typeface="+mj-ea"/>
                <a:ea typeface="+mj-ea"/>
              </a:rPr>
              <a:t>在後</a:t>
            </a:r>
            <a:r>
              <a:rPr lang="en-US" altLang="zh-TW" dirty="0" smtClean="0">
                <a:latin typeface="+mj-ea"/>
                <a:ea typeface="+mj-ea"/>
              </a:rPr>
              <a:t>, </a:t>
            </a:r>
            <a:r>
              <a:rPr lang="zh-TW" altLang="en-US" dirty="0" smtClean="0">
                <a:latin typeface="+mj-ea"/>
                <a:ea typeface="+mj-ea"/>
              </a:rPr>
              <a:t>且傳直給</a:t>
            </a:r>
            <a:r>
              <a:rPr lang="en-US" altLang="zh-TW" dirty="0" smtClean="0">
                <a:latin typeface="+mj-ea"/>
                <a:ea typeface="+mj-ea"/>
              </a:rPr>
              <a:t>T, </a:t>
            </a:r>
            <a:r>
              <a:rPr lang="zh-TW" altLang="en-US" dirty="0" smtClean="0">
                <a:latin typeface="+mj-ea"/>
                <a:ea typeface="+mj-ea"/>
              </a:rPr>
              <a:t>以</a:t>
            </a:r>
            <a:r>
              <a:rPr lang="en-US" altLang="zh-TW" dirty="0" smtClean="0">
                <a:latin typeface="+mj-ea"/>
                <a:ea typeface="+mj-ea"/>
              </a:rPr>
              <a:t>T.s[</a:t>
            </a:r>
            <a:r>
              <a:rPr lang="en-US" altLang="zh-TW" dirty="0">
                <a:latin typeface="+mj-ea"/>
                <a:ea typeface="+mj-ea"/>
              </a:rPr>
              <a:t>j</a:t>
            </a:r>
            <a:r>
              <a:rPr lang="en-US" altLang="zh-TW" dirty="0" smtClean="0">
                <a:latin typeface="+mj-ea"/>
                <a:ea typeface="+mj-ea"/>
              </a:rPr>
              <a:t>]</a:t>
            </a:r>
            <a:r>
              <a:rPr lang="zh-TW" altLang="en-US" dirty="0" smtClean="0">
                <a:latin typeface="+mj-ea"/>
                <a:ea typeface="+mj-ea"/>
              </a:rPr>
              <a:t>表示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3059832" y="3861048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987824" y="4221088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ain function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" y="1722826"/>
            <a:ext cx="5337775" cy="5135174"/>
          </a:xfrm>
        </p:spPr>
      </p:pic>
      <p:sp>
        <p:nvSpPr>
          <p:cNvPr id="5" name="矩形 4"/>
          <p:cNvSpPr/>
          <p:nvPr/>
        </p:nvSpPr>
        <p:spPr>
          <a:xfrm>
            <a:off x="1547664" y="4509120"/>
            <a:ext cx="151216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flipH="1">
            <a:off x="3275856" y="4509120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427984" y="4510861"/>
            <a:ext cx="26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Hw2</a:t>
            </a:r>
            <a:r>
              <a:rPr lang="zh-TW" altLang="en-US" dirty="0" smtClean="0">
                <a:latin typeface="+mj-ea"/>
                <a:ea typeface="+mj-ea"/>
              </a:rPr>
              <a:t>需存入另一個</a:t>
            </a:r>
            <a:r>
              <a:rPr lang="en-US" altLang="zh-TW" dirty="0" smtClean="0">
                <a:latin typeface="+mj-ea"/>
                <a:ea typeface="+mj-ea"/>
              </a:rPr>
              <a:t>Class</a:t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en-US" altLang="zh-TW" dirty="0" smtClean="0">
                <a:latin typeface="+mj-ea"/>
                <a:ea typeface="+mj-ea"/>
              </a:rPr>
              <a:t>ex. S = S1+S2;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65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勉勵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相信只要你</a:t>
            </a:r>
            <a:r>
              <a:rPr lang="en-US" altLang="zh-TW" dirty="0" smtClean="0">
                <a:latin typeface="+mj-ea"/>
                <a:ea typeface="+mj-ea"/>
              </a:rPr>
              <a:t>/</a:t>
            </a:r>
            <a:r>
              <a:rPr lang="zh-TW" altLang="en-US" dirty="0" smtClean="0">
                <a:latin typeface="+mj-ea"/>
                <a:ea typeface="+mj-ea"/>
              </a:rPr>
              <a:t>妳弄懂重載運算子的方法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再</a:t>
            </a:r>
            <a:r>
              <a:rPr lang="zh-TW" altLang="en-US" dirty="0" smtClean="0">
                <a:latin typeface="+mj-ea"/>
                <a:ea typeface="+mj-ea"/>
              </a:rPr>
              <a:t>加上專心聽課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彪哥那天講很多集合</a:t>
            </a:r>
            <a:r>
              <a:rPr lang="en-US" altLang="zh-TW" dirty="0" smtClean="0">
                <a:latin typeface="+mj-ea"/>
                <a:ea typeface="+mj-ea"/>
              </a:rPr>
              <a:t>100101</a:t>
            </a:r>
            <a:r>
              <a:rPr lang="zh-TW" altLang="en-US" dirty="0" smtClean="0">
                <a:latin typeface="+mj-ea"/>
                <a:ea typeface="+mj-ea"/>
              </a:rPr>
              <a:t>之類的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Hw2</a:t>
            </a:r>
            <a:r>
              <a:rPr lang="zh-TW" altLang="en-US" dirty="0" smtClean="0">
                <a:latin typeface="+mj-ea"/>
                <a:ea typeface="+mj-ea"/>
              </a:rPr>
              <a:t>很快就會做完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84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同場加映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有效率的輸入測資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讓</a:t>
            </a:r>
            <a:r>
              <a:rPr lang="zh-TW" altLang="en-US" dirty="0" smtClean="0">
                <a:latin typeface="+mj-ea"/>
                <a:ea typeface="+mj-ea"/>
              </a:rPr>
              <a:t>你</a:t>
            </a:r>
            <a:r>
              <a:rPr lang="en-US" altLang="zh-TW" dirty="0" smtClean="0">
                <a:latin typeface="+mj-ea"/>
                <a:ea typeface="+mj-ea"/>
              </a:rPr>
              <a:t>/</a:t>
            </a:r>
            <a:r>
              <a:rPr lang="zh-TW" altLang="en-US" dirty="0" smtClean="0">
                <a:latin typeface="+mj-ea"/>
                <a:ea typeface="+mj-ea"/>
              </a:rPr>
              <a:t>妳不用輸入到天荒地老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感謝 邱經達 學長 提供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b="1" dirty="0" smtClean="0">
                <a:latin typeface="+mj-ea"/>
                <a:ea typeface="+mj-ea"/>
                <a:hlinkClick r:id="rId2"/>
              </a:rPr>
              <a:t>http</a:t>
            </a:r>
            <a:r>
              <a:rPr lang="en-US" altLang="zh-TW" b="1" dirty="0">
                <a:latin typeface="+mj-ea"/>
                <a:ea typeface="+mj-ea"/>
                <a:hlinkClick r:id="rId2"/>
              </a:rPr>
              <a:t>://ppt.cc/9NzO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10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</TotalTime>
  <Words>113</Words>
  <Application>Microsoft Office PowerPoint</Application>
  <PresentationFormat>如螢幕大小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流線</vt:lpstr>
      <vt:lpstr>重載運算子 以字串相加為例</vt:lpstr>
      <vt:lpstr>Code全貌</vt:lpstr>
      <vt:lpstr>宣告類別(Class)</vt:lpstr>
      <vt:lpstr>定義方式</vt:lpstr>
      <vt:lpstr>Function寫法</vt:lpstr>
      <vt:lpstr>main function</vt:lpstr>
      <vt:lpstr>勉勵</vt:lpstr>
      <vt:lpstr>同場加映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重載運算子 以字串相加為例</dc:title>
  <dc:creator>陳重佑</dc:creator>
  <cp:lastModifiedBy>陳重佑</cp:lastModifiedBy>
  <cp:revision>5</cp:revision>
  <dcterms:created xsi:type="dcterms:W3CDTF">2013-10-11T04:31:02Z</dcterms:created>
  <dcterms:modified xsi:type="dcterms:W3CDTF">2013-10-11T05:03:24Z</dcterms:modified>
</cp:coreProperties>
</file>