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78D-FBD0-5E01-4EF2-11B8AFC2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C6747-DC72-29CB-6406-2013A9FD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BDD1-C335-D8B4-68D1-5B9FAE43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754-4DA1-A253-4BDE-2C1E53E8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2E5D-A407-E5D2-0E11-90A4CBFD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3964-25B0-2FF5-34E1-CC9CC96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CF6B7-3254-F329-C450-81240583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C0DC-F625-E3DE-9FF1-EF15842B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38CF-C6E5-C596-41FB-629F5BFD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0F24-4197-9B9D-529E-BF219CD9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4D3CA-FBBD-24A1-8087-18219EF30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C327-14FA-1CAF-BBBB-1D6E45EC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CAAC-1B2D-D27C-690F-11D1ACD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6C4-F7B8-686C-CFC0-29C791E1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5DDE-7EE6-C027-9C51-1A8778F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EA9C-BA5D-2C3C-B98B-F98E2F8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AD7-7E78-2CE3-53EC-FE154AAD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5B2-78BB-1843-A03D-E0ADF1D9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1D1E-BCEC-E548-9B57-1D8AA40D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9756-BAD2-318D-07F1-B2B74929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7C0-C86D-E752-31D3-1E8D01CF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814D-6731-35B0-6966-B864F8C9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B521-5BB2-412B-5A44-BB516C5F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3D54-9E5D-4F97-CC92-C5DA31A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1CDF-5C22-3FBF-E5E4-842E6B71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00C9-B849-5270-518E-3523FC9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7379-EC52-8A37-5970-EB8A7687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DEE9-A4A3-0029-5E4B-7ECCB809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F5BA-E81A-B356-991C-2FA4FA8C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F1E1-DAB8-DDD7-6248-10A812C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62E2-6F81-4AF4-DA08-CB3BC976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84FC-5388-CEF1-B43F-4575E94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5347-E5E8-B35B-6CDE-31F6B61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9D27-032B-0F08-BC31-6D0C2431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8973B-955F-1A76-CB4D-1578EA6C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5D69B-3762-8D99-0960-2DC1C51E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4B19-84BD-BBBC-8CD8-34FAFED8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AA315-DFF1-B5EB-1938-EF9BCCDB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66047-6EE4-0FAF-6C46-269CC87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8638-A0C0-6957-196B-B1037352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3912-FA3B-E220-AC67-44030061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AA8F2-29C5-E727-F8AE-E194A9CC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5BE5F-4968-241D-BE7C-138F03ED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477B-B0A4-31BB-9741-5F150920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D46B-B386-50B7-184D-EC4E15D8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7CB6-D038-ACCE-FF94-AE396D8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63A-0BF7-9CA3-50C1-39536C88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353-0057-061C-B59B-D6FB75B7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55C0-6656-F39B-1C5B-667C2456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3CC4-286E-0494-DCA5-55D37C9A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EBD7-866C-EB06-57F6-5450F7F3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22A5-2719-BFC1-3BD4-CDBF3D82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AC0E-72B1-C857-ED22-9A75D98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E1B05-30D3-781F-06A0-1C9DA1A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7BAC-FB4C-4E62-8D12-B6274B49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A2648-F651-AAAA-E96F-68C42F9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8E119-CD2A-E01B-DEE8-A8E14EB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57997-7937-83EF-1528-F2C06D9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D93B9-88BA-A5D8-2165-E85650D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C4D8-028B-C45F-BC83-692D64B2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16D8-4BB2-5F43-1B56-0D31CDBA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68C7-E5DA-4872-BD7E-F7E9F15933A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378E-89C4-64EB-322E-CB547FFD3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C597-0293-30EF-FC28-AD335E4E9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BEFD-938C-480E-908B-1CA0275E0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EE1-577B-F273-4774-4DBCE9E2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F3BE-F846-7195-0166-C5AE04968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E3C-0EDB-DAF7-BE9C-D22BB736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DF26-32AA-8566-31BC-150E3C1A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Group Members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Login Menu</a:t>
            </a:r>
          </a:p>
          <a:p>
            <a:pPr marL="0" indent="0">
              <a:buNone/>
            </a:pPr>
            <a:r>
              <a:rPr lang="en-US" dirty="0"/>
              <a:t>           *</a:t>
            </a:r>
            <a:r>
              <a:rPr lang="en-US" sz="2000" dirty="0"/>
              <a:t>Manager/Admin Menu</a:t>
            </a:r>
          </a:p>
          <a:p>
            <a:pPr marL="0" indent="0">
              <a:buNone/>
            </a:pPr>
            <a:r>
              <a:rPr lang="en-US" dirty="0"/>
              <a:t>           * </a:t>
            </a:r>
            <a:r>
              <a:rPr lang="en-US" sz="2400" dirty="0"/>
              <a:t>Teller/ Staff Menu  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Functions used in the program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Breakdown of each function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DEA9-99FB-498A-FC93-EBD427DC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Members in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16A2-1953-F33A-5613-021705D3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Mohamed Ilham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Anuja</a:t>
            </a:r>
            <a:r>
              <a:rPr lang="en-US" dirty="0"/>
              <a:t> </a:t>
            </a:r>
            <a:r>
              <a:rPr lang="en-US" dirty="0" err="1"/>
              <a:t>Mahagamage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Chamodya</a:t>
            </a:r>
            <a:r>
              <a:rPr lang="en-US" dirty="0"/>
              <a:t> </a:t>
            </a:r>
            <a:r>
              <a:rPr lang="en-US" dirty="0" err="1"/>
              <a:t>Kasuni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Janani </a:t>
            </a:r>
            <a:r>
              <a:rPr lang="en-US" dirty="0" err="1"/>
              <a:t>Nimsala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Isuni</a:t>
            </a:r>
            <a:r>
              <a:rPr lang="en-US" dirty="0"/>
              <a:t> </a:t>
            </a:r>
            <a:r>
              <a:rPr lang="en-US" dirty="0" err="1"/>
              <a:t>Gunawardhana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2602-DE8A-F537-B98C-EE78E5F3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94EF-18B0-66FC-4C1D-2B8BE506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</vt:lpstr>
      <vt:lpstr>Members in group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imtiyas.im@outlook.com</dc:creator>
  <cp:lastModifiedBy>imtiyas.im@outlook.com</cp:lastModifiedBy>
  <cp:revision>4</cp:revision>
  <dcterms:created xsi:type="dcterms:W3CDTF">2022-08-25T06:32:24Z</dcterms:created>
  <dcterms:modified xsi:type="dcterms:W3CDTF">2022-08-25T07:05:18Z</dcterms:modified>
</cp:coreProperties>
</file>