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Thuật Toán Search - Linear Search, Binary Search, BFS, 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Mục tiêu bài giảng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Hiểu các thuật toán tìm kiếm phổ biến</a:t>
            </a:r>
          </a:p>
          <a:p>
            <a:r>
              <a:t>- So sánh ưu, nhược điểm của từng thuật toán</a:t>
            </a:r>
          </a:p>
          <a:p>
            <a:r>
              <a:t>- Áp dụng thuật toán qua ví dụ thực tế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 về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Thuật toán tìm kiếm là quá trình tìm phần tử trong tập dữ liệu</a:t>
            </a:r>
          </a:p>
          <a:p>
            <a:r>
              <a:t>- Ví dụ thực tế: Tìm bạn trong danh bạ, tìm sản phẩm online</a:t>
            </a:r>
          </a:p>
          <a:p>
            <a:r>
              <a:t>- Phân loại:</a:t>
            </a:r>
          </a:p>
          <a:p>
            <a:r>
              <a:t>  + Tìm kiếm tuần tự (Linear Search)</a:t>
            </a:r>
          </a:p>
          <a:p>
            <a:r>
              <a:t>  + Tìm kiếm nhị phân (Binary Search)</a:t>
            </a:r>
          </a:p>
          <a:p>
            <a:r>
              <a:t>  + Tìm kiếm đồ thị (BFS, DFS)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Duyệt từng phần tử trong mảng</a:t>
            </a:r>
          </a:p>
          <a:p>
            <a:r>
              <a:t>- Độ phức tạp: O(n)</a:t>
            </a:r>
          </a:p>
          <a:p>
            <a:r>
              <a:t>- Không cần dữ liệu sắp xếp</a:t>
            </a:r>
          </a:p>
          <a:p>
            <a:r>
              <a:t>- Ví dụ: Tìm giá trị trong mảng `[3, 5, 7, 9, 11]`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Chỉ áp dụng khi dữ liệu đã sắp xếp</a:t>
            </a:r>
          </a:p>
          <a:p>
            <a:r>
              <a:t>- Chia đôi tập dữ liệu liên tục cho đến khi tìm thấy phần tử cần tìm</a:t>
            </a:r>
          </a:p>
          <a:p>
            <a:r>
              <a:t>- Độ phức tạp: O(log n)</a:t>
            </a:r>
          </a:p>
          <a:p>
            <a:r>
              <a:t>- Ví dụ: Tìm `7` trong mảng `[1, 3, 5, 7, 9, 11]`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Tìm kiếm trên đồ thị - BFS và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BFS (Breadth-First Search): Duyệt theo chiều rộng trước</a:t>
            </a:r>
          </a:p>
          <a:p>
            <a:r>
              <a:t>  + Độ phức tạp: O(V + E)</a:t>
            </a:r>
          </a:p>
          <a:p>
            <a:r>
              <a:t>- DFS (Depth-First Search): Duyệt theo chiều sâu trước</a:t>
            </a:r>
          </a:p>
          <a:p>
            <a:r>
              <a:t>  + Độ phức tạp: O(V + E)</a:t>
            </a:r>
          </a:p>
          <a:p>
            <a:r>
              <a:t>- Ví dụ: Đồ thị các thành phố, tìm đường từ A đến 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Search: Dễ triển khai, hiệu quả kém khi dữ liệu lớn</a:t>
            </a:r>
          </a:p>
          <a:p>
            <a:r>
              <a:t>- Binary Search: Hiệu quả cao khi dữ liệu đã sắp xếp</a:t>
            </a:r>
          </a:p>
          <a:p>
            <a:r>
              <a:t>- BFS &amp; DFS: Dùng cho đồ thị, mỗi loại có ứng dụng riêng</a:t>
            </a:r>
          </a:p>
          <a:p>
            <a:r>
              <a:t>- Hãy thử viết code cho từng thuật toán!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