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3.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4.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5.xml" ContentType="application/vnd.openxmlformats-officedocument.themeOverride+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6.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7.xml" ContentType="application/vnd.openxmlformats-officedocument.themeOverride+xml"/>
  <Override PartName="/ppt/notesSlides/notesSlide1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8.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4" r:id="rId2"/>
    <p:sldMasterId id="2147483666" r:id="rId3"/>
  </p:sldMasterIdLst>
  <p:notesMasterIdLst>
    <p:notesMasterId r:id="rId57"/>
  </p:notesMasterIdLst>
  <p:handoutMasterIdLst>
    <p:handoutMasterId r:id="rId58"/>
  </p:handoutMasterIdLst>
  <p:sldIdLst>
    <p:sldId id="435" r:id="rId4"/>
    <p:sldId id="527" r:id="rId5"/>
    <p:sldId id="436" r:id="rId6"/>
    <p:sldId id="610" r:id="rId7"/>
    <p:sldId id="612" r:id="rId8"/>
    <p:sldId id="617" r:id="rId9"/>
    <p:sldId id="618" r:id="rId10"/>
    <p:sldId id="634" r:id="rId11"/>
    <p:sldId id="616" r:id="rId12"/>
    <p:sldId id="781" r:id="rId13"/>
    <p:sldId id="782" r:id="rId14"/>
    <p:sldId id="779" r:id="rId15"/>
    <p:sldId id="770" r:id="rId16"/>
    <p:sldId id="621" r:id="rId17"/>
    <p:sldId id="623" r:id="rId18"/>
    <p:sldId id="633" r:id="rId19"/>
    <p:sldId id="625" r:id="rId20"/>
    <p:sldId id="767" r:id="rId21"/>
    <p:sldId id="480" r:id="rId22"/>
    <p:sldId id="604" r:id="rId23"/>
    <p:sldId id="666" r:id="rId24"/>
    <p:sldId id="771" r:id="rId25"/>
    <p:sldId id="772" r:id="rId26"/>
    <p:sldId id="773" r:id="rId27"/>
    <p:sldId id="790" r:id="rId28"/>
    <p:sldId id="791" r:id="rId29"/>
    <p:sldId id="792" r:id="rId30"/>
    <p:sldId id="783" r:id="rId31"/>
    <p:sldId id="784" r:id="rId32"/>
    <p:sldId id="785" r:id="rId33"/>
    <p:sldId id="786" r:id="rId34"/>
    <p:sldId id="787" r:id="rId35"/>
    <p:sldId id="788" r:id="rId36"/>
    <p:sldId id="789" r:id="rId37"/>
    <p:sldId id="649" r:id="rId38"/>
    <p:sldId id="656" r:id="rId39"/>
    <p:sldId id="652" r:id="rId40"/>
    <p:sldId id="663" r:id="rId41"/>
    <p:sldId id="658" r:id="rId42"/>
    <p:sldId id="679" r:id="rId43"/>
    <p:sldId id="777" r:id="rId44"/>
    <p:sldId id="655" r:id="rId45"/>
    <p:sldId id="793" r:id="rId46"/>
    <p:sldId id="794" r:id="rId47"/>
    <p:sldId id="795" r:id="rId48"/>
    <p:sldId id="796" r:id="rId49"/>
    <p:sldId id="797" r:id="rId50"/>
    <p:sldId id="798" r:id="rId51"/>
    <p:sldId id="799" r:id="rId52"/>
    <p:sldId id="800" r:id="rId53"/>
    <p:sldId id="801" r:id="rId54"/>
    <p:sldId id="802" r:id="rId55"/>
    <p:sldId id="499" r:id="rId56"/>
  </p:sldIdLst>
  <p:sldSz cx="12188825" cy="6858000"/>
  <p:notesSz cx="6797675" cy="9928225"/>
  <p:custDataLst>
    <p:tags r:id="rId59"/>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608330" indent="-15113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1217930" indent="-30353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827530" indent="-45593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2437130" indent="-60833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8" userDrawn="1">
          <p15:clr>
            <a:srgbClr val="A4A3A4"/>
          </p15:clr>
        </p15:guide>
        <p15:guide id="2" pos="389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an Mckenzie" initials="R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80808"/>
    <a:srgbClr val="029015"/>
    <a:srgbClr val="01B010"/>
    <a:srgbClr val="FF7E11"/>
    <a:srgbClr val="FCFCFC"/>
    <a:srgbClr val="333333"/>
    <a:srgbClr val="1C1C1C"/>
    <a:srgbClr val="000000"/>
    <a:srgbClr val="5F5F5F"/>
    <a:srgbClr val="CCD0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76" autoAdjust="0"/>
    <p:restoredTop sz="94660"/>
  </p:normalViewPr>
  <p:slideViewPr>
    <p:cSldViewPr>
      <p:cViewPr varScale="1">
        <p:scale>
          <a:sx n="73" d="100"/>
          <a:sy n="73" d="100"/>
        </p:scale>
        <p:origin x="594" y="66"/>
      </p:cViewPr>
      <p:guideLst>
        <p:guide orient="horz" pos="2198"/>
        <p:guide pos="3890"/>
      </p:guideLst>
    </p:cSldViewPr>
  </p:slideViewPr>
  <p:notesTextViewPr>
    <p:cViewPr>
      <p:scale>
        <a:sx n="125" d="100"/>
        <a:sy n="125" d="100"/>
      </p:scale>
      <p:origin x="0" y="0"/>
    </p:cViewPr>
  </p:notesTextViewPr>
  <p:sorterViewPr>
    <p:cViewPr>
      <p:scale>
        <a:sx n="57" d="100"/>
        <a:sy n="57"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61"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___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1" i="0" u="none" strike="noStrike" kern="1200" spc="0" baseline="0">
                <a:solidFill>
                  <a:schemeClr val="tx1">
                    <a:lumMod val="65000"/>
                    <a:lumOff val="35000"/>
                  </a:schemeClr>
                </a:solidFill>
                <a:latin typeface="Times New Roman" panose="02020603050405020304" pitchFamily="18" charset="0"/>
                <a:ea typeface="楷体_GB2312" panose="02010609030101010101" pitchFamily="49" charset="-122"/>
                <a:cs typeface="+mn-cs"/>
              </a:defRPr>
            </a:pPr>
            <a:r>
              <a:rPr lang="zh-CN" altLang="en-US" dirty="0" smtClean="0"/>
              <a:t>地方政府专项债务余额（万亿元）</a:t>
            </a:r>
            <a:endParaRPr lang="zh-CN" altLang="en-US" dirty="0"/>
          </a:p>
        </c:rich>
      </c:tx>
      <c:layout/>
      <c:overlay val="0"/>
      <c:spPr>
        <a:noFill/>
        <a:ln>
          <a:noFill/>
        </a:ln>
        <a:effectLst/>
      </c:spPr>
      <c:txPr>
        <a:bodyPr rot="0" spcFirstLastPara="1" vertOverflow="ellipsis" vert="horz" wrap="square" anchor="ctr" anchorCtr="1"/>
        <a:lstStyle/>
        <a:p>
          <a:pPr>
            <a:defRPr sz="1680" b="1" i="0" u="none" strike="noStrike" kern="1200" spc="0" baseline="0">
              <a:solidFill>
                <a:schemeClr val="tx1">
                  <a:lumMod val="65000"/>
                  <a:lumOff val="35000"/>
                </a:schemeClr>
              </a:solidFill>
              <a:latin typeface="Times New Roman" panose="02020603050405020304" pitchFamily="18" charset="0"/>
              <a:ea typeface="楷体_GB2312" panose="02010609030101010101" pitchFamily="49" charset="-122"/>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dLbl>
              <c:idx val="2"/>
              <c:layout/>
              <c:dLblPos val="outEnd"/>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CD42-4F3A-95C7-820DA3653342}"/>
                </c:ext>
              </c:extLst>
            </c:dLbl>
            <c:dLbl>
              <c:idx val="13"/>
              <c:layout/>
              <c:dLblPos val="outEnd"/>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CD42-4F3A-95C7-820DA3653342}"/>
                </c:ext>
              </c:extLst>
            </c:dLbl>
            <c:dLbl>
              <c:idx val="14"/>
              <c:layout/>
              <c:dLblPos val="outEnd"/>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CD42-4F3A-95C7-820DA3653342}"/>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Times New Roman" panose="02020603050405020304" pitchFamily="18" charset="0"/>
                    <a:ea typeface="楷体_GB2312" panose="02010609030101010101" pitchFamily="49" charset="-122"/>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Sheet3!$A$4:$A$18</c:f>
              <c:numCache>
                <c:formatCode>yyyy"年"m"月";@</c:formatCode>
                <c:ptCount val="15"/>
                <c:pt idx="0">
                  <c:v>43069</c:v>
                </c:pt>
                <c:pt idx="1">
                  <c:v>43100</c:v>
                </c:pt>
                <c:pt idx="2">
                  <c:v>43190</c:v>
                </c:pt>
                <c:pt idx="3">
                  <c:v>43220</c:v>
                </c:pt>
                <c:pt idx="4">
                  <c:v>43251</c:v>
                </c:pt>
                <c:pt idx="5">
                  <c:v>43281</c:v>
                </c:pt>
                <c:pt idx="6">
                  <c:v>43312</c:v>
                </c:pt>
                <c:pt idx="7">
                  <c:v>43343</c:v>
                </c:pt>
                <c:pt idx="8">
                  <c:v>43373</c:v>
                </c:pt>
                <c:pt idx="9">
                  <c:v>43404</c:v>
                </c:pt>
                <c:pt idx="10">
                  <c:v>43434</c:v>
                </c:pt>
                <c:pt idx="11">
                  <c:v>43465</c:v>
                </c:pt>
                <c:pt idx="12">
                  <c:v>43496</c:v>
                </c:pt>
                <c:pt idx="13">
                  <c:v>43524</c:v>
                </c:pt>
                <c:pt idx="14">
                  <c:v>43555</c:v>
                </c:pt>
              </c:numCache>
            </c:numRef>
          </c:cat>
          <c:val>
            <c:numRef>
              <c:f>Sheet3!$B$4:$B$18</c:f>
              <c:numCache>
                <c:formatCode>###,###,###,###,##0.00</c:formatCode>
                <c:ptCount val="15"/>
                <c:pt idx="0">
                  <c:v>61835</c:v>
                </c:pt>
                <c:pt idx="1">
                  <c:v>61384</c:v>
                </c:pt>
                <c:pt idx="2">
                  <c:v>61746</c:v>
                </c:pt>
                <c:pt idx="3">
                  <c:v>61746</c:v>
                </c:pt>
                <c:pt idx="4">
                  <c:v>61746</c:v>
                </c:pt>
                <c:pt idx="5">
                  <c:v>62093</c:v>
                </c:pt>
                <c:pt idx="6">
                  <c:v>63076</c:v>
                </c:pt>
                <c:pt idx="7">
                  <c:v>67364</c:v>
                </c:pt>
                <c:pt idx="8">
                  <c:v>73813</c:v>
                </c:pt>
                <c:pt idx="9">
                  <c:v>74774</c:v>
                </c:pt>
                <c:pt idx="10">
                  <c:v>74287</c:v>
                </c:pt>
                <c:pt idx="11">
                  <c:v>73923</c:v>
                </c:pt>
                <c:pt idx="12">
                  <c:v>75467</c:v>
                </c:pt>
                <c:pt idx="13">
                  <c:v>77147</c:v>
                </c:pt>
                <c:pt idx="14">
                  <c:v>80635</c:v>
                </c:pt>
              </c:numCache>
            </c:numRef>
          </c:val>
          <c:extLst>
            <c:ext xmlns:c16="http://schemas.microsoft.com/office/drawing/2014/chart" uri="{C3380CC4-5D6E-409C-BE32-E72D297353CC}">
              <c16:uniqueId val="{00000000-CD42-4F3A-95C7-820DA3653342}"/>
            </c:ext>
          </c:extLst>
        </c:ser>
        <c:ser>
          <c:idx val="1"/>
          <c:order val="1"/>
          <c:spPr>
            <a:solidFill>
              <a:schemeClr val="accent2"/>
            </a:solidFill>
            <a:ln>
              <a:noFill/>
            </a:ln>
            <a:effectLst/>
          </c:spPr>
          <c:invertIfNegative val="0"/>
          <c:cat>
            <c:numRef>
              <c:f>Sheet3!$A$4:$A$18</c:f>
              <c:numCache>
                <c:formatCode>yyyy"年"m"月";@</c:formatCode>
                <c:ptCount val="15"/>
                <c:pt idx="0">
                  <c:v>43069</c:v>
                </c:pt>
                <c:pt idx="1">
                  <c:v>43100</c:v>
                </c:pt>
                <c:pt idx="2">
                  <c:v>43190</c:v>
                </c:pt>
                <c:pt idx="3">
                  <c:v>43220</c:v>
                </c:pt>
                <c:pt idx="4">
                  <c:v>43251</c:v>
                </c:pt>
                <c:pt idx="5">
                  <c:v>43281</c:v>
                </c:pt>
                <c:pt idx="6">
                  <c:v>43312</c:v>
                </c:pt>
                <c:pt idx="7">
                  <c:v>43343</c:v>
                </c:pt>
                <c:pt idx="8">
                  <c:v>43373</c:v>
                </c:pt>
                <c:pt idx="9">
                  <c:v>43404</c:v>
                </c:pt>
                <c:pt idx="10">
                  <c:v>43434</c:v>
                </c:pt>
                <c:pt idx="11">
                  <c:v>43465</c:v>
                </c:pt>
                <c:pt idx="12">
                  <c:v>43496</c:v>
                </c:pt>
                <c:pt idx="13">
                  <c:v>43524</c:v>
                </c:pt>
                <c:pt idx="14">
                  <c:v>43555</c:v>
                </c:pt>
              </c:numCache>
            </c:numRef>
          </c:cat>
          <c:val>
            <c:numRef>
              <c:f>Sheet3!$A$2</c:f>
              <c:numCache>
                <c:formatCode>yyyy"年"m"月";@</c:formatCode>
                <c:ptCount val="1"/>
                <c:pt idx="0">
                  <c:v>0</c:v>
                </c:pt>
              </c:numCache>
            </c:numRef>
          </c:val>
          <c:extLst>
            <c:ext xmlns:c16="http://schemas.microsoft.com/office/drawing/2014/chart" uri="{C3380CC4-5D6E-409C-BE32-E72D297353CC}">
              <c16:uniqueId val="{00000001-CD42-4F3A-95C7-820DA3653342}"/>
            </c:ext>
          </c:extLst>
        </c:ser>
        <c:ser>
          <c:idx val="2"/>
          <c:order val="2"/>
          <c:spPr>
            <a:solidFill>
              <a:schemeClr val="accent3"/>
            </a:solidFill>
            <a:ln>
              <a:noFill/>
            </a:ln>
            <a:effectLst/>
          </c:spPr>
          <c:invertIfNegative val="0"/>
          <c:cat>
            <c:numRef>
              <c:f>Sheet3!$A$4:$A$18</c:f>
              <c:numCache>
                <c:formatCode>yyyy"年"m"月";@</c:formatCode>
                <c:ptCount val="15"/>
                <c:pt idx="0">
                  <c:v>43069</c:v>
                </c:pt>
                <c:pt idx="1">
                  <c:v>43100</c:v>
                </c:pt>
                <c:pt idx="2">
                  <c:v>43190</c:v>
                </c:pt>
                <c:pt idx="3">
                  <c:v>43220</c:v>
                </c:pt>
                <c:pt idx="4">
                  <c:v>43251</c:v>
                </c:pt>
                <c:pt idx="5">
                  <c:v>43281</c:v>
                </c:pt>
                <c:pt idx="6">
                  <c:v>43312</c:v>
                </c:pt>
                <c:pt idx="7">
                  <c:v>43343</c:v>
                </c:pt>
                <c:pt idx="8">
                  <c:v>43373</c:v>
                </c:pt>
                <c:pt idx="9">
                  <c:v>43404</c:v>
                </c:pt>
                <c:pt idx="10">
                  <c:v>43434</c:v>
                </c:pt>
                <c:pt idx="11">
                  <c:v>43465</c:v>
                </c:pt>
                <c:pt idx="12">
                  <c:v>43496</c:v>
                </c:pt>
                <c:pt idx="13">
                  <c:v>43524</c:v>
                </c:pt>
                <c:pt idx="14">
                  <c:v>43555</c:v>
                </c:pt>
              </c:numCache>
            </c:numRef>
          </c:cat>
          <c:val>
            <c:numRef>
              <c:f>Sheet3!$B$2</c:f>
              <c:numCache>
                <c:formatCode>General</c:formatCode>
                <c:ptCount val="1"/>
                <c:pt idx="0">
                  <c:v>0</c:v>
                </c:pt>
              </c:numCache>
            </c:numRef>
          </c:val>
          <c:extLst>
            <c:ext xmlns:c16="http://schemas.microsoft.com/office/drawing/2014/chart" uri="{C3380CC4-5D6E-409C-BE32-E72D297353CC}">
              <c16:uniqueId val="{00000002-CD42-4F3A-95C7-820DA3653342}"/>
            </c:ext>
          </c:extLst>
        </c:ser>
        <c:dLbls>
          <c:showLegendKey val="0"/>
          <c:showVal val="0"/>
          <c:showCatName val="0"/>
          <c:showSerName val="0"/>
          <c:showPercent val="0"/>
          <c:showBubbleSize val="0"/>
        </c:dLbls>
        <c:gapWidth val="219"/>
        <c:overlap val="-27"/>
        <c:axId val="736726040"/>
        <c:axId val="736726696"/>
      </c:barChart>
      <c:dateAx>
        <c:axId val="736726040"/>
        <c:scaling>
          <c:orientation val="minMax"/>
        </c:scaling>
        <c:delete val="0"/>
        <c:axPos val="b"/>
        <c:numFmt formatCode="yyyy&quot;年&quot;m&quot;月&quot;;@"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楷体_GB2312" panose="02010609030101010101" pitchFamily="49" charset="-122"/>
                <a:cs typeface="+mn-cs"/>
              </a:defRPr>
            </a:pPr>
            <a:endParaRPr lang="zh-CN"/>
          </a:p>
        </c:txPr>
        <c:crossAx val="736726696"/>
        <c:crosses val="autoZero"/>
        <c:auto val="1"/>
        <c:lblOffset val="100"/>
        <c:baseTimeUnit val="months"/>
      </c:dateAx>
      <c:valAx>
        <c:axId val="736726696"/>
        <c:scaling>
          <c:orientation val="minMax"/>
          <c:min val="50000"/>
        </c:scaling>
        <c:delete val="0"/>
        <c:axPos val="l"/>
        <c:majorGridlines>
          <c:spPr>
            <a:ln w="9525" cap="flat" cmpd="sng" algn="ctr">
              <a:solidFill>
                <a:schemeClr val="tx1">
                  <a:lumMod val="15000"/>
                  <a:lumOff val="85000"/>
                </a:schemeClr>
              </a:solidFill>
              <a:round/>
            </a:ln>
            <a:effectLst/>
          </c:spPr>
        </c:majorGridlines>
        <c:numFmt formatCode="#,##0.0_);[Red]\(#,##0.0\)" sourceLinked="0"/>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楷体_GB2312" panose="02010609030101010101" pitchFamily="49" charset="-122"/>
                <a:cs typeface="+mn-cs"/>
              </a:defRPr>
            </a:pPr>
            <a:endParaRPr lang="zh-CN"/>
          </a:p>
        </c:txPr>
        <c:crossAx val="736726040"/>
        <c:crosses val="autoZero"/>
        <c:crossBetween val="between"/>
        <c:dispUnits>
          <c:builtInUnit val="tenThousands"/>
          <c:dispUnitsLbl>
            <c:layout/>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楷体_GB2312" panose="02010609030101010101" pitchFamily="49" charset="-122"/>
                    <a:cs typeface="+mn-cs"/>
                  </a:defRPr>
                </a:pPr>
                <a:endParaRPr lang="zh-CN"/>
              </a:p>
            </c:txPr>
          </c:dispUnitsLbl>
        </c:dispUnits>
      </c:valAx>
      <c:spPr>
        <a:noFill/>
        <a:ln>
          <a:noFill/>
        </a:ln>
        <a:effectLst/>
      </c:spPr>
    </c:plotArea>
    <c:plotVisOnly val="1"/>
    <c:dispBlanksAs val="gap"/>
    <c:showDLblsOverMax val="0"/>
  </c:chart>
  <c:spPr>
    <a:noFill/>
    <a:ln>
      <a:noFill/>
    </a:ln>
    <a:effectLst/>
  </c:spPr>
  <c:txPr>
    <a:bodyPr/>
    <a:lstStyle/>
    <a:p>
      <a:pPr>
        <a:defRPr sz="1400" b="1" baseline="0">
          <a:latin typeface="Times New Roman" panose="02020603050405020304" pitchFamily="18" charset="0"/>
          <a:ea typeface="楷体_GB2312" panose="02010609030101010101" pitchFamily="49" charset="-122"/>
        </a:defRPr>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237181227678104E-2"/>
          <c:y val="0.18141835276217094"/>
          <c:w val="0.90762818772321896"/>
          <c:h val="0.62083319388540559"/>
        </c:manualLayout>
      </c:layout>
      <c:lineChart>
        <c:grouping val="standard"/>
        <c:varyColors val="0"/>
        <c:ser>
          <c:idx val="0"/>
          <c:order val="0"/>
          <c:tx>
            <c:strRef>
              <c:f>Sheet1!$D$1</c:f>
              <c:strCache>
                <c:ptCount val="1"/>
                <c:pt idx="0">
                  <c:v>税收收入:企业所得税:当月值</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Sheet1!$A$27:$A$36</c:f>
              <c:numCache>
                <c:formatCode>yyyy\-mm;@</c:formatCode>
                <c:ptCount val="10"/>
                <c:pt idx="0">
                  <c:v>43220</c:v>
                </c:pt>
                <c:pt idx="1">
                  <c:v>43251</c:v>
                </c:pt>
                <c:pt idx="2">
                  <c:v>43281</c:v>
                </c:pt>
                <c:pt idx="3">
                  <c:v>43312</c:v>
                </c:pt>
                <c:pt idx="4">
                  <c:v>43343</c:v>
                </c:pt>
                <c:pt idx="5">
                  <c:v>43373</c:v>
                </c:pt>
                <c:pt idx="6">
                  <c:v>43404</c:v>
                </c:pt>
                <c:pt idx="7">
                  <c:v>43434</c:v>
                </c:pt>
                <c:pt idx="8">
                  <c:v>43465</c:v>
                </c:pt>
                <c:pt idx="9">
                  <c:v>43555</c:v>
                </c:pt>
              </c:numCache>
            </c:numRef>
          </c:cat>
          <c:val>
            <c:numRef>
              <c:f>Sheet1!$D$27:$D$36</c:f>
              <c:numCache>
                <c:formatCode>###,###,###,###,##0.00_ </c:formatCode>
                <c:ptCount val="10"/>
                <c:pt idx="0">
                  <c:v>5204.34</c:v>
                </c:pt>
                <c:pt idx="1">
                  <c:v>5579.8</c:v>
                </c:pt>
                <c:pt idx="2">
                  <c:v>4609.1000000000004</c:v>
                </c:pt>
                <c:pt idx="3">
                  <c:v>5268.4</c:v>
                </c:pt>
                <c:pt idx="4">
                  <c:v>766.39</c:v>
                </c:pt>
                <c:pt idx="5">
                  <c:v>790.72</c:v>
                </c:pt>
                <c:pt idx="6">
                  <c:v>3680.14</c:v>
                </c:pt>
                <c:pt idx="7">
                  <c:v>472.35</c:v>
                </c:pt>
                <c:pt idx="8">
                  <c:v>416.76</c:v>
                </c:pt>
                <c:pt idx="9">
                  <c:v>1675</c:v>
                </c:pt>
              </c:numCache>
            </c:numRef>
          </c:val>
          <c:smooth val="0"/>
          <c:extLst>
            <c:ext xmlns:c16="http://schemas.microsoft.com/office/drawing/2014/chart" uri="{C3380CC4-5D6E-409C-BE32-E72D297353CC}">
              <c16:uniqueId val="{00000000-A460-4D00-8F46-2D7B889930AA}"/>
            </c:ext>
          </c:extLst>
        </c:ser>
        <c:ser>
          <c:idx val="1"/>
          <c:order val="1"/>
          <c:tx>
            <c:strRef>
              <c:f>Sheet1!$E$1</c:f>
              <c:strCache>
                <c:ptCount val="1"/>
                <c:pt idx="0">
                  <c:v>税收收入:个人所得税:当月值</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dLblPos val="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A460-4D00-8F46-2D7B889930AA}"/>
                </c:ext>
              </c:extLst>
            </c:dLbl>
            <c:dLbl>
              <c:idx val="9"/>
              <c:layout/>
              <c:dLblPos val="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A460-4D00-8F46-2D7B889930AA}"/>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Times New Roman" panose="02020603050405020304" pitchFamily="18" charset="0"/>
                    <a:ea typeface="楷体_GB2312" panose="02010609030101010101" pitchFamily="49" charset="-122"/>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Sheet1!$A$27:$A$36</c:f>
              <c:numCache>
                <c:formatCode>yyyy\-mm;@</c:formatCode>
                <c:ptCount val="10"/>
                <c:pt idx="0">
                  <c:v>43220</c:v>
                </c:pt>
                <c:pt idx="1">
                  <c:v>43251</c:v>
                </c:pt>
                <c:pt idx="2">
                  <c:v>43281</c:v>
                </c:pt>
                <c:pt idx="3">
                  <c:v>43312</c:v>
                </c:pt>
                <c:pt idx="4">
                  <c:v>43343</c:v>
                </c:pt>
                <c:pt idx="5">
                  <c:v>43373</c:v>
                </c:pt>
                <c:pt idx="6">
                  <c:v>43404</c:v>
                </c:pt>
                <c:pt idx="7">
                  <c:v>43434</c:v>
                </c:pt>
                <c:pt idx="8">
                  <c:v>43465</c:v>
                </c:pt>
                <c:pt idx="9">
                  <c:v>43555</c:v>
                </c:pt>
              </c:numCache>
            </c:numRef>
          </c:cat>
          <c:val>
            <c:numRef>
              <c:f>Sheet1!$E$27:$E$36</c:f>
              <c:numCache>
                <c:formatCode>###,###,###,###,##0.00_ </c:formatCode>
                <c:ptCount val="10"/>
                <c:pt idx="0">
                  <c:v>1125.22</c:v>
                </c:pt>
                <c:pt idx="1">
                  <c:v>1156.51</c:v>
                </c:pt>
                <c:pt idx="2">
                  <c:v>1235.44</c:v>
                </c:pt>
                <c:pt idx="3">
                  <c:v>1097.8</c:v>
                </c:pt>
                <c:pt idx="4">
                  <c:v>1094.2</c:v>
                </c:pt>
                <c:pt idx="5">
                  <c:v>1030.08</c:v>
                </c:pt>
                <c:pt idx="6">
                  <c:v>938.13</c:v>
                </c:pt>
                <c:pt idx="7">
                  <c:v>700.34</c:v>
                </c:pt>
                <c:pt idx="8">
                  <c:v>884.63</c:v>
                </c:pt>
                <c:pt idx="9">
                  <c:v>913</c:v>
                </c:pt>
              </c:numCache>
            </c:numRef>
          </c:val>
          <c:smooth val="0"/>
          <c:extLst>
            <c:ext xmlns:c16="http://schemas.microsoft.com/office/drawing/2014/chart" uri="{C3380CC4-5D6E-409C-BE32-E72D297353CC}">
              <c16:uniqueId val="{00000001-A460-4D00-8F46-2D7B889930AA}"/>
            </c:ext>
          </c:extLst>
        </c:ser>
        <c:dLbls>
          <c:showLegendKey val="0"/>
          <c:showVal val="0"/>
          <c:showCatName val="0"/>
          <c:showSerName val="0"/>
          <c:showPercent val="0"/>
          <c:showBubbleSize val="0"/>
        </c:dLbls>
        <c:marker val="1"/>
        <c:smooth val="0"/>
        <c:axId val="828602752"/>
        <c:axId val="828604064"/>
      </c:lineChart>
      <c:dateAx>
        <c:axId val="828602752"/>
        <c:scaling>
          <c:orientation val="minMax"/>
        </c:scaling>
        <c:delete val="0"/>
        <c:axPos val="b"/>
        <c:numFmt formatCode="yyyy\-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楷体_GB2312" panose="02010609030101010101" pitchFamily="49" charset="-122"/>
                <a:cs typeface="+mn-cs"/>
              </a:defRPr>
            </a:pPr>
            <a:endParaRPr lang="zh-CN"/>
          </a:p>
        </c:txPr>
        <c:crossAx val="828604064"/>
        <c:crosses val="autoZero"/>
        <c:auto val="1"/>
        <c:lblOffset val="100"/>
        <c:baseTimeUnit val="months"/>
      </c:dateAx>
      <c:valAx>
        <c:axId val="828604064"/>
        <c:scaling>
          <c:orientation val="minMax"/>
        </c:scaling>
        <c:delete val="0"/>
        <c:axPos val="l"/>
        <c:majorGridlines>
          <c:spPr>
            <a:ln w="9525" cap="flat" cmpd="sng" algn="ctr">
              <a:solidFill>
                <a:schemeClr val="tx1">
                  <a:lumMod val="15000"/>
                  <a:lumOff val="85000"/>
                </a:schemeClr>
              </a:solidFill>
              <a:round/>
            </a:ln>
            <a:effectLst/>
          </c:spPr>
        </c:majorGridlines>
        <c:numFmt formatCode="#,##0.0_ " sourceLinked="0"/>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楷体_GB2312" panose="02010609030101010101" pitchFamily="49" charset="-122"/>
                <a:cs typeface="+mn-cs"/>
              </a:defRPr>
            </a:pPr>
            <a:endParaRPr lang="zh-CN"/>
          </a:p>
        </c:txPr>
        <c:crossAx val="828602752"/>
        <c:crosses val="autoZero"/>
        <c:crossBetween val="between"/>
        <c:dispUnits>
          <c:builtInUnit val="thousands"/>
        </c:dispUnits>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楷体_GB2312" panose="02010609030101010101" pitchFamily="49" charset="-122"/>
              <a:cs typeface="+mn-cs"/>
            </a:defRPr>
          </a:pPr>
          <a:endParaRPr lang="zh-CN"/>
        </a:p>
      </c:txPr>
    </c:legend>
    <c:plotVisOnly val="1"/>
    <c:dispBlanksAs val="gap"/>
    <c:showDLblsOverMax val="0"/>
  </c:chart>
  <c:spPr>
    <a:noFill/>
    <a:ln>
      <a:noFill/>
    </a:ln>
    <a:effectLst/>
  </c:spPr>
  <c:txPr>
    <a:bodyPr/>
    <a:lstStyle/>
    <a:p>
      <a:pPr>
        <a:defRPr sz="1400" b="1" baseline="0">
          <a:latin typeface="Times New Roman" panose="02020603050405020304" pitchFamily="18" charset="0"/>
          <a:ea typeface="楷体_GB2312" panose="02010609030101010101" pitchFamily="49" charset="-122"/>
        </a:defRPr>
      </a:pPr>
      <a:endParaRPr lang="zh-CN"/>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Sheet2!$B$1</c:f>
              <c:strCache>
                <c:ptCount val="1"/>
                <c:pt idx="0">
                  <c:v>公共财政支出:当月值</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dLbl>
              <c:idx val="11"/>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2313-46C3-B55E-B00856ECE70B}"/>
                </c:ext>
              </c:extLst>
            </c:dLbl>
            <c:dLbl>
              <c:idx val="20"/>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2313-46C3-B55E-B00856ECE70B}"/>
                </c:ext>
              </c:extLst>
            </c:dLbl>
            <c:dLbl>
              <c:idx val="21"/>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2313-46C3-B55E-B00856ECE70B}"/>
                </c:ext>
              </c:extLst>
            </c:dLbl>
            <c:numFmt formatCode="#,##0.00_);[Red]\(#,##0.00\)" sourceLinked="0"/>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Times New Roman" panose="02020603050405020304" pitchFamily="18" charset="0"/>
                    <a:ea typeface="楷体_GB2312" panose="02010609030101010101" pitchFamily="49" charset="-122"/>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Sheet2!$A$2:$A$23</c:f>
              <c:numCache>
                <c:formatCode>m/d/yyyy</c:formatCode>
                <c:ptCount val="22"/>
                <c:pt idx="0">
                  <c:v>42855</c:v>
                </c:pt>
                <c:pt idx="1">
                  <c:v>42886</c:v>
                </c:pt>
                <c:pt idx="2">
                  <c:v>42916</c:v>
                </c:pt>
                <c:pt idx="3">
                  <c:v>42947</c:v>
                </c:pt>
                <c:pt idx="4">
                  <c:v>42978</c:v>
                </c:pt>
                <c:pt idx="5">
                  <c:v>43008</c:v>
                </c:pt>
                <c:pt idx="6">
                  <c:v>43039</c:v>
                </c:pt>
                <c:pt idx="7">
                  <c:v>43069</c:v>
                </c:pt>
                <c:pt idx="8">
                  <c:v>43100</c:v>
                </c:pt>
                <c:pt idx="9">
                  <c:v>43131</c:v>
                </c:pt>
                <c:pt idx="10">
                  <c:v>43159</c:v>
                </c:pt>
                <c:pt idx="11">
                  <c:v>43190</c:v>
                </c:pt>
                <c:pt idx="12">
                  <c:v>43220</c:v>
                </c:pt>
                <c:pt idx="13">
                  <c:v>43251</c:v>
                </c:pt>
                <c:pt idx="14">
                  <c:v>43281</c:v>
                </c:pt>
                <c:pt idx="15">
                  <c:v>43312</c:v>
                </c:pt>
                <c:pt idx="16">
                  <c:v>43343</c:v>
                </c:pt>
                <c:pt idx="17">
                  <c:v>43373</c:v>
                </c:pt>
                <c:pt idx="18">
                  <c:v>43404</c:v>
                </c:pt>
                <c:pt idx="19">
                  <c:v>43434</c:v>
                </c:pt>
                <c:pt idx="20">
                  <c:v>43465</c:v>
                </c:pt>
                <c:pt idx="21">
                  <c:v>43555</c:v>
                </c:pt>
              </c:numCache>
            </c:numRef>
          </c:cat>
          <c:val>
            <c:numRef>
              <c:f>Sheet2!$B$2:$B$23</c:f>
              <c:numCache>
                <c:formatCode>General</c:formatCode>
                <c:ptCount val="22"/>
                <c:pt idx="0">
                  <c:v>13635.52</c:v>
                </c:pt>
                <c:pt idx="1">
                  <c:v>16914.75</c:v>
                </c:pt>
                <c:pt idx="2">
                  <c:v>27015.91</c:v>
                </c:pt>
                <c:pt idx="3">
                  <c:v>13496.04</c:v>
                </c:pt>
                <c:pt idx="4">
                  <c:v>14647.28</c:v>
                </c:pt>
                <c:pt idx="5">
                  <c:v>20246.400000000001</c:v>
                </c:pt>
                <c:pt idx="6">
                  <c:v>11121.79</c:v>
                </c:pt>
                <c:pt idx="7">
                  <c:v>16565.580000000002</c:v>
                </c:pt>
                <c:pt idx="8">
                  <c:v>23769.57</c:v>
                </c:pt>
                <c:pt idx="9">
                  <c:v>12927.57</c:v>
                </c:pt>
                <c:pt idx="10">
                  <c:v>16134.27</c:v>
                </c:pt>
                <c:pt idx="11">
                  <c:v>21935.15</c:v>
                </c:pt>
                <c:pt idx="12">
                  <c:v>14695.56</c:v>
                </c:pt>
                <c:pt idx="13">
                  <c:v>17002.669999999998</c:v>
                </c:pt>
                <c:pt idx="14">
                  <c:v>28896.89</c:v>
                </c:pt>
                <c:pt idx="15">
                  <c:v>13944.39</c:v>
                </c:pt>
                <c:pt idx="16">
                  <c:v>15136.95</c:v>
                </c:pt>
                <c:pt idx="17">
                  <c:v>22616</c:v>
                </c:pt>
                <c:pt idx="18">
                  <c:v>12030.8</c:v>
                </c:pt>
                <c:pt idx="19">
                  <c:v>16430.57</c:v>
                </c:pt>
                <c:pt idx="20">
                  <c:v>29155.13</c:v>
                </c:pt>
                <c:pt idx="21">
                  <c:v>25315</c:v>
                </c:pt>
              </c:numCache>
            </c:numRef>
          </c:val>
          <c:extLst>
            <c:ext xmlns:c16="http://schemas.microsoft.com/office/drawing/2014/chart" uri="{C3380CC4-5D6E-409C-BE32-E72D297353CC}">
              <c16:uniqueId val="{00000003-2313-46C3-B55E-B00856ECE70B}"/>
            </c:ext>
          </c:extLst>
        </c:ser>
        <c:ser>
          <c:idx val="1"/>
          <c:order val="1"/>
          <c:tx>
            <c:strRef>
              <c:f>Sheet2!$C$1</c:f>
              <c:strCache>
                <c:ptCount val="1"/>
                <c:pt idx="0">
                  <c:v>公共财政收入:当月值</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dLbl>
              <c:idx val="11"/>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2313-46C3-B55E-B00856ECE70B}"/>
                </c:ext>
              </c:extLst>
            </c:dLbl>
            <c:dLbl>
              <c:idx val="20"/>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2313-46C3-B55E-B00856ECE70B}"/>
                </c:ext>
              </c:extLst>
            </c:dLbl>
            <c:dLbl>
              <c:idx val="21"/>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6-2313-46C3-B55E-B00856ECE70B}"/>
                </c:ext>
              </c:extLst>
            </c:dLbl>
            <c:numFmt formatCode="#,##0.00_);[Red]\(#,##0.00\)" sourceLinked="0"/>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Times New Roman" panose="02020603050405020304" pitchFamily="18" charset="0"/>
                    <a:ea typeface="楷体_GB2312" panose="02010609030101010101" pitchFamily="49" charset="-122"/>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Sheet2!$A$2:$A$23</c:f>
              <c:numCache>
                <c:formatCode>m/d/yyyy</c:formatCode>
                <c:ptCount val="22"/>
                <c:pt idx="0">
                  <c:v>42855</c:v>
                </c:pt>
                <c:pt idx="1">
                  <c:v>42886</c:v>
                </c:pt>
                <c:pt idx="2">
                  <c:v>42916</c:v>
                </c:pt>
                <c:pt idx="3">
                  <c:v>42947</c:v>
                </c:pt>
                <c:pt idx="4">
                  <c:v>42978</c:v>
                </c:pt>
                <c:pt idx="5">
                  <c:v>43008</c:v>
                </c:pt>
                <c:pt idx="6">
                  <c:v>43039</c:v>
                </c:pt>
                <c:pt idx="7">
                  <c:v>43069</c:v>
                </c:pt>
                <c:pt idx="8">
                  <c:v>43100</c:v>
                </c:pt>
                <c:pt idx="9">
                  <c:v>43131</c:v>
                </c:pt>
                <c:pt idx="10">
                  <c:v>43159</c:v>
                </c:pt>
                <c:pt idx="11">
                  <c:v>43190</c:v>
                </c:pt>
                <c:pt idx="12">
                  <c:v>43220</c:v>
                </c:pt>
                <c:pt idx="13">
                  <c:v>43251</c:v>
                </c:pt>
                <c:pt idx="14">
                  <c:v>43281</c:v>
                </c:pt>
                <c:pt idx="15">
                  <c:v>43312</c:v>
                </c:pt>
                <c:pt idx="16">
                  <c:v>43343</c:v>
                </c:pt>
                <c:pt idx="17">
                  <c:v>43373</c:v>
                </c:pt>
                <c:pt idx="18">
                  <c:v>43404</c:v>
                </c:pt>
                <c:pt idx="19">
                  <c:v>43434</c:v>
                </c:pt>
                <c:pt idx="20">
                  <c:v>43465</c:v>
                </c:pt>
                <c:pt idx="21">
                  <c:v>43555</c:v>
                </c:pt>
              </c:numCache>
            </c:numRef>
          </c:cat>
          <c:val>
            <c:numRef>
              <c:f>Sheet2!$C$2:$C$23</c:f>
              <c:numCache>
                <c:formatCode>General</c:formatCode>
                <c:ptCount val="22"/>
                <c:pt idx="0">
                  <c:v>16784.2</c:v>
                </c:pt>
                <c:pt idx="1">
                  <c:v>16073.4</c:v>
                </c:pt>
                <c:pt idx="2">
                  <c:v>17082.37</c:v>
                </c:pt>
                <c:pt idx="3">
                  <c:v>16456.509999999998</c:v>
                </c:pt>
                <c:pt idx="4">
                  <c:v>10652.48</c:v>
                </c:pt>
                <c:pt idx="5">
                  <c:v>12713.96</c:v>
                </c:pt>
                <c:pt idx="6">
                  <c:v>16233.7</c:v>
                </c:pt>
                <c:pt idx="7">
                  <c:v>11385.29</c:v>
                </c:pt>
                <c:pt idx="8">
                  <c:v>10819.14</c:v>
                </c:pt>
                <c:pt idx="9">
                  <c:v>23621.08</c:v>
                </c:pt>
                <c:pt idx="10">
                  <c:v>12932.33</c:v>
                </c:pt>
                <c:pt idx="11">
                  <c:v>13993</c:v>
                </c:pt>
                <c:pt idx="12">
                  <c:v>18472.93</c:v>
                </c:pt>
                <c:pt idx="13">
                  <c:v>17631.12</c:v>
                </c:pt>
                <c:pt idx="14">
                  <c:v>17680.22</c:v>
                </c:pt>
                <c:pt idx="15">
                  <c:v>17460.669999999998</c:v>
                </c:pt>
                <c:pt idx="16">
                  <c:v>11076.85</c:v>
                </c:pt>
                <c:pt idx="17">
                  <c:v>12963.12</c:v>
                </c:pt>
                <c:pt idx="18">
                  <c:v>15726.61</c:v>
                </c:pt>
                <c:pt idx="19">
                  <c:v>10774.75</c:v>
                </c:pt>
                <c:pt idx="20">
                  <c:v>11019.32</c:v>
                </c:pt>
                <c:pt idx="21">
                  <c:v>14552</c:v>
                </c:pt>
              </c:numCache>
            </c:numRef>
          </c:val>
          <c:extLst>
            <c:ext xmlns:c16="http://schemas.microsoft.com/office/drawing/2014/chart" uri="{C3380CC4-5D6E-409C-BE32-E72D297353CC}">
              <c16:uniqueId val="{00000007-2313-46C3-B55E-B00856ECE70B}"/>
            </c:ext>
          </c:extLst>
        </c:ser>
        <c:dLbls>
          <c:showLegendKey val="0"/>
          <c:showVal val="0"/>
          <c:showCatName val="0"/>
          <c:showSerName val="0"/>
          <c:showPercent val="0"/>
          <c:showBubbleSize val="0"/>
        </c:dLbls>
        <c:gapWidth val="219"/>
        <c:overlap val="-27"/>
        <c:axId val="911317336"/>
        <c:axId val="911317664"/>
      </c:barChart>
      <c:lineChart>
        <c:grouping val="standard"/>
        <c:varyColors val="0"/>
        <c:ser>
          <c:idx val="2"/>
          <c:order val="2"/>
          <c:tx>
            <c:strRef>
              <c:f>Sheet2!$D$1</c:f>
              <c:strCache>
                <c:ptCount val="1"/>
                <c:pt idx="0">
                  <c:v>财政收支差额:当月值</c:v>
                </c:pt>
              </c:strCache>
            </c:strRef>
          </c:tx>
          <c:spPr>
            <a:ln w="28575" cap="rnd">
              <a:solidFill>
                <a:srgbClr val="003399">
                  <a:lumMod val="60000"/>
                  <a:lumOff val="40000"/>
                </a:srgbClr>
              </a:solidFill>
              <a:round/>
            </a:ln>
            <a:effectLst/>
          </c:spPr>
          <c:marker>
            <c:symbol val="none"/>
          </c:marker>
          <c:cat>
            <c:numRef>
              <c:f>Sheet2!$A$2:$A$23</c:f>
              <c:numCache>
                <c:formatCode>m/d/yyyy</c:formatCode>
                <c:ptCount val="22"/>
                <c:pt idx="0">
                  <c:v>42855</c:v>
                </c:pt>
                <c:pt idx="1">
                  <c:v>42886</c:v>
                </c:pt>
                <c:pt idx="2">
                  <c:v>42916</c:v>
                </c:pt>
                <c:pt idx="3">
                  <c:v>42947</c:v>
                </c:pt>
                <c:pt idx="4">
                  <c:v>42978</c:v>
                </c:pt>
                <c:pt idx="5">
                  <c:v>43008</c:v>
                </c:pt>
                <c:pt idx="6">
                  <c:v>43039</c:v>
                </c:pt>
                <c:pt idx="7">
                  <c:v>43069</c:v>
                </c:pt>
                <c:pt idx="8">
                  <c:v>43100</c:v>
                </c:pt>
                <c:pt idx="9">
                  <c:v>43131</c:v>
                </c:pt>
                <c:pt idx="10">
                  <c:v>43159</c:v>
                </c:pt>
                <c:pt idx="11">
                  <c:v>43190</c:v>
                </c:pt>
                <c:pt idx="12">
                  <c:v>43220</c:v>
                </c:pt>
                <c:pt idx="13">
                  <c:v>43251</c:v>
                </c:pt>
                <c:pt idx="14">
                  <c:v>43281</c:v>
                </c:pt>
                <c:pt idx="15">
                  <c:v>43312</c:v>
                </c:pt>
                <c:pt idx="16">
                  <c:v>43343</c:v>
                </c:pt>
                <c:pt idx="17">
                  <c:v>43373</c:v>
                </c:pt>
                <c:pt idx="18">
                  <c:v>43404</c:v>
                </c:pt>
                <c:pt idx="19">
                  <c:v>43434</c:v>
                </c:pt>
                <c:pt idx="20">
                  <c:v>43465</c:v>
                </c:pt>
                <c:pt idx="21">
                  <c:v>43555</c:v>
                </c:pt>
              </c:numCache>
            </c:numRef>
          </c:cat>
          <c:val>
            <c:numRef>
              <c:f>Sheet2!$D$2:$D$23</c:f>
              <c:numCache>
                <c:formatCode>General</c:formatCode>
                <c:ptCount val="22"/>
                <c:pt idx="0">
                  <c:v>3148.68</c:v>
                </c:pt>
                <c:pt idx="1">
                  <c:v>-841.35</c:v>
                </c:pt>
                <c:pt idx="2">
                  <c:v>-9933.5400000000009</c:v>
                </c:pt>
                <c:pt idx="3">
                  <c:v>2960.47</c:v>
                </c:pt>
                <c:pt idx="4">
                  <c:v>-3994.8</c:v>
                </c:pt>
                <c:pt idx="5">
                  <c:v>-7532.44</c:v>
                </c:pt>
                <c:pt idx="6">
                  <c:v>5111.91</c:v>
                </c:pt>
                <c:pt idx="7">
                  <c:v>-5180.29</c:v>
                </c:pt>
                <c:pt idx="8">
                  <c:v>-12950.43</c:v>
                </c:pt>
                <c:pt idx="9">
                  <c:v>10693.51</c:v>
                </c:pt>
                <c:pt idx="10">
                  <c:v>-3201.94</c:v>
                </c:pt>
                <c:pt idx="11">
                  <c:v>-7942.15</c:v>
                </c:pt>
                <c:pt idx="12">
                  <c:v>3777.37</c:v>
                </c:pt>
                <c:pt idx="13">
                  <c:v>628.45000000000005</c:v>
                </c:pt>
                <c:pt idx="14">
                  <c:v>-11216.67</c:v>
                </c:pt>
                <c:pt idx="15">
                  <c:v>3516.28</c:v>
                </c:pt>
                <c:pt idx="16">
                  <c:v>-4060.1</c:v>
                </c:pt>
                <c:pt idx="17">
                  <c:v>-9652.8799999999992</c:v>
                </c:pt>
                <c:pt idx="18">
                  <c:v>3695.81</c:v>
                </c:pt>
                <c:pt idx="19">
                  <c:v>-5655.82</c:v>
                </c:pt>
                <c:pt idx="20">
                  <c:v>-18135.810000000001</c:v>
                </c:pt>
                <c:pt idx="21">
                  <c:v>-10763</c:v>
                </c:pt>
              </c:numCache>
            </c:numRef>
          </c:val>
          <c:smooth val="0"/>
          <c:extLst>
            <c:ext xmlns:c16="http://schemas.microsoft.com/office/drawing/2014/chart" uri="{C3380CC4-5D6E-409C-BE32-E72D297353CC}">
              <c16:uniqueId val="{00000008-2313-46C3-B55E-B00856ECE70B}"/>
            </c:ext>
          </c:extLst>
        </c:ser>
        <c:dLbls>
          <c:showLegendKey val="0"/>
          <c:showVal val="0"/>
          <c:showCatName val="0"/>
          <c:showSerName val="0"/>
          <c:showPercent val="0"/>
          <c:showBubbleSize val="0"/>
        </c:dLbls>
        <c:marker val="1"/>
        <c:smooth val="0"/>
        <c:axId val="911317336"/>
        <c:axId val="911317664"/>
      </c:lineChart>
      <c:catAx>
        <c:axId val="911317336"/>
        <c:scaling>
          <c:orientation val="minMax"/>
        </c:scaling>
        <c:delete val="0"/>
        <c:axPos val="b"/>
        <c:numFmt formatCode="m/d/yyyy"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楷体_GB2312" panose="02010609030101010101" pitchFamily="49" charset="-122"/>
                <a:cs typeface="+mn-cs"/>
              </a:defRPr>
            </a:pPr>
            <a:endParaRPr lang="zh-CN"/>
          </a:p>
        </c:txPr>
        <c:crossAx val="911317664"/>
        <c:crosses val="autoZero"/>
        <c:auto val="0"/>
        <c:lblAlgn val="ctr"/>
        <c:lblOffset val="100"/>
        <c:noMultiLvlLbl val="0"/>
      </c:catAx>
      <c:valAx>
        <c:axId val="911317664"/>
        <c:scaling>
          <c:orientation val="minMax"/>
          <c:max val="30000"/>
          <c:min val="-20000"/>
        </c:scaling>
        <c:delete val="0"/>
        <c:axPos val="l"/>
        <c:majorGridlines>
          <c:spPr>
            <a:ln>
              <a:solidFill>
                <a:schemeClr val="tx1">
                  <a:lumMod val="15000"/>
                  <a:lumOff val="85000"/>
                </a:schemeClr>
              </a:solidFill>
            </a:ln>
            <a:effectLst/>
          </c:spPr>
        </c:majorGridlines>
        <c:numFmt formatCode="#,##0.0_ " sourceLinked="0"/>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楷体_GB2312" panose="02010609030101010101" pitchFamily="49" charset="-122"/>
                <a:cs typeface="+mn-cs"/>
              </a:defRPr>
            </a:pPr>
            <a:endParaRPr lang="zh-CN"/>
          </a:p>
        </c:txPr>
        <c:crossAx val="911317336"/>
        <c:crosses val="autoZero"/>
        <c:crossBetween val="between"/>
        <c:dispUnits>
          <c:builtInUnit val="tenThousands"/>
        </c:dispUnits>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楷体_GB2312" panose="02010609030101010101" pitchFamily="49" charset="-122"/>
              <a:cs typeface="+mn-cs"/>
            </a:defRPr>
          </a:pPr>
          <a:endParaRPr lang="zh-CN"/>
        </a:p>
      </c:txPr>
    </c:legend>
    <c:plotVisOnly val="1"/>
    <c:dispBlanksAs val="gap"/>
    <c:showDLblsOverMax val="0"/>
  </c:chart>
  <c:spPr>
    <a:noFill/>
    <a:ln>
      <a:noFill/>
    </a:ln>
    <a:effectLst/>
  </c:spPr>
  <c:txPr>
    <a:bodyPr/>
    <a:lstStyle/>
    <a:p>
      <a:pPr>
        <a:defRPr sz="1400" b="1" baseline="0">
          <a:latin typeface="Times New Roman" panose="02020603050405020304" pitchFamily="18" charset="0"/>
          <a:ea typeface="楷体_GB2312" panose="02010609030101010101" pitchFamily="49" charset="-122"/>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2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cap="flat" cmpd="sng" algn="ctr">
        <a:solidFill>
          <a:schemeClr val="tx1">
            <a:lumMod val="65000"/>
            <a:lumOff val="35000"/>
          </a:schemeClr>
        </a:solidFill>
        <a:round/>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15875" cap="flat" cmpd="sng" algn="ctr">
        <a:solidFill>
          <a:schemeClr val="tx1">
            <a:lumMod val="65000"/>
            <a:lumOff val="3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0099840-D686-4E46-BFC0-EB486B53177B}" type="doc">
      <dgm:prSet loTypeId="urn:microsoft.com/office/officeart/2005/8/layout/venn1" loCatId="relationship" qsTypeId="urn:microsoft.com/office/officeart/2005/8/quickstyle/simple1#1" qsCatId="simple" csTypeId="urn:microsoft.com/office/officeart/2005/8/colors/accent1_2#1" csCatId="accent1"/>
      <dgm:spPr/>
      <dgm:t>
        <a:bodyPr/>
        <a:lstStyle/>
        <a:p>
          <a:endParaRPr lang="zh-CN" altLang="en-US"/>
        </a:p>
      </dgm:t>
    </dgm:pt>
    <dgm:pt modelId="{0A962200-5122-470B-B34E-D3120BB691C4}">
      <dgm:prSet/>
      <dgm:spPr/>
      <dgm:t>
        <a:bodyPr/>
        <a:lstStyle/>
        <a:p>
          <a:pPr rtl="0"/>
          <a:r>
            <a:rPr lang="en-US" smtClean="0"/>
            <a:t>11</a:t>
          </a:r>
          <a:r>
            <a:rPr lang="zh-CN" smtClean="0"/>
            <a:t>月份人民币名义有效汇率指数为</a:t>
          </a:r>
          <a:r>
            <a:rPr lang="en-US" smtClean="0"/>
            <a:t>117.87</a:t>
          </a:r>
          <a:r>
            <a:rPr lang="zh-CN" smtClean="0"/>
            <a:t>，而实际有效汇率指数为</a:t>
          </a:r>
          <a:r>
            <a:rPr lang="en-US" smtClean="0"/>
            <a:t>121.39</a:t>
          </a:r>
          <a:endParaRPr lang="zh-CN"/>
        </a:p>
      </dgm:t>
    </dgm:pt>
    <dgm:pt modelId="{9EEF9864-A1E3-4A15-BE3E-4E9F63696089}" type="parTrans" cxnId="{62E3DB32-59C1-4937-88C4-6DC0480D1350}">
      <dgm:prSet/>
      <dgm:spPr/>
      <dgm:t>
        <a:bodyPr/>
        <a:lstStyle/>
        <a:p>
          <a:endParaRPr lang="zh-CN" altLang="en-US"/>
        </a:p>
      </dgm:t>
    </dgm:pt>
    <dgm:pt modelId="{35C70D0D-1FFE-46CF-A1DC-4ED4D720EB8A}" type="sibTrans" cxnId="{62E3DB32-59C1-4937-88C4-6DC0480D1350}">
      <dgm:prSet/>
      <dgm:spPr/>
      <dgm:t>
        <a:bodyPr/>
        <a:lstStyle/>
        <a:p>
          <a:endParaRPr lang="zh-CN" altLang="en-US"/>
        </a:p>
      </dgm:t>
    </dgm:pt>
    <dgm:pt modelId="{D5AC3172-9156-481B-B9BA-F3B94E7351D7}" type="pres">
      <dgm:prSet presAssocID="{00099840-D686-4E46-BFC0-EB486B53177B}" presName="compositeShape" presStyleCnt="0">
        <dgm:presLayoutVars>
          <dgm:chMax val="7"/>
          <dgm:dir/>
          <dgm:resizeHandles val="exact"/>
        </dgm:presLayoutVars>
      </dgm:prSet>
      <dgm:spPr/>
      <dgm:t>
        <a:bodyPr/>
        <a:lstStyle/>
        <a:p>
          <a:endParaRPr lang="zh-CN" altLang="en-US"/>
        </a:p>
      </dgm:t>
    </dgm:pt>
    <dgm:pt modelId="{646D3046-F60D-48BB-A02E-D3B3BDEDD586}" type="pres">
      <dgm:prSet presAssocID="{0A962200-5122-470B-B34E-D3120BB691C4}" presName="circ1TxSh" presStyleLbl="vennNode1" presStyleIdx="0" presStyleCnt="1"/>
      <dgm:spPr/>
      <dgm:t>
        <a:bodyPr/>
        <a:lstStyle/>
        <a:p>
          <a:endParaRPr lang="zh-CN" altLang="en-US"/>
        </a:p>
      </dgm:t>
    </dgm:pt>
  </dgm:ptLst>
  <dgm:cxnLst>
    <dgm:cxn modelId="{62E3DB32-59C1-4937-88C4-6DC0480D1350}" srcId="{00099840-D686-4E46-BFC0-EB486B53177B}" destId="{0A962200-5122-470B-B34E-D3120BB691C4}" srcOrd="0" destOrd="0" parTransId="{9EEF9864-A1E3-4A15-BE3E-4E9F63696089}" sibTransId="{35C70D0D-1FFE-46CF-A1DC-4ED4D720EB8A}"/>
    <dgm:cxn modelId="{568A47CA-E95E-4638-AE25-E5C0CB717970}" type="presOf" srcId="{00099840-D686-4E46-BFC0-EB486B53177B}" destId="{D5AC3172-9156-481B-B9BA-F3B94E7351D7}" srcOrd="0" destOrd="0" presId="urn:microsoft.com/office/officeart/2005/8/layout/venn1"/>
    <dgm:cxn modelId="{705229A6-1668-4283-B468-99E710D09C7F}" type="presOf" srcId="{0A962200-5122-470B-B34E-D3120BB691C4}" destId="{646D3046-F60D-48BB-A02E-D3B3BDEDD586}" srcOrd="0" destOrd="0" presId="urn:microsoft.com/office/officeart/2005/8/layout/venn1"/>
    <dgm:cxn modelId="{5D796678-D5BC-4D36-8AD6-EC77882B40B9}" type="presParOf" srcId="{D5AC3172-9156-481B-B9BA-F3B94E7351D7}" destId="{646D3046-F60D-48BB-A02E-D3B3BDEDD586}"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B64FA4-79E4-4AB0-BC5F-2DFF7028E128}" type="doc">
      <dgm:prSet loTypeId="urn:microsoft.com/office/officeart/2005/8/layout/venn1" loCatId="relationship" qsTypeId="urn:microsoft.com/office/officeart/2005/8/quickstyle/simple1#2" qsCatId="simple" csTypeId="urn:microsoft.com/office/officeart/2005/8/colors/accent1_2#2" csCatId="accent1"/>
      <dgm:spPr/>
      <dgm:t>
        <a:bodyPr/>
        <a:lstStyle/>
        <a:p>
          <a:endParaRPr lang="zh-CN" altLang="en-US"/>
        </a:p>
      </dgm:t>
    </dgm:pt>
    <dgm:pt modelId="{27559EDC-BFF8-4ACC-9F90-77625186A84C}">
      <dgm:prSet/>
      <dgm:spPr/>
      <dgm:t>
        <a:bodyPr/>
        <a:lstStyle/>
        <a:p>
          <a:pPr rtl="0"/>
          <a:r>
            <a:rPr lang="zh-CN" b="0" dirty="0" smtClean="0"/>
            <a:t>三季度，中国城镇居民人均可支配收入累计</a:t>
          </a:r>
          <a:r>
            <a:rPr lang="en-US" b="0" dirty="0" err="1" smtClean="0"/>
            <a:t>同比</a:t>
          </a:r>
          <a:r>
            <a:rPr lang="zh-CN" b="0" dirty="0" smtClean="0"/>
            <a:t>增长</a:t>
          </a:r>
          <a:r>
            <a:rPr lang="en-US" b="0" dirty="0" smtClean="0"/>
            <a:t>6.59%</a:t>
          </a:r>
          <a:r>
            <a:rPr lang="zh-CN" b="0" dirty="0" smtClean="0"/>
            <a:t>，人均消费累计同比增长</a:t>
          </a:r>
          <a:r>
            <a:rPr lang="en-US" b="0" dirty="0" smtClean="0"/>
            <a:t>4.53%</a:t>
          </a:r>
          <a:r>
            <a:rPr lang="zh-CN" b="0" dirty="0" smtClean="0"/>
            <a:t>；</a:t>
          </a:r>
          <a:r>
            <a:rPr lang="en-US" b="0" dirty="0" smtClean="0"/>
            <a:t>11</a:t>
          </a:r>
          <a:r>
            <a:rPr lang="zh-CN" b="0" dirty="0" smtClean="0"/>
            <a:t>月份社会消费品零售总额累计同比增长</a:t>
          </a:r>
          <a:r>
            <a:rPr lang="en-US" b="0" dirty="0" smtClean="0"/>
            <a:t>10.20%</a:t>
          </a:r>
          <a:r>
            <a:rPr lang="zh-CN" b="0" dirty="0" smtClean="0"/>
            <a:t>。</a:t>
          </a:r>
          <a:endParaRPr lang="zh-CN" b="0" dirty="0"/>
        </a:p>
      </dgm:t>
    </dgm:pt>
    <dgm:pt modelId="{22E03014-230D-4CD4-863C-3F9ED6782BF4}" type="parTrans" cxnId="{8729032D-2701-43C5-8461-7E8898DF0D85}">
      <dgm:prSet/>
      <dgm:spPr/>
      <dgm:t>
        <a:bodyPr/>
        <a:lstStyle/>
        <a:p>
          <a:endParaRPr lang="zh-CN" altLang="en-US"/>
        </a:p>
      </dgm:t>
    </dgm:pt>
    <dgm:pt modelId="{F9155E9E-0A01-4C07-A0BE-519ADBCF53A4}" type="sibTrans" cxnId="{8729032D-2701-43C5-8461-7E8898DF0D85}">
      <dgm:prSet/>
      <dgm:spPr/>
      <dgm:t>
        <a:bodyPr/>
        <a:lstStyle/>
        <a:p>
          <a:endParaRPr lang="zh-CN" altLang="en-US"/>
        </a:p>
      </dgm:t>
    </dgm:pt>
    <dgm:pt modelId="{A8F625CE-41EB-4627-BB9A-417E9936073E}" type="pres">
      <dgm:prSet presAssocID="{33B64FA4-79E4-4AB0-BC5F-2DFF7028E128}" presName="compositeShape" presStyleCnt="0">
        <dgm:presLayoutVars>
          <dgm:chMax val="7"/>
          <dgm:dir/>
          <dgm:resizeHandles val="exact"/>
        </dgm:presLayoutVars>
      </dgm:prSet>
      <dgm:spPr/>
      <dgm:t>
        <a:bodyPr/>
        <a:lstStyle/>
        <a:p>
          <a:endParaRPr lang="zh-CN" altLang="en-US"/>
        </a:p>
      </dgm:t>
    </dgm:pt>
    <dgm:pt modelId="{57FF13BF-23AD-4D69-A9BD-E515ABF93C20}" type="pres">
      <dgm:prSet presAssocID="{27559EDC-BFF8-4ACC-9F90-77625186A84C}" presName="circ1TxSh" presStyleLbl="vennNode1" presStyleIdx="0" presStyleCnt="1" custLinFactX="100000" custLinFactNeighborX="181273" custLinFactNeighborY="-30677"/>
      <dgm:spPr/>
      <dgm:t>
        <a:bodyPr/>
        <a:lstStyle/>
        <a:p>
          <a:endParaRPr lang="zh-CN" altLang="en-US"/>
        </a:p>
      </dgm:t>
    </dgm:pt>
  </dgm:ptLst>
  <dgm:cxnLst>
    <dgm:cxn modelId="{8729032D-2701-43C5-8461-7E8898DF0D85}" srcId="{33B64FA4-79E4-4AB0-BC5F-2DFF7028E128}" destId="{27559EDC-BFF8-4ACC-9F90-77625186A84C}" srcOrd="0" destOrd="0" parTransId="{22E03014-230D-4CD4-863C-3F9ED6782BF4}" sibTransId="{F9155E9E-0A01-4C07-A0BE-519ADBCF53A4}"/>
    <dgm:cxn modelId="{10760EEF-3698-49CE-82D2-1EE0803F6154}" type="presOf" srcId="{33B64FA4-79E4-4AB0-BC5F-2DFF7028E128}" destId="{A8F625CE-41EB-4627-BB9A-417E9936073E}" srcOrd="0" destOrd="0" presId="urn:microsoft.com/office/officeart/2005/8/layout/venn1"/>
    <dgm:cxn modelId="{219E9764-B9A4-473B-8BD8-A980C125F5CD}" type="presOf" srcId="{27559EDC-BFF8-4ACC-9F90-77625186A84C}" destId="{57FF13BF-23AD-4D69-A9BD-E515ABF93C20}" srcOrd="0" destOrd="0" presId="urn:microsoft.com/office/officeart/2005/8/layout/venn1"/>
    <dgm:cxn modelId="{D5C69FB3-D858-44A8-818A-574BCD5EBF8F}" type="presParOf" srcId="{A8F625CE-41EB-4627-BB9A-417E9936073E}" destId="{57FF13BF-23AD-4D69-A9BD-E515ABF93C20}"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D3046-F60D-48BB-A02E-D3B3BDEDD586}">
      <dsp:nvSpPr>
        <dsp:cNvPr id="0" name=""/>
        <dsp:cNvSpPr/>
      </dsp:nvSpPr>
      <dsp:spPr>
        <a:xfrm>
          <a:off x="0" y="493018"/>
          <a:ext cx="2758380" cy="275838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44550" rtl="0">
            <a:lnSpc>
              <a:spcPct val="90000"/>
            </a:lnSpc>
            <a:spcBef>
              <a:spcPct val="0"/>
            </a:spcBef>
            <a:spcAft>
              <a:spcPct val="35000"/>
            </a:spcAft>
          </a:pPr>
          <a:r>
            <a:rPr lang="en-US" sz="1900" kern="1200" smtClean="0"/>
            <a:t>11</a:t>
          </a:r>
          <a:r>
            <a:rPr lang="zh-CN" sz="1900" kern="1200" smtClean="0"/>
            <a:t>月份人民币名义有效汇率指数为</a:t>
          </a:r>
          <a:r>
            <a:rPr lang="en-US" sz="1900" kern="1200" smtClean="0"/>
            <a:t>117.87</a:t>
          </a:r>
          <a:r>
            <a:rPr lang="zh-CN" sz="1900" kern="1200" smtClean="0"/>
            <a:t>，而实际有效汇率指数为</a:t>
          </a:r>
          <a:r>
            <a:rPr lang="en-US" sz="1900" kern="1200" smtClean="0"/>
            <a:t>121.39</a:t>
          </a:r>
          <a:endParaRPr lang="zh-CN" sz="1900" kern="1200"/>
        </a:p>
      </dsp:txBody>
      <dsp:txXfrm>
        <a:off x="403955" y="896973"/>
        <a:ext cx="1950470" cy="19504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F13BF-23AD-4D69-A9BD-E515ABF93C20}">
      <dsp:nvSpPr>
        <dsp:cNvPr id="0" name=""/>
        <dsp:cNvSpPr/>
      </dsp:nvSpPr>
      <dsp:spPr>
        <a:xfrm>
          <a:off x="0" y="0"/>
          <a:ext cx="2880320" cy="28803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66750" rtl="0">
            <a:lnSpc>
              <a:spcPct val="90000"/>
            </a:lnSpc>
            <a:spcBef>
              <a:spcPct val="0"/>
            </a:spcBef>
            <a:spcAft>
              <a:spcPct val="35000"/>
            </a:spcAft>
          </a:pPr>
          <a:r>
            <a:rPr lang="zh-CN" sz="1500" b="0" kern="1200" dirty="0" smtClean="0"/>
            <a:t>三季度，中国城镇居民人均可支配收入累计</a:t>
          </a:r>
          <a:r>
            <a:rPr lang="en-US" sz="1500" b="0" kern="1200" dirty="0" err="1" smtClean="0"/>
            <a:t>同比</a:t>
          </a:r>
          <a:r>
            <a:rPr lang="zh-CN" sz="1500" b="0" kern="1200" dirty="0" smtClean="0"/>
            <a:t>增长</a:t>
          </a:r>
          <a:r>
            <a:rPr lang="en-US" sz="1500" b="0" kern="1200" dirty="0" smtClean="0"/>
            <a:t>6.59%</a:t>
          </a:r>
          <a:r>
            <a:rPr lang="zh-CN" sz="1500" b="0" kern="1200" dirty="0" smtClean="0"/>
            <a:t>，人均消费累计同比增长</a:t>
          </a:r>
          <a:r>
            <a:rPr lang="en-US" sz="1500" b="0" kern="1200" dirty="0" smtClean="0"/>
            <a:t>4.53%</a:t>
          </a:r>
          <a:r>
            <a:rPr lang="zh-CN" sz="1500" b="0" kern="1200" dirty="0" smtClean="0"/>
            <a:t>；</a:t>
          </a:r>
          <a:r>
            <a:rPr lang="en-US" sz="1500" b="0" kern="1200" dirty="0" smtClean="0"/>
            <a:t>11</a:t>
          </a:r>
          <a:r>
            <a:rPr lang="zh-CN" sz="1500" b="0" kern="1200" dirty="0" smtClean="0"/>
            <a:t>月份社会消费品零售总额累计同比增长</a:t>
          </a:r>
          <a:r>
            <a:rPr lang="en-US" sz="1500" b="0" kern="1200" dirty="0" smtClean="0"/>
            <a:t>10.20%</a:t>
          </a:r>
          <a:r>
            <a:rPr lang="zh-CN" sz="1500" b="0" kern="1200" dirty="0" smtClean="0"/>
            <a:t>。</a:t>
          </a:r>
          <a:endParaRPr lang="zh-CN" sz="1500" b="0" kern="1200" dirty="0"/>
        </a:p>
      </dsp:txBody>
      <dsp:txXfrm>
        <a:off x="421813" y="421813"/>
        <a:ext cx="2036694" cy="203669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kumimoji="1" sz="1200" smtClean="0"/>
            </a:lvl1pPr>
          </a:lstStyle>
          <a:p>
            <a:pPr>
              <a:defRPr/>
            </a:pPr>
            <a:endParaRPr lang="zh-CN" altLang="en-US"/>
          </a:p>
        </p:txBody>
      </p:sp>
      <p:sp>
        <p:nvSpPr>
          <p:cNvPr id="3" name="日期占位符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kumimoji="1" sz="1200" smtClean="0"/>
            </a:lvl1pPr>
          </a:lstStyle>
          <a:p>
            <a:pPr>
              <a:defRPr/>
            </a:pPr>
            <a:r>
              <a:rPr lang="en-US" altLang="zh-CN" smtClean="0"/>
              <a:t>2018/1/15</a:t>
            </a:r>
            <a:endParaRPr lang="zh-CN" altLang="en-US"/>
          </a:p>
        </p:txBody>
      </p:sp>
      <p:sp>
        <p:nvSpPr>
          <p:cNvPr id="4" name="页脚占位符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kumimoji="1" sz="1200" smtClean="0"/>
            </a:lvl1pPr>
          </a:lstStyle>
          <a:p>
            <a:pPr>
              <a:defRPr/>
            </a:pPr>
            <a:r>
              <a:rPr lang="en-US" altLang="zh-CN" smtClean="0"/>
              <a:t>FENG</a:t>
            </a:r>
            <a:endParaRPr lang="zh-CN" altLang="en-US"/>
          </a:p>
        </p:txBody>
      </p:sp>
      <p:sp>
        <p:nvSpPr>
          <p:cNvPr id="5" name="幻灯片编号占位符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kumimoji="1" sz="1200" smtClean="0"/>
            </a:lvl1pPr>
          </a:lstStyle>
          <a:p>
            <a:pPr>
              <a:defRPr/>
            </a:pPr>
            <a:fld id="{A2E59F7A-AF37-D24B-8536-DAB765AA1DE9}" type="slidenum">
              <a:rPr lang="zh-CN" altLang="en-US"/>
              <a:t>‹#›</a:t>
            </a:fld>
            <a:endParaRPr lang="zh-CN" altLang="en-US"/>
          </a:p>
        </p:txBody>
      </p:sp>
    </p:spTree>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eaLnBrk="1" hangingPunct="1">
              <a:defRPr sz="1200">
                <a:latin typeface="Calibri" panose="020F0502020204030204" charset="0"/>
                <a:ea typeface="微软雅黑" panose="020B0503020204020204" pitchFamily="34" charset="-122"/>
              </a:defRPr>
            </a:lvl1pPr>
          </a:lstStyle>
          <a:p>
            <a:pPr>
              <a:defRPr/>
            </a:pPr>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eaLnBrk="1" hangingPunct="1">
              <a:defRPr sz="1200">
                <a:latin typeface="Calibri" panose="020F0502020204030204" charset="0"/>
                <a:ea typeface="微软雅黑" panose="020B0503020204020204" pitchFamily="34" charset="-122"/>
              </a:defRPr>
            </a:lvl1pPr>
          </a:lstStyle>
          <a:p>
            <a:pPr>
              <a:defRPr/>
            </a:pPr>
            <a:r>
              <a:rPr lang="en-US" altLang="zh-CN" smtClean="0"/>
              <a:t>2018/1/15</a:t>
            </a:r>
            <a:endParaRPr lang="zh-CN" altLang="en-US" dirty="0"/>
          </a:p>
        </p:txBody>
      </p:sp>
      <p:sp>
        <p:nvSpPr>
          <p:cNvPr id="4" name="幻灯片图像占位符 3"/>
          <p:cNvSpPr>
            <a:spLocks noGrp="1" noRot="1" noChangeAspect="1"/>
          </p:cNvSpPr>
          <p:nvPr>
            <p:ph type="sldImg" idx="2"/>
          </p:nvPr>
        </p:nvSpPr>
        <p:spPr>
          <a:xfrm>
            <a:off x="92075" y="744538"/>
            <a:ext cx="6613525" cy="3722687"/>
          </a:xfrm>
          <a:prstGeom prst="rect">
            <a:avLst/>
          </a:prstGeom>
          <a:noFill/>
          <a:ln w="12700">
            <a:solidFill>
              <a:prstClr val="black"/>
            </a:solidFill>
          </a:ln>
        </p:spPr>
        <p:txBody>
          <a:bodyPr vert="horz" lIns="91440" tIns="45720" rIns="91440" bIns="45720" rtlCol="0" anchor="ctr"/>
          <a:lstStyle/>
          <a:p>
            <a:pPr lvl="0"/>
            <a:endParaRPr lang="zh-CN" altLang="en-US" noProof="0" dirty="0"/>
          </a:p>
        </p:txBody>
      </p:sp>
      <p:sp>
        <p:nvSpPr>
          <p:cNvPr id="5" name="备注占位符 4"/>
          <p:cNvSpPr>
            <a:spLocks noGrp="1"/>
          </p:cNvSpPr>
          <p:nvPr>
            <p:ph type="body" sz="quarter" idx="3"/>
          </p:nvPr>
        </p:nvSpPr>
        <p:spPr>
          <a:xfrm>
            <a:off x="679768" y="4715907"/>
            <a:ext cx="5438140" cy="4467701"/>
          </a:xfrm>
          <a:prstGeom prst="rect">
            <a:avLst/>
          </a:prstGeom>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eaLnBrk="1" hangingPunct="1">
              <a:defRPr sz="1200">
                <a:latin typeface="Calibri" panose="020F0502020204030204" charset="0"/>
                <a:ea typeface="微软雅黑" panose="020B0503020204020204" pitchFamily="34" charset="-122"/>
              </a:defRPr>
            </a:lvl1pPr>
          </a:lstStyle>
          <a:p>
            <a:pPr>
              <a:defRPr/>
            </a:pPr>
            <a:r>
              <a:rPr lang="en-US" altLang="zh-CN" smtClean="0"/>
              <a:t>FENG</a:t>
            </a:r>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lstStyle>
            <a:lvl1pPr algn="r" eaLnBrk="1" hangingPunct="1">
              <a:defRPr sz="1200" smtClean="0">
                <a:ea typeface="微软雅黑" panose="020B0503020204020204" pitchFamily="34" charset="-122"/>
              </a:defRPr>
            </a:lvl1pPr>
          </a:lstStyle>
          <a:p>
            <a:pPr>
              <a:defRPr/>
            </a:pPr>
            <a:fld id="{B134BA85-A339-964F-AE41-316D6FB6CC5A}" type="slidenum">
              <a:rPr lang="zh-CN" altLang="en-US"/>
              <a:t>‹#›</a:t>
            </a:fld>
            <a:endParaRPr lang="en-US" altLang="zh-CN"/>
          </a:p>
        </p:txBody>
      </p:sp>
    </p:spTree>
  </p:cSld>
  <p:clrMap bg1="lt1" tx1="dk1" bg2="lt2" tx2="dk2" accent1="accent1" accent2="accent2" accent3="accent3" accent4="accent4" accent5="accent5" accent6="accent6" hlink="hlink" folHlink="folHlink"/>
  <p:hf hdr="0"/>
  <p:notesStyle>
    <a:lvl1pPr algn="l" defTabSz="1217930" rtl="0" eaLnBrk="0" fontAlgn="base" hangingPunct="0">
      <a:spcBef>
        <a:spcPct val="30000"/>
      </a:spcBef>
      <a:spcAft>
        <a:spcPct val="0"/>
      </a:spcAft>
      <a:defRPr sz="1600" kern="1200">
        <a:solidFill>
          <a:schemeClr val="tx1"/>
        </a:solidFill>
        <a:latin typeface="+mn-lt"/>
        <a:ea typeface="微软雅黑" panose="020B0503020204020204" pitchFamily="34" charset="-122"/>
        <a:cs typeface="+mn-cs"/>
      </a:defRPr>
    </a:lvl1pPr>
    <a:lvl2pPr marL="608330" algn="l" defTabSz="1217930" rtl="0" eaLnBrk="0" fontAlgn="base" hangingPunct="0">
      <a:spcBef>
        <a:spcPct val="30000"/>
      </a:spcBef>
      <a:spcAft>
        <a:spcPct val="0"/>
      </a:spcAft>
      <a:defRPr sz="1600" kern="1200">
        <a:solidFill>
          <a:schemeClr val="tx1"/>
        </a:solidFill>
        <a:latin typeface="+mn-lt"/>
        <a:ea typeface="微软雅黑" panose="020B0503020204020204" pitchFamily="34" charset="-122"/>
        <a:cs typeface="+mn-cs"/>
      </a:defRPr>
    </a:lvl2pPr>
    <a:lvl3pPr marL="1217930" algn="l" defTabSz="1217930" rtl="0" eaLnBrk="0" fontAlgn="base" hangingPunct="0">
      <a:spcBef>
        <a:spcPct val="30000"/>
      </a:spcBef>
      <a:spcAft>
        <a:spcPct val="0"/>
      </a:spcAft>
      <a:defRPr sz="1600" kern="1200">
        <a:solidFill>
          <a:schemeClr val="tx1"/>
        </a:solidFill>
        <a:latin typeface="+mn-lt"/>
        <a:ea typeface="微软雅黑" panose="020B0503020204020204" pitchFamily="34" charset="-122"/>
        <a:cs typeface="+mn-cs"/>
      </a:defRPr>
    </a:lvl3pPr>
    <a:lvl4pPr marL="1827530" algn="l" defTabSz="1217930" rtl="0" eaLnBrk="0" fontAlgn="base" hangingPunct="0">
      <a:spcBef>
        <a:spcPct val="30000"/>
      </a:spcBef>
      <a:spcAft>
        <a:spcPct val="0"/>
      </a:spcAft>
      <a:defRPr sz="1600" kern="1200">
        <a:solidFill>
          <a:schemeClr val="tx1"/>
        </a:solidFill>
        <a:latin typeface="+mn-lt"/>
        <a:ea typeface="微软雅黑" panose="020B0503020204020204" pitchFamily="34" charset="-122"/>
        <a:cs typeface="+mn-cs"/>
      </a:defRPr>
    </a:lvl4pPr>
    <a:lvl5pPr marL="2437130" algn="l" defTabSz="1217930" rtl="0" eaLnBrk="0" fontAlgn="base" hangingPunct="0">
      <a:spcBef>
        <a:spcPct val="30000"/>
      </a:spcBef>
      <a:spcAft>
        <a:spcPct val="0"/>
      </a:spcAft>
      <a:defRPr sz="1600" kern="1200">
        <a:solidFill>
          <a:schemeClr val="tx1"/>
        </a:solidFill>
        <a:latin typeface="+mn-lt"/>
        <a:ea typeface="微软雅黑" panose="020B0503020204020204" pitchFamily="34" charset="-122"/>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TextEdit="1"/>
          </p:cNvSpPr>
          <p:nvPr>
            <p:ph type="sldImg"/>
          </p:nvPr>
        </p:nvSpPr>
        <p:spPr bwMode="auto">
          <a:xfrm>
            <a:off x="92075" y="744538"/>
            <a:ext cx="6613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ea typeface="微软雅黑" panose="020B0503020204020204" pitchFamily="34" charset="-122"/>
              </a:rPr>
              <a:t>亮亮图文旗舰店</a:t>
            </a:r>
            <a:r>
              <a:rPr lang="en-US" altLang="zh-CN">
                <a:ea typeface="微软雅黑" panose="020B0503020204020204" pitchFamily="34" charset="-122"/>
              </a:rPr>
              <a:t>https://liangliangtuwen.tmall.com</a:t>
            </a:r>
          </a:p>
          <a:p>
            <a:pPr eaLnBrk="1" hangingPunct="1">
              <a:spcBef>
                <a:spcPct val="0"/>
              </a:spcBef>
            </a:pPr>
            <a:endParaRPr lang="zh-CN" altLang="en-US">
              <a:ea typeface="微软雅黑" panose="020B0503020204020204" pitchFamily="34" charset="-122"/>
            </a:endParaRPr>
          </a:p>
        </p:txBody>
      </p:sp>
      <p:sp>
        <p:nvSpPr>
          <p:cNvPr id="819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CE1378B2-BFFA-1E44-9CF1-D41ECAEFCE75}" type="slidenum">
              <a:rPr lang="zh-CN" altLang="en-US">
                <a:ea typeface="微软雅黑" panose="020B0503020204020204" pitchFamily="34" charset="-122"/>
              </a:rPr>
              <a:t>1</a:t>
            </a:fld>
            <a:endParaRPr lang="en-US" altLang="zh-CN">
              <a:ea typeface="微软雅黑" panose="020B0503020204020204" pitchFamily="34" charset="-122"/>
            </a:endParaRPr>
          </a:p>
        </p:txBody>
      </p:sp>
      <p:sp>
        <p:nvSpPr>
          <p:cNvPr id="2" name="日期占位符 1"/>
          <p:cNvSpPr>
            <a:spLocks noGrp="1"/>
          </p:cNvSpPr>
          <p:nvPr>
            <p:ph type="dt" idx="10"/>
          </p:nvPr>
        </p:nvSpPr>
        <p:spPr/>
        <p:txBody>
          <a:bodyPr/>
          <a:lstStyle/>
          <a:p>
            <a:pPr>
              <a:defRPr/>
            </a:pPr>
            <a:r>
              <a:rPr lang="en-US" altLang="zh-CN" smtClean="0"/>
              <a:t>2018/1/15</a:t>
            </a:r>
            <a:endParaRPr lang="zh-CN" altLang="en-US" dirty="0"/>
          </a:p>
        </p:txBody>
      </p:sp>
      <p:sp>
        <p:nvSpPr>
          <p:cNvPr id="3" name="页脚占位符 2"/>
          <p:cNvSpPr>
            <a:spLocks noGrp="1"/>
          </p:cNvSpPr>
          <p:nvPr>
            <p:ph type="ftr" sz="quarter" idx="11"/>
          </p:nvPr>
        </p:nvSpPr>
        <p:spPr/>
        <p:txBody>
          <a:bodyPr/>
          <a:lstStyle/>
          <a:p>
            <a:pPr>
              <a:defRPr/>
            </a:pPr>
            <a:r>
              <a:rPr lang="en-US" altLang="zh-CN" smtClean="0"/>
              <a:t>FENG</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bwMode="auto">
          <a:xfrm>
            <a:off x="92075" y="744538"/>
            <a:ext cx="6613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ea typeface="微软雅黑" panose="020B0503020204020204" pitchFamily="34" charset="-122"/>
            </a:endParaRPr>
          </a:p>
        </p:txBody>
      </p:sp>
      <p:sp>
        <p:nvSpPr>
          <p:cNvPr id="1331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FF6AB56-5BB2-9E4B-8854-543318BBE6D5}" type="slidenum">
              <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cs typeface="+mn-cs"/>
              </a:rPr>
              <a:t>15</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cs typeface="+mn-cs"/>
            </a:endParaRPr>
          </a:p>
        </p:txBody>
      </p:sp>
      <p:sp>
        <p:nvSpPr>
          <p:cNvPr id="2" name="日期占位符 1"/>
          <p:cNvSpPr>
            <a:spLocks noGrp="1"/>
          </p:cNvSpPr>
          <p:nvPr>
            <p:ph type="dt" idx="10"/>
          </p:nvPr>
        </p:nvSpPr>
        <p:spPr/>
        <p:txBody>
          <a:bodyPr/>
          <a:lstStyle/>
          <a:p>
            <a:pPr>
              <a:defRPr/>
            </a:pPr>
            <a:r>
              <a:rPr lang="en-US" altLang="zh-CN" smtClean="0"/>
              <a:t>2018/1/15</a:t>
            </a:r>
            <a:endParaRPr lang="zh-CN" altLang="en-US" dirty="0"/>
          </a:p>
        </p:txBody>
      </p:sp>
      <p:sp>
        <p:nvSpPr>
          <p:cNvPr id="3" name="页脚占位符 2"/>
          <p:cNvSpPr>
            <a:spLocks noGrp="1"/>
          </p:cNvSpPr>
          <p:nvPr>
            <p:ph type="ftr" sz="quarter" idx="11"/>
          </p:nvPr>
        </p:nvSpPr>
        <p:spPr/>
        <p:txBody>
          <a:bodyPr/>
          <a:lstStyle/>
          <a:p>
            <a:pPr>
              <a:defRPr/>
            </a:pPr>
            <a:r>
              <a:rPr lang="en-US" altLang="zh-CN" smtClean="0"/>
              <a:t>FENG</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bwMode="auto">
          <a:xfrm>
            <a:off x="92075" y="744538"/>
            <a:ext cx="6613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ea typeface="微软雅黑" panose="020B0503020204020204" pitchFamily="34" charset="-122"/>
            </a:endParaRPr>
          </a:p>
        </p:txBody>
      </p:sp>
      <p:sp>
        <p:nvSpPr>
          <p:cNvPr id="1331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FF6AB56-5BB2-9E4B-8854-543318BBE6D5}" type="slidenum">
              <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cs typeface="+mn-cs"/>
              </a:rPr>
              <a:t>16</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cs typeface="+mn-cs"/>
            </a:endParaRPr>
          </a:p>
        </p:txBody>
      </p:sp>
      <p:sp>
        <p:nvSpPr>
          <p:cNvPr id="2" name="日期占位符 1"/>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cs typeface="+mn-cs"/>
              </a:rPr>
              <a:t>2018/1/15</a:t>
            </a:r>
            <a:endParaRPr kumimoji="0" lang="zh-CN" altLang="en-US" sz="1200" b="0" i="0" u="none" strike="noStrike" kern="1200" cap="none" spc="0" normalizeH="0" baseline="0" noProof="0" dirty="0">
              <a:ln>
                <a:noFill/>
              </a:ln>
              <a:solidFill>
                <a:prstClr val="black"/>
              </a:solidFill>
              <a:effectLst/>
              <a:uLnTx/>
              <a:uFillTx/>
              <a:latin typeface="Calibri" panose="020F0502020204030204" charset="0"/>
              <a:ea typeface="微软雅黑"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cs typeface="+mn-cs"/>
              </a:rPr>
              <a:t>FENG</a:t>
            </a:r>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bwMode="auto">
          <a:xfrm>
            <a:off x="92075" y="744538"/>
            <a:ext cx="6613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ea typeface="微软雅黑" panose="020B0503020204020204" pitchFamily="34" charset="-122"/>
            </a:endParaRPr>
          </a:p>
        </p:txBody>
      </p:sp>
      <p:sp>
        <p:nvSpPr>
          <p:cNvPr id="1331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FF6AB56-5BB2-9E4B-8854-543318BBE6D5}" type="slidenum">
              <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cs typeface="+mn-cs"/>
              </a:rPr>
              <a:t>17</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cs typeface="+mn-cs"/>
            </a:endParaRPr>
          </a:p>
        </p:txBody>
      </p:sp>
      <p:sp>
        <p:nvSpPr>
          <p:cNvPr id="2" name="日期占位符 1"/>
          <p:cNvSpPr>
            <a:spLocks noGrp="1"/>
          </p:cNvSpPr>
          <p:nvPr>
            <p:ph type="dt" idx="10"/>
          </p:nvPr>
        </p:nvSpPr>
        <p:spPr/>
        <p:txBody>
          <a:bodyPr/>
          <a:lstStyle/>
          <a:p>
            <a:pPr>
              <a:defRPr/>
            </a:pPr>
            <a:r>
              <a:rPr lang="en-US" altLang="zh-CN" smtClean="0"/>
              <a:t>2018/1/15</a:t>
            </a:r>
            <a:endParaRPr lang="zh-CN" altLang="en-US" dirty="0"/>
          </a:p>
        </p:txBody>
      </p:sp>
      <p:sp>
        <p:nvSpPr>
          <p:cNvPr id="3" name="页脚占位符 2"/>
          <p:cNvSpPr>
            <a:spLocks noGrp="1"/>
          </p:cNvSpPr>
          <p:nvPr>
            <p:ph type="ftr" sz="quarter" idx="11"/>
          </p:nvPr>
        </p:nvSpPr>
        <p:spPr/>
        <p:txBody>
          <a:bodyPr/>
          <a:lstStyle/>
          <a:p>
            <a:pPr>
              <a:defRPr/>
            </a:pPr>
            <a:r>
              <a:rPr lang="en-US" altLang="zh-CN" smtClean="0"/>
              <a:t>FENG</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bwMode="auto">
          <a:xfrm>
            <a:off x="92075" y="744538"/>
            <a:ext cx="6613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ea typeface="微软雅黑" panose="020B0503020204020204" pitchFamily="34" charset="-122"/>
            </a:endParaRPr>
          </a:p>
        </p:txBody>
      </p:sp>
      <p:sp>
        <p:nvSpPr>
          <p:cNvPr id="1331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FF6AB56-5BB2-9E4B-8854-543318BBE6D5}" type="slidenum">
              <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cs typeface="+mn-cs"/>
              </a:rPr>
              <a:t>18</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cs typeface="+mn-cs"/>
            </a:endParaRPr>
          </a:p>
        </p:txBody>
      </p:sp>
      <p:sp>
        <p:nvSpPr>
          <p:cNvPr id="2" name="日期占位符 1"/>
          <p:cNvSpPr>
            <a:spLocks noGrp="1"/>
          </p:cNvSpPr>
          <p:nvPr>
            <p:ph type="dt" idx="10"/>
          </p:nvPr>
        </p:nvSpPr>
        <p:spPr/>
        <p:txBody>
          <a:bodyPr/>
          <a:lstStyle/>
          <a:p>
            <a:pPr>
              <a:defRPr/>
            </a:pPr>
            <a:r>
              <a:rPr lang="en-US" altLang="zh-CN" smtClean="0"/>
              <a:t>2018/1/15</a:t>
            </a:r>
            <a:endParaRPr lang="zh-CN" altLang="en-US" dirty="0"/>
          </a:p>
        </p:txBody>
      </p:sp>
      <p:sp>
        <p:nvSpPr>
          <p:cNvPr id="3" name="页脚占位符 2"/>
          <p:cNvSpPr>
            <a:spLocks noGrp="1"/>
          </p:cNvSpPr>
          <p:nvPr>
            <p:ph type="ftr" sz="quarter" idx="11"/>
          </p:nvPr>
        </p:nvSpPr>
        <p:spPr/>
        <p:txBody>
          <a:bodyPr/>
          <a:lstStyle/>
          <a:p>
            <a:pPr>
              <a:defRPr/>
            </a:pPr>
            <a:r>
              <a:rPr lang="en-US" altLang="zh-CN" smtClean="0"/>
              <a:t>FENG</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bwMode="auto">
          <a:xfrm>
            <a:off x="92075" y="744538"/>
            <a:ext cx="6613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ea typeface="微软雅黑" panose="020B0503020204020204" pitchFamily="34" charset="-122"/>
            </a:endParaRPr>
          </a:p>
        </p:txBody>
      </p:sp>
      <p:sp>
        <p:nvSpPr>
          <p:cNvPr id="1331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FF6AB56-5BB2-9E4B-8854-543318BBE6D5}" type="slidenum">
              <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cs typeface="+mn-cs"/>
              </a:rPr>
              <a:t>26</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cs typeface="+mn-cs"/>
            </a:endParaRPr>
          </a:p>
        </p:txBody>
      </p:sp>
      <p:sp>
        <p:nvSpPr>
          <p:cNvPr id="2" name="日期占位符 1"/>
          <p:cNvSpPr>
            <a:spLocks noGrp="1"/>
          </p:cNvSpPr>
          <p:nvPr>
            <p:ph type="dt" idx="10"/>
          </p:nvPr>
        </p:nvSpPr>
        <p:spPr/>
        <p:txBody>
          <a:bodyPr/>
          <a:lstStyle/>
          <a:p>
            <a:pPr>
              <a:defRPr/>
            </a:pPr>
            <a:r>
              <a:rPr lang="en-US" altLang="zh-CN" smtClean="0"/>
              <a:t>2018/1/15</a:t>
            </a:r>
            <a:endParaRPr lang="zh-CN" altLang="en-US" dirty="0"/>
          </a:p>
        </p:txBody>
      </p:sp>
      <p:sp>
        <p:nvSpPr>
          <p:cNvPr id="3" name="页脚占位符 2"/>
          <p:cNvSpPr>
            <a:spLocks noGrp="1"/>
          </p:cNvSpPr>
          <p:nvPr>
            <p:ph type="ftr" sz="quarter" idx="11"/>
          </p:nvPr>
        </p:nvSpPr>
        <p:spPr/>
        <p:txBody>
          <a:bodyPr/>
          <a:lstStyle/>
          <a:p>
            <a:pPr>
              <a:defRPr/>
            </a:pPr>
            <a:r>
              <a:rPr lang="en-US" altLang="zh-CN" smtClean="0"/>
              <a:t>FENG</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p:nvPr>
        </p:nvSpPr>
        <p:spPr>
          <a:ln/>
        </p:spPr>
      </p:sp>
      <p:sp>
        <p:nvSpPr>
          <p:cNvPr id="4608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endParaRPr lang="zh-CN" altLang="en-US">
              <a:latin typeface="Arial" panose="020B0604020202020204" pitchFamily="34" charset="0"/>
            </a:endParaRP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15988">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15988">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15988">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15988">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5988" rtl="0" eaLnBrk="1" fontAlgn="base" latinLnBrk="0" hangingPunct="1">
              <a:lnSpc>
                <a:spcPct val="100000"/>
              </a:lnSpc>
              <a:spcBef>
                <a:spcPct val="0"/>
              </a:spcBef>
              <a:spcAft>
                <a:spcPct val="0"/>
              </a:spcAft>
              <a:buClrTx/>
              <a:buSzTx/>
              <a:buFontTx/>
              <a:buNone/>
              <a:tabLst/>
              <a:defRPr/>
            </a:pPr>
            <a:fld id="{8AE691CF-F934-434A-B4A8-80E66C6C7936}" type="slidenum">
              <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5988" rtl="0" eaLnBrk="1" fontAlgn="base" latinLnBrk="0" hangingPunct="1">
                <a:lnSpc>
                  <a:spcPct val="100000"/>
                </a:lnSpc>
                <a:spcBef>
                  <a:spcPct val="0"/>
                </a:spcBef>
                <a:spcAft>
                  <a:spcPct val="0"/>
                </a:spcAft>
                <a:buClrTx/>
                <a:buSzTx/>
                <a:buFontTx/>
                <a:buNone/>
                <a:tabLst/>
                <a:defRPr/>
              </a:pPr>
              <a:t>43</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74549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pPr marL="0" marR="0" lvl="0" indent="0" algn="r" defTabSz="913968" rtl="0" eaLnBrk="1" fontAlgn="base" latinLnBrk="0" hangingPunct="1">
              <a:lnSpc>
                <a:spcPct val="100000"/>
              </a:lnSpc>
              <a:spcBef>
                <a:spcPct val="0"/>
              </a:spcBef>
              <a:spcAft>
                <a:spcPct val="0"/>
              </a:spcAft>
              <a:buClrTx/>
              <a:buSzTx/>
              <a:buFontTx/>
              <a:buNone/>
              <a:tabLst/>
              <a:defRPr/>
            </a:pPr>
            <a:fld id="{947DBDF1-B9A0-4318-B2E5-111283449F12}"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charset="-122"/>
                <a:cs typeface="+mn-cs"/>
              </a:rPr>
              <a:pPr marL="0" marR="0" lvl="0" indent="0" algn="r" defTabSz="913968" rtl="0" eaLnBrk="1" fontAlgn="base" latinLnBrk="0" hangingPunct="1">
                <a:lnSpc>
                  <a:spcPct val="100000"/>
                </a:lnSpc>
                <a:spcBef>
                  <a:spcPct val="0"/>
                </a:spcBef>
                <a:spcAft>
                  <a:spcPct val="0"/>
                </a:spcAft>
                <a:buClrTx/>
                <a:buSzTx/>
                <a:buFontTx/>
                <a:buNone/>
                <a:tabLst/>
                <a:defRPr/>
              </a:pPr>
              <a:t>45</a:t>
            </a:fld>
            <a:endParaRPr kumimoji="0" lang="en-US" altLang="zh-CN" sz="12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zh-CN" altLang="en-US" dirty="0">
              <a:ea typeface="宋体" charset="-122"/>
            </a:endParaRPr>
          </a:p>
        </p:txBody>
      </p:sp>
    </p:spTree>
    <p:extLst>
      <p:ext uri="{BB962C8B-B14F-4D97-AF65-F5344CB8AC3E}">
        <p14:creationId xmlns:p14="http://schemas.microsoft.com/office/powerpoint/2010/main" val="648847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pPr marL="0" marR="0" lvl="0" indent="0" algn="r" defTabSz="913968" rtl="0" eaLnBrk="1" fontAlgn="base" latinLnBrk="0" hangingPunct="1">
              <a:lnSpc>
                <a:spcPct val="100000"/>
              </a:lnSpc>
              <a:spcBef>
                <a:spcPct val="0"/>
              </a:spcBef>
              <a:spcAft>
                <a:spcPct val="0"/>
              </a:spcAft>
              <a:buClrTx/>
              <a:buSzTx/>
              <a:buFontTx/>
              <a:buNone/>
              <a:tabLst/>
              <a:defRPr/>
            </a:pPr>
            <a:fld id="{947DBDF1-B9A0-4318-B2E5-111283449F12}"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charset="-122"/>
                <a:cs typeface="+mn-cs"/>
              </a:rPr>
              <a:pPr marL="0" marR="0" lvl="0" indent="0" algn="r" defTabSz="913968" rtl="0" eaLnBrk="1" fontAlgn="base" latinLnBrk="0" hangingPunct="1">
                <a:lnSpc>
                  <a:spcPct val="100000"/>
                </a:lnSpc>
                <a:spcBef>
                  <a:spcPct val="0"/>
                </a:spcBef>
                <a:spcAft>
                  <a:spcPct val="0"/>
                </a:spcAft>
                <a:buClrTx/>
                <a:buSzTx/>
                <a:buFontTx/>
                <a:buNone/>
                <a:tabLst/>
                <a:defRPr/>
              </a:pPr>
              <a:t>46</a:t>
            </a:fld>
            <a:endParaRPr kumimoji="0" lang="en-US" altLang="zh-CN" sz="12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zh-CN" altLang="en-US" dirty="0">
              <a:ea typeface="宋体" charset="-122"/>
            </a:endParaRPr>
          </a:p>
        </p:txBody>
      </p:sp>
    </p:spTree>
    <p:extLst>
      <p:ext uri="{BB962C8B-B14F-4D97-AF65-F5344CB8AC3E}">
        <p14:creationId xmlns:p14="http://schemas.microsoft.com/office/powerpoint/2010/main" val="127209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pPr marL="0" marR="0" lvl="0" indent="0" algn="r" defTabSz="913968" rtl="0" eaLnBrk="1" fontAlgn="base" latinLnBrk="0" hangingPunct="1">
              <a:lnSpc>
                <a:spcPct val="100000"/>
              </a:lnSpc>
              <a:spcBef>
                <a:spcPct val="0"/>
              </a:spcBef>
              <a:spcAft>
                <a:spcPct val="0"/>
              </a:spcAft>
              <a:buClrTx/>
              <a:buSzTx/>
              <a:buFontTx/>
              <a:buNone/>
              <a:tabLst/>
              <a:defRPr/>
            </a:pPr>
            <a:fld id="{947DBDF1-B9A0-4318-B2E5-111283449F12}"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charset="-122"/>
                <a:cs typeface="+mn-cs"/>
              </a:rPr>
              <a:pPr marL="0" marR="0" lvl="0" indent="0" algn="r" defTabSz="913968" rtl="0" eaLnBrk="1" fontAlgn="base" latinLnBrk="0" hangingPunct="1">
                <a:lnSpc>
                  <a:spcPct val="100000"/>
                </a:lnSpc>
                <a:spcBef>
                  <a:spcPct val="0"/>
                </a:spcBef>
                <a:spcAft>
                  <a:spcPct val="0"/>
                </a:spcAft>
                <a:buClrTx/>
                <a:buSzTx/>
                <a:buFontTx/>
                <a:buNone/>
                <a:tabLst/>
                <a:defRPr/>
              </a:pPr>
              <a:t>47</a:t>
            </a:fld>
            <a:endParaRPr kumimoji="0" lang="en-US" altLang="zh-CN" sz="12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zh-CN" altLang="en-US" dirty="0">
              <a:ea typeface="宋体" charset="-122"/>
            </a:endParaRPr>
          </a:p>
        </p:txBody>
      </p:sp>
    </p:spTree>
    <p:extLst>
      <p:ext uri="{BB962C8B-B14F-4D97-AF65-F5344CB8AC3E}">
        <p14:creationId xmlns:p14="http://schemas.microsoft.com/office/powerpoint/2010/main" val="2897621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pPr marL="0" marR="0" lvl="0" indent="0" algn="r" defTabSz="913968" rtl="0" eaLnBrk="1" fontAlgn="base" latinLnBrk="0" hangingPunct="1">
              <a:lnSpc>
                <a:spcPct val="100000"/>
              </a:lnSpc>
              <a:spcBef>
                <a:spcPct val="0"/>
              </a:spcBef>
              <a:spcAft>
                <a:spcPct val="0"/>
              </a:spcAft>
              <a:buClrTx/>
              <a:buSzTx/>
              <a:buFontTx/>
              <a:buNone/>
              <a:tabLst/>
              <a:defRPr/>
            </a:pPr>
            <a:fld id="{947DBDF1-B9A0-4318-B2E5-111283449F12}"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charset="-122"/>
                <a:cs typeface="+mn-cs"/>
              </a:rPr>
              <a:pPr marL="0" marR="0" lvl="0" indent="0" algn="r" defTabSz="913968" rtl="0" eaLnBrk="1" fontAlgn="base" latinLnBrk="0" hangingPunct="1">
                <a:lnSpc>
                  <a:spcPct val="100000"/>
                </a:lnSpc>
                <a:spcBef>
                  <a:spcPct val="0"/>
                </a:spcBef>
                <a:spcAft>
                  <a:spcPct val="0"/>
                </a:spcAft>
                <a:buClrTx/>
                <a:buSzTx/>
                <a:buFontTx/>
                <a:buNone/>
                <a:tabLst/>
                <a:defRPr/>
              </a:pPr>
              <a:t>48</a:t>
            </a:fld>
            <a:endParaRPr kumimoji="0" lang="en-US" altLang="zh-CN" sz="12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zh-CN" altLang="en-US" dirty="0">
              <a:ea typeface="宋体" charset="-122"/>
            </a:endParaRPr>
          </a:p>
        </p:txBody>
      </p:sp>
    </p:spTree>
    <p:extLst>
      <p:ext uri="{BB962C8B-B14F-4D97-AF65-F5344CB8AC3E}">
        <p14:creationId xmlns:p14="http://schemas.microsoft.com/office/powerpoint/2010/main" val="3351637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TextEdit="1"/>
          </p:cNvSpPr>
          <p:nvPr>
            <p:ph type="sldImg"/>
          </p:nvPr>
        </p:nvSpPr>
        <p:spPr bwMode="auto">
          <a:xfrm>
            <a:off x="92075" y="744538"/>
            <a:ext cx="6613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ea typeface="微软雅黑" panose="020B0503020204020204" pitchFamily="34" charset="-122"/>
            </a:endParaRPr>
          </a:p>
        </p:txBody>
      </p:sp>
      <p:sp>
        <p:nvSpPr>
          <p:cNvPr id="1024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DDE6414C-F28A-8F44-9173-C494A84A94D1}" type="slidenum">
              <a:rPr lang="zh-CN" altLang="en-US">
                <a:ea typeface="微软雅黑" panose="020B0503020204020204" pitchFamily="34" charset="-122"/>
              </a:rPr>
              <a:t>2</a:t>
            </a:fld>
            <a:endParaRPr lang="en-US" altLang="zh-CN">
              <a:ea typeface="微软雅黑" panose="020B0503020204020204" pitchFamily="34" charset="-122"/>
            </a:endParaRPr>
          </a:p>
        </p:txBody>
      </p:sp>
      <p:sp>
        <p:nvSpPr>
          <p:cNvPr id="2" name="日期占位符 1"/>
          <p:cNvSpPr>
            <a:spLocks noGrp="1"/>
          </p:cNvSpPr>
          <p:nvPr>
            <p:ph type="dt" idx="10"/>
          </p:nvPr>
        </p:nvSpPr>
        <p:spPr/>
        <p:txBody>
          <a:bodyPr/>
          <a:lstStyle/>
          <a:p>
            <a:pPr>
              <a:defRPr/>
            </a:pPr>
            <a:r>
              <a:rPr lang="en-US" altLang="zh-CN" smtClean="0"/>
              <a:t>2018/1/15</a:t>
            </a:r>
            <a:endParaRPr lang="zh-CN" altLang="en-US" dirty="0"/>
          </a:p>
        </p:txBody>
      </p:sp>
      <p:sp>
        <p:nvSpPr>
          <p:cNvPr id="3" name="页脚占位符 2"/>
          <p:cNvSpPr>
            <a:spLocks noGrp="1"/>
          </p:cNvSpPr>
          <p:nvPr>
            <p:ph type="ftr" sz="quarter" idx="11"/>
          </p:nvPr>
        </p:nvSpPr>
        <p:spPr/>
        <p:txBody>
          <a:bodyPr/>
          <a:lstStyle/>
          <a:p>
            <a:pPr>
              <a:defRPr/>
            </a:pPr>
            <a:r>
              <a:rPr lang="en-US" altLang="zh-CN" smtClean="0"/>
              <a:t>FENG</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pPr marL="0" marR="0" lvl="0" indent="0" algn="r" defTabSz="913968" rtl="0" eaLnBrk="1" fontAlgn="base" latinLnBrk="0" hangingPunct="1">
              <a:lnSpc>
                <a:spcPct val="100000"/>
              </a:lnSpc>
              <a:spcBef>
                <a:spcPct val="0"/>
              </a:spcBef>
              <a:spcAft>
                <a:spcPct val="0"/>
              </a:spcAft>
              <a:buClrTx/>
              <a:buSzTx/>
              <a:buFontTx/>
              <a:buNone/>
              <a:tabLst/>
              <a:defRPr/>
            </a:pPr>
            <a:fld id="{947DBDF1-B9A0-4318-B2E5-111283449F12}"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charset="-122"/>
                <a:cs typeface="+mn-cs"/>
              </a:rPr>
              <a:pPr marL="0" marR="0" lvl="0" indent="0" algn="r" defTabSz="913968" rtl="0" eaLnBrk="1" fontAlgn="base" latinLnBrk="0" hangingPunct="1">
                <a:lnSpc>
                  <a:spcPct val="100000"/>
                </a:lnSpc>
                <a:spcBef>
                  <a:spcPct val="0"/>
                </a:spcBef>
                <a:spcAft>
                  <a:spcPct val="0"/>
                </a:spcAft>
                <a:buClrTx/>
                <a:buSzTx/>
                <a:buFontTx/>
                <a:buNone/>
                <a:tabLst/>
                <a:defRPr/>
              </a:pPr>
              <a:t>49</a:t>
            </a:fld>
            <a:endParaRPr kumimoji="0" lang="en-US" altLang="zh-CN" sz="12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zh-CN" altLang="en-US" dirty="0">
              <a:ea typeface="宋体" charset="-122"/>
            </a:endParaRPr>
          </a:p>
        </p:txBody>
      </p:sp>
    </p:spTree>
    <p:extLst>
      <p:ext uri="{BB962C8B-B14F-4D97-AF65-F5344CB8AC3E}">
        <p14:creationId xmlns:p14="http://schemas.microsoft.com/office/powerpoint/2010/main" val="42085659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pPr marL="0" marR="0" lvl="0" indent="0" algn="r" defTabSz="913968" rtl="0" eaLnBrk="1" fontAlgn="base" latinLnBrk="0" hangingPunct="1">
              <a:lnSpc>
                <a:spcPct val="100000"/>
              </a:lnSpc>
              <a:spcBef>
                <a:spcPct val="0"/>
              </a:spcBef>
              <a:spcAft>
                <a:spcPct val="0"/>
              </a:spcAft>
              <a:buClrTx/>
              <a:buSzTx/>
              <a:buFontTx/>
              <a:buNone/>
              <a:tabLst/>
              <a:defRPr/>
            </a:pPr>
            <a:fld id="{947DBDF1-B9A0-4318-B2E5-111283449F12}"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charset="-122"/>
                <a:cs typeface="+mn-cs"/>
              </a:rPr>
              <a:pPr marL="0" marR="0" lvl="0" indent="0" algn="r" defTabSz="913968" rtl="0" eaLnBrk="1" fontAlgn="base" latinLnBrk="0" hangingPunct="1">
                <a:lnSpc>
                  <a:spcPct val="100000"/>
                </a:lnSpc>
                <a:spcBef>
                  <a:spcPct val="0"/>
                </a:spcBef>
                <a:spcAft>
                  <a:spcPct val="0"/>
                </a:spcAft>
                <a:buClrTx/>
                <a:buSzTx/>
                <a:buFontTx/>
                <a:buNone/>
                <a:tabLst/>
                <a:defRPr/>
              </a:pPr>
              <a:t>50</a:t>
            </a:fld>
            <a:endParaRPr kumimoji="0" lang="en-US" altLang="zh-CN" sz="12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zh-CN" altLang="en-US" dirty="0">
              <a:ea typeface="宋体" charset="-122"/>
            </a:endParaRPr>
          </a:p>
        </p:txBody>
      </p:sp>
    </p:spTree>
    <p:extLst>
      <p:ext uri="{BB962C8B-B14F-4D97-AF65-F5344CB8AC3E}">
        <p14:creationId xmlns:p14="http://schemas.microsoft.com/office/powerpoint/2010/main" val="3015451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pPr marL="0" marR="0" lvl="0" indent="0" algn="r" defTabSz="913968" rtl="0" eaLnBrk="1" fontAlgn="base" latinLnBrk="0" hangingPunct="1">
              <a:lnSpc>
                <a:spcPct val="100000"/>
              </a:lnSpc>
              <a:spcBef>
                <a:spcPct val="0"/>
              </a:spcBef>
              <a:spcAft>
                <a:spcPct val="0"/>
              </a:spcAft>
              <a:buClrTx/>
              <a:buSzTx/>
              <a:buFontTx/>
              <a:buNone/>
              <a:tabLst/>
              <a:defRPr/>
            </a:pPr>
            <a:fld id="{947DBDF1-B9A0-4318-B2E5-111283449F12}"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charset="-122"/>
                <a:cs typeface="+mn-cs"/>
              </a:rPr>
              <a:pPr marL="0" marR="0" lvl="0" indent="0" algn="r" defTabSz="913968" rtl="0" eaLnBrk="1" fontAlgn="base" latinLnBrk="0" hangingPunct="1">
                <a:lnSpc>
                  <a:spcPct val="100000"/>
                </a:lnSpc>
                <a:spcBef>
                  <a:spcPct val="0"/>
                </a:spcBef>
                <a:spcAft>
                  <a:spcPct val="0"/>
                </a:spcAft>
                <a:buClrTx/>
                <a:buSzTx/>
                <a:buFontTx/>
                <a:buNone/>
                <a:tabLst/>
                <a:defRPr/>
              </a:pPr>
              <a:t>51</a:t>
            </a:fld>
            <a:endParaRPr kumimoji="0" lang="en-US" altLang="zh-CN" sz="12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zh-CN" altLang="en-US" dirty="0">
              <a:ea typeface="宋体" charset="-122"/>
            </a:endParaRPr>
          </a:p>
        </p:txBody>
      </p:sp>
    </p:spTree>
    <p:extLst>
      <p:ext uri="{BB962C8B-B14F-4D97-AF65-F5344CB8AC3E}">
        <p14:creationId xmlns:p14="http://schemas.microsoft.com/office/powerpoint/2010/main" val="1423996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pPr marL="0" marR="0" lvl="0" indent="0" algn="r" defTabSz="913968" rtl="0" eaLnBrk="1" fontAlgn="base" latinLnBrk="0" hangingPunct="1">
              <a:lnSpc>
                <a:spcPct val="100000"/>
              </a:lnSpc>
              <a:spcBef>
                <a:spcPct val="0"/>
              </a:spcBef>
              <a:spcAft>
                <a:spcPct val="0"/>
              </a:spcAft>
              <a:buClrTx/>
              <a:buSzTx/>
              <a:buFontTx/>
              <a:buNone/>
              <a:tabLst/>
              <a:defRPr/>
            </a:pPr>
            <a:fld id="{947DBDF1-B9A0-4318-B2E5-111283449F12}"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charset="-122"/>
                <a:cs typeface="+mn-cs"/>
              </a:rPr>
              <a:pPr marL="0" marR="0" lvl="0" indent="0" algn="r" defTabSz="913968" rtl="0" eaLnBrk="1" fontAlgn="base" latinLnBrk="0" hangingPunct="1">
                <a:lnSpc>
                  <a:spcPct val="100000"/>
                </a:lnSpc>
                <a:spcBef>
                  <a:spcPct val="0"/>
                </a:spcBef>
                <a:spcAft>
                  <a:spcPct val="0"/>
                </a:spcAft>
                <a:buClrTx/>
                <a:buSzTx/>
                <a:buFontTx/>
                <a:buNone/>
                <a:tabLst/>
                <a:defRPr/>
              </a:pPr>
              <a:t>52</a:t>
            </a:fld>
            <a:endParaRPr kumimoji="0" lang="en-US" altLang="zh-CN" sz="12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zh-CN" altLang="en-US" dirty="0">
              <a:ea typeface="宋体" charset="-122"/>
            </a:endParaRPr>
          </a:p>
        </p:txBody>
      </p:sp>
    </p:spTree>
    <p:extLst>
      <p:ext uri="{BB962C8B-B14F-4D97-AF65-F5344CB8AC3E}">
        <p14:creationId xmlns:p14="http://schemas.microsoft.com/office/powerpoint/2010/main" val="25474598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幻灯片图像占位符 1"/>
          <p:cNvSpPr>
            <a:spLocks noGrp="1" noRot="1" noChangeAspect="1" noTextEdit="1"/>
          </p:cNvSpPr>
          <p:nvPr>
            <p:ph type="sldImg"/>
          </p:nvPr>
        </p:nvSpPr>
        <p:spPr bwMode="auto">
          <a:xfrm>
            <a:off x="92075" y="744538"/>
            <a:ext cx="6613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0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ea typeface="微软雅黑" panose="020B0503020204020204" pitchFamily="34" charset="-122"/>
              </a:rPr>
              <a:t>亮亮图文旗舰店</a:t>
            </a:r>
            <a:r>
              <a:rPr lang="en-US" altLang="zh-CN">
                <a:ea typeface="微软雅黑" panose="020B0503020204020204" pitchFamily="34" charset="-122"/>
              </a:rPr>
              <a:t>https://liangliangtuwen.tmall.com</a:t>
            </a:r>
          </a:p>
          <a:p>
            <a:pPr eaLnBrk="1" hangingPunct="1">
              <a:spcBef>
                <a:spcPct val="0"/>
              </a:spcBef>
            </a:pPr>
            <a:endParaRPr lang="zh-CN" altLang="en-US">
              <a:ea typeface="微软雅黑" panose="020B0503020204020204" pitchFamily="34" charset="-122"/>
            </a:endParaRPr>
          </a:p>
        </p:txBody>
      </p:sp>
      <p:sp>
        <p:nvSpPr>
          <p:cNvPr id="10240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FC5391C3-4481-3447-8FBC-115531162B8A}" type="slidenum">
              <a:rPr lang="zh-CN" altLang="en-US">
                <a:solidFill>
                  <a:srgbClr val="000000"/>
                </a:solidFill>
                <a:ea typeface="微软雅黑" panose="020B0503020204020204" pitchFamily="34" charset="-122"/>
              </a:rPr>
              <a:t>53</a:t>
            </a:fld>
            <a:endParaRPr lang="en-US" altLang="zh-CN">
              <a:solidFill>
                <a:srgbClr val="000000"/>
              </a:solidFill>
              <a:ea typeface="微软雅黑" panose="020B0503020204020204" pitchFamily="34" charset="-122"/>
            </a:endParaRPr>
          </a:p>
        </p:txBody>
      </p:sp>
      <p:sp>
        <p:nvSpPr>
          <p:cNvPr id="2" name="日期占位符 1"/>
          <p:cNvSpPr>
            <a:spLocks noGrp="1"/>
          </p:cNvSpPr>
          <p:nvPr>
            <p:ph type="dt" idx="10"/>
          </p:nvPr>
        </p:nvSpPr>
        <p:spPr/>
        <p:txBody>
          <a:bodyPr/>
          <a:lstStyle/>
          <a:p>
            <a:pPr>
              <a:defRPr/>
            </a:pPr>
            <a:r>
              <a:rPr lang="en-US" altLang="zh-CN" smtClean="0"/>
              <a:t>2018/1/15</a:t>
            </a:r>
            <a:endParaRPr lang="zh-CN" altLang="en-US" dirty="0"/>
          </a:p>
        </p:txBody>
      </p:sp>
      <p:sp>
        <p:nvSpPr>
          <p:cNvPr id="3" name="页脚占位符 2"/>
          <p:cNvSpPr>
            <a:spLocks noGrp="1"/>
          </p:cNvSpPr>
          <p:nvPr>
            <p:ph type="ftr" sz="quarter" idx="11"/>
          </p:nvPr>
        </p:nvSpPr>
        <p:spPr/>
        <p:txBody>
          <a:bodyPr/>
          <a:lstStyle/>
          <a:p>
            <a:pPr>
              <a:defRPr/>
            </a:pPr>
            <a:r>
              <a:rPr lang="en-US" altLang="zh-CN" smtClean="0"/>
              <a:t>FENG</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bwMode="auto">
          <a:xfrm>
            <a:off x="92075" y="744538"/>
            <a:ext cx="6613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ea typeface="微软雅黑" panose="020B0503020204020204" pitchFamily="34" charset="-122"/>
            </a:endParaRPr>
          </a:p>
        </p:txBody>
      </p:sp>
      <p:sp>
        <p:nvSpPr>
          <p:cNvPr id="1331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FF6AB56-5BB2-9E4B-8854-543318BBE6D5}" type="slidenum">
              <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cs typeface="+mn-cs"/>
              </a:rPr>
              <a:t>4</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cs typeface="+mn-cs"/>
            </a:endParaRPr>
          </a:p>
        </p:txBody>
      </p:sp>
      <p:sp>
        <p:nvSpPr>
          <p:cNvPr id="2" name="日期占位符 1"/>
          <p:cNvSpPr>
            <a:spLocks noGrp="1"/>
          </p:cNvSpPr>
          <p:nvPr>
            <p:ph type="dt" idx="10"/>
          </p:nvPr>
        </p:nvSpPr>
        <p:spPr/>
        <p:txBody>
          <a:bodyPr/>
          <a:lstStyle/>
          <a:p>
            <a:pPr>
              <a:defRPr/>
            </a:pPr>
            <a:r>
              <a:rPr lang="en-US" altLang="zh-CN" smtClean="0"/>
              <a:t>2018/1/15</a:t>
            </a:r>
            <a:endParaRPr lang="zh-CN" altLang="en-US" dirty="0"/>
          </a:p>
        </p:txBody>
      </p:sp>
      <p:sp>
        <p:nvSpPr>
          <p:cNvPr id="3" name="页脚占位符 2"/>
          <p:cNvSpPr>
            <a:spLocks noGrp="1"/>
          </p:cNvSpPr>
          <p:nvPr>
            <p:ph type="ftr" sz="quarter" idx="11"/>
          </p:nvPr>
        </p:nvSpPr>
        <p:spPr/>
        <p:txBody>
          <a:bodyPr/>
          <a:lstStyle/>
          <a:p>
            <a:pPr>
              <a:defRPr/>
            </a:pPr>
            <a:r>
              <a:rPr lang="en-US" altLang="zh-CN" smtClean="0"/>
              <a:t>FENG</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bwMode="auto">
          <a:xfrm>
            <a:off x="92075" y="744538"/>
            <a:ext cx="6613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ea typeface="微软雅黑" panose="020B0503020204020204" pitchFamily="34" charset="-122"/>
            </a:endParaRPr>
          </a:p>
        </p:txBody>
      </p:sp>
      <p:sp>
        <p:nvSpPr>
          <p:cNvPr id="1331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FF6AB56-5BB2-9E4B-8854-543318BBE6D5}" type="slidenum">
              <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cs typeface="+mn-cs"/>
              </a:rPr>
              <a:t>5</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cs typeface="+mn-cs"/>
            </a:endParaRPr>
          </a:p>
        </p:txBody>
      </p:sp>
      <p:sp>
        <p:nvSpPr>
          <p:cNvPr id="2" name="日期占位符 1"/>
          <p:cNvSpPr>
            <a:spLocks noGrp="1"/>
          </p:cNvSpPr>
          <p:nvPr>
            <p:ph type="dt" idx="10"/>
          </p:nvPr>
        </p:nvSpPr>
        <p:spPr/>
        <p:txBody>
          <a:bodyPr/>
          <a:lstStyle/>
          <a:p>
            <a:pPr>
              <a:defRPr/>
            </a:pPr>
            <a:r>
              <a:rPr lang="en-US" altLang="zh-CN" smtClean="0"/>
              <a:t>2018/1/15</a:t>
            </a:r>
            <a:endParaRPr lang="zh-CN" altLang="en-US" dirty="0"/>
          </a:p>
        </p:txBody>
      </p:sp>
      <p:sp>
        <p:nvSpPr>
          <p:cNvPr id="3" name="页脚占位符 2"/>
          <p:cNvSpPr>
            <a:spLocks noGrp="1"/>
          </p:cNvSpPr>
          <p:nvPr>
            <p:ph type="ftr" sz="quarter" idx="11"/>
          </p:nvPr>
        </p:nvSpPr>
        <p:spPr/>
        <p:txBody>
          <a:bodyPr/>
          <a:lstStyle/>
          <a:p>
            <a:pPr>
              <a:defRPr/>
            </a:pPr>
            <a:r>
              <a:rPr lang="en-US" altLang="zh-CN" smtClean="0"/>
              <a:t>FENG</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bwMode="auto">
          <a:xfrm>
            <a:off x="92075" y="744538"/>
            <a:ext cx="6613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ea typeface="微软雅黑" panose="020B0503020204020204" pitchFamily="34" charset="-122"/>
            </a:endParaRPr>
          </a:p>
        </p:txBody>
      </p:sp>
      <p:sp>
        <p:nvSpPr>
          <p:cNvPr id="1331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FF6AB56-5BB2-9E4B-8854-543318BBE6D5}" type="slidenum">
              <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cs typeface="+mn-cs"/>
              </a:rPr>
              <a:t>6</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cs typeface="+mn-cs"/>
            </a:endParaRPr>
          </a:p>
        </p:txBody>
      </p:sp>
      <p:sp>
        <p:nvSpPr>
          <p:cNvPr id="2" name="日期占位符 1"/>
          <p:cNvSpPr>
            <a:spLocks noGrp="1"/>
          </p:cNvSpPr>
          <p:nvPr>
            <p:ph type="dt" idx="10"/>
          </p:nvPr>
        </p:nvSpPr>
        <p:spPr/>
        <p:txBody>
          <a:bodyPr/>
          <a:lstStyle/>
          <a:p>
            <a:pPr>
              <a:defRPr/>
            </a:pPr>
            <a:r>
              <a:rPr lang="en-US" altLang="zh-CN" smtClean="0"/>
              <a:t>2018/1/15</a:t>
            </a:r>
            <a:endParaRPr lang="zh-CN" altLang="en-US" dirty="0"/>
          </a:p>
        </p:txBody>
      </p:sp>
      <p:sp>
        <p:nvSpPr>
          <p:cNvPr id="3" name="页脚占位符 2"/>
          <p:cNvSpPr>
            <a:spLocks noGrp="1"/>
          </p:cNvSpPr>
          <p:nvPr>
            <p:ph type="ftr" sz="quarter" idx="11"/>
          </p:nvPr>
        </p:nvSpPr>
        <p:spPr/>
        <p:txBody>
          <a:bodyPr/>
          <a:lstStyle/>
          <a:p>
            <a:pPr>
              <a:defRPr/>
            </a:pPr>
            <a:r>
              <a:rPr lang="en-US" altLang="zh-CN" smtClean="0"/>
              <a:t>FENG</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bwMode="auto">
          <a:xfrm>
            <a:off x="92075" y="744538"/>
            <a:ext cx="6613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ea typeface="微软雅黑" panose="020B0503020204020204" pitchFamily="34" charset="-122"/>
            </a:endParaRPr>
          </a:p>
        </p:txBody>
      </p:sp>
      <p:sp>
        <p:nvSpPr>
          <p:cNvPr id="1331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FF6AB56-5BB2-9E4B-8854-543318BBE6D5}" type="slidenum">
              <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cs typeface="+mn-cs"/>
              </a:rPr>
              <a:t>7</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cs typeface="+mn-cs"/>
            </a:endParaRPr>
          </a:p>
        </p:txBody>
      </p:sp>
      <p:sp>
        <p:nvSpPr>
          <p:cNvPr id="2" name="日期占位符 1"/>
          <p:cNvSpPr>
            <a:spLocks noGrp="1"/>
          </p:cNvSpPr>
          <p:nvPr>
            <p:ph type="dt" idx="10"/>
          </p:nvPr>
        </p:nvSpPr>
        <p:spPr/>
        <p:txBody>
          <a:bodyPr/>
          <a:lstStyle/>
          <a:p>
            <a:pPr>
              <a:defRPr/>
            </a:pPr>
            <a:r>
              <a:rPr lang="en-US" altLang="zh-CN" smtClean="0"/>
              <a:t>2018/1/15</a:t>
            </a:r>
            <a:endParaRPr lang="zh-CN" altLang="en-US" dirty="0"/>
          </a:p>
        </p:txBody>
      </p:sp>
      <p:sp>
        <p:nvSpPr>
          <p:cNvPr id="3" name="页脚占位符 2"/>
          <p:cNvSpPr>
            <a:spLocks noGrp="1"/>
          </p:cNvSpPr>
          <p:nvPr>
            <p:ph type="ftr" sz="quarter" idx="11"/>
          </p:nvPr>
        </p:nvSpPr>
        <p:spPr/>
        <p:txBody>
          <a:bodyPr/>
          <a:lstStyle/>
          <a:p>
            <a:pPr>
              <a:defRPr/>
            </a:pPr>
            <a:r>
              <a:rPr lang="en-US" altLang="zh-CN" smtClean="0"/>
              <a:t>FENG</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bwMode="auto">
          <a:xfrm>
            <a:off x="92075" y="744538"/>
            <a:ext cx="6613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ea typeface="微软雅黑" panose="020B0503020204020204" pitchFamily="34" charset="-122"/>
            </a:endParaRPr>
          </a:p>
        </p:txBody>
      </p:sp>
      <p:sp>
        <p:nvSpPr>
          <p:cNvPr id="1331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FF6AB56-5BB2-9E4B-8854-543318BBE6D5}" type="slidenum">
              <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cs typeface="+mn-cs"/>
              </a:rPr>
              <a:t>8</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cs typeface="+mn-cs"/>
            </a:endParaRPr>
          </a:p>
        </p:txBody>
      </p:sp>
      <p:sp>
        <p:nvSpPr>
          <p:cNvPr id="2" name="日期占位符 1"/>
          <p:cNvSpPr>
            <a:spLocks noGrp="1"/>
          </p:cNvSpPr>
          <p:nvPr>
            <p:ph type="dt" idx="10"/>
          </p:nvPr>
        </p:nvSpPr>
        <p:spPr/>
        <p:txBody>
          <a:bodyPr/>
          <a:lstStyle/>
          <a:p>
            <a:pPr>
              <a:defRPr/>
            </a:pPr>
            <a:r>
              <a:rPr lang="en-US" altLang="zh-CN" smtClean="0"/>
              <a:t>2018/1/15</a:t>
            </a:r>
            <a:endParaRPr lang="zh-CN" altLang="en-US" dirty="0"/>
          </a:p>
        </p:txBody>
      </p:sp>
      <p:sp>
        <p:nvSpPr>
          <p:cNvPr id="3" name="页脚占位符 2"/>
          <p:cNvSpPr>
            <a:spLocks noGrp="1"/>
          </p:cNvSpPr>
          <p:nvPr>
            <p:ph type="ftr" sz="quarter" idx="11"/>
          </p:nvPr>
        </p:nvSpPr>
        <p:spPr/>
        <p:txBody>
          <a:bodyPr/>
          <a:lstStyle/>
          <a:p>
            <a:pPr>
              <a:defRPr/>
            </a:pPr>
            <a:r>
              <a:rPr lang="en-US" altLang="zh-CN" smtClean="0"/>
              <a:t>FENG</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bwMode="auto">
          <a:xfrm>
            <a:off x="92075" y="744538"/>
            <a:ext cx="6613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ea typeface="微软雅黑" panose="020B0503020204020204" pitchFamily="34" charset="-122"/>
            </a:endParaRPr>
          </a:p>
        </p:txBody>
      </p:sp>
      <p:sp>
        <p:nvSpPr>
          <p:cNvPr id="1331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FF6AB56-5BB2-9E4B-8854-543318BBE6D5}" type="slidenum">
              <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cs typeface="+mn-cs"/>
              </a:rPr>
              <a:t>9</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cs typeface="+mn-cs"/>
            </a:endParaRPr>
          </a:p>
        </p:txBody>
      </p:sp>
      <p:sp>
        <p:nvSpPr>
          <p:cNvPr id="2" name="日期占位符 1"/>
          <p:cNvSpPr>
            <a:spLocks noGrp="1"/>
          </p:cNvSpPr>
          <p:nvPr>
            <p:ph type="dt" idx="10"/>
          </p:nvPr>
        </p:nvSpPr>
        <p:spPr/>
        <p:txBody>
          <a:bodyPr/>
          <a:lstStyle/>
          <a:p>
            <a:pPr>
              <a:defRPr/>
            </a:pPr>
            <a:r>
              <a:rPr lang="en-US" altLang="zh-CN" smtClean="0"/>
              <a:t>2018/1/15</a:t>
            </a:r>
            <a:endParaRPr lang="zh-CN" altLang="en-US" dirty="0"/>
          </a:p>
        </p:txBody>
      </p:sp>
      <p:sp>
        <p:nvSpPr>
          <p:cNvPr id="3" name="页脚占位符 2"/>
          <p:cNvSpPr>
            <a:spLocks noGrp="1"/>
          </p:cNvSpPr>
          <p:nvPr>
            <p:ph type="ftr" sz="quarter" idx="11"/>
          </p:nvPr>
        </p:nvSpPr>
        <p:spPr/>
        <p:txBody>
          <a:bodyPr/>
          <a:lstStyle/>
          <a:p>
            <a:pPr>
              <a:defRPr/>
            </a:pPr>
            <a:r>
              <a:rPr lang="en-US" altLang="zh-CN" smtClean="0"/>
              <a:t>FENG</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bwMode="auto">
          <a:xfrm>
            <a:off x="92075" y="744538"/>
            <a:ext cx="6613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ea typeface="微软雅黑" panose="020B0503020204020204" pitchFamily="34" charset="-122"/>
            </a:endParaRPr>
          </a:p>
        </p:txBody>
      </p:sp>
      <p:sp>
        <p:nvSpPr>
          <p:cNvPr id="1331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FF6AB56-5BB2-9E4B-8854-543318BBE6D5}" type="slidenum">
              <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cs typeface="+mn-cs"/>
              </a:rPr>
              <a:t>14</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cs typeface="+mn-cs"/>
            </a:endParaRPr>
          </a:p>
        </p:txBody>
      </p:sp>
      <p:sp>
        <p:nvSpPr>
          <p:cNvPr id="2" name="日期占位符 1"/>
          <p:cNvSpPr>
            <a:spLocks noGrp="1"/>
          </p:cNvSpPr>
          <p:nvPr>
            <p:ph type="dt" idx="10"/>
          </p:nvPr>
        </p:nvSpPr>
        <p:spPr/>
        <p:txBody>
          <a:bodyPr/>
          <a:lstStyle/>
          <a:p>
            <a:pPr>
              <a:defRPr/>
            </a:pPr>
            <a:r>
              <a:rPr lang="en-US" altLang="zh-CN" smtClean="0"/>
              <a:t>2018/1/15</a:t>
            </a:r>
            <a:endParaRPr lang="zh-CN" altLang="en-US" dirty="0"/>
          </a:p>
        </p:txBody>
      </p:sp>
      <p:sp>
        <p:nvSpPr>
          <p:cNvPr id="3" name="页脚占位符 2"/>
          <p:cNvSpPr>
            <a:spLocks noGrp="1"/>
          </p:cNvSpPr>
          <p:nvPr>
            <p:ph type="ftr" sz="quarter" idx="11"/>
          </p:nvPr>
        </p:nvSpPr>
        <p:spPr/>
        <p:txBody>
          <a:bodyPr/>
          <a:lstStyle/>
          <a:p>
            <a:pPr>
              <a:defRPr/>
            </a:pPr>
            <a:r>
              <a:rPr lang="en-US" altLang="zh-CN" smtClean="0"/>
              <a:t>FENG</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advTm="10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Rectangle 5"/>
          <p:cNvSpPr txBox="1">
            <a:spLocks noChangeArrowheads="1"/>
          </p:cNvSpPr>
          <p:nvPr userDrawn="1"/>
        </p:nvSpPr>
        <p:spPr bwMode="auto">
          <a:xfrm>
            <a:off x="634611" y="1091403"/>
            <a:ext cx="6786550" cy="315293"/>
          </a:xfrm>
          <a:prstGeom prst="rect">
            <a:avLst/>
          </a:prstGeom>
          <a:solidFill>
            <a:srgbClr val="003366"/>
          </a:solidFill>
          <a:ln>
            <a:noFill/>
          </a:ln>
          <a:extLst/>
        </p:spPr>
        <p:txBody>
          <a:bodyPr lIns="86048" tIns="43024" rIns="86048" bIns="43024" anchor="ctr"/>
          <a:lstStyle>
            <a:lvl1pPr eaLnBrk="0" hangingPunct="0">
              <a:defRPr sz="1600" b="1">
                <a:solidFill>
                  <a:schemeClr val="tx1"/>
                </a:solidFill>
                <a:latin typeface="Arial" pitchFamily="34" charset="0"/>
                <a:ea typeface="楷体_GB2312" pitchFamily="49" charset="-122"/>
              </a:defRPr>
            </a:lvl1pPr>
            <a:lvl2pPr marL="742950" indent="-285750" eaLnBrk="0" hangingPunct="0">
              <a:defRPr sz="1600" b="1">
                <a:solidFill>
                  <a:schemeClr val="tx1"/>
                </a:solidFill>
                <a:latin typeface="Arial" pitchFamily="34" charset="0"/>
                <a:ea typeface="楷体_GB2312" pitchFamily="49" charset="-122"/>
              </a:defRPr>
            </a:lvl2pPr>
            <a:lvl3pPr marL="1143000" indent="-228600" eaLnBrk="0" hangingPunct="0">
              <a:defRPr sz="1600" b="1">
                <a:solidFill>
                  <a:schemeClr val="tx1"/>
                </a:solidFill>
                <a:latin typeface="Arial" pitchFamily="34" charset="0"/>
                <a:ea typeface="楷体_GB2312" pitchFamily="49" charset="-122"/>
              </a:defRPr>
            </a:lvl3pPr>
            <a:lvl4pPr marL="1600200" indent="-228600" eaLnBrk="0" hangingPunct="0">
              <a:defRPr sz="1600" b="1">
                <a:solidFill>
                  <a:schemeClr val="tx1"/>
                </a:solidFill>
                <a:latin typeface="Arial" pitchFamily="34" charset="0"/>
                <a:ea typeface="楷体_GB2312" pitchFamily="49" charset="-122"/>
              </a:defRPr>
            </a:lvl4pPr>
            <a:lvl5pPr marL="2057400" indent="-228600" eaLnBrk="0" hangingPunct="0">
              <a:defRPr sz="1600" b="1">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sz="1600" b="1">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sz="1600" b="1">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sz="1600" b="1">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sz="1600" b="1">
                <a:solidFill>
                  <a:schemeClr val="tx1"/>
                </a:solidFill>
                <a:latin typeface="Arial" pitchFamily="34" charset="0"/>
                <a:ea typeface="楷体_GB2312" pitchFamily="49" charset="-122"/>
              </a:defRPr>
            </a:lvl9pPr>
          </a:lstStyle>
          <a:p>
            <a:pPr marL="0" marR="0" lvl="0" indent="0" algn="l" defTabSz="821771" rtl="0" eaLnBrk="1" fontAlgn="base" latinLnBrk="0" hangingPunct="1">
              <a:lnSpc>
                <a:spcPct val="110000"/>
              </a:lnSpc>
              <a:spcBef>
                <a:spcPct val="40000"/>
              </a:spcBef>
              <a:spcAft>
                <a:spcPct val="0"/>
              </a:spcAft>
              <a:buClr>
                <a:srgbClr val="003399"/>
              </a:buClr>
              <a:buSzPct val="50000"/>
              <a:buFont typeface="Wingdings" pitchFamily="2" charset="2"/>
              <a:buNone/>
              <a:tabLst/>
              <a:defRPr/>
            </a:pPr>
            <a:endParaRPr kumimoji="0" lang="zh-CN" altLang="en-US" sz="1258" b="1" i="0" u="none" strike="noStrike" kern="1200" cap="none" spc="0" normalizeH="0" baseline="0" noProof="0">
              <a:ln>
                <a:noFill/>
              </a:ln>
              <a:solidFill>
                <a:srgbClr val="FFFFFF"/>
              </a:solidFill>
              <a:effectLst/>
              <a:uLnTx/>
              <a:uFillTx/>
              <a:latin typeface="Arial" pitchFamily="34" charset="0"/>
              <a:ea typeface="楷体_GB2312" pitchFamily="49" charset="-122"/>
              <a:cs typeface="+mn-cs"/>
            </a:endParaRPr>
          </a:p>
        </p:txBody>
      </p:sp>
      <p:sp>
        <p:nvSpPr>
          <p:cNvPr id="3" name="Rectangle 2"/>
          <p:cNvSpPr>
            <a:spLocks noChangeArrowheads="1"/>
          </p:cNvSpPr>
          <p:nvPr userDrawn="1"/>
        </p:nvSpPr>
        <p:spPr bwMode="auto">
          <a:xfrm>
            <a:off x="631015" y="577802"/>
            <a:ext cx="5582050" cy="388054"/>
          </a:xfrm>
          <a:prstGeom prst="rect">
            <a:avLst/>
          </a:prstGeom>
          <a:solidFill>
            <a:srgbClr val="003366"/>
          </a:solidFill>
          <a:ln>
            <a:noFill/>
          </a:ln>
          <a:extLst/>
        </p:spPr>
        <p:txBody>
          <a:bodyPr lIns="94468" tIns="47234" rIns="94468" bIns="47234" anchor="ctr"/>
          <a:lstStyle>
            <a:lvl1pPr defTabSz="1050925">
              <a:defRPr sz="1600" b="1">
                <a:solidFill>
                  <a:schemeClr val="tx1"/>
                </a:solidFill>
                <a:latin typeface="Arial" panose="020B0604020202020204" pitchFamily="34" charset="0"/>
                <a:ea typeface="宋体" panose="02010600030101010101" pitchFamily="2" charset="-122"/>
              </a:defRPr>
            </a:lvl1pPr>
            <a:lvl2pPr marL="742950" indent="-285750" defTabSz="1050925">
              <a:defRPr sz="1600" b="1">
                <a:solidFill>
                  <a:schemeClr val="tx1"/>
                </a:solidFill>
                <a:latin typeface="Arial" panose="020B0604020202020204" pitchFamily="34" charset="0"/>
                <a:ea typeface="宋体" panose="02010600030101010101" pitchFamily="2" charset="-122"/>
              </a:defRPr>
            </a:lvl2pPr>
            <a:lvl3pPr marL="1143000" indent="-228600" defTabSz="1050925">
              <a:defRPr sz="1600" b="1">
                <a:solidFill>
                  <a:schemeClr val="tx1"/>
                </a:solidFill>
                <a:latin typeface="Arial" panose="020B0604020202020204" pitchFamily="34" charset="0"/>
                <a:ea typeface="宋体" panose="02010600030101010101" pitchFamily="2" charset="-122"/>
              </a:defRPr>
            </a:lvl3pPr>
            <a:lvl4pPr marL="1600200" indent="-228600" defTabSz="1050925">
              <a:defRPr sz="1600" b="1">
                <a:solidFill>
                  <a:schemeClr val="tx1"/>
                </a:solidFill>
                <a:latin typeface="Arial" panose="020B0604020202020204" pitchFamily="34" charset="0"/>
                <a:ea typeface="宋体" panose="02010600030101010101" pitchFamily="2" charset="-122"/>
              </a:defRPr>
            </a:lvl4pPr>
            <a:lvl5pPr marL="2057400" indent="-228600" defTabSz="1050925">
              <a:defRPr sz="1600" b="1">
                <a:solidFill>
                  <a:schemeClr val="tx1"/>
                </a:solidFill>
                <a:latin typeface="Arial" panose="020B0604020202020204" pitchFamily="34" charset="0"/>
                <a:ea typeface="宋体" panose="02010600030101010101" pitchFamily="2" charset="-122"/>
              </a:defRPr>
            </a:lvl5pPr>
            <a:lvl6pPr marL="2514600" indent="-228600" defTabSz="1050925"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defTabSz="1050925"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defTabSz="1050925"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defTabSz="1050925"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44466"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zh-CN" sz="1438" b="1" i="0" u="none" strike="noStrike" kern="1200" cap="none" spc="0" normalizeH="0" baseline="0" noProof="0">
                <a:ln>
                  <a:noFill/>
                </a:ln>
                <a:solidFill>
                  <a:srgbClr val="FFFFFF"/>
                </a:solidFill>
                <a:effectLst/>
                <a:uLnTx/>
                <a:uFillTx/>
                <a:latin typeface="Arial" panose="020B0604020202020204" pitchFamily="34" charset="0"/>
                <a:ea typeface="楷体_GB2312" panose="02010609030101010101" pitchFamily="49" charset="-122"/>
                <a:cs typeface="+mn-cs"/>
              </a:rPr>
              <a:t> </a:t>
            </a:r>
            <a:endParaRPr kumimoji="0" lang="zh-CN" altLang="zh-CN" sz="1438" b="1" i="0" u="none" strike="noStrike" kern="1200" cap="none" spc="0" normalizeH="0" baseline="0" noProof="0">
              <a:ln>
                <a:noFill/>
              </a:ln>
              <a:solidFill>
                <a:srgbClr val="FFFFFF"/>
              </a:solidFill>
              <a:effectLst/>
              <a:uLnTx/>
              <a:uFillTx/>
              <a:latin typeface="Arial" panose="020B0604020202020204" pitchFamily="34" charset="0"/>
              <a:ea typeface="楷体_GB2312" panose="02010609030101010101" pitchFamily="49" charset="-122"/>
              <a:cs typeface="+mn-cs"/>
            </a:endParaRPr>
          </a:p>
        </p:txBody>
      </p:sp>
      <p:sp>
        <p:nvSpPr>
          <p:cNvPr id="4" name="Rectangle 6"/>
          <p:cNvSpPr>
            <a:spLocks noGrp="1" noChangeArrowheads="1"/>
          </p:cNvSpPr>
          <p:nvPr>
            <p:ph type="sldNum" sz="quarter" idx="10"/>
          </p:nvPr>
        </p:nvSpPr>
        <p:spPr/>
        <p:txBody>
          <a:bodyPr/>
          <a:lstStyle>
            <a:lvl1pPr>
              <a:defRPr smtClean="0"/>
            </a:lvl1pPr>
          </a:lstStyle>
          <a:p>
            <a:pPr defTabSz="821771">
              <a:defRPr/>
            </a:pPr>
            <a:fld id="{704A9A35-A51C-4150-9E43-7FD9786067D0}" type="slidenum">
              <a:rPr lang="en-US" altLang="zh-CN" sz="1438" b="1" smtClean="0">
                <a:solidFill>
                  <a:srgbClr val="000000"/>
                </a:solidFill>
                <a:latin typeface="Arial" panose="020B0604020202020204" pitchFamily="34" charset="0"/>
              </a:rPr>
              <a:pPr defTabSz="821771">
                <a:defRPr/>
              </a:pPr>
              <a:t>‹#›</a:t>
            </a:fld>
            <a:endParaRPr lang="en-US" altLang="zh-CN" sz="1438" b="1">
              <a:solidFill>
                <a:srgbClr val="000000"/>
              </a:solidFill>
              <a:latin typeface="Arial" panose="020B0604020202020204" pitchFamily="34" charset="0"/>
            </a:endParaRPr>
          </a:p>
        </p:txBody>
      </p:sp>
    </p:spTree>
    <p:extLst>
      <p:ext uri="{BB962C8B-B14F-4D97-AF65-F5344CB8AC3E}">
        <p14:creationId xmlns:p14="http://schemas.microsoft.com/office/powerpoint/2010/main" val="42192056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defTabSz="821771">
              <a:defRPr/>
            </a:pPr>
            <a:fld id="{0BFDC4DB-643D-4E74-8009-317634A296E9}" type="slidenum">
              <a:rPr lang="en-US" altLang="zh-CN" sz="1438" b="1" smtClean="0">
                <a:solidFill>
                  <a:srgbClr val="000000"/>
                </a:solidFill>
                <a:latin typeface="Arial" panose="020B0604020202020204" pitchFamily="34" charset="0"/>
              </a:rPr>
              <a:pPr defTabSz="821771">
                <a:defRPr/>
              </a:pPr>
              <a:t>‹#›</a:t>
            </a:fld>
            <a:endParaRPr lang="en-US" altLang="zh-CN" sz="1438" b="1">
              <a:solidFill>
                <a:srgbClr val="000000"/>
              </a:solidFill>
              <a:latin typeface="Arial" panose="020B0604020202020204" pitchFamily="34" charset="0"/>
            </a:endParaRPr>
          </a:p>
        </p:txBody>
      </p:sp>
    </p:spTree>
    <p:extLst>
      <p:ext uri="{BB962C8B-B14F-4D97-AF65-F5344CB8AC3E}">
        <p14:creationId xmlns:p14="http://schemas.microsoft.com/office/powerpoint/2010/main" val="167125049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442" y="272494"/>
            <a:ext cx="4010806" cy="1162735"/>
          </a:xfrm>
        </p:spPr>
        <p:txBody>
          <a:bodyPr anchor="b"/>
          <a:lstStyle>
            <a:lvl1pPr algn="l">
              <a:defRPr sz="1797" b="1"/>
            </a:lvl1pPr>
          </a:lstStyle>
          <a:p>
            <a:r>
              <a:rPr lang="zh-CN" altLang="en-US"/>
              <a:t>单击此处编辑母版标题样式</a:t>
            </a:r>
          </a:p>
        </p:txBody>
      </p:sp>
      <p:sp>
        <p:nvSpPr>
          <p:cNvPr id="3" name="内容占位符 2"/>
          <p:cNvSpPr>
            <a:spLocks noGrp="1"/>
          </p:cNvSpPr>
          <p:nvPr>
            <p:ph idx="1"/>
          </p:nvPr>
        </p:nvSpPr>
        <p:spPr>
          <a:xfrm>
            <a:off x="4765868" y="272494"/>
            <a:ext cx="6813517" cy="5853624"/>
          </a:xfrm>
        </p:spPr>
        <p:txBody>
          <a:bodyPr/>
          <a:lstStyle>
            <a:lvl1pPr>
              <a:defRPr sz="2876"/>
            </a:lvl1pPr>
            <a:lvl2pPr>
              <a:defRPr sz="2516"/>
            </a:lvl2pPr>
            <a:lvl3pPr>
              <a:defRPr sz="2157"/>
            </a:lvl3pPr>
            <a:lvl4pPr>
              <a:defRPr sz="1797"/>
            </a:lvl4pPr>
            <a:lvl5pPr>
              <a:defRPr sz="1797"/>
            </a:lvl5pPr>
            <a:lvl6pPr>
              <a:defRPr sz="1797"/>
            </a:lvl6pPr>
            <a:lvl7pPr>
              <a:defRPr sz="1797"/>
            </a:lvl7pPr>
            <a:lvl8pPr>
              <a:defRPr sz="1797"/>
            </a:lvl8pPr>
            <a:lvl9pPr>
              <a:defRPr sz="179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442" y="1435229"/>
            <a:ext cx="4010806" cy="4690889"/>
          </a:xfrm>
        </p:spPr>
        <p:txBody>
          <a:bodyPr/>
          <a:lstStyle>
            <a:lvl1pPr marL="0" indent="0">
              <a:buNone/>
              <a:defRPr sz="1258"/>
            </a:lvl1pPr>
            <a:lvl2pPr marL="410886" indent="0">
              <a:buNone/>
              <a:defRPr sz="1078"/>
            </a:lvl2pPr>
            <a:lvl3pPr marL="821771" indent="0">
              <a:buNone/>
              <a:defRPr sz="899"/>
            </a:lvl3pPr>
            <a:lvl4pPr marL="1232657" indent="0">
              <a:buNone/>
              <a:defRPr sz="809"/>
            </a:lvl4pPr>
            <a:lvl5pPr marL="1643543" indent="0">
              <a:buNone/>
              <a:defRPr sz="809"/>
            </a:lvl5pPr>
            <a:lvl6pPr marL="2054428" indent="0">
              <a:buNone/>
              <a:defRPr sz="809"/>
            </a:lvl6pPr>
            <a:lvl7pPr marL="2465314" indent="0">
              <a:buNone/>
              <a:defRPr sz="809"/>
            </a:lvl7pPr>
            <a:lvl8pPr marL="2876199" indent="0">
              <a:buNone/>
              <a:defRPr sz="809"/>
            </a:lvl8pPr>
            <a:lvl9pPr marL="3287085" indent="0">
              <a:buNone/>
              <a:defRPr sz="809"/>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defTabSz="821771">
              <a:defRPr/>
            </a:pPr>
            <a:fld id="{94A84C12-C623-4016-BAE2-CDB4C9589B9F}" type="slidenum">
              <a:rPr lang="en-US" altLang="zh-CN" sz="1438" b="1" smtClean="0">
                <a:solidFill>
                  <a:srgbClr val="000000"/>
                </a:solidFill>
                <a:latin typeface="Arial" panose="020B0604020202020204" pitchFamily="34" charset="0"/>
              </a:rPr>
              <a:pPr defTabSz="821771">
                <a:defRPr/>
              </a:pPr>
              <a:t>‹#›</a:t>
            </a:fld>
            <a:endParaRPr lang="en-US" altLang="zh-CN" sz="1438" b="1">
              <a:solidFill>
                <a:srgbClr val="000000"/>
              </a:solidFill>
              <a:latin typeface="Arial" panose="020B0604020202020204" pitchFamily="34" charset="0"/>
            </a:endParaRPr>
          </a:p>
        </p:txBody>
      </p:sp>
    </p:spTree>
    <p:extLst>
      <p:ext uri="{BB962C8B-B14F-4D97-AF65-F5344CB8AC3E}">
        <p14:creationId xmlns:p14="http://schemas.microsoft.com/office/powerpoint/2010/main" val="215524460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226" y="4800743"/>
            <a:ext cx="7313295" cy="566387"/>
          </a:xfrm>
        </p:spPr>
        <p:txBody>
          <a:bodyPr anchor="b"/>
          <a:lstStyle>
            <a:lvl1pPr algn="l">
              <a:defRPr sz="1797" b="1"/>
            </a:lvl1pPr>
          </a:lstStyle>
          <a:p>
            <a:r>
              <a:rPr lang="zh-CN" altLang="en-US"/>
              <a:t>单击此处编辑母版标题样式</a:t>
            </a:r>
          </a:p>
        </p:txBody>
      </p:sp>
      <p:sp>
        <p:nvSpPr>
          <p:cNvPr id="3" name="图片占位符 2"/>
          <p:cNvSpPr>
            <a:spLocks noGrp="1"/>
          </p:cNvSpPr>
          <p:nvPr>
            <p:ph type="pic" idx="1"/>
          </p:nvPr>
        </p:nvSpPr>
        <p:spPr>
          <a:xfrm>
            <a:off x="2389226" y="613468"/>
            <a:ext cx="7313295" cy="4114514"/>
          </a:xfrm>
        </p:spPr>
        <p:txBody>
          <a:bodyPr/>
          <a:lstStyle>
            <a:lvl1pPr marL="0" indent="0">
              <a:buNone/>
              <a:defRPr sz="2876"/>
            </a:lvl1pPr>
            <a:lvl2pPr marL="410886" indent="0">
              <a:buNone/>
              <a:defRPr sz="2516"/>
            </a:lvl2pPr>
            <a:lvl3pPr marL="821771" indent="0">
              <a:buNone/>
              <a:defRPr sz="2157"/>
            </a:lvl3pPr>
            <a:lvl4pPr marL="1232657" indent="0">
              <a:buNone/>
              <a:defRPr sz="1797"/>
            </a:lvl4pPr>
            <a:lvl5pPr marL="1643543" indent="0">
              <a:buNone/>
              <a:defRPr sz="1797"/>
            </a:lvl5pPr>
            <a:lvl6pPr marL="2054428" indent="0">
              <a:buNone/>
              <a:defRPr sz="1797"/>
            </a:lvl6pPr>
            <a:lvl7pPr marL="2465314" indent="0">
              <a:buNone/>
              <a:defRPr sz="1797"/>
            </a:lvl7pPr>
            <a:lvl8pPr marL="2876199" indent="0">
              <a:buNone/>
              <a:defRPr sz="1797"/>
            </a:lvl8pPr>
            <a:lvl9pPr marL="3287085" indent="0">
              <a:buNone/>
              <a:defRPr sz="1797"/>
            </a:lvl9pPr>
          </a:lstStyle>
          <a:p>
            <a:pPr lvl="0"/>
            <a:endParaRPr lang="zh-CN" altLang="en-US" noProof="0"/>
          </a:p>
        </p:txBody>
      </p:sp>
      <p:sp>
        <p:nvSpPr>
          <p:cNvPr id="4" name="文本占位符 3"/>
          <p:cNvSpPr>
            <a:spLocks noGrp="1"/>
          </p:cNvSpPr>
          <p:nvPr>
            <p:ph type="body" sz="half" idx="2"/>
          </p:nvPr>
        </p:nvSpPr>
        <p:spPr>
          <a:xfrm>
            <a:off x="2389226" y="5367130"/>
            <a:ext cx="7313295" cy="804642"/>
          </a:xfrm>
        </p:spPr>
        <p:txBody>
          <a:bodyPr/>
          <a:lstStyle>
            <a:lvl1pPr marL="0" indent="0">
              <a:buNone/>
              <a:defRPr sz="1258"/>
            </a:lvl1pPr>
            <a:lvl2pPr marL="410886" indent="0">
              <a:buNone/>
              <a:defRPr sz="1078"/>
            </a:lvl2pPr>
            <a:lvl3pPr marL="821771" indent="0">
              <a:buNone/>
              <a:defRPr sz="899"/>
            </a:lvl3pPr>
            <a:lvl4pPr marL="1232657" indent="0">
              <a:buNone/>
              <a:defRPr sz="809"/>
            </a:lvl4pPr>
            <a:lvl5pPr marL="1643543" indent="0">
              <a:buNone/>
              <a:defRPr sz="809"/>
            </a:lvl5pPr>
            <a:lvl6pPr marL="2054428" indent="0">
              <a:buNone/>
              <a:defRPr sz="809"/>
            </a:lvl6pPr>
            <a:lvl7pPr marL="2465314" indent="0">
              <a:buNone/>
              <a:defRPr sz="809"/>
            </a:lvl7pPr>
            <a:lvl8pPr marL="2876199" indent="0">
              <a:buNone/>
              <a:defRPr sz="809"/>
            </a:lvl8pPr>
            <a:lvl9pPr marL="3287085" indent="0">
              <a:buNone/>
              <a:defRPr sz="809"/>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defTabSz="821771">
              <a:defRPr/>
            </a:pPr>
            <a:fld id="{A9E17BD2-FA08-44CE-B2F9-D4902CFCE5B2}" type="slidenum">
              <a:rPr lang="en-US" altLang="zh-CN" sz="1438" b="1" smtClean="0">
                <a:solidFill>
                  <a:srgbClr val="000000"/>
                </a:solidFill>
                <a:latin typeface="Arial" panose="020B0604020202020204" pitchFamily="34" charset="0"/>
              </a:rPr>
              <a:pPr defTabSz="821771">
                <a:defRPr/>
              </a:pPr>
              <a:t>‹#›</a:t>
            </a:fld>
            <a:endParaRPr lang="en-US" altLang="zh-CN" sz="1438" b="1">
              <a:solidFill>
                <a:srgbClr val="000000"/>
              </a:solidFill>
              <a:latin typeface="Arial" panose="020B0604020202020204" pitchFamily="34" charset="0"/>
            </a:endParaRPr>
          </a:p>
        </p:txBody>
      </p:sp>
    </p:spTree>
    <p:extLst>
      <p:ext uri="{BB962C8B-B14F-4D97-AF65-F5344CB8AC3E}">
        <p14:creationId xmlns:p14="http://schemas.microsoft.com/office/powerpoint/2010/main" val="299420813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p:txBody>
          <a:bodyPr/>
          <a:lstStyle>
            <a:lvl1pPr>
              <a:defRPr/>
            </a:lvl1pPr>
          </a:lstStyle>
          <a:p>
            <a:pPr defTabSz="821771">
              <a:defRPr/>
            </a:pPr>
            <a:fld id="{E973BE4B-8D99-4776-9770-059F49CC7A69}" type="slidenum">
              <a:rPr lang="en-US" altLang="zh-CN" sz="1438" b="1" smtClean="0">
                <a:solidFill>
                  <a:srgbClr val="000000"/>
                </a:solidFill>
                <a:latin typeface="Arial" panose="020B0604020202020204" pitchFamily="34" charset="0"/>
              </a:rPr>
              <a:pPr defTabSz="821771">
                <a:defRPr/>
              </a:pPr>
              <a:t>‹#›</a:t>
            </a:fld>
            <a:endParaRPr lang="en-US" altLang="zh-CN" sz="1438" b="1">
              <a:solidFill>
                <a:srgbClr val="000000"/>
              </a:solidFill>
              <a:latin typeface="Arial" panose="020B0604020202020204" pitchFamily="34" charset="0"/>
            </a:endParaRPr>
          </a:p>
        </p:txBody>
      </p:sp>
    </p:spTree>
    <p:extLst>
      <p:ext uri="{BB962C8B-B14F-4D97-AF65-F5344CB8AC3E}">
        <p14:creationId xmlns:p14="http://schemas.microsoft.com/office/powerpoint/2010/main" val="245002167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7797" y="516454"/>
            <a:ext cx="2741587" cy="55012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442" y="516454"/>
            <a:ext cx="8055770" cy="55012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p:txBody>
          <a:bodyPr/>
          <a:lstStyle>
            <a:lvl1pPr>
              <a:defRPr/>
            </a:lvl1pPr>
          </a:lstStyle>
          <a:p>
            <a:pPr defTabSz="821771">
              <a:defRPr/>
            </a:pPr>
            <a:fld id="{683821BC-527D-4E0F-9CDC-C58B7F10A81F}" type="slidenum">
              <a:rPr lang="en-US" altLang="zh-CN" sz="1438" b="1" smtClean="0">
                <a:solidFill>
                  <a:srgbClr val="000000"/>
                </a:solidFill>
                <a:latin typeface="Arial" panose="020B0604020202020204" pitchFamily="34" charset="0"/>
              </a:rPr>
              <a:pPr defTabSz="821771">
                <a:defRPr/>
              </a:pPr>
              <a:t>‹#›</a:t>
            </a:fld>
            <a:endParaRPr lang="en-US" altLang="zh-CN" sz="1438" b="1">
              <a:solidFill>
                <a:srgbClr val="000000"/>
              </a:solidFill>
              <a:latin typeface="Arial" panose="020B0604020202020204" pitchFamily="34" charset="0"/>
            </a:endParaRPr>
          </a:p>
        </p:txBody>
      </p:sp>
    </p:spTree>
    <p:extLst>
      <p:ext uri="{BB962C8B-B14F-4D97-AF65-F5344CB8AC3E}">
        <p14:creationId xmlns:p14="http://schemas.microsoft.com/office/powerpoint/2010/main" val="194708979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442" y="516454"/>
            <a:ext cx="10969943" cy="5501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sldNum" sz="quarter" idx="10"/>
          </p:nvPr>
        </p:nvSpPr>
        <p:spPr/>
        <p:txBody>
          <a:bodyPr/>
          <a:lstStyle>
            <a:lvl1pPr>
              <a:defRPr/>
            </a:lvl1pPr>
          </a:lstStyle>
          <a:p>
            <a:pPr defTabSz="821771">
              <a:defRPr/>
            </a:pPr>
            <a:fld id="{6BF86C6D-9129-4C9F-B902-D764BFEFC319}" type="slidenum">
              <a:rPr lang="en-US" altLang="zh-CN" sz="1438" b="1" smtClean="0">
                <a:solidFill>
                  <a:srgbClr val="000000"/>
                </a:solidFill>
                <a:latin typeface="Arial" panose="020B0604020202020204" pitchFamily="34" charset="0"/>
              </a:rPr>
              <a:pPr defTabSz="821771">
                <a:defRPr/>
              </a:pPr>
              <a:t>‹#›</a:t>
            </a:fld>
            <a:endParaRPr lang="en-US" altLang="zh-CN" sz="1438" b="1">
              <a:solidFill>
                <a:srgbClr val="000000"/>
              </a:solidFill>
              <a:latin typeface="Arial" panose="020B0604020202020204" pitchFamily="34" charset="0"/>
            </a:endParaRPr>
          </a:p>
        </p:txBody>
      </p:sp>
    </p:spTree>
    <p:extLst>
      <p:ext uri="{BB962C8B-B14F-4D97-AF65-F5344CB8AC3E}">
        <p14:creationId xmlns:p14="http://schemas.microsoft.com/office/powerpoint/2010/main" val="366895206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939072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459" y="4407491"/>
            <a:ext cx="10360770" cy="1362187"/>
          </a:xfrm>
        </p:spPr>
        <p:txBody>
          <a:bodyPr anchor="t"/>
          <a:lstStyle>
            <a:lvl1pPr algn="l">
              <a:defRPr sz="3594" b="1" cap="all"/>
            </a:lvl1pPr>
          </a:lstStyle>
          <a:p>
            <a:r>
              <a:rPr lang="zh-CN" altLang="en-US"/>
              <a:t>单击此处编辑母版标题样式</a:t>
            </a:r>
          </a:p>
        </p:txBody>
      </p:sp>
      <p:sp>
        <p:nvSpPr>
          <p:cNvPr id="3" name="文本占位符 2"/>
          <p:cNvSpPr>
            <a:spLocks noGrp="1"/>
          </p:cNvSpPr>
          <p:nvPr>
            <p:ph type="body" idx="1"/>
          </p:nvPr>
        </p:nvSpPr>
        <p:spPr>
          <a:xfrm>
            <a:off x="963459" y="2906948"/>
            <a:ext cx="10360770" cy="1500544"/>
          </a:xfrm>
        </p:spPr>
        <p:txBody>
          <a:bodyPr anchor="b"/>
          <a:lstStyle>
            <a:lvl1pPr marL="0" indent="0">
              <a:buNone/>
              <a:defRPr sz="1797"/>
            </a:lvl1pPr>
            <a:lvl2pPr marL="410630" indent="0">
              <a:buNone/>
              <a:defRPr sz="1618"/>
            </a:lvl2pPr>
            <a:lvl3pPr marL="821259" indent="0">
              <a:buNone/>
              <a:defRPr sz="1438"/>
            </a:lvl3pPr>
            <a:lvl4pPr marL="1231887" indent="0">
              <a:buNone/>
              <a:defRPr sz="1258"/>
            </a:lvl4pPr>
            <a:lvl5pPr marL="1642518" indent="0">
              <a:buNone/>
              <a:defRPr sz="1258"/>
            </a:lvl5pPr>
            <a:lvl6pPr marL="2053148" indent="0">
              <a:buNone/>
              <a:defRPr sz="1258"/>
            </a:lvl6pPr>
            <a:lvl7pPr marL="2463778" indent="0">
              <a:buNone/>
              <a:defRPr sz="1258"/>
            </a:lvl7pPr>
            <a:lvl8pPr marL="2874406" indent="0">
              <a:buNone/>
              <a:defRPr sz="1258"/>
            </a:lvl8pPr>
            <a:lvl9pPr marL="3285036" indent="0">
              <a:buNone/>
              <a:defRPr sz="1258"/>
            </a:lvl9pPr>
          </a:lstStyle>
          <a:p>
            <a:pPr lvl="0"/>
            <a:r>
              <a:rPr lang="zh-CN" altLang="en-US"/>
              <a:t>单击此处编辑母版文本样式</a:t>
            </a:r>
          </a:p>
        </p:txBody>
      </p:sp>
    </p:spTree>
    <p:extLst>
      <p:ext uri="{BB962C8B-B14F-4D97-AF65-F5344CB8AC3E}">
        <p14:creationId xmlns:p14="http://schemas.microsoft.com/office/powerpoint/2010/main" val="2330255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7330" y="1230965"/>
            <a:ext cx="5378109" cy="4851093"/>
          </a:xfrm>
        </p:spPr>
        <p:txBody>
          <a:bodyPr/>
          <a:lstStyle>
            <a:lvl1pPr>
              <a:defRPr sz="2515"/>
            </a:lvl1pPr>
            <a:lvl2pPr>
              <a:defRPr sz="2157"/>
            </a:lvl2pPr>
            <a:lvl3pPr>
              <a:defRPr sz="1797"/>
            </a:lvl3pPr>
            <a:lvl4pPr>
              <a:defRPr sz="1618"/>
            </a:lvl4pPr>
            <a:lvl5pPr>
              <a:defRPr sz="1618"/>
            </a:lvl5pPr>
            <a:lvl6pPr>
              <a:defRPr sz="1618"/>
            </a:lvl6pPr>
            <a:lvl7pPr>
              <a:defRPr sz="1618"/>
            </a:lvl7pPr>
            <a:lvl8pPr>
              <a:defRPr sz="1618"/>
            </a:lvl8pPr>
            <a:lvl9pPr>
              <a:defRPr sz="161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8003" y="1230965"/>
            <a:ext cx="5379907" cy="4851093"/>
          </a:xfrm>
        </p:spPr>
        <p:txBody>
          <a:bodyPr/>
          <a:lstStyle>
            <a:lvl1pPr>
              <a:defRPr sz="2515"/>
            </a:lvl1pPr>
            <a:lvl2pPr>
              <a:defRPr sz="2157"/>
            </a:lvl2pPr>
            <a:lvl3pPr>
              <a:defRPr sz="1797"/>
            </a:lvl3pPr>
            <a:lvl4pPr>
              <a:defRPr sz="1618"/>
            </a:lvl4pPr>
            <a:lvl5pPr>
              <a:defRPr sz="1618"/>
            </a:lvl5pPr>
            <a:lvl6pPr>
              <a:defRPr sz="1618"/>
            </a:lvl6pPr>
            <a:lvl7pPr>
              <a:defRPr sz="1618"/>
            </a:lvl7pPr>
            <a:lvl8pPr>
              <a:defRPr sz="1618"/>
            </a:lvl8pPr>
            <a:lvl9pPr>
              <a:defRPr sz="161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5580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3" name="直接连接符 1"/>
          <p:cNvCxnSpPr/>
          <p:nvPr userDrawn="1"/>
        </p:nvCxnSpPr>
        <p:spPr>
          <a:xfrm>
            <a:off x="190500" y="836613"/>
            <a:ext cx="11807826"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89756" y="260648"/>
            <a:ext cx="10512862" cy="648072"/>
          </a:xfrm>
          <a:prstGeom prst="rect">
            <a:avLst/>
          </a:prstGeom>
        </p:spPr>
        <p:txBody>
          <a:bodyPr/>
          <a:lstStyle>
            <a:lvl1pPr algn="l">
              <a:defRPr sz="2801">
                <a:solidFill>
                  <a:schemeClr val="tx1">
                    <a:lumMod val="75000"/>
                    <a:lumOff val="25000"/>
                  </a:schemeClr>
                </a:solidFill>
              </a:defRPr>
            </a:lvl1pPr>
          </a:lstStyle>
          <a:p>
            <a:r>
              <a:rPr lang="zh-CN" altLang="en-US"/>
              <a:t>单击此处编辑母版标题样式</a:t>
            </a:r>
            <a:endParaRPr lang="en-US" dirty="0"/>
          </a:p>
        </p:txBody>
      </p:sp>
    </p:spTree>
  </p:cSld>
  <p:clrMapOvr>
    <a:masterClrMapping/>
  </p:clrMapOvr>
  <p:transition spd="slow" advTm="10000">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353" y="275295"/>
            <a:ext cx="10970121" cy="1142524"/>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357" y="1534777"/>
            <a:ext cx="5385299" cy="640442"/>
          </a:xfrm>
        </p:spPr>
        <p:txBody>
          <a:bodyPr anchor="b"/>
          <a:lstStyle>
            <a:lvl1pPr marL="0" indent="0">
              <a:buNone/>
              <a:defRPr sz="2157" b="1"/>
            </a:lvl1pPr>
            <a:lvl2pPr marL="410630" indent="0">
              <a:buNone/>
              <a:defRPr sz="1797" b="1"/>
            </a:lvl2pPr>
            <a:lvl3pPr marL="821259" indent="0">
              <a:buNone/>
              <a:defRPr sz="1618" b="1"/>
            </a:lvl3pPr>
            <a:lvl4pPr marL="1231887" indent="0">
              <a:buNone/>
              <a:defRPr sz="1438" b="1"/>
            </a:lvl4pPr>
            <a:lvl5pPr marL="1642518" indent="0">
              <a:buNone/>
              <a:defRPr sz="1438" b="1"/>
            </a:lvl5pPr>
            <a:lvl6pPr marL="2053148" indent="0">
              <a:buNone/>
              <a:defRPr sz="1438" b="1"/>
            </a:lvl6pPr>
            <a:lvl7pPr marL="2463778" indent="0">
              <a:buNone/>
              <a:defRPr sz="1438" b="1"/>
            </a:lvl7pPr>
            <a:lvl8pPr marL="2874406" indent="0">
              <a:buNone/>
              <a:defRPr sz="1438" b="1"/>
            </a:lvl8pPr>
            <a:lvl9pPr marL="3285036" indent="0">
              <a:buNone/>
              <a:defRPr sz="1438" b="1"/>
            </a:lvl9pPr>
          </a:lstStyle>
          <a:p>
            <a:pPr lvl="0"/>
            <a:r>
              <a:rPr lang="zh-CN" altLang="en-US"/>
              <a:t>单击此处编辑母版文本样式</a:t>
            </a:r>
          </a:p>
        </p:txBody>
      </p:sp>
      <p:sp>
        <p:nvSpPr>
          <p:cNvPr id="4" name="内容占位符 3"/>
          <p:cNvSpPr>
            <a:spLocks noGrp="1"/>
          </p:cNvSpPr>
          <p:nvPr>
            <p:ph sz="half" idx="2"/>
          </p:nvPr>
        </p:nvSpPr>
        <p:spPr>
          <a:xfrm>
            <a:off x="609357" y="2175219"/>
            <a:ext cx="5385299" cy="3951053"/>
          </a:xfrm>
        </p:spPr>
        <p:txBody>
          <a:bodyPr/>
          <a:lstStyle>
            <a:lvl1pPr>
              <a:defRPr sz="2157"/>
            </a:lvl1pPr>
            <a:lvl2pPr>
              <a:defRPr sz="1797"/>
            </a:lvl2pPr>
            <a:lvl3pPr>
              <a:defRPr sz="1618"/>
            </a:lvl3pPr>
            <a:lvl4pPr>
              <a:defRPr sz="1438"/>
            </a:lvl4pPr>
            <a:lvl5pPr>
              <a:defRPr sz="1438"/>
            </a:lvl5pPr>
            <a:lvl6pPr>
              <a:defRPr sz="1438"/>
            </a:lvl6pPr>
            <a:lvl7pPr>
              <a:defRPr sz="1438"/>
            </a:lvl7pPr>
            <a:lvl8pPr>
              <a:defRPr sz="1438"/>
            </a:lvl8pPr>
            <a:lvl9pPr>
              <a:defRPr sz="143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382" y="1534777"/>
            <a:ext cx="5387097" cy="640442"/>
          </a:xfrm>
        </p:spPr>
        <p:txBody>
          <a:bodyPr anchor="b"/>
          <a:lstStyle>
            <a:lvl1pPr marL="0" indent="0">
              <a:buNone/>
              <a:defRPr sz="2157" b="1"/>
            </a:lvl1pPr>
            <a:lvl2pPr marL="410630" indent="0">
              <a:buNone/>
              <a:defRPr sz="1797" b="1"/>
            </a:lvl2pPr>
            <a:lvl3pPr marL="821259" indent="0">
              <a:buNone/>
              <a:defRPr sz="1618" b="1"/>
            </a:lvl3pPr>
            <a:lvl4pPr marL="1231887" indent="0">
              <a:buNone/>
              <a:defRPr sz="1438" b="1"/>
            </a:lvl4pPr>
            <a:lvl5pPr marL="1642518" indent="0">
              <a:buNone/>
              <a:defRPr sz="1438" b="1"/>
            </a:lvl5pPr>
            <a:lvl6pPr marL="2053148" indent="0">
              <a:buNone/>
              <a:defRPr sz="1438" b="1"/>
            </a:lvl6pPr>
            <a:lvl7pPr marL="2463778" indent="0">
              <a:buNone/>
              <a:defRPr sz="1438" b="1"/>
            </a:lvl7pPr>
            <a:lvl8pPr marL="2874406" indent="0">
              <a:buNone/>
              <a:defRPr sz="1438" b="1"/>
            </a:lvl8pPr>
            <a:lvl9pPr marL="3285036" indent="0">
              <a:buNone/>
              <a:defRPr sz="1438" b="1"/>
            </a:lvl9pPr>
          </a:lstStyle>
          <a:p>
            <a:pPr lvl="0"/>
            <a:r>
              <a:rPr lang="zh-CN" altLang="en-US"/>
              <a:t>单击此处编辑母版文本样式</a:t>
            </a:r>
          </a:p>
        </p:txBody>
      </p:sp>
      <p:sp>
        <p:nvSpPr>
          <p:cNvPr id="6" name="内容占位符 5"/>
          <p:cNvSpPr>
            <a:spLocks noGrp="1"/>
          </p:cNvSpPr>
          <p:nvPr>
            <p:ph sz="quarter" idx="4"/>
          </p:nvPr>
        </p:nvSpPr>
        <p:spPr>
          <a:xfrm>
            <a:off x="6192382" y="2175219"/>
            <a:ext cx="5387097" cy="3951053"/>
          </a:xfrm>
        </p:spPr>
        <p:txBody>
          <a:bodyPr/>
          <a:lstStyle>
            <a:lvl1pPr>
              <a:defRPr sz="2157"/>
            </a:lvl1pPr>
            <a:lvl2pPr>
              <a:defRPr sz="1797"/>
            </a:lvl2pPr>
            <a:lvl3pPr>
              <a:defRPr sz="1618"/>
            </a:lvl3pPr>
            <a:lvl4pPr>
              <a:defRPr sz="1438"/>
            </a:lvl4pPr>
            <a:lvl5pPr>
              <a:defRPr sz="1438"/>
            </a:lvl5pPr>
            <a:lvl6pPr>
              <a:defRPr sz="1438"/>
            </a:lvl6pPr>
            <a:lvl7pPr>
              <a:defRPr sz="1438"/>
            </a:lvl7pPr>
            <a:lvl8pPr>
              <a:defRPr sz="1438"/>
            </a:lvl8pPr>
            <a:lvl9pPr>
              <a:defRPr sz="143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385979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1997677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874749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351" y="272441"/>
            <a:ext cx="4010215" cy="1162493"/>
          </a:xfrm>
        </p:spPr>
        <p:txBody>
          <a:bodyPr anchor="b"/>
          <a:lstStyle>
            <a:lvl1pPr algn="l">
              <a:defRPr sz="1797" b="1"/>
            </a:lvl1pPr>
          </a:lstStyle>
          <a:p>
            <a:r>
              <a:rPr lang="zh-CN" altLang="en-US"/>
              <a:t>单击此处编辑母版标题样式</a:t>
            </a:r>
          </a:p>
        </p:txBody>
      </p:sp>
      <p:sp>
        <p:nvSpPr>
          <p:cNvPr id="3" name="内容占位符 2"/>
          <p:cNvSpPr>
            <a:spLocks noGrp="1"/>
          </p:cNvSpPr>
          <p:nvPr>
            <p:ph idx="1"/>
          </p:nvPr>
        </p:nvSpPr>
        <p:spPr>
          <a:xfrm>
            <a:off x="4765168" y="272438"/>
            <a:ext cx="6814309" cy="5853833"/>
          </a:xfrm>
        </p:spPr>
        <p:txBody>
          <a:bodyPr/>
          <a:lstStyle>
            <a:lvl1pPr>
              <a:defRPr sz="2875"/>
            </a:lvl1pPr>
            <a:lvl2pPr>
              <a:defRPr sz="2515"/>
            </a:lvl2pPr>
            <a:lvl3pPr>
              <a:defRPr sz="2157"/>
            </a:lvl3pPr>
            <a:lvl4pPr>
              <a:defRPr sz="1797"/>
            </a:lvl4pPr>
            <a:lvl5pPr>
              <a:defRPr sz="1797"/>
            </a:lvl5pPr>
            <a:lvl6pPr>
              <a:defRPr sz="1797"/>
            </a:lvl6pPr>
            <a:lvl7pPr>
              <a:defRPr sz="1797"/>
            </a:lvl7pPr>
            <a:lvl8pPr>
              <a:defRPr sz="1797"/>
            </a:lvl8pPr>
            <a:lvl9pPr>
              <a:defRPr sz="179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351" y="1434931"/>
            <a:ext cx="4010215" cy="4691340"/>
          </a:xfrm>
        </p:spPr>
        <p:txBody>
          <a:bodyPr/>
          <a:lstStyle>
            <a:lvl1pPr marL="0" indent="0">
              <a:buNone/>
              <a:defRPr sz="1258"/>
            </a:lvl1pPr>
            <a:lvl2pPr marL="410630" indent="0">
              <a:buNone/>
              <a:defRPr sz="989"/>
            </a:lvl2pPr>
            <a:lvl3pPr marL="821259" indent="0">
              <a:buNone/>
              <a:defRPr sz="899"/>
            </a:lvl3pPr>
            <a:lvl4pPr marL="1231887" indent="0">
              <a:buNone/>
              <a:defRPr sz="809"/>
            </a:lvl4pPr>
            <a:lvl5pPr marL="1642518" indent="0">
              <a:buNone/>
              <a:defRPr sz="809"/>
            </a:lvl5pPr>
            <a:lvl6pPr marL="2053148" indent="0">
              <a:buNone/>
              <a:defRPr sz="809"/>
            </a:lvl6pPr>
            <a:lvl7pPr marL="2463778" indent="0">
              <a:buNone/>
              <a:defRPr sz="809"/>
            </a:lvl7pPr>
            <a:lvl8pPr marL="2874406" indent="0">
              <a:buNone/>
              <a:defRPr sz="809"/>
            </a:lvl8pPr>
            <a:lvl9pPr marL="3285036" indent="0">
              <a:buNone/>
              <a:defRPr sz="809"/>
            </a:lvl9pPr>
          </a:lstStyle>
          <a:p>
            <a:pPr lvl="0"/>
            <a:r>
              <a:rPr lang="zh-CN" altLang="en-US"/>
              <a:t>单击此处编辑母版文本样式</a:t>
            </a:r>
          </a:p>
        </p:txBody>
      </p:sp>
    </p:spTree>
    <p:extLst>
      <p:ext uri="{BB962C8B-B14F-4D97-AF65-F5344CB8AC3E}">
        <p14:creationId xmlns:p14="http://schemas.microsoft.com/office/powerpoint/2010/main" val="19268490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8878" y="4801171"/>
            <a:ext cx="7314013" cy="566270"/>
          </a:xfrm>
        </p:spPr>
        <p:txBody>
          <a:bodyPr anchor="b"/>
          <a:lstStyle>
            <a:lvl1pPr algn="l">
              <a:defRPr sz="1797" b="1"/>
            </a:lvl1pPr>
          </a:lstStyle>
          <a:p>
            <a:r>
              <a:rPr lang="zh-CN" altLang="en-US"/>
              <a:t>单击此处编辑母版标题样式</a:t>
            </a:r>
          </a:p>
        </p:txBody>
      </p:sp>
      <p:sp>
        <p:nvSpPr>
          <p:cNvPr id="3" name="图片占位符 2"/>
          <p:cNvSpPr>
            <a:spLocks noGrp="1"/>
          </p:cNvSpPr>
          <p:nvPr>
            <p:ph type="pic" idx="1"/>
          </p:nvPr>
        </p:nvSpPr>
        <p:spPr>
          <a:xfrm>
            <a:off x="2388878" y="613340"/>
            <a:ext cx="7314013" cy="4113659"/>
          </a:xfrm>
        </p:spPr>
        <p:txBody>
          <a:bodyPr/>
          <a:lstStyle>
            <a:lvl1pPr marL="0" indent="0">
              <a:buNone/>
              <a:defRPr sz="2875"/>
            </a:lvl1pPr>
            <a:lvl2pPr marL="410630" indent="0">
              <a:buNone/>
              <a:defRPr sz="2515"/>
            </a:lvl2pPr>
            <a:lvl3pPr marL="821259" indent="0">
              <a:buNone/>
              <a:defRPr sz="2157"/>
            </a:lvl3pPr>
            <a:lvl4pPr marL="1231887" indent="0">
              <a:buNone/>
              <a:defRPr sz="1797"/>
            </a:lvl4pPr>
            <a:lvl5pPr marL="1642518" indent="0">
              <a:buNone/>
              <a:defRPr sz="1797"/>
            </a:lvl5pPr>
            <a:lvl6pPr marL="2053148" indent="0">
              <a:buNone/>
              <a:defRPr sz="1797"/>
            </a:lvl6pPr>
            <a:lvl7pPr marL="2463778" indent="0">
              <a:buNone/>
              <a:defRPr sz="1797"/>
            </a:lvl7pPr>
            <a:lvl8pPr marL="2874406" indent="0">
              <a:buNone/>
              <a:defRPr sz="1797"/>
            </a:lvl8pPr>
            <a:lvl9pPr marL="3285036" indent="0">
              <a:buNone/>
              <a:defRPr sz="1797"/>
            </a:lvl9pPr>
          </a:lstStyle>
          <a:p>
            <a:pPr lvl="0"/>
            <a:endParaRPr lang="zh-CN" altLang="en-US" noProof="0"/>
          </a:p>
        </p:txBody>
      </p:sp>
      <p:sp>
        <p:nvSpPr>
          <p:cNvPr id="4" name="文本占位符 3"/>
          <p:cNvSpPr>
            <a:spLocks noGrp="1"/>
          </p:cNvSpPr>
          <p:nvPr>
            <p:ph type="body" sz="half" idx="2"/>
          </p:nvPr>
        </p:nvSpPr>
        <p:spPr>
          <a:xfrm>
            <a:off x="2388878" y="5367441"/>
            <a:ext cx="7314013" cy="804474"/>
          </a:xfrm>
        </p:spPr>
        <p:txBody>
          <a:bodyPr/>
          <a:lstStyle>
            <a:lvl1pPr marL="0" indent="0">
              <a:buNone/>
              <a:defRPr sz="1258"/>
            </a:lvl1pPr>
            <a:lvl2pPr marL="410630" indent="0">
              <a:buNone/>
              <a:defRPr sz="989"/>
            </a:lvl2pPr>
            <a:lvl3pPr marL="821259" indent="0">
              <a:buNone/>
              <a:defRPr sz="899"/>
            </a:lvl3pPr>
            <a:lvl4pPr marL="1231887" indent="0">
              <a:buNone/>
              <a:defRPr sz="809"/>
            </a:lvl4pPr>
            <a:lvl5pPr marL="1642518" indent="0">
              <a:buNone/>
              <a:defRPr sz="809"/>
            </a:lvl5pPr>
            <a:lvl6pPr marL="2053148" indent="0">
              <a:buNone/>
              <a:defRPr sz="809"/>
            </a:lvl6pPr>
            <a:lvl7pPr marL="2463778" indent="0">
              <a:buNone/>
              <a:defRPr sz="809"/>
            </a:lvl7pPr>
            <a:lvl8pPr marL="2874406" indent="0">
              <a:buNone/>
              <a:defRPr sz="809"/>
            </a:lvl8pPr>
            <a:lvl9pPr marL="3285036" indent="0">
              <a:buNone/>
              <a:defRPr sz="809"/>
            </a:lvl9pPr>
          </a:lstStyle>
          <a:p>
            <a:pPr lvl="0"/>
            <a:r>
              <a:rPr lang="zh-CN" altLang="en-US"/>
              <a:t>单击此处编辑母版文本样式</a:t>
            </a:r>
          </a:p>
        </p:txBody>
      </p:sp>
    </p:spTree>
    <p:extLst>
      <p:ext uri="{BB962C8B-B14F-4D97-AF65-F5344CB8AC3E}">
        <p14:creationId xmlns:p14="http://schemas.microsoft.com/office/powerpoint/2010/main" val="3192903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220449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14930" y="581960"/>
            <a:ext cx="2742980" cy="550009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84187" y="581960"/>
            <a:ext cx="8058177" cy="550009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115792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84193" y="581965"/>
            <a:ext cx="9377539" cy="452160"/>
          </a:xfrm>
        </p:spPr>
        <p:txBody>
          <a:bodyPr/>
          <a:lstStyle/>
          <a:p>
            <a:r>
              <a:rPr lang="zh-CN" altLang="en-US" dirty="0"/>
              <a:t>单击此处编辑母版标题样式</a:t>
            </a:r>
          </a:p>
        </p:txBody>
      </p:sp>
      <p:sp>
        <p:nvSpPr>
          <p:cNvPr id="3" name="表格占位符 2"/>
          <p:cNvSpPr>
            <a:spLocks noGrp="1"/>
          </p:cNvSpPr>
          <p:nvPr>
            <p:ph type="tbl" idx="1"/>
          </p:nvPr>
        </p:nvSpPr>
        <p:spPr>
          <a:xfrm>
            <a:off x="627332" y="1230965"/>
            <a:ext cx="10930576" cy="4851093"/>
          </a:xfrm>
        </p:spPr>
        <p:txBody>
          <a:bodyPr/>
          <a:lstStyle/>
          <a:p>
            <a:pPr lvl="0"/>
            <a:endParaRPr lang="zh-CN" altLang="en-US" noProof="0"/>
          </a:p>
        </p:txBody>
      </p:sp>
    </p:spTree>
    <p:extLst>
      <p:ext uri="{BB962C8B-B14F-4D97-AF65-F5344CB8AC3E}">
        <p14:creationId xmlns:p14="http://schemas.microsoft.com/office/powerpoint/2010/main" val="26653056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584193" y="581965"/>
            <a:ext cx="9377539" cy="452160"/>
          </a:xfrm>
        </p:spPr>
        <p:txBody>
          <a:bodyPr/>
          <a:lstStyle>
            <a:lvl1pPr>
              <a:tabLst>
                <a:tab pos="397696" algn="l"/>
              </a:tabLst>
              <a:defRPr/>
            </a:lvl1pPr>
          </a:lstStyle>
          <a:p>
            <a:r>
              <a:rPr lang="zh-CN" altLang="en-US" dirty="0"/>
              <a:t>单击此处编辑母版标题样式</a:t>
            </a:r>
          </a:p>
        </p:txBody>
      </p:sp>
      <p:sp>
        <p:nvSpPr>
          <p:cNvPr id="3" name="图表占位符 2"/>
          <p:cNvSpPr>
            <a:spLocks noGrp="1"/>
          </p:cNvSpPr>
          <p:nvPr>
            <p:ph type="chart" idx="1"/>
          </p:nvPr>
        </p:nvSpPr>
        <p:spPr>
          <a:xfrm>
            <a:off x="627332" y="1230965"/>
            <a:ext cx="10930576" cy="4851093"/>
          </a:xfrm>
        </p:spPr>
        <p:txBody>
          <a:bodyPr/>
          <a:lstStyle/>
          <a:p>
            <a:pPr lvl="0"/>
            <a:endParaRPr lang="zh-CN" altLang="en-US" noProof="0" dirty="0"/>
          </a:p>
        </p:txBody>
      </p:sp>
    </p:spTree>
    <p:extLst>
      <p:ext uri="{BB962C8B-B14F-4D97-AF65-F5344CB8AC3E}">
        <p14:creationId xmlns:p14="http://schemas.microsoft.com/office/powerpoint/2010/main" val="24907047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8216" name="Rectangle 24"/>
          <p:cNvSpPr>
            <a:spLocks noGrp="1" noChangeArrowheads="1"/>
          </p:cNvSpPr>
          <p:nvPr>
            <p:ph type="ctrTitle"/>
          </p:nvPr>
        </p:nvSpPr>
        <p:spPr bwMode="auto">
          <a:xfrm>
            <a:off x="2751974" y="2916433"/>
            <a:ext cx="6604003" cy="557284"/>
          </a:xfrm>
          <a:prstGeom prst="rect">
            <a:avLst/>
          </a:prstGeom>
          <a:noFill/>
          <a:ln>
            <a:miter lim="800000"/>
            <a:headEnd/>
            <a:tailEnd/>
          </a:ln>
        </p:spPr>
        <p:txBody>
          <a:bodyPr lIns="79450" tIns="39727" rIns="79450" bIns="39727">
            <a:spAutoFit/>
          </a:bodyPr>
          <a:lstStyle>
            <a:lvl1pPr algn="ctr">
              <a:defRPr sz="3100">
                <a:solidFill>
                  <a:schemeClr val="tx1"/>
                </a:solidFill>
                <a:ea typeface="黑体" pitchFamily="2" charset="-122"/>
              </a:defRPr>
            </a:lvl1pPr>
          </a:lstStyle>
          <a:p>
            <a:r>
              <a:rPr lang="zh-CN" altLang="en-US"/>
              <a:t>单击此处编辑母版标题样式</a:t>
            </a:r>
          </a:p>
        </p:txBody>
      </p:sp>
      <p:sp>
        <p:nvSpPr>
          <p:cNvPr id="4" name="Rectangle 3"/>
          <p:cNvSpPr txBox="1">
            <a:spLocks noChangeArrowheads="1"/>
          </p:cNvSpPr>
          <p:nvPr userDrawn="1"/>
        </p:nvSpPr>
        <p:spPr bwMode="auto">
          <a:xfrm>
            <a:off x="6048577" y="6156225"/>
            <a:ext cx="916724" cy="480688"/>
          </a:xfrm>
          <a:prstGeom prst="rect">
            <a:avLst/>
          </a:prstGeom>
          <a:noFill/>
          <a:ln w="9525" algn="ctr">
            <a:noFill/>
            <a:miter lim="800000"/>
            <a:headEnd/>
            <a:tailEnd/>
          </a:ln>
          <a:effectLst/>
        </p:spPr>
        <p:txBody>
          <a:bodyPr vert="horz" wrap="square" lIns="94388" tIns="47194" rIns="94388" bIns="47194" numCol="1" anchor="t" anchorCtr="0" compatLnSpc="1">
            <a:prstTxWarp prst="textNoShape">
              <a:avLst/>
            </a:prstTxWarp>
          </a:bodyPr>
          <a:lstStyle>
            <a:lvl1pPr>
              <a:defRPr/>
            </a:lvl1pPr>
          </a:lstStyle>
          <a:p>
            <a:pPr marL="0" marR="0" lvl="0" indent="0" algn="r" defTabSz="821607" rtl="0" eaLnBrk="1" fontAlgn="base" latinLnBrk="0" hangingPunct="1">
              <a:lnSpc>
                <a:spcPct val="100000"/>
              </a:lnSpc>
              <a:spcBef>
                <a:spcPct val="0"/>
              </a:spcBef>
              <a:spcAft>
                <a:spcPct val="0"/>
              </a:spcAft>
              <a:buClrTx/>
              <a:buSzTx/>
              <a:buFontTx/>
              <a:buNone/>
              <a:tabLst/>
              <a:defRPr/>
            </a:pPr>
            <a:fld id="{CC29C0FB-339D-47BB-A057-A20FDD8A0D3C}" type="slidenum">
              <a:rPr kumimoji="0" lang="zh-CN" altLang="en-US" sz="1618" b="1" i="0" u="none" strike="noStrike" kern="1200" cap="none" spc="0" normalizeH="0" baseline="0" noProof="0" smtClean="0">
                <a:ln>
                  <a:noFill/>
                </a:ln>
                <a:solidFill>
                  <a:srgbClr val="000000"/>
                </a:solidFill>
                <a:effectLst/>
                <a:uLnTx/>
                <a:uFillTx/>
                <a:latin typeface="Arial" pitchFamily="34" charset="0"/>
                <a:ea typeface="楷体_GB2312" panose="02010609030101010101" pitchFamily="49" charset="-122"/>
                <a:cs typeface="+mn-cs"/>
              </a:rPr>
              <a:pPr marL="0" marR="0" lvl="0" indent="0" algn="r" defTabSz="821607" rtl="0" eaLnBrk="1" fontAlgn="base" latinLnBrk="0" hangingPunct="1">
                <a:lnSpc>
                  <a:spcPct val="100000"/>
                </a:lnSpc>
                <a:spcBef>
                  <a:spcPct val="0"/>
                </a:spcBef>
                <a:spcAft>
                  <a:spcPct val="0"/>
                </a:spcAft>
                <a:buClrTx/>
                <a:buSzTx/>
                <a:buFontTx/>
                <a:buNone/>
                <a:tabLst/>
                <a:defRPr/>
              </a:pPr>
              <a:t>‹#›</a:t>
            </a:fld>
            <a:endParaRPr kumimoji="0" lang="en-US" altLang="zh-CN" sz="1618" b="1" i="0" u="none" strike="noStrike" kern="1200" cap="none" spc="0" normalizeH="0" baseline="0" noProof="0">
              <a:ln>
                <a:noFill/>
              </a:ln>
              <a:solidFill>
                <a:srgbClr val="000000"/>
              </a:solidFill>
              <a:effectLst/>
              <a:uLnTx/>
              <a:uFillTx/>
              <a:latin typeface="Arial" pitchFamily="34" charset="0"/>
              <a:ea typeface="楷体_GB2312" panose="02010609030101010101" pitchFamily="49" charset="-122"/>
              <a:cs typeface="+mn-cs"/>
            </a:endParaRPr>
          </a:p>
        </p:txBody>
      </p:sp>
    </p:spTree>
    <p:extLst>
      <p:ext uri="{BB962C8B-B14F-4D97-AF65-F5344CB8AC3E}">
        <p14:creationId xmlns:p14="http://schemas.microsoft.com/office/powerpoint/2010/main" val="1958320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9"/>
            <a:ext cx="10512862"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37982" y="1825625"/>
            <a:ext cx="10512862" cy="4351339"/>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2" y="6356354"/>
            <a:ext cx="2741613" cy="365125"/>
          </a:xfrm>
          <a:prstGeom prst="rect">
            <a:avLst/>
          </a:prstGeom>
        </p:spPr>
        <p:txBody>
          <a:bodyPr/>
          <a:lstStyle>
            <a:lvl1pPr eaLnBrk="1" hangingPunct="1">
              <a:defRPr>
                <a:latin typeface="Calibri" panose="020F0502020204030204" charset="0"/>
                <a:ea typeface="宋体" panose="02010600030101010101" pitchFamily="2" charset="-122"/>
              </a:defRPr>
            </a:lvl1pPr>
          </a:lstStyle>
          <a:p>
            <a:pPr>
              <a:defRPr/>
            </a:pPr>
            <a:endParaRPr lang="zh-CN" altLang="en-US"/>
          </a:p>
        </p:txBody>
      </p:sp>
      <p:sp>
        <p:nvSpPr>
          <p:cNvPr id="5" name="Footer Placeholder 4"/>
          <p:cNvSpPr>
            <a:spLocks noGrp="1"/>
          </p:cNvSpPr>
          <p:nvPr>
            <p:ph type="ftr" sz="quarter" idx="11"/>
          </p:nvPr>
        </p:nvSpPr>
        <p:spPr>
          <a:xfrm>
            <a:off x="4037013" y="6356354"/>
            <a:ext cx="4114800" cy="365125"/>
          </a:xfrm>
          <a:prstGeom prst="rect">
            <a:avLst/>
          </a:prstGeom>
        </p:spPr>
        <p:txBody>
          <a:bodyPr/>
          <a:lstStyle>
            <a:lvl1pPr eaLnBrk="1" hangingPunct="1">
              <a:defRPr>
                <a:latin typeface="Calibri" panose="020F0502020204030204" charset="0"/>
                <a:ea typeface="宋体" panose="02010600030101010101" pitchFamily="2" charset="-122"/>
              </a:defRPr>
            </a:lvl1pPr>
          </a:lstStyle>
          <a:p>
            <a:pPr>
              <a:defRPr/>
            </a:pPr>
            <a:r>
              <a:rPr lang="en-US" altLang="zh-CN" smtClean="0"/>
              <a:t>FY FENG</a:t>
            </a:r>
            <a:endParaRPr lang="zh-CN" altLang="en-US"/>
          </a:p>
        </p:txBody>
      </p:sp>
      <p:sp>
        <p:nvSpPr>
          <p:cNvPr id="6" name="Slide Number Placeholder 5"/>
          <p:cNvSpPr>
            <a:spLocks noGrp="1"/>
          </p:cNvSpPr>
          <p:nvPr>
            <p:ph type="sldNum" sz="quarter" idx="12"/>
          </p:nvPr>
        </p:nvSpPr>
        <p:spPr>
          <a:xfrm>
            <a:off x="8609014" y="6356354"/>
            <a:ext cx="2741613"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F8063010-6AA7-F847-BB3D-9F9405549661}" type="slidenum">
              <a:rPr lang="zh-CN" altLang="en-US"/>
              <a:t>‹#›</a:t>
            </a:fld>
            <a:endParaRPr lang="en-US" altLang="zh-CN"/>
          </a:p>
        </p:txBody>
      </p:sp>
    </p:spTree>
  </p:cSld>
  <p:clrMapOvr>
    <a:masterClrMapping/>
  </p:clrMapOvr>
  <p:transition spd="slow" advTm="10000">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citics 结束页">
    <p:spTree>
      <p:nvGrpSpPr>
        <p:cNvPr id="1" name=""/>
        <p:cNvGrpSpPr/>
        <p:nvPr/>
      </p:nvGrpSpPr>
      <p:grpSpPr>
        <a:xfrm>
          <a:off x="0" y="0"/>
          <a:ext cx="0" cy="0"/>
          <a:chOff x="0" y="0"/>
          <a:chExt cx="0" cy="0"/>
        </a:xfrm>
      </p:grpSpPr>
      <p:sp>
        <p:nvSpPr>
          <p:cNvPr id="11" name="内容占位符 10"/>
          <p:cNvSpPr>
            <a:spLocks noGrp="1"/>
          </p:cNvSpPr>
          <p:nvPr>
            <p:ph sz="quarter" idx="13" hasCustomPrompt="1"/>
          </p:nvPr>
        </p:nvSpPr>
        <p:spPr>
          <a:xfrm>
            <a:off x="1391116" y="3212978"/>
            <a:ext cx="4415341" cy="2160017"/>
          </a:xfrm>
        </p:spPr>
        <p:txBody>
          <a:bodyPr>
            <a:normAutofit/>
          </a:bodyPr>
          <a:lstStyle>
            <a:lvl1pPr>
              <a:buNone/>
              <a:defRPr sz="1758" b="0">
                <a:solidFill>
                  <a:srgbClr val="000000"/>
                </a:solidFill>
                <a:latin typeface="Arial" pitchFamily="34" charset="0"/>
                <a:ea typeface="楷体_GB2312" pitchFamily="49" charset="-122"/>
                <a:cs typeface="Arial" pitchFamily="34" charset="0"/>
              </a:defRPr>
            </a:lvl1pPr>
          </a:lstStyle>
          <a:p>
            <a:pPr lvl="0"/>
            <a:r>
              <a:rPr lang="zh-CN" altLang="en-US" dirty="0"/>
              <a:t>联系方式等内容</a:t>
            </a:r>
          </a:p>
        </p:txBody>
      </p:sp>
      <p:pic>
        <p:nvPicPr>
          <p:cNvPr id="6" name="Picture 2"/>
          <p:cNvPicPr>
            <a:picLocks noChangeAspect="1" noChangeArrowheads="1"/>
          </p:cNvPicPr>
          <p:nvPr userDrawn="1"/>
        </p:nvPicPr>
        <p:blipFill>
          <a:blip r:embed="rId2" cstate="print"/>
          <a:srcRect/>
          <a:stretch>
            <a:fillRect/>
          </a:stretch>
        </p:blipFill>
        <p:spPr bwMode="auto">
          <a:xfrm>
            <a:off x="7974336" y="1676371"/>
            <a:ext cx="2895567" cy="3508274"/>
          </a:xfrm>
          <a:prstGeom prst="rect">
            <a:avLst/>
          </a:prstGeom>
          <a:noFill/>
          <a:ln w="9525">
            <a:noFill/>
            <a:miter lim="800000"/>
            <a:headEnd/>
            <a:tailEnd/>
          </a:ln>
        </p:spPr>
      </p:pic>
      <p:pic>
        <p:nvPicPr>
          <p:cNvPr id="7" name="图片 6"/>
          <p:cNvPicPr>
            <a:picLocks noChangeAspect="1"/>
          </p:cNvPicPr>
          <p:nvPr userDrawn="1"/>
        </p:nvPicPr>
        <p:blipFill rotWithShape="1">
          <a:blip r:embed="rId3" cstate="print">
            <a:extLst>
              <a:ext uri="{28A0092B-C50C-407E-A947-70E740481C1C}">
                <a14:useLocalDpi xmlns:a14="http://schemas.microsoft.com/office/drawing/2010/main" val="0"/>
              </a:ext>
            </a:extLst>
          </a:blip>
          <a:srcRect b="7942"/>
          <a:stretch/>
        </p:blipFill>
        <p:spPr>
          <a:xfrm>
            <a:off x="1595710" y="1556793"/>
            <a:ext cx="4066419" cy="986334"/>
          </a:xfrm>
          <a:prstGeom prst="rect">
            <a:avLst/>
          </a:prstGeom>
        </p:spPr>
      </p:pic>
      <p:sp>
        <p:nvSpPr>
          <p:cNvPr id="9" name="Rectangle 7"/>
          <p:cNvSpPr>
            <a:spLocks noChangeArrowheads="1"/>
          </p:cNvSpPr>
          <p:nvPr userDrawn="1"/>
        </p:nvSpPr>
        <p:spPr bwMode="auto">
          <a:xfrm>
            <a:off x="601690" y="6330445"/>
            <a:ext cx="10985447" cy="18000"/>
          </a:xfrm>
          <a:prstGeom prst="rect">
            <a:avLst/>
          </a:prstGeom>
          <a:solidFill>
            <a:srgbClr val="002060"/>
          </a:solidFill>
          <a:ln w="9525">
            <a:solidFill>
              <a:schemeClr val="accent1"/>
            </a:solidFill>
            <a:miter lim="800000"/>
            <a:headEnd/>
            <a:tailEnd/>
          </a:ln>
          <a:effectLst/>
        </p:spPr>
        <p:txBody>
          <a:bodyPr wrap="none" anchor="ctr"/>
          <a:lstStyle/>
          <a:p>
            <a:pPr marL="0" marR="0" lvl="0" indent="0" algn="l" defTabSz="821771" rtl="0" eaLnBrk="0" fontAlgn="base" latinLnBrk="0" hangingPunct="0">
              <a:lnSpc>
                <a:spcPct val="100000"/>
              </a:lnSpc>
              <a:spcBef>
                <a:spcPct val="0"/>
              </a:spcBef>
              <a:spcAft>
                <a:spcPct val="0"/>
              </a:spcAft>
              <a:buClrTx/>
              <a:buSzTx/>
              <a:buFontTx/>
              <a:buNone/>
              <a:tabLst/>
              <a:defRPr/>
            </a:pPr>
            <a:endParaRPr kumimoji="0" lang="zh-CN" altLang="en-US" sz="1563" b="0" i="0" u="none" strike="noStrike" kern="1200" cap="none" spc="0" normalizeH="0" baseline="0" noProof="0" dirty="0">
              <a:ln>
                <a:noFill/>
              </a:ln>
              <a:solidFill>
                <a:srgbClr val="FFFFFF"/>
              </a:solidFill>
              <a:effectLst/>
              <a:uLnTx/>
              <a:uFillTx/>
              <a:latin typeface="Arial" pitchFamily="34" charset="0"/>
              <a:ea typeface="楷体_GB2312" pitchFamily="49" charset="-122"/>
              <a:cs typeface="Arial" pitchFamily="34" charset="0"/>
            </a:endParaRPr>
          </a:p>
        </p:txBody>
      </p:sp>
      <p:sp>
        <p:nvSpPr>
          <p:cNvPr id="10" name="Rectangle 7"/>
          <p:cNvSpPr>
            <a:spLocks noChangeArrowheads="1"/>
          </p:cNvSpPr>
          <p:nvPr userDrawn="1"/>
        </p:nvSpPr>
        <p:spPr bwMode="auto">
          <a:xfrm>
            <a:off x="601690" y="824384"/>
            <a:ext cx="10985447" cy="18000"/>
          </a:xfrm>
          <a:prstGeom prst="rect">
            <a:avLst/>
          </a:prstGeom>
          <a:solidFill>
            <a:srgbClr val="002060"/>
          </a:solidFill>
          <a:ln w="9525">
            <a:solidFill>
              <a:schemeClr val="accent1"/>
            </a:solidFill>
            <a:miter lim="800000"/>
            <a:headEnd/>
            <a:tailEnd/>
          </a:ln>
          <a:effectLst/>
        </p:spPr>
        <p:txBody>
          <a:bodyPr wrap="none" anchor="ctr"/>
          <a:lstStyle/>
          <a:p>
            <a:pPr marL="0" marR="0" lvl="0" indent="0" algn="l" defTabSz="821771" rtl="0" eaLnBrk="0" fontAlgn="base" latinLnBrk="0" hangingPunct="0">
              <a:lnSpc>
                <a:spcPct val="100000"/>
              </a:lnSpc>
              <a:spcBef>
                <a:spcPct val="0"/>
              </a:spcBef>
              <a:spcAft>
                <a:spcPct val="0"/>
              </a:spcAft>
              <a:buClrTx/>
              <a:buSzTx/>
              <a:buFontTx/>
              <a:buNone/>
              <a:tabLst/>
              <a:defRPr/>
            </a:pPr>
            <a:endParaRPr kumimoji="0" lang="zh-CN" altLang="en-US" sz="1563" b="0" i="0" u="none" strike="noStrike" kern="1200" cap="none" spc="0" normalizeH="0" baseline="0" noProof="0" dirty="0">
              <a:ln>
                <a:noFill/>
              </a:ln>
              <a:solidFill>
                <a:srgbClr val="FFFFFF"/>
              </a:solidFill>
              <a:effectLst/>
              <a:uLnTx/>
              <a:uFillTx/>
              <a:latin typeface="Arial" pitchFamily="34" charset="0"/>
              <a:ea typeface="楷体_GB2312" pitchFamily="49" charset="-122"/>
              <a:cs typeface="Arial" pitchFamily="34" charset="0"/>
            </a:endParaRPr>
          </a:p>
        </p:txBody>
      </p:sp>
    </p:spTree>
    <p:extLst>
      <p:ext uri="{BB962C8B-B14F-4D97-AF65-F5344CB8AC3E}">
        <p14:creationId xmlns:p14="http://schemas.microsoft.com/office/powerpoint/2010/main" val="4077764982"/>
      </p:ext>
    </p:extLst>
  </p:cSld>
  <p:clrMapOvr>
    <a:masterClrMapping/>
  </p:clrMapOvr>
  <p:hf sldNum="0" hdr="0" ftr="0" dt="0"/>
  <p:extLst mod="1">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162" y="2130427"/>
            <a:ext cx="10360501"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326" y="3886202"/>
            <a:ext cx="8532178" cy="1752600"/>
          </a:xfrm>
          <a:prstGeom prst="rect">
            <a:avLst/>
          </a:prstGeom>
        </p:spPr>
        <p:txBody>
          <a:bodyPr lIns="105118" tIns="52559" rIns="105118" bIns="52559"/>
          <a:lstStyle>
            <a:lvl1pPr marL="0" indent="0" algn="ctr">
              <a:buNone/>
              <a:defRPr/>
            </a:lvl1pPr>
            <a:lvl2pPr marL="472252" indent="0" algn="ctr">
              <a:buNone/>
              <a:defRPr/>
            </a:lvl2pPr>
            <a:lvl3pPr marL="944501" indent="0" algn="ctr">
              <a:buNone/>
              <a:defRPr/>
            </a:lvl3pPr>
            <a:lvl4pPr marL="1416753" indent="0" algn="ctr">
              <a:buNone/>
              <a:defRPr/>
            </a:lvl4pPr>
            <a:lvl5pPr marL="1889003" indent="0" algn="ctr">
              <a:buNone/>
              <a:defRPr/>
            </a:lvl5pPr>
            <a:lvl6pPr marL="2361253" indent="0" algn="ctr">
              <a:buNone/>
              <a:defRPr/>
            </a:lvl6pPr>
            <a:lvl7pPr marL="2833503" indent="0" algn="ctr">
              <a:buNone/>
              <a:defRPr/>
            </a:lvl7pPr>
            <a:lvl8pPr marL="3305755" indent="0" algn="ctr">
              <a:buNone/>
              <a:defRPr/>
            </a:lvl8pPr>
            <a:lvl9pPr marL="3778006"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353" y="6244660"/>
            <a:ext cx="2843640" cy="476409"/>
          </a:xfrm>
          <a:prstGeom prst="rect">
            <a:avLst/>
          </a:prstGeom>
        </p:spPr>
        <p:txBody>
          <a:bodyPr lIns="105118" tIns="52559" rIns="105118" bIns="52559"/>
          <a:lstStyle>
            <a:lvl1pPr>
              <a:defRPr>
                <a:solidFill>
                  <a:srgbClr val="000000"/>
                </a:solidFill>
              </a:defRPr>
            </a:lvl1pPr>
          </a:lstStyle>
          <a:p>
            <a:pPr defTabSz="821771">
              <a:defRPr/>
            </a:pPr>
            <a:endParaRPr lang="en-US" altLang="zh-CN" sz="1438" b="1" dirty="0">
              <a:latin typeface="Arial" panose="020B0604020202020204" pitchFamily="34" charset="0"/>
            </a:endParaRPr>
          </a:p>
        </p:txBody>
      </p:sp>
      <p:sp>
        <p:nvSpPr>
          <p:cNvPr id="5" name="Rectangle 5"/>
          <p:cNvSpPr>
            <a:spLocks noGrp="1" noChangeArrowheads="1"/>
          </p:cNvSpPr>
          <p:nvPr>
            <p:ph type="ftr" sz="quarter" idx="11"/>
          </p:nvPr>
        </p:nvSpPr>
        <p:spPr>
          <a:xfrm>
            <a:off x="4164802" y="6244660"/>
            <a:ext cx="3859224" cy="476409"/>
          </a:xfrm>
          <a:prstGeom prst="rect">
            <a:avLst/>
          </a:prstGeom>
        </p:spPr>
        <p:txBody>
          <a:bodyPr lIns="105118" tIns="52559" rIns="105118" bIns="52559"/>
          <a:lstStyle>
            <a:lvl1pPr>
              <a:defRPr>
                <a:solidFill>
                  <a:srgbClr val="000000"/>
                </a:solidFill>
              </a:defRPr>
            </a:lvl1pPr>
          </a:lstStyle>
          <a:p>
            <a:pPr defTabSz="821771">
              <a:defRPr/>
            </a:pPr>
            <a:endParaRPr lang="en-US" altLang="zh-CN" sz="1438" b="1" dirty="0">
              <a:latin typeface="Arial" panose="020B0604020202020204" pitchFamily="34" charset="0"/>
            </a:endParaRPr>
          </a:p>
        </p:txBody>
      </p:sp>
      <p:sp>
        <p:nvSpPr>
          <p:cNvPr id="6" name="Rectangle 6"/>
          <p:cNvSpPr>
            <a:spLocks noGrp="1" noChangeArrowheads="1"/>
          </p:cNvSpPr>
          <p:nvPr>
            <p:ph type="sldNum" sz="quarter" idx="12"/>
          </p:nvPr>
        </p:nvSpPr>
        <p:spPr>
          <a:xfrm>
            <a:off x="10907211" y="6447205"/>
            <a:ext cx="918521" cy="325213"/>
          </a:xfrm>
          <a:prstGeom prst="rect">
            <a:avLst/>
          </a:prstGeom>
        </p:spPr>
        <p:txBody>
          <a:bodyPr/>
          <a:lstStyle>
            <a:lvl1pPr>
              <a:defRPr>
                <a:latin typeface="Arial" charset="0"/>
              </a:defRPr>
            </a:lvl1pPr>
          </a:lstStyle>
          <a:p>
            <a:pPr defTabSz="821771">
              <a:defRPr/>
            </a:pPr>
            <a:fld id="{E3695229-BF3C-45FD-A995-FD86EEC66753}" type="slidenum">
              <a:rPr lang="en-US" altLang="zh-CN" sz="1438" b="1" smtClean="0">
                <a:solidFill>
                  <a:srgbClr val="000000"/>
                </a:solidFill>
              </a:rPr>
              <a:pPr defTabSz="821771">
                <a:defRPr/>
              </a:pPr>
              <a:t>‹#›</a:t>
            </a:fld>
            <a:endParaRPr lang="en-US" altLang="zh-CN" sz="1438" b="1" dirty="0">
              <a:solidFill>
                <a:srgbClr val="000000"/>
              </a:solidFill>
            </a:endParaRPr>
          </a:p>
        </p:txBody>
      </p:sp>
    </p:spTree>
    <p:extLst>
      <p:ext uri="{BB962C8B-B14F-4D97-AF65-F5344CB8AC3E}">
        <p14:creationId xmlns:p14="http://schemas.microsoft.com/office/powerpoint/2010/main" val="40543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441" y="274638"/>
            <a:ext cx="10969943"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3" y="6356354"/>
            <a:ext cx="2843213" cy="365125"/>
          </a:xfrm>
          <a:prstGeom prst="rect">
            <a:avLst/>
          </a:prstGeom>
        </p:spPr>
        <p:txBody>
          <a:bodyPr/>
          <a:lstStyle>
            <a:lvl1pPr eaLnBrk="1" hangingPunct="1">
              <a:defRPr>
                <a:latin typeface="Calibri" panose="020F0502020204030204" charset="0"/>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4164013" y="6356354"/>
            <a:ext cx="3860800" cy="365125"/>
          </a:xfrm>
          <a:prstGeom prst="rect">
            <a:avLst/>
          </a:prstGeom>
        </p:spPr>
        <p:txBody>
          <a:bodyPr/>
          <a:lstStyle>
            <a:lvl1pPr eaLnBrk="1" hangingPunct="1">
              <a:defRPr>
                <a:latin typeface="Calibri" panose="020F0502020204030204" charset="0"/>
                <a:ea typeface="宋体" panose="02010600030101010101" pitchFamily="2" charset="-122"/>
              </a:defRPr>
            </a:lvl1pPr>
          </a:lstStyle>
          <a:p>
            <a:pPr>
              <a:defRPr/>
            </a:pPr>
            <a:r>
              <a:rPr lang="en-US" altLang="zh-CN" smtClean="0"/>
              <a:t>FY FENG</a:t>
            </a:r>
            <a:endParaRPr lang="zh-CN" altLang="en-US"/>
          </a:p>
        </p:txBody>
      </p:sp>
      <p:sp>
        <p:nvSpPr>
          <p:cNvPr id="5" name="灯片编号占位符 4"/>
          <p:cNvSpPr>
            <a:spLocks noGrp="1"/>
          </p:cNvSpPr>
          <p:nvPr>
            <p:ph type="sldNum" sz="quarter" idx="12"/>
          </p:nvPr>
        </p:nvSpPr>
        <p:spPr>
          <a:xfrm>
            <a:off x="8736014" y="6356354"/>
            <a:ext cx="2843211"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4DA27FB7-C889-E74B-93E1-3F682BE1DD5A}" type="slidenum">
              <a:rPr lang="zh-CN" altLang="en-US"/>
              <a:t>‹#›</a:t>
            </a:fld>
            <a:endParaRPr lang="en-US" altLang="zh-CN"/>
          </a:p>
        </p:txBody>
      </p:sp>
    </p:spTree>
  </p:cSld>
  <p:clrMapOvr>
    <a:masterClrMapping/>
  </p:clrMapOvr>
  <p:transition spd="slow" advTm="1000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grpSp>
        <p:nvGrpSpPr>
          <p:cNvPr id="3" name="组合 11"/>
          <p:cNvGrpSpPr/>
          <p:nvPr userDrawn="1"/>
        </p:nvGrpSpPr>
        <p:grpSpPr bwMode="auto">
          <a:xfrm>
            <a:off x="-19238" y="-26633"/>
            <a:ext cx="12208063" cy="1004455"/>
            <a:chOff x="-16626" y="-16626"/>
            <a:chExt cx="10075026" cy="1105197"/>
          </a:xfrm>
          <a:solidFill>
            <a:schemeClr val="tx2">
              <a:lumMod val="75000"/>
            </a:schemeClr>
          </a:solidFill>
        </p:grpSpPr>
        <p:sp>
          <p:nvSpPr>
            <p:cNvPr id="4" name="矩形 3"/>
            <p:cNvSpPr/>
            <p:nvPr/>
          </p:nvSpPr>
          <p:spPr bwMode="auto">
            <a:xfrm>
              <a:off x="-750" y="842443"/>
              <a:ext cx="10059150" cy="246128"/>
            </a:xfrm>
            <a:prstGeom prst="rect">
              <a:avLst/>
            </a:prstGeom>
            <a:grpFill/>
            <a:ln w="19050" cap="flat" cmpd="sng" algn="ctr">
              <a:noFill/>
              <a:prstDash val="solid"/>
              <a:round/>
              <a:headEnd type="none" w="med" len="med"/>
              <a:tailEnd type="none" w="med" len="med"/>
            </a:ln>
            <a:effectLst/>
          </p:spPr>
          <p:txBody>
            <a:bodyPr lIns="0" tIns="0" rIns="0" bIns="0"/>
            <a:lstStyle/>
            <a:p>
              <a:pPr eaLnBrk="1" hangingPunct="1">
                <a:defRPr/>
              </a:pPr>
              <a:endParaRPr lang="zh-CN" altLang="en-US">
                <a:latin typeface="Calibri" panose="020F0502020204030204" charset="0"/>
              </a:endParaRPr>
            </a:p>
          </p:txBody>
        </p:sp>
        <p:sp>
          <p:nvSpPr>
            <p:cNvPr id="5" name="矩形 13"/>
            <p:cNvSpPr>
              <a:spLocks noChangeArrowheads="1"/>
            </p:cNvSpPr>
            <p:nvPr/>
          </p:nvSpPr>
          <p:spPr bwMode="auto">
            <a:xfrm>
              <a:off x="-16626" y="-16626"/>
              <a:ext cx="10075026" cy="981339"/>
            </a:xfrm>
            <a:prstGeom prst="rect">
              <a:avLst/>
            </a:prstGeom>
            <a:grpFill/>
            <a:ln>
              <a:noFill/>
            </a:ln>
          </p:spPr>
          <p:txBody>
            <a:bodyPr lIns="0" tIns="0" rIns="0" bIns="0"/>
            <a:lstStyle>
              <a:lvl1pPr>
                <a:defRPr sz="1100">
                  <a:solidFill>
                    <a:schemeClr val="tx1"/>
                  </a:solidFill>
                  <a:latin typeface="Frutiger 45 Light" pitchFamily="34" charset="0"/>
                  <a:ea typeface="宋体" panose="02010600030101010101" pitchFamily="2" charset="-122"/>
                </a:defRPr>
              </a:lvl1pPr>
              <a:lvl2pPr marL="742950" indent="-285750">
                <a:defRPr sz="1100">
                  <a:solidFill>
                    <a:schemeClr val="tx1"/>
                  </a:solidFill>
                  <a:latin typeface="Frutiger 45 Light" pitchFamily="34" charset="0"/>
                  <a:ea typeface="宋体" panose="02010600030101010101" pitchFamily="2" charset="-122"/>
                </a:defRPr>
              </a:lvl2pPr>
              <a:lvl3pPr marL="1143000" indent="-228600">
                <a:defRPr sz="1100">
                  <a:solidFill>
                    <a:schemeClr val="tx1"/>
                  </a:solidFill>
                  <a:latin typeface="Frutiger 45 Light" pitchFamily="34" charset="0"/>
                  <a:ea typeface="宋体" panose="02010600030101010101" pitchFamily="2" charset="-122"/>
                </a:defRPr>
              </a:lvl3pPr>
              <a:lvl4pPr marL="1600200" indent="-228600">
                <a:defRPr sz="1100">
                  <a:solidFill>
                    <a:schemeClr val="tx1"/>
                  </a:solidFill>
                  <a:latin typeface="Frutiger 45 Light" pitchFamily="34" charset="0"/>
                  <a:ea typeface="宋体" panose="02010600030101010101" pitchFamily="2" charset="-122"/>
                </a:defRPr>
              </a:lvl4pPr>
              <a:lvl5pPr marL="2057400" indent="-228600">
                <a:defRPr sz="1100">
                  <a:solidFill>
                    <a:schemeClr val="tx1"/>
                  </a:solidFill>
                  <a:latin typeface="Frutiger 45 Light" pitchFamily="34" charset="0"/>
                  <a:ea typeface="宋体" panose="02010600030101010101" pitchFamily="2" charset="-122"/>
                </a:defRPr>
              </a:lvl5pPr>
              <a:lvl6pPr marL="2514600" indent="-228600" eaLnBrk="0" fontAlgn="base" hangingPunct="0">
                <a:spcBef>
                  <a:spcPct val="50000"/>
                </a:spcBef>
                <a:spcAft>
                  <a:spcPct val="0"/>
                </a:spcAft>
                <a:defRPr sz="1100">
                  <a:solidFill>
                    <a:schemeClr val="tx1"/>
                  </a:solidFill>
                  <a:latin typeface="Frutiger 45 Light" pitchFamily="34" charset="0"/>
                  <a:ea typeface="宋体" panose="02010600030101010101" pitchFamily="2" charset="-122"/>
                </a:defRPr>
              </a:lvl6pPr>
              <a:lvl7pPr marL="2971800" indent="-228600" eaLnBrk="0" fontAlgn="base" hangingPunct="0">
                <a:spcBef>
                  <a:spcPct val="50000"/>
                </a:spcBef>
                <a:spcAft>
                  <a:spcPct val="0"/>
                </a:spcAft>
                <a:defRPr sz="1100">
                  <a:solidFill>
                    <a:schemeClr val="tx1"/>
                  </a:solidFill>
                  <a:latin typeface="Frutiger 45 Light" pitchFamily="34" charset="0"/>
                  <a:ea typeface="宋体" panose="02010600030101010101" pitchFamily="2" charset="-122"/>
                </a:defRPr>
              </a:lvl7pPr>
              <a:lvl8pPr marL="3429000" indent="-228600" eaLnBrk="0" fontAlgn="base" hangingPunct="0">
                <a:spcBef>
                  <a:spcPct val="50000"/>
                </a:spcBef>
                <a:spcAft>
                  <a:spcPct val="0"/>
                </a:spcAft>
                <a:defRPr sz="1100">
                  <a:solidFill>
                    <a:schemeClr val="tx1"/>
                  </a:solidFill>
                  <a:latin typeface="Frutiger 45 Light" pitchFamily="34" charset="0"/>
                  <a:ea typeface="宋体" panose="02010600030101010101" pitchFamily="2" charset="-122"/>
                </a:defRPr>
              </a:lvl8pPr>
              <a:lvl9pPr marL="3886200" indent="-228600" eaLnBrk="0" fontAlgn="base" hangingPunct="0">
                <a:spcBef>
                  <a:spcPct val="50000"/>
                </a:spcBef>
                <a:spcAft>
                  <a:spcPct val="0"/>
                </a:spcAft>
                <a:defRPr sz="1100">
                  <a:solidFill>
                    <a:schemeClr val="tx1"/>
                  </a:solidFill>
                  <a:latin typeface="Frutiger 45 Light" pitchFamily="34" charset="0"/>
                  <a:ea typeface="宋体" panose="02010600030101010101" pitchFamily="2" charset="-122"/>
                </a:defRPr>
              </a:lvl9pPr>
            </a:lstStyle>
            <a:p>
              <a:pPr eaLnBrk="1" hangingPunct="1">
                <a:defRPr/>
              </a:pPr>
              <a:endParaRPr lang="zh-CN" altLang="en-US" sz="1000"/>
            </a:p>
          </p:txBody>
        </p:sp>
      </p:grpSp>
      <p:pic>
        <p:nvPicPr>
          <p:cNvPr id="6" name="图片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96450" y="217492"/>
            <a:ext cx="17891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35272" y="-26633"/>
            <a:ext cx="10969943" cy="754129"/>
          </a:xfrm>
        </p:spPr>
        <p:txBody>
          <a:bodyPr>
            <a:normAutofit/>
          </a:bodyPr>
          <a:lstStyle>
            <a:lvl1pPr algn="l">
              <a:defRPr sz="2365" b="1" i="0" baseline="0">
                <a:solidFill>
                  <a:schemeClr val="bg1"/>
                </a:solidFill>
                <a:latin typeface="Times New Roman" panose="02020603050405020304" pitchFamily="18" charset="0"/>
                <a:ea typeface="微软雅黑" panose="020B0503020204020204" pitchFamily="34" charset="-122"/>
              </a:defRPr>
            </a:lvl1pPr>
          </a:lstStyle>
          <a:p>
            <a:r>
              <a:rPr lang="zh-CN" altLang="en-US" dirty="0"/>
              <a:t>单击此处编辑母版标题样式</a:t>
            </a:r>
          </a:p>
        </p:txBody>
      </p:sp>
    </p:spTree>
  </p:cSld>
  <p:clrMapOvr>
    <a:masterClrMapping/>
  </p:clrMapOvr>
  <p:transition spd="slow" advTm="10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p:txBody>
          <a:bodyPr/>
          <a:lstStyle>
            <a:lvl1pPr>
              <a:defRPr/>
            </a:lvl1pPr>
          </a:lstStyle>
          <a:p>
            <a:pPr defTabSz="821771">
              <a:defRPr/>
            </a:pPr>
            <a:fld id="{E8088C77-048D-4A96-AC6B-A9251632EC13}" type="slidenum">
              <a:rPr lang="en-US" altLang="zh-CN" sz="1438" b="1" smtClean="0">
                <a:solidFill>
                  <a:srgbClr val="000000"/>
                </a:solidFill>
                <a:latin typeface="Arial" panose="020B0604020202020204" pitchFamily="34" charset="0"/>
              </a:rPr>
              <a:pPr defTabSz="821771">
                <a:defRPr/>
              </a:pPr>
              <a:t>‹#›</a:t>
            </a:fld>
            <a:endParaRPr lang="en-US" altLang="zh-CN" sz="1438" b="1">
              <a:solidFill>
                <a:srgbClr val="000000"/>
              </a:solidFill>
              <a:latin typeface="Arial" panose="020B0604020202020204" pitchFamily="34" charset="0"/>
            </a:endParaRPr>
          </a:p>
        </p:txBody>
      </p:sp>
    </p:spTree>
    <p:extLst>
      <p:ext uri="{BB962C8B-B14F-4D97-AF65-F5344CB8AC3E}">
        <p14:creationId xmlns:p14="http://schemas.microsoft.com/office/powerpoint/2010/main" val="294380237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01" y="4406982"/>
            <a:ext cx="10360502" cy="1362469"/>
          </a:xfrm>
        </p:spPr>
        <p:txBody>
          <a:bodyPr anchor="t"/>
          <a:lstStyle>
            <a:lvl1pPr algn="l">
              <a:defRPr sz="3595" b="1" cap="all"/>
            </a:lvl1pPr>
          </a:lstStyle>
          <a:p>
            <a:r>
              <a:rPr lang="zh-CN" altLang="en-US" dirty="0"/>
              <a:t>单击此处编辑母版标题样式</a:t>
            </a:r>
          </a:p>
        </p:txBody>
      </p:sp>
      <p:sp>
        <p:nvSpPr>
          <p:cNvPr id="3" name="文本占位符 2"/>
          <p:cNvSpPr>
            <a:spLocks noGrp="1"/>
          </p:cNvSpPr>
          <p:nvPr>
            <p:ph type="body" idx="1"/>
          </p:nvPr>
        </p:nvSpPr>
        <p:spPr>
          <a:xfrm>
            <a:off x="963601" y="2906126"/>
            <a:ext cx="10360502" cy="1500856"/>
          </a:xfrm>
        </p:spPr>
        <p:txBody>
          <a:bodyPr anchor="b"/>
          <a:lstStyle>
            <a:lvl1pPr marL="0" indent="0">
              <a:buNone/>
              <a:defRPr sz="1797"/>
            </a:lvl1pPr>
            <a:lvl2pPr marL="410886" indent="0">
              <a:buNone/>
              <a:defRPr sz="1618"/>
            </a:lvl2pPr>
            <a:lvl3pPr marL="821771" indent="0">
              <a:buNone/>
              <a:defRPr sz="1438"/>
            </a:lvl3pPr>
            <a:lvl4pPr marL="1232657" indent="0">
              <a:buNone/>
              <a:defRPr sz="1258"/>
            </a:lvl4pPr>
            <a:lvl5pPr marL="1643543" indent="0">
              <a:buNone/>
              <a:defRPr sz="1258"/>
            </a:lvl5pPr>
            <a:lvl6pPr marL="2054428" indent="0">
              <a:buNone/>
              <a:defRPr sz="1258"/>
            </a:lvl6pPr>
            <a:lvl7pPr marL="2465314" indent="0">
              <a:buNone/>
              <a:defRPr sz="1258"/>
            </a:lvl7pPr>
            <a:lvl8pPr marL="2876199" indent="0">
              <a:buNone/>
              <a:defRPr sz="1258"/>
            </a:lvl8pPr>
            <a:lvl9pPr marL="3287085" indent="0">
              <a:buNone/>
              <a:defRPr sz="1258"/>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defTabSz="821771">
              <a:defRPr/>
            </a:pPr>
            <a:fld id="{A00BBA9F-2CD9-48F5-B759-7425EB0BA83A}" type="slidenum">
              <a:rPr lang="en-US" altLang="zh-CN" sz="1438" b="1" smtClean="0">
                <a:solidFill>
                  <a:srgbClr val="000000"/>
                </a:solidFill>
                <a:latin typeface="Arial" panose="020B0604020202020204" pitchFamily="34" charset="0"/>
              </a:rPr>
              <a:pPr defTabSz="821771">
                <a:defRPr/>
              </a:pPr>
              <a:t>‹#›</a:t>
            </a:fld>
            <a:endParaRPr lang="en-US" altLang="zh-CN" sz="1438" b="1">
              <a:solidFill>
                <a:srgbClr val="000000"/>
              </a:solidFill>
              <a:latin typeface="Arial" panose="020B0604020202020204" pitchFamily="34" charset="0"/>
            </a:endParaRPr>
          </a:p>
        </p:txBody>
      </p:sp>
    </p:spTree>
    <p:extLst>
      <p:ext uri="{BB962C8B-B14F-4D97-AF65-F5344CB8AC3E}">
        <p14:creationId xmlns:p14="http://schemas.microsoft.com/office/powerpoint/2010/main" val="202392742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442" y="1488016"/>
            <a:ext cx="5398678" cy="4529675"/>
          </a:xfrm>
        </p:spPr>
        <p:txBody>
          <a:bodyPr/>
          <a:lstStyle>
            <a:lvl1pPr>
              <a:defRPr sz="2516"/>
            </a:lvl1pPr>
            <a:lvl2pPr>
              <a:defRPr sz="2157"/>
            </a:lvl2pPr>
            <a:lvl3pPr>
              <a:defRPr sz="1797"/>
            </a:lvl3pPr>
            <a:lvl4pPr>
              <a:defRPr sz="1618"/>
            </a:lvl4pPr>
            <a:lvl5pPr>
              <a:defRPr sz="1618"/>
            </a:lvl5pPr>
            <a:lvl6pPr>
              <a:defRPr sz="1618"/>
            </a:lvl6pPr>
            <a:lvl7pPr>
              <a:defRPr sz="1618"/>
            </a:lvl7pPr>
            <a:lvl8pPr>
              <a:defRPr sz="1618"/>
            </a:lvl8pPr>
            <a:lvl9pPr>
              <a:defRPr sz="161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0706" y="1488016"/>
            <a:ext cx="5398679" cy="4529675"/>
          </a:xfrm>
        </p:spPr>
        <p:txBody>
          <a:bodyPr/>
          <a:lstStyle>
            <a:lvl1pPr>
              <a:defRPr sz="2516"/>
            </a:lvl1pPr>
            <a:lvl2pPr>
              <a:defRPr sz="2157"/>
            </a:lvl2pPr>
            <a:lvl3pPr>
              <a:defRPr sz="1797"/>
            </a:lvl3pPr>
            <a:lvl4pPr>
              <a:defRPr sz="1618"/>
            </a:lvl4pPr>
            <a:lvl5pPr>
              <a:defRPr sz="1618"/>
            </a:lvl5pPr>
            <a:lvl6pPr>
              <a:defRPr sz="1618"/>
            </a:lvl6pPr>
            <a:lvl7pPr>
              <a:defRPr sz="1618"/>
            </a:lvl7pPr>
            <a:lvl8pPr>
              <a:defRPr sz="1618"/>
            </a:lvl8pPr>
            <a:lvl9pPr>
              <a:defRPr sz="161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p:txBody>
          <a:bodyPr/>
          <a:lstStyle>
            <a:lvl1pPr>
              <a:defRPr/>
            </a:lvl1pPr>
          </a:lstStyle>
          <a:p>
            <a:pPr defTabSz="821771">
              <a:defRPr/>
            </a:pPr>
            <a:fld id="{5E6619C9-D8EA-40E2-B7DB-35B85856D1EA}" type="slidenum">
              <a:rPr lang="en-US" altLang="zh-CN" sz="1438" b="1" smtClean="0">
                <a:solidFill>
                  <a:srgbClr val="000000"/>
                </a:solidFill>
                <a:latin typeface="Arial" panose="020B0604020202020204" pitchFamily="34" charset="0"/>
              </a:rPr>
              <a:pPr defTabSz="821771">
                <a:defRPr/>
              </a:pPr>
              <a:t>‹#›</a:t>
            </a:fld>
            <a:endParaRPr lang="en-US" altLang="zh-CN" sz="1438" b="1">
              <a:solidFill>
                <a:srgbClr val="000000"/>
              </a:solidFill>
              <a:latin typeface="Arial" panose="020B0604020202020204" pitchFamily="34" charset="0"/>
            </a:endParaRPr>
          </a:p>
        </p:txBody>
      </p:sp>
    </p:spTree>
    <p:extLst>
      <p:ext uri="{BB962C8B-B14F-4D97-AF65-F5344CB8AC3E}">
        <p14:creationId xmlns:p14="http://schemas.microsoft.com/office/powerpoint/2010/main" val="238638112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442" y="275348"/>
            <a:ext cx="10969943" cy="1142762"/>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442" y="1535096"/>
            <a:ext cx="5386094" cy="639148"/>
          </a:xfrm>
        </p:spPr>
        <p:txBody>
          <a:bodyPr anchor="b"/>
          <a:lstStyle>
            <a:lvl1pPr marL="0" indent="0">
              <a:buNone/>
              <a:defRPr sz="2157" b="1"/>
            </a:lvl1pPr>
            <a:lvl2pPr marL="410886" indent="0">
              <a:buNone/>
              <a:defRPr sz="1797" b="1"/>
            </a:lvl2pPr>
            <a:lvl3pPr marL="821771" indent="0">
              <a:buNone/>
              <a:defRPr sz="1618" b="1"/>
            </a:lvl3pPr>
            <a:lvl4pPr marL="1232657" indent="0">
              <a:buNone/>
              <a:defRPr sz="1438" b="1"/>
            </a:lvl4pPr>
            <a:lvl5pPr marL="1643543" indent="0">
              <a:buNone/>
              <a:defRPr sz="1438" b="1"/>
            </a:lvl5pPr>
            <a:lvl6pPr marL="2054428" indent="0">
              <a:buNone/>
              <a:defRPr sz="1438" b="1"/>
            </a:lvl6pPr>
            <a:lvl7pPr marL="2465314" indent="0">
              <a:buNone/>
              <a:defRPr sz="1438" b="1"/>
            </a:lvl7pPr>
            <a:lvl8pPr marL="2876199" indent="0">
              <a:buNone/>
              <a:defRPr sz="1438" b="1"/>
            </a:lvl8pPr>
            <a:lvl9pPr marL="3287085" indent="0">
              <a:buNone/>
              <a:defRPr sz="1438" b="1"/>
            </a:lvl9pPr>
          </a:lstStyle>
          <a:p>
            <a:pPr lvl="0"/>
            <a:r>
              <a:rPr lang="zh-CN" altLang="en-US"/>
              <a:t>单击此处编辑母版文本样式</a:t>
            </a:r>
          </a:p>
        </p:txBody>
      </p:sp>
      <p:sp>
        <p:nvSpPr>
          <p:cNvPr id="4" name="内容占位符 3"/>
          <p:cNvSpPr>
            <a:spLocks noGrp="1"/>
          </p:cNvSpPr>
          <p:nvPr>
            <p:ph sz="half" idx="2"/>
          </p:nvPr>
        </p:nvSpPr>
        <p:spPr>
          <a:xfrm>
            <a:off x="609442" y="2174245"/>
            <a:ext cx="5386094" cy="3951874"/>
          </a:xfrm>
        </p:spPr>
        <p:txBody>
          <a:bodyPr/>
          <a:lstStyle>
            <a:lvl1pPr>
              <a:defRPr sz="2157"/>
            </a:lvl1pPr>
            <a:lvl2pPr>
              <a:defRPr sz="1797"/>
            </a:lvl2pPr>
            <a:lvl3pPr>
              <a:defRPr sz="1618"/>
            </a:lvl3pPr>
            <a:lvl4pPr>
              <a:defRPr sz="1438"/>
            </a:lvl4pPr>
            <a:lvl5pPr>
              <a:defRPr sz="1438"/>
            </a:lvl5pPr>
            <a:lvl6pPr>
              <a:defRPr sz="1438"/>
            </a:lvl6pPr>
            <a:lvl7pPr>
              <a:defRPr sz="1438"/>
            </a:lvl7pPr>
            <a:lvl8pPr>
              <a:defRPr sz="1438"/>
            </a:lvl8pPr>
            <a:lvl9pPr>
              <a:defRPr sz="143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1491" y="1535096"/>
            <a:ext cx="5387893" cy="639148"/>
          </a:xfrm>
        </p:spPr>
        <p:txBody>
          <a:bodyPr anchor="b"/>
          <a:lstStyle>
            <a:lvl1pPr marL="0" indent="0">
              <a:buNone/>
              <a:defRPr sz="2157" b="1"/>
            </a:lvl1pPr>
            <a:lvl2pPr marL="410886" indent="0">
              <a:buNone/>
              <a:defRPr sz="1797" b="1"/>
            </a:lvl2pPr>
            <a:lvl3pPr marL="821771" indent="0">
              <a:buNone/>
              <a:defRPr sz="1618" b="1"/>
            </a:lvl3pPr>
            <a:lvl4pPr marL="1232657" indent="0">
              <a:buNone/>
              <a:defRPr sz="1438" b="1"/>
            </a:lvl4pPr>
            <a:lvl5pPr marL="1643543" indent="0">
              <a:buNone/>
              <a:defRPr sz="1438" b="1"/>
            </a:lvl5pPr>
            <a:lvl6pPr marL="2054428" indent="0">
              <a:buNone/>
              <a:defRPr sz="1438" b="1"/>
            </a:lvl6pPr>
            <a:lvl7pPr marL="2465314" indent="0">
              <a:buNone/>
              <a:defRPr sz="1438" b="1"/>
            </a:lvl7pPr>
            <a:lvl8pPr marL="2876199" indent="0">
              <a:buNone/>
              <a:defRPr sz="1438" b="1"/>
            </a:lvl8pPr>
            <a:lvl9pPr marL="3287085" indent="0">
              <a:buNone/>
              <a:defRPr sz="1438" b="1"/>
            </a:lvl9pPr>
          </a:lstStyle>
          <a:p>
            <a:pPr lvl="0"/>
            <a:r>
              <a:rPr lang="zh-CN" altLang="en-US"/>
              <a:t>单击此处编辑母版文本样式</a:t>
            </a:r>
          </a:p>
        </p:txBody>
      </p:sp>
      <p:sp>
        <p:nvSpPr>
          <p:cNvPr id="6" name="内容占位符 5"/>
          <p:cNvSpPr>
            <a:spLocks noGrp="1"/>
          </p:cNvSpPr>
          <p:nvPr>
            <p:ph sz="quarter" idx="4"/>
          </p:nvPr>
        </p:nvSpPr>
        <p:spPr>
          <a:xfrm>
            <a:off x="6191491" y="2174245"/>
            <a:ext cx="5387893" cy="3951874"/>
          </a:xfrm>
        </p:spPr>
        <p:txBody>
          <a:bodyPr/>
          <a:lstStyle>
            <a:lvl1pPr>
              <a:defRPr sz="2157"/>
            </a:lvl1pPr>
            <a:lvl2pPr>
              <a:defRPr sz="1797"/>
            </a:lvl2pPr>
            <a:lvl3pPr>
              <a:defRPr sz="1618"/>
            </a:lvl3pPr>
            <a:lvl4pPr>
              <a:defRPr sz="1438"/>
            </a:lvl4pPr>
            <a:lvl5pPr>
              <a:defRPr sz="1438"/>
            </a:lvl5pPr>
            <a:lvl6pPr>
              <a:defRPr sz="1438"/>
            </a:lvl6pPr>
            <a:lvl7pPr>
              <a:defRPr sz="1438"/>
            </a:lvl7pPr>
            <a:lvl8pPr>
              <a:defRPr sz="1438"/>
            </a:lvl8pPr>
            <a:lvl9pPr>
              <a:defRPr sz="143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p:txBody>
          <a:bodyPr/>
          <a:lstStyle>
            <a:lvl1pPr>
              <a:defRPr/>
            </a:lvl1pPr>
          </a:lstStyle>
          <a:p>
            <a:pPr defTabSz="821771">
              <a:defRPr/>
            </a:pPr>
            <a:fld id="{6BB2BF01-95A8-4286-9125-160FD51F0132}" type="slidenum">
              <a:rPr lang="en-US" altLang="zh-CN" sz="1438" b="1" smtClean="0">
                <a:solidFill>
                  <a:srgbClr val="000000"/>
                </a:solidFill>
                <a:latin typeface="Arial" panose="020B0604020202020204" pitchFamily="34" charset="0"/>
              </a:rPr>
              <a:pPr defTabSz="821771">
                <a:defRPr/>
              </a:pPr>
              <a:t>‹#›</a:t>
            </a:fld>
            <a:endParaRPr lang="en-US" altLang="zh-CN" sz="1438" b="1">
              <a:solidFill>
                <a:srgbClr val="000000"/>
              </a:solidFill>
              <a:latin typeface="Arial" panose="020B0604020202020204" pitchFamily="34" charset="0"/>
            </a:endParaRPr>
          </a:p>
        </p:txBody>
      </p:sp>
    </p:spTree>
    <p:extLst>
      <p:ext uri="{BB962C8B-B14F-4D97-AF65-F5344CB8AC3E}">
        <p14:creationId xmlns:p14="http://schemas.microsoft.com/office/powerpoint/2010/main" val="205453962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theme" Target="../theme/theme3.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advTm="10000">
    <p:fade/>
  </p:transition>
  <p:hf hdr="0" dt="0"/>
  <p:txStyles>
    <p:titleStyle>
      <a:lvl1pPr algn="ctr" rtl="0" eaLnBrk="0" fontAlgn="base" hangingPunct="0">
        <a:spcBef>
          <a:spcPct val="0"/>
        </a:spcBef>
        <a:spcAft>
          <a:spcPct val="0"/>
        </a:spcAft>
        <a:defRPr sz="5800" kern="1200">
          <a:solidFill>
            <a:schemeClr val="tx1"/>
          </a:solidFill>
          <a:latin typeface="+mj-lt"/>
          <a:ea typeface="微软雅黑" panose="020B0503020204020204" pitchFamily="34" charset="-122"/>
          <a:cs typeface="+mj-cs"/>
        </a:defRPr>
      </a:lvl1pPr>
      <a:lvl2pPr algn="ctr" rtl="0" eaLnBrk="0" fontAlgn="base" hangingPunct="0">
        <a:spcBef>
          <a:spcPct val="0"/>
        </a:spcBef>
        <a:spcAft>
          <a:spcPct val="0"/>
        </a:spcAft>
        <a:defRPr sz="5800">
          <a:solidFill>
            <a:schemeClr val="tx1"/>
          </a:solidFill>
          <a:latin typeface="Calibri" panose="020F0502020204030204" charset="0"/>
          <a:ea typeface="微软雅黑" panose="020B0503020204020204" pitchFamily="34" charset="-122"/>
        </a:defRPr>
      </a:lvl2pPr>
      <a:lvl3pPr algn="ctr" rtl="0" eaLnBrk="0" fontAlgn="base" hangingPunct="0">
        <a:spcBef>
          <a:spcPct val="0"/>
        </a:spcBef>
        <a:spcAft>
          <a:spcPct val="0"/>
        </a:spcAft>
        <a:defRPr sz="5800">
          <a:solidFill>
            <a:schemeClr val="tx1"/>
          </a:solidFill>
          <a:latin typeface="Calibri" panose="020F0502020204030204" charset="0"/>
          <a:ea typeface="微软雅黑" panose="020B0503020204020204" pitchFamily="34" charset="-122"/>
        </a:defRPr>
      </a:lvl3pPr>
      <a:lvl4pPr algn="ctr" rtl="0" eaLnBrk="0" fontAlgn="base" hangingPunct="0">
        <a:spcBef>
          <a:spcPct val="0"/>
        </a:spcBef>
        <a:spcAft>
          <a:spcPct val="0"/>
        </a:spcAft>
        <a:defRPr sz="5800">
          <a:solidFill>
            <a:schemeClr val="tx1"/>
          </a:solidFill>
          <a:latin typeface="Calibri" panose="020F0502020204030204" charset="0"/>
          <a:ea typeface="微软雅黑" panose="020B0503020204020204" pitchFamily="34" charset="-122"/>
        </a:defRPr>
      </a:lvl4pPr>
      <a:lvl5pPr algn="ctr" rtl="0" eaLnBrk="0" fontAlgn="base" hangingPunct="0">
        <a:spcBef>
          <a:spcPct val="0"/>
        </a:spcBef>
        <a:spcAft>
          <a:spcPct val="0"/>
        </a:spcAft>
        <a:defRPr sz="5800">
          <a:solidFill>
            <a:schemeClr val="tx1"/>
          </a:solidFill>
          <a:latin typeface="Calibri" panose="020F0502020204030204" charset="0"/>
          <a:ea typeface="微软雅黑" panose="020B0503020204020204" pitchFamily="34" charset="-122"/>
        </a:defRPr>
      </a:lvl5pPr>
      <a:lvl6pPr marL="609610" algn="ctr" rtl="0" fontAlgn="base">
        <a:spcBef>
          <a:spcPct val="0"/>
        </a:spcBef>
        <a:spcAft>
          <a:spcPct val="0"/>
        </a:spcAft>
        <a:defRPr sz="5865">
          <a:solidFill>
            <a:schemeClr val="tx1"/>
          </a:solidFill>
          <a:latin typeface="Calibri" panose="020F0502020204030204" charset="0"/>
          <a:ea typeface="宋体" panose="02010600030101010101" pitchFamily="2" charset="-122"/>
        </a:defRPr>
      </a:lvl6pPr>
      <a:lvl7pPr marL="1219220" algn="ctr" rtl="0" fontAlgn="base">
        <a:spcBef>
          <a:spcPct val="0"/>
        </a:spcBef>
        <a:spcAft>
          <a:spcPct val="0"/>
        </a:spcAft>
        <a:defRPr sz="5865">
          <a:solidFill>
            <a:schemeClr val="tx1"/>
          </a:solidFill>
          <a:latin typeface="Calibri" panose="020F0502020204030204" charset="0"/>
          <a:ea typeface="宋体" panose="02010600030101010101" pitchFamily="2" charset="-122"/>
        </a:defRPr>
      </a:lvl7pPr>
      <a:lvl8pPr marL="1828195" algn="ctr" rtl="0" fontAlgn="base">
        <a:spcBef>
          <a:spcPct val="0"/>
        </a:spcBef>
        <a:spcAft>
          <a:spcPct val="0"/>
        </a:spcAft>
        <a:defRPr sz="5865">
          <a:solidFill>
            <a:schemeClr val="tx1"/>
          </a:solidFill>
          <a:latin typeface="Calibri" panose="020F0502020204030204" charset="0"/>
          <a:ea typeface="宋体" panose="02010600030101010101" pitchFamily="2" charset="-122"/>
        </a:defRPr>
      </a:lvl8pPr>
      <a:lvl9pPr marL="2437805" algn="ctr" rtl="0" fontAlgn="base">
        <a:spcBef>
          <a:spcPct val="0"/>
        </a:spcBef>
        <a:spcAft>
          <a:spcPct val="0"/>
        </a:spcAft>
        <a:defRPr sz="5865">
          <a:solidFill>
            <a:schemeClr val="tx1"/>
          </a:solidFill>
          <a:latin typeface="Calibri" panose="020F0502020204030204" charset="0"/>
          <a:ea typeface="宋体" panose="02010600030101010101" pitchFamily="2" charset="-122"/>
        </a:defRPr>
      </a:lvl9pPr>
    </p:titleStyle>
    <p:bodyStyle>
      <a:lvl1pPr marL="455938" indent="-455938" algn="l" rtl="0" eaLnBrk="0" fontAlgn="base" hangingPunct="0">
        <a:spcBef>
          <a:spcPct val="20000"/>
        </a:spcBef>
        <a:spcAft>
          <a:spcPct val="0"/>
        </a:spcAft>
        <a:buFont typeface="Arial" panose="020B0604020202020204" pitchFamily="34" charset="0"/>
        <a:buChar char="•"/>
        <a:defRPr sz="4200" kern="1200">
          <a:solidFill>
            <a:schemeClr val="tx1"/>
          </a:solidFill>
          <a:latin typeface="+mn-lt"/>
          <a:ea typeface="微软雅黑" panose="020B0503020204020204" pitchFamily="34" charset="-122"/>
          <a:cs typeface="+mn-cs"/>
        </a:defRPr>
      </a:lvl1pPr>
      <a:lvl2pPr marL="989346" indent="-379736" algn="l" rtl="0" eaLnBrk="0" fontAlgn="base" hangingPunct="0">
        <a:spcBef>
          <a:spcPct val="20000"/>
        </a:spcBef>
        <a:spcAft>
          <a:spcPct val="0"/>
        </a:spcAft>
        <a:buFont typeface="Arial" panose="020B0604020202020204" pitchFamily="34" charset="0"/>
        <a:buChar char="–"/>
        <a:defRPr sz="3700" kern="1200">
          <a:solidFill>
            <a:schemeClr val="tx1"/>
          </a:solidFill>
          <a:latin typeface="+mn-lt"/>
          <a:ea typeface="微软雅黑" panose="020B0503020204020204" pitchFamily="34" charset="-122"/>
          <a:cs typeface="+mn-cs"/>
        </a:defRPr>
      </a:lvl2pPr>
      <a:lvl3pPr marL="1522755" indent="-303535" algn="l" rtl="0" eaLnBrk="0" fontAlgn="base" hangingPunct="0">
        <a:spcBef>
          <a:spcPct val="20000"/>
        </a:spcBef>
        <a:spcAft>
          <a:spcPct val="0"/>
        </a:spcAft>
        <a:buFont typeface="Arial" panose="020B0604020202020204" pitchFamily="34" charset="0"/>
        <a:buChar char="•"/>
        <a:defRPr sz="3101" kern="1200">
          <a:solidFill>
            <a:schemeClr val="tx1"/>
          </a:solidFill>
          <a:latin typeface="+mn-lt"/>
          <a:ea typeface="微软雅黑" panose="020B0503020204020204" pitchFamily="34" charset="-122"/>
          <a:cs typeface="+mn-cs"/>
        </a:defRPr>
      </a:lvl3pPr>
      <a:lvl4pPr marL="2132365" indent="-303535" algn="l" rtl="0" eaLnBrk="0" fontAlgn="base" hangingPunct="0">
        <a:spcBef>
          <a:spcPct val="20000"/>
        </a:spcBef>
        <a:spcAft>
          <a:spcPct val="0"/>
        </a:spcAft>
        <a:buFont typeface="Arial" panose="020B0604020202020204" pitchFamily="34" charset="0"/>
        <a:buChar char="–"/>
        <a:defRPr sz="2601" kern="1200">
          <a:solidFill>
            <a:schemeClr val="tx1"/>
          </a:solidFill>
          <a:latin typeface="+mn-lt"/>
          <a:ea typeface="微软雅黑" panose="020B0503020204020204" pitchFamily="34" charset="-122"/>
          <a:cs typeface="+mn-cs"/>
        </a:defRPr>
      </a:lvl4pPr>
      <a:lvl5pPr marL="2741976" indent="-303535" algn="l" rtl="0" eaLnBrk="0" fontAlgn="base" hangingPunct="0">
        <a:spcBef>
          <a:spcPct val="20000"/>
        </a:spcBef>
        <a:spcAft>
          <a:spcPct val="0"/>
        </a:spcAft>
        <a:buFont typeface="Arial" panose="020B0604020202020204" pitchFamily="34" charset="0"/>
        <a:buChar char="»"/>
        <a:defRPr sz="2601" kern="1200">
          <a:solidFill>
            <a:schemeClr val="tx1"/>
          </a:solidFill>
          <a:latin typeface="+mn-lt"/>
          <a:ea typeface="微软雅黑" panose="020B0503020204020204" pitchFamily="34" charset="-122"/>
          <a:cs typeface="+mn-cs"/>
        </a:defRPr>
      </a:lvl5pPr>
      <a:lvl6pPr marL="3352220" indent="-304805" algn="l" defTabSz="121922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1196" indent="-304805" algn="l" defTabSz="121922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0806" indent="-304805" algn="l" defTabSz="121922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0417" indent="-304805" algn="l" defTabSz="121922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20" rtl="0" eaLnBrk="1" latinLnBrk="0" hangingPunct="1">
        <a:defRPr sz="2399" kern="1200">
          <a:solidFill>
            <a:schemeClr val="tx1"/>
          </a:solidFill>
          <a:latin typeface="+mn-lt"/>
          <a:ea typeface="+mn-ea"/>
          <a:cs typeface="+mn-cs"/>
        </a:defRPr>
      </a:lvl1pPr>
      <a:lvl2pPr marL="609610" algn="l" defTabSz="1219220" rtl="0" eaLnBrk="1" latinLnBrk="0" hangingPunct="1">
        <a:defRPr sz="2399" kern="1200">
          <a:solidFill>
            <a:schemeClr val="tx1"/>
          </a:solidFill>
          <a:latin typeface="+mn-lt"/>
          <a:ea typeface="+mn-ea"/>
          <a:cs typeface="+mn-cs"/>
        </a:defRPr>
      </a:lvl2pPr>
      <a:lvl3pPr marL="1219220" algn="l" defTabSz="1219220" rtl="0" eaLnBrk="1" latinLnBrk="0" hangingPunct="1">
        <a:defRPr sz="2399" kern="1200">
          <a:solidFill>
            <a:schemeClr val="tx1"/>
          </a:solidFill>
          <a:latin typeface="+mn-lt"/>
          <a:ea typeface="+mn-ea"/>
          <a:cs typeface="+mn-cs"/>
        </a:defRPr>
      </a:lvl3pPr>
      <a:lvl4pPr marL="1828195" algn="l" defTabSz="1219220" rtl="0" eaLnBrk="1" latinLnBrk="0" hangingPunct="1">
        <a:defRPr sz="2399" kern="1200">
          <a:solidFill>
            <a:schemeClr val="tx1"/>
          </a:solidFill>
          <a:latin typeface="+mn-lt"/>
          <a:ea typeface="+mn-ea"/>
          <a:cs typeface="+mn-cs"/>
        </a:defRPr>
      </a:lvl4pPr>
      <a:lvl5pPr marL="2437805" algn="l" defTabSz="1219220" rtl="0" eaLnBrk="1" latinLnBrk="0" hangingPunct="1">
        <a:defRPr sz="2399" kern="1200">
          <a:solidFill>
            <a:schemeClr val="tx1"/>
          </a:solidFill>
          <a:latin typeface="+mn-lt"/>
          <a:ea typeface="+mn-ea"/>
          <a:cs typeface="+mn-cs"/>
        </a:defRPr>
      </a:lvl5pPr>
      <a:lvl6pPr marL="3047415" algn="l" defTabSz="1219220" rtl="0" eaLnBrk="1" latinLnBrk="0" hangingPunct="1">
        <a:defRPr sz="2399" kern="1200">
          <a:solidFill>
            <a:schemeClr val="tx1"/>
          </a:solidFill>
          <a:latin typeface="+mn-lt"/>
          <a:ea typeface="+mn-ea"/>
          <a:cs typeface="+mn-cs"/>
        </a:defRPr>
      </a:lvl6pPr>
      <a:lvl7pPr marL="3657026" algn="l" defTabSz="1219220" rtl="0" eaLnBrk="1" latinLnBrk="0" hangingPunct="1">
        <a:defRPr sz="2399" kern="1200">
          <a:solidFill>
            <a:schemeClr val="tx1"/>
          </a:solidFill>
          <a:latin typeface="+mn-lt"/>
          <a:ea typeface="+mn-ea"/>
          <a:cs typeface="+mn-cs"/>
        </a:defRPr>
      </a:lvl7pPr>
      <a:lvl8pPr marL="4266001" algn="l" defTabSz="1219220" rtl="0" eaLnBrk="1" latinLnBrk="0" hangingPunct="1">
        <a:defRPr sz="2399" kern="1200">
          <a:solidFill>
            <a:schemeClr val="tx1"/>
          </a:solidFill>
          <a:latin typeface="+mn-lt"/>
          <a:ea typeface="+mn-ea"/>
          <a:cs typeface="+mn-cs"/>
        </a:defRPr>
      </a:lvl8pPr>
      <a:lvl9pPr marL="4875611" algn="l" defTabSz="1219220"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1015" y="516455"/>
            <a:ext cx="5463398" cy="45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5065" tIns="52533" rIns="105065" bIns="52533" numCol="1" anchor="ctr" anchorCtr="0" compatLnSpc="1">
            <a:prstTxWarp prst="textNoShape">
              <a:avLst/>
            </a:prstTxWarp>
          </a:bodyPr>
          <a:lstStyle/>
          <a:p>
            <a:pPr lvl="0"/>
            <a:r>
              <a:rPr lang="zh-CN" altLang="en-US" dirty="0"/>
              <a:t>单击此处编辑母版标题样式</a:t>
            </a:r>
          </a:p>
        </p:txBody>
      </p:sp>
      <p:sp>
        <p:nvSpPr>
          <p:cNvPr id="1027" name="Rectangle 7"/>
          <p:cNvSpPr>
            <a:spLocks noChangeArrowheads="1"/>
          </p:cNvSpPr>
          <p:nvPr/>
        </p:nvSpPr>
        <p:spPr bwMode="auto">
          <a:xfrm>
            <a:off x="631016" y="991536"/>
            <a:ext cx="10926796" cy="44226"/>
          </a:xfrm>
          <a:prstGeom prst="rect">
            <a:avLst/>
          </a:prstGeom>
          <a:solidFill>
            <a:srgbClr val="003366"/>
          </a:solidFill>
          <a:ln>
            <a:noFill/>
          </a:ln>
          <a:extLst/>
        </p:spPr>
        <p:txBody>
          <a:bodyPr wrap="none" anchor="ct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821771" rtl="0" eaLnBrk="1" fontAlgn="base" latinLnBrk="0" hangingPunct="1">
              <a:lnSpc>
                <a:spcPct val="110000"/>
              </a:lnSpc>
              <a:spcBef>
                <a:spcPct val="50000"/>
              </a:spcBef>
              <a:spcAft>
                <a:spcPct val="40000"/>
              </a:spcAft>
              <a:buClr>
                <a:srgbClr val="003366"/>
              </a:buClr>
              <a:buSzPct val="80000"/>
              <a:buFont typeface="Wingdings" panose="05000000000000000000" pitchFamily="2" charset="2"/>
              <a:buNone/>
              <a:tabLst/>
              <a:defRPr/>
            </a:pPr>
            <a:endParaRPr kumimoji="0" lang="zh-CN" altLang="en-US" sz="1258" b="0" i="0" u="none" strike="noStrike" kern="1200" cap="none" spc="0" normalizeH="0" baseline="0" noProof="0">
              <a:ln>
                <a:noFill/>
              </a:ln>
              <a:solidFill>
                <a:srgbClr val="000000"/>
              </a:solidFill>
              <a:effectLst/>
              <a:uLnTx/>
              <a:uFillTx/>
              <a:latin typeface="Arial" panose="020B0604020202020204" pitchFamily="34" charset="0"/>
              <a:ea typeface="楷体_GB2312" panose="02010609030101010101" pitchFamily="49" charset="-122"/>
              <a:cs typeface="+mn-cs"/>
            </a:endParaRPr>
          </a:p>
        </p:txBody>
      </p:sp>
      <p:sp>
        <p:nvSpPr>
          <p:cNvPr id="1028" name="Rectangle 8"/>
          <p:cNvSpPr>
            <a:spLocks noChangeArrowheads="1"/>
          </p:cNvSpPr>
          <p:nvPr/>
        </p:nvSpPr>
        <p:spPr bwMode="auto">
          <a:xfrm>
            <a:off x="631016" y="6081892"/>
            <a:ext cx="10926796" cy="32813"/>
          </a:xfrm>
          <a:prstGeom prst="rect">
            <a:avLst/>
          </a:prstGeom>
          <a:solidFill>
            <a:srgbClr val="003366"/>
          </a:solidFill>
          <a:ln>
            <a:noFill/>
          </a:ln>
          <a:extLst/>
        </p:spPr>
        <p:txBody>
          <a:bodyPr wrap="none" anchor="ctr"/>
          <a:lstStyle>
            <a:lvl1pPr>
              <a:defRPr sz="1600" b="1">
                <a:solidFill>
                  <a:schemeClr val="tx1"/>
                </a:solidFill>
                <a:latin typeface="Arial" panose="020B0604020202020204" pitchFamily="34" charset="0"/>
                <a:ea typeface="宋体" panose="02010600030101010101" pitchFamily="2" charset="-122"/>
              </a:defRPr>
            </a:lvl1pPr>
            <a:lvl2pPr marL="742950" indent="-285750">
              <a:defRPr sz="1600" b="1">
                <a:solidFill>
                  <a:schemeClr val="tx1"/>
                </a:solidFill>
                <a:latin typeface="Arial" panose="020B0604020202020204" pitchFamily="34" charset="0"/>
                <a:ea typeface="宋体" panose="02010600030101010101" pitchFamily="2" charset="-122"/>
              </a:defRPr>
            </a:lvl2pPr>
            <a:lvl3pPr marL="1143000" indent="-228600">
              <a:defRPr sz="1600" b="1">
                <a:solidFill>
                  <a:schemeClr val="tx1"/>
                </a:solidFill>
                <a:latin typeface="Arial" panose="020B0604020202020204" pitchFamily="34" charset="0"/>
                <a:ea typeface="宋体" panose="02010600030101010101" pitchFamily="2" charset="-122"/>
              </a:defRPr>
            </a:lvl3pPr>
            <a:lvl4pPr marL="1600200" indent="-228600">
              <a:defRPr sz="1600" b="1">
                <a:solidFill>
                  <a:schemeClr val="tx1"/>
                </a:solidFill>
                <a:latin typeface="Arial" panose="020B0604020202020204" pitchFamily="34" charset="0"/>
                <a:ea typeface="宋体" panose="02010600030101010101" pitchFamily="2" charset="-122"/>
              </a:defRPr>
            </a:lvl4pPr>
            <a:lvl5pPr marL="2057400" indent="-22860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821771" rtl="0" eaLnBrk="1" fontAlgn="base" latinLnBrk="0" hangingPunct="1">
              <a:lnSpc>
                <a:spcPct val="110000"/>
              </a:lnSpc>
              <a:spcBef>
                <a:spcPct val="50000"/>
              </a:spcBef>
              <a:spcAft>
                <a:spcPct val="40000"/>
              </a:spcAft>
              <a:buClr>
                <a:srgbClr val="003366"/>
              </a:buClr>
              <a:buSzPct val="80000"/>
              <a:buFont typeface="Wingdings" panose="05000000000000000000" pitchFamily="2" charset="2"/>
              <a:buNone/>
              <a:tabLst/>
              <a:defRPr/>
            </a:pPr>
            <a:endParaRPr kumimoji="0" lang="zh-CN" altLang="en-US" sz="1258" b="0" i="0" u="none" strike="noStrike" kern="1200" cap="none" spc="0" normalizeH="0" baseline="0" noProof="0">
              <a:ln>
                <a:noFill/>
              </a:ln>
              <a:solidFill>
                <a:srgbClr val="000000"/>
              </a:solidFill>
              <a:effectLst/>
              <a:uLnTx/>
              <a:uFillTx/>
              <a:latin typeface="Arial" panose="020B0604020202020204" pitchFamily="34" charset="0"/>
              <a:ea typeface="楷体_GB2312" panose="02010609030101010101" pitchFamily="49" charset="-122"/>
              <a:cs typeface="+mn-cs"/>
            </a:endParaRPr>
          </a:p>
        </p:txBody>
      </p:sp>
      <p:sp>
        <p:nvSpPr>
          <p:cNvPr id="1029" name="Rectangle 18"/>
          <p:cNvSpPr>
            <a:spLocks noGrp="1" noChangeArrowheads="1"/>
          </p:cNvSpPr>
          <p:nvPr>
            <p:ph type="body" idx="1"/>
          </p:nvPr>
        </p:nvSpPr>
        <p:spPr bwMode="auto">
          <a:xfrm>
            <a:off x="609442" y="1488016"/>
            <a:ext cx="10969943" cy="452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Rectangle 6"/>
          <p:cNvSpPr>
            <a:spLocks noGrp="1" noChangeArrowheads="1"/>
          </p:cNvSpPr>
          <p:nvPr>
            <p:ph type="sldNum" sz="quarter" idx="4"/>
          </p:nvPr>
        </p:nvSpPr>
        <p:spPr>
          <a:xfrm>
            <a:off x="10640953" y="6156079"/>
            <a:ext cx="916859" cy="480787"/>
          </a:xfrm>
          <a:prstGeom prst="rect">
            <a:avLst/>
          </a:prstGeom>
          <a:ln/>
        </p:spPr>
        <p:txBody>
          <a:bodyPr vert="horz" wrap="square" lIns="91440" tIns="45720" rIns="91440" bIns="45720" numCol="1" anchor="t" anchorCtr="0" compatLnSpc="1">
            <a:prstTxWarp prst="textNoShape">
              <a:avLst/>
            </a:prstTxWarp>
          </a:bodyPr>
          <a:lstStyle>
            <a:lvl1pPr algn="r" eaLnBrk="1" hangingPunct="1">
              <a:defRPr smtClean="0">
                <a:ea typeface="楷体_GB2312" panose="02010609030101010101" pitchFamily="49" charset="-122"/>
              </a:defRPr>
            </a:lvl1pPr>
          </a:lstStyle>
          <a:p>
            <a:pPr defTabSz="821771">
              <a:defRPr/>
            </a:pPr>
            <a:fld id="{F4611A8D-3FE7-44BB-B0A9-6A699E12FAC8}" type="slidenum">
              <a:rPr lang="en-US" altLang="zh-CN" sz="1438" b="1" smtClean="0">
                <a:solidFill>
                  <a:srgbClr val="000000"/>
                </a:solidFill>
                <a:latin typeface="Arial" panose="020B0604020202020204" pitchFamily="34" charset="0"/>
              </a:rPr>
              <a:pPr defTabSz="821771">
                <a:defRPr/>
              </a:pPr>
              <a:t>‹#›</a:t>
            </a:fld>
            <a:endParaRPr lang="en-US" altLang="zh-CN" sz="1438" b="1">
              <a:solidFill>
                <a:srgbClr val="000000"/>
              </a:solidFill>
              <a:latin typeface="Arial" panose="020B0604020202020204" pitchFamily="34" charset="0"/>
            </a:endParaRPr>
          </a:p>
        </p:txBody>
      </p:sp>
      <p:grpSp>
        <p:nvGrpSpPr>
          <p:cNvPr id="4" name="组合 3"/>
          <p:cNvGrpSpPr/>
          <p:nvPr userDrawn="1"/>
        </p:nvGrpSpPr>
        <p:grpSpPr>
          <a:xfrm>
            <a:off x="-2551794" y="843855"/>
            <a:ext cx="1961620" cy="5170289"/>
            <a:chOff x="-1698024" y="631327"/>
            <a:chExt cx="1536104" cy="4656953"/>
          </a:xfrm>
        </p:grpSpPr>
        <p:sp>
          <p:nvSpPr>
            <p:cNvPr id="12" name="矩形 11"/>
            <p:cNvSpPr/>
            <p:nvPr userDrawn="1"/>
          </p:nvSpPr>
          <p:spPr>
            <a:xfrm>
              <a:off x="-1698024" y="631327"/>
              <a:ext cx="1536104" cy="4656953"/>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noAutofit/>
            </a:bodyPr>
            <a:lstStyle/>
            <a:p>
              <a:pPr marL="0" marR="0" lvl="0" indent="0" algn="ctr" defTabSz="821771" rtl="0" eaLnBrk="0" fontAlgn="base" latinLnBrk="0" hangingPunct="0">
                <a:lnSpc>
                  <a:spcPct val="100000"/>
                </a:lnSpc>
                <a:spcBef>
                  <a:spcPct val="0"/>
                </a:spcBef>
                <a:spcAft>
                  <a:spcPct val="0"/>
                </a:spcAft>
                <a:buClrTx/>
                <a:buSzTx/>
                <a:buFontTx/>
                <a:buNone/>
                <a:tabLst/>
                <a:defRPr/>
              </a:pPr>
              <a:endParaRPr kumimoji="0" lang="zh-CN" altLang="en-US" sz="1078" b="1" i="0" u="none" strike="noStrike" kern="1200" cap="none" spc="0" normalizeH="0" baseline="0" noProof="0">
                <a:ln>
                  <a:noFill/>
                </a:ln>
                <a:solidFill>
                  <a:srgbClr val="000000"/>
                </a:solidFill>
                <a:effectLst/>
                <a:uLnTx/>
                <a:uFillTx/>
                <a:latin typeface="Arial"/>
                <a:ea typeface="楷体_GB2312"/>
                <a:cs typeface="+mn-cs"/>
              </a:endParaRPr>
            </a:p>
          </p:txBody>
        </p:sp>
        <p:sp>
          <p:nvSpPr>
            <p:cNvPr id="13" name="矩形 12"/>
            <p:cNvSpPr/>
            <p:nvPr userDrawn="1"/>
          </p:nvSpPr>
          <p:spPr>
            <a:xfrm>
              <a:off x="-1698024" y="631327"/>
              <a:ext cx="1536104" cy="4656953"/>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noAutofit/>
            </a:bodyPr>
            <a:lstStyle/>
            <a:p>
              <a:pPr marL="0" marR="0" lvl="0" indent="0" algn="ctr" defTabSz="821771" rtl="0" eaLnBrk="0" fontAlgn="base" latinLnBrk="0" hangingPunct="0">
                <a:lnSpc>
                  <a:spcPct val="100000"/>
                </a:lnSpc>
                <a:spcBef>
                  <a:spcPct val="0"/>
                </a:spcBef>
                <a:spcAft>
                  <a:spcPct val="0"/>
                </a:spcAft>
                <a:buClrTx/>
                <a:buSzTx/>
                <a:buFontTx/>
                <a:buNone/>
                <a:tabLst/>
                <a:defRPr/>
              </a:pPr>
              <a:endParaRPr kumimoji="0" lang="zh-CN" altLang="en-US" sz="1078" b="1" i="0" u="none" strike="noStrike" kern="1200" cap="none" spc="0" normalizeH="0" baseline="0" noProof="0">
                <a:ln>
                  <a:noFill/>
                </a:ln>
                <a:solidFill>
                  <a:srgbClr val="000000"/>
                </a:solidFill>
                <a:effectLst/>
                <a:uLnTx/>
                <a:uFillTx/>
                <a:latin typeface="Arial"/>
                <a:ea typeface="楷体_GB2312"/>
                <a:cs typeface="+mn-cs"/>
              </a:endParaRPr>
            </a:p>
          </p:txBody>
        </p:sp>
        <p:sp>
          <p:nvSpPr>
            <p:cNvPr id="14" name="Text Box 20"/>
            <p:cNvSpPr txBox="1">
              <a:spLocks noChangeArrowheads="1"/>
            </p:cNvSpPr>
            <p:nvPr userDrawn="1"/>
          </p:nvSpPr>
          <p:spPr bwMode="auto">
            <a:xfrm>
              <a:off x="-1161181" y="764704"/>
              <a:ext cx="900000" cy="288000"/>
            </a:xfrm>
            <a:prstGeom prst="rect">
              <a:avLst/>
            </a:prstGeom>
            <a:solidFill>
              <a:srgbClr val="C20000"/>
            </a:solidFill>
            <a:ln w="9525" algn="ctr">
              <a:noFill/>
              <a:miter lim="800000"/>
            </a:ln>
            <a:effectLst/>
          </p:spPr>
          <p:txBody>
            <a:bodyPr wrap="none" anchor="ctr"/>
            <a:lstStyle>
              <a:defPPr>
                <a:defRPr lang="zh-CN"/>
              </a:defPPr>
              <a:lvl1pPr>
                <a:defRPr>
                  <a:solidFill>
                    <a:srgbClr val="000000"/>
                  </a:solidFill>
                  <a:latin typeface="Arial" panose="020B0604020202020204" pitchFamily="34" charset="0"/>
                  <a:ea typeface="楷体_GB2312" pitchFamily="49" charset="-122"/>
                  <a:cs typeface="Arial" panose="020B0604020202020204" pitchFamily="34" charset="0"/>
                </a:defRPr>
              </a:lvl1pPr>
            </a:lstStyle>
            <a:p>
              <a:pPr marL="0" marR="0" lvl="0" indent="0" algn="ctr" defTabSz="821771" rtl="0" eaLnBrk="0" fontAlgn="base" latinLnBrk="0" hangingPunct="0">
                <a:lnSpc>
                  <a:spcPct val="100000"/>
                </a:lnSpc>
                <a:spcBef>
                  <a:spcPct val="0"/>
                </a:spcBef>
                <a:spcAft>
                  <a:spcPct val="0"/>
                </a:spcAft>
                <a:buClrTx/>
                <a:buSzTx/>
                <a:buFontTx/>
                <a:buNone/>
                <a:tabLst/>
                <a:defRPr/>
              </a:pPr>
              <a:r>
                <a:rPr kumimoji="0" lang="en-US" sz="944" b="1" i="0" u="none" strike="noStrike" kern="1200" cap="none" spc="0" normalizeH="0" baseline="0" noProof="0" dirty="0">
                  <a:ln>
                    <a:noFill/>
                  </a:ln>
                  <a:solidFill>
                    <a:srgbClr val="FFFFFF"/>
                  </a:solidFill>
                  <a:effectLst/>
                  <a:uLnTx/>
                  <a:uFillTx/>
                  <a:latin typeface="Arial"/>
                  <a:ea typeface="楷体_GB2312"/>
                  <a:cs typeface="Arial" panose="020B0604020202020204" pitchFamily="34" charset="0"/>
                </a:rPr>
                <a:t>194/0/0</a:t>
              </a:r>
            </a:p>
          </p:txBody>
        </p:sp>
        <p:sp>
          <p:nvSpPr>
            <p:cNvPr id="15" name="Text Box 24"/>
            <p:cNvSpPr txBox="1">
              <a:spLocks noChangeArrowheads="1"/>
            </p:cNvSpPr>
            <p:nvPr userDrawn="1"/>
          </p:nvSpPr>
          <p:spPr bwMode="auto">
            <a:xfrm>
              <a:off x="-1161181" y="1121147"/>
              <a:ext cx="900000" cy="288000"/>
            </a:xfrm>
            <a:prstGeom prst="rect">
              <a:avLst/>
            </a:prstGeom>
            <a:solidFill>
              <a:srgbClr val="004599"/>
            </a:solidFill>
            <a:ln w="9525" algn="ctr">
              <a:noFill/>
              <a:miter lim="800000"/>
            </a:ln>
            <a:effectLst/>
          </p:spPr>
          <p:txBody>
            <a:bodyPr wrap="none" anchor="ctr"/>
            <a:lstStyle>
              <a:defPPr>
                <a:defRPr lang="zh-CN"/>
              </a:defPPr>
              <a:lvl1pPr>
                <a:defRPr>
                  <a:solidFill>
                    <a:srgbClr val="000000"/>
                  </a:solidFill>
                  <a:latin typeface="Arial" panose="020B0604020202020204" pitchFamily="34" charset="0"/>
                  <a:ea typeface="楷体_GB2312" pitchFamily="49" charset="-122"/>
                  <a:cs typeface="Arial" panose="020B0604020202020204" pitchFamily="34" charset="0"/>
                </a:defRPr>
              </a:lvl1pPr>
            </a:lstStyle>
            <a:p>
              <a:pPr marL="0" marR="0" lvl="0" indent="0" algn="ctr" defTabSz="821771" rtl="0" eaLnBrk="0" fontAlgn="base" latinLnBrk="0" hangingPunct="0">
                <a:lnSpc>
                  <a:spcPct val="100000"/>
                </a:lnSpc>
                <a:spcBef>
                  <a:spcPct val="0"/>
                </a:spcBef>
                <a:spcAft>
                  <a:spcPct val="0"/>
                </a:spcAft>
                <a:buClrTx/>
                <a:buSzTx/>
                <a:buFontTx/>
                <a:buNone/>
                <a:tabLst/>
                <a:defRPr/>
              </a:pPr>
              <a:r>
                <a:rPr kumimoji="0" lang="en-US" altLang="zh-TW" sz="944" b="1" i="0" u="none" strike="noStrike" kern="1200" cap="none" spc="0" normalizeH="0" baseline="0" noProof="0" dirty="0">
                  <a:ln>
                    <a:noFill/>
                  </a:ln>
                  <a:solidFill>
                    <a:srgbClr val="FFFFFF"/>
                  </a:solidFill>
                  <a:effectLst/>
                  <a:uLnTx/>
                  <a:uFillTx/>
                  <a:latin typeface="Arial"/>
                  <a:ea typeface="楷体_GB2312"/>
                  <a:cs typeface="Arial" panose="020B0604020202020204" pitchFamily="34" charset="0"/>
                </a:rPr>
                <a:t>0/69/153</a:t>
              </a:r>
              <a:endParaRPr kumimoji="0" lang="en-US" sz="944" b="1" i="0" u="none" strike="noStrike" kern="1200" cap="none" spc="0" normalizeH="0" baseline="0" noProof="0" dirty="0">
                <a:ln>
                  <a:noFill/>
                </a:ln>
                <a:solidFill>
                  <a:srgbClr val="FFFFFF"/>
                </a:solidFill>
                <a:effectLst/>
                <a:uLnTx/>
                <a:uFillTx/>
                <a:latin typeface="Arial"/>
                <a:ea typeface="楷体_GB2312"/>
                <a:cs typeface="Arial" panose="020B0604020202020204" pitchFamily="34" charset="0"/>
              </a:endParaRPr>
            </a:p>
          </p:txBody>
        </p:sp>
        <p:sp>
          <p:nvSpPr>
            <p:cNvPr id="16" name="Text Box 24"/>
            <p:cNvSpPr txBox="1">
              <a:spLocks noChangeArrowheads="1"/>
            </p:cNvSpPr>
            <p:nvPr userDrawn="1"/>
          </p:nvSpPr>
          <p:spPr bwMode="auto">
            <a:xfrm>
              <a:off x="-1161181" y="1570118"/>
              <a:ext cx="900000" cy="288000"/>
            </a:xfrm>
            <a:prstGeom prst="rect">
              <a:avLst/>
            </a:prstGeom>
            <a:solidFill>
              <a:srgbClr val="0E345B"/>
            </a:solidFill>
            <a:ln w="9525" algn="ctr">
              <a:noFill/>
              <a:miter lim="800000"/>
            </a:ln>
            <a:effectLst/>
          </p:spPr>
          <p:txBody>
            <a:bodyPr wrap="none" anchor="ctr"/>
            <a:lstStyle>
              <a:defPPr>
                <a:defRPr lang="zh-CN"/>
              </a:defPPr>
              <a:lvl1pPr>
                <a:defRPr>
                  <a:solidFill>
                    <a:srgbClr val="000000"/>
                  </a:solidFill>
                  <a:latin typeface="Arial" panose="020B0604020202020204" pitchFamily="34" charset="0"/>
                  <a:ea typeface="楷体_GB2312" pitchFamily="49" charset="-122"/>
                  <a:cs typeface="Arial" panose="020B0604020202020204" pitchFamily="34" charset="0"/>
                </a:defRPr>
              </a:lvl1pPr>
            </a:lstStyle>
            <a:p>
              <a:pPr marL="0" marR="0" lvl="0" indent="0" algn="ctr" defTabSz="821771" rtl="0" eaLnBrk="0" fontAlgn="base" latinLnBrk="0" hangingPunct="0">
                <a:lnSpc>
                  <a:spcPct val="100000"/>
                </a:lnSpc>
                <a:spcBef>
                  <a:spcPct val="0"/>
                </a:spcBef>
                <a:spcAft>
                  <a:spcPct val="0"/>
                </a:spcAft>
                <a:buClrTx/>
                <a:buSzTx/>
                <a:buFontTx/>
                <a:buNone/>
                <a:tabLst/>
                <a:defRPr/>
              </a:pPr>
              <a:r>
                <a:rPr kumimoji="0" lang="en-US" altLang="zh-TW" sz="944" b="1" i="0" u="none" strike="noStrike" kern="1200" cap="none" spc="0" normalizeH="0" baseline="0" noProof="0" dirty="0">
                  <a:ln>
                    <a:noFill/>
                  </a:ln>
                  <a:solidFill>
                    <a:srgbClr val="FFFFFF"/>
                  </a:solidFill>
                  <a:effectLst/>
                  <a:uLnTx/>
                  <a:uFillTx/>
                  <a:latin typeface="Arial"/>
                  <a:ea typeface="楷体_GB2312"/>
                  <a:cs typeface="Arial" panose="020B0604020202020204" pitchFamily="34" charset="0"/>
                </a:rPr>
                <a:t>14/52/91</a:t>
              </a:r>
              <a:endParaRPr kumimoji="0" lang="en-US" sz="944" b="1" i="0" u="none" strike="noStrike" kern="1200" cap="none" spc="0" normalizeH="0" baseline="0" noProof="0" dirty="0">
                <a:ln>
                  <a:noFill/>
                </a:ln>
                <a:solidFill>
                  <a:srgbClr val="FFFFFF"/>
                </a:solidFill>
                <a:effectLst/>
                <a:uLnTx/>
                <a:uFillTx/>
                <a:latin typeface="Arial"/>
                <a:ea typeface="楷体_GB2312"/>
                <a:cs typeface="Arial" panose="020B0604020202020204" pitchFamily="34" charset="0"/>
              </a:endParaRPr>
            </a:p>
          </p:txBody>
        </p:sp>
        <p:sp>
          <p:nvSpPr>
            <p:cNvPr id="17" name="Text Box 20"/>
            <p:cNvSpPr txBox="1">
              <a:spLocks noChangeArrowheads="1"/>
            </p:cNvSpPr>
            <p:nvPr userDrawn="1"/>
          </p:nvSpPr>
          <p:spPr bwMode="auto">
            <a:xfrm>
              <a:off x="-1161181" y="1926561"/>
              <a:ext cx="900000" cy="288000"/>
            </a:xfrm>
            <a:prstGeom prst="rect">
              <a:avLst/>
            </a:prstGeom>
            <a:solidFill>
              <a:srgbClr val="1B56A2"/>
            </a:solidFill>
            <a:ln w="9525" algn="ctr">
              <a:noFill/>
              <a:miter lim="800000"/>
            </a:ln>
            <a:effectLst/>
          </p:spPr>
          <p:txBody>
            <a:bodyPr wrap="none" anchor="ctr"/>
            <a:lstStyle>
              <a:defPPr>
                <a:defRPr lang="zh-CN"/>
              </a:defPPr>
              <a:lvl1pPr>
                <a:defRPr sz="1000">
                  <a:solidFill>
                    <a:srgbClr val="000000"/>
                  </a:solidFill>
                  <a:latin typeface="Arial" panose="020B0604020202020204" pitchFamily="34" charset="0"/>
                  <a:ea typeface="楷体_GB2312" pitchFamily="49" charset="-122"/>
                  <a:cs typeface="Arial" panose="020B0604020202020204" pitchFamily="34" charset="0"/>
                </a:defRPr>
              </a:lvl1pPr>
            </a:lstStyle>
            <a:p>
              <a:pPr marL="0" marR="0" lvl="0" indent="0" algn="l" defTabSz="821771" rtl="0" eaLnBrk="0" fontAlgn="base" latinLnBrk="0" hangingPunct="0">
                <a:lnSpc>
                  <a:spcPct val="100000"/>
                </a:lnSpc>
                <a:spcBef>
                  <a:spcPct val="0"/>
                </a:spcBef>
                <a:spcAft>
                  <a:spcPct val="0"/>
                </a:spcAft>
                <a:buClrTx/>
                <a:buSzTx/>
                <a:buFontTx/>
                <a:buNone/>
                <a:tabLst/>
                <a:defRPr/>
              </a:pPr>
              <a:r>
                <a:rPr kumimoji="0" lang="en-US" sz="944" b="1" i="0" u="none" strike="noStrike" kern="1200" cap="none" spc="0" normalizeH="0" baseline="0" noProof="0" dirty="0">
                  <a:ln>
                    <a:noFill/>
                  </a:ln>
                  <a:solidFill>
                    <a:srgbClr val="FFFFFF"/>
                  </a:solidFill>
                  <a:effectLst/>
                  <a:uLnTx/>
                  <a:uFillTx/>
                  <a:latin typeface="Arial"/>
                  <a:ea typeface="楷体_GB2312"/>
                  <a:cs typeface="Arial" panose="020B0604020202020204" pitchFamily="34" charset="0"/>
                </a:rPr>
                <a:t>27/86/162</a:t>
              </a:r>
            </a:p>
          </p:txBody>
        </p:sp>
        <p:sp>
          <p:nvSpPr>
            <p:cNvPr id="18" name="Text Box 24"/>
            <p:cNvSpPr txBox="1">
              <a:spLocks noChangeArrowheads="1"/>
            </p:cNvSpPr>
            <p:nvPr userDrawn="1"/>
          </p:nvSpPr>
          <p:spPr bwMode="auto">
            <a:xfrm>
              <a:off x="-1161181" y="2283004"/>
              <a:ext cx="900000" cy="288000"/>
            </a:xfrm>
            <a:prstGeom prst="rect">
              <a:avLst/>
            </a:prstGeom>
            <a:solidFill>
              <a:srgbClr val="507BB5"/>
            </a:solidFill>
            <a:ln w="9525" algn="ctr">
              <a:noFill/>
              <a:miter lim="800000"/>
            </a:ln>
            <a:effectLst/>
          </p:spPr>
          <p:txBody>
            <a:bodyPr wrap="none" anchor="ctr"/>
            <a:lstStyle>
              <a:defPPr>
                <a:defRPr lang="zh-CN"/>
              </a:defPPr>
              <a:lvl1pPr>
                <a:defRPr>
                  <a:solidFill>
                    <a:srgbClr val="000000"/>
                  </a:solidFill>
                  <a:latin typeface="Arial" panose="020B0604020202020204" pitchFamily="34" charset="0"/>
                  <a:ea typeface="楷体_GB2312" pitchFamily="49" charset="-122"/>
                  <a:cs typeface="Arial" panose="020B0604020202020204" pitchFamily="34" charset="0"/>
                </a:defRPr>
              </a:lvl1pPr>
            </a:lstStyle>
            <a:p>
              <a:pPr marL="0" marR="0" lvl="0" indent="0" algn="l" defTabSz="821771" rtl="0" eaLnBrk="0" fontAlgn="base" latinLnBrk="0" hangingPunct="0">
                <a:lnSpc>
                  <a:spcPct val="100000"/>
                </a:lnSpc>
                <a:spcBef>
                  <a:spcPct val="0"/>
                </a:spcBef>
                <a:spcAft>
                  <a:spcPct val="0"/>
                </a:spcAft>
                <a:buClrTx/>
                <a:buSzTx/>
                <a:buFontTx/>
                <a:buNone/>
                <a:tabLst/>
                <a:defRPr/>
              </a:pPr>
              <a:r>
                <a:rPr kumimoji="0" lang="en-US" altLang="zh-TW" sz="944" b="1" i="0" u="none" strike="noStrike" kern="1200" cap="none" spc="0" normalizeH="0" baseline="0" noProof="0" dirty="0">
                  <a:ln>
                    <a:noFill/>
                  </a:ln>
                  <a:solidFill>
                    <a:srgbClr val="FFFFFF"/>
                  </a:solidFill>
                  <a:effectLst/>
                  <a:uLnTx/>
                  <a:uFillTx/>
                  <a:latin typeface="Arial"/>
                  <a:ea typeface="楷体_GB2312"/>
                  <a:cs typeface="Arial" panose="020B0604020202020204" pitchFamily="34" charset="0"/>
                </a:rPr>
                <a:t>80/123/181</a:t>
              </a:r>
              <a:endParaRPr kumimoji="0" lang="en-US" sz="944" b="1" i="0" u="none" strike="noStrike" kern="1200" cap="none" spc="0" normalizeH="0" baseline="0" noProof="0" dirty="0">
                <a:ln>
                  <a:noFill/>
                </a:ln>
                <a:solidFill>
                  <a:srgbClr val="FFFFFF"/>
                </a:solidFill>
                <a:effectLst/>
                <a:uLnTx/>
                <a:uFillTx/>
                <a:latin typeface="Arial"/>
                <a:ea typeface="楷体_GB2312"/>
                <a:cs typeface="Arial" panose="020B0604020202020204" pitchFamily="34" charset="0"/>
              </a:endParaRPr>
            </a:p>
          </p:txBody>
        </p:sp>
        <p:sp>
          <p:nvSpPr>
            <p:cNvPr id="19" name="Text Box 24"/>
            <p:cNvSpPr txBox="1">
              <a:spLocks noChangeArrowheads="1"/>
            </p:cNvSpPr>
            <p:nvPr userDrawn="1"/>
          </p:nvSpPr>
          <p:spPr bwMode="auto">
            <a:xfrm>
              <a:off x="-1161181" y="2639447"/>
              <a:ext cx="900000" cy="288000"/>
            </a:xfrm>
            <a:prstGeom prst="rect">
              <a:avLst/>
            </a:prstGeom>
            <a:solidFill>
              <a:srgbClr val="9DB3D3"/>
            </a:solidFill>
            <a:ln w="9525" algn="ctr">
              <a:noFill/>
              <a:miter lim="800000"/>
            </a:ln>
            <a:effectLst/>
          </p:spPr>
          <p:txBody>
            <a:bodyPr wrap="none" anchor="ctr"/>
            <a:lstStyle>
              <a:defPPr>
                <a:defRPr lang="zh-CN"/>
              </a:defPPr>
              <a:lvl1pPr>
                <a:defRPr>
                  <a:solidFill>
                    <a:srgbClr val="000000"/>
                  </a:solidFill>
                  <a:latin typeface="Arial" panose="020B0604020202020204" pitchFamily="34" charset="0"/>
                  <a:ea typeface="楷体_GB2312" pitchFamily="49" charset="-122"/>
                  <a:cs typeface="Arial" panose="020B0604020202020204" pitchFamily="34" charset="0"/>
                </a:defRPr>
              </a:lvl1pPr>
            </a:lstStyle>
            <a:p>
              <a:pPr marL="0" marR="0" lvl="0" indent="0" algn="l" defTabSz="821771" rtl="0" eaLnBrk="0" fontAlgn="base" latinLnBrk="0" hangingPunct="0">
                <a:lnSpc>
                  <a:spcPct val="100000"/>
                </a:lnSpc>
                <a:spcBef>
                  <a:spcPct val="0"/>
                </a:spcBef>
                <a:spcAft>
                  <a:spcPct val="0"/>
                </a:spcAft>
                <a:buClrTx/>
                <a:buSzTx/>
                <a:buFontTx/>
                <a:buNone/>
                <a:tabLst/>
                <a:defRPr/>
              </a:pPr>
              <a:r>
                <a:rPr kumimoji="0" lang="en-US" altLang="zh-TW" sz="944" b="1" i="0" u="none" strike="noStrike" kern="1200" cap="none" spc="0" normalizeH="0" baseline="0" noProof="0" dirty="0">
                  <a:ln>
                    <a:noFill/>
                  </a:ln>
                  <a:solidFill>
                    <a:srgbClr val="000000"/>
                  </a:solidFill>
                  <a:effectLst/>
                  <a:uLnTx/>
                  <a:uFillTx/>
                  <a:latin typeface="Arial"/>
                  <a:ea typeface="楷体_GB2312"/>
                  <a:cs typeface="Arial" panose="020B0604020202020204" pitchFamily="34" charset="0"/>
                </a:rPr>
                <a:t>157/179/211</a:t>
              </a:r>
              <a:endParaRPr kumimoji="0" lang="en-US" sz="944" b="1" i="0" u="none" strike="noStrike" kern="1200" cap="none" spc="0" normalizeH="0" baseline="0" noProof="0" dirty="0">
                <a:ln>
                  <a:noFill/>
                </a:ln>
                <a:solidFill>
                  <a:srgbClr val="000000"/>
                </a:solidFill>
                <a:effectLst/>
                <a:uLnTx/>
                <a:uFillTx/>
                <a:latin typeface="Arial"/>
                <a:ea typeface="楷体_GB2312"/>
                <a:cs typeface="Arial" panose="020B0604020202020204" pitchFamily="34" charset="0"/>
              </a:endParaRPr>
            </a:p>
          </p:txBody>
        </p:sp>
        <p:sp>
          <p:nvSpPr>
            <p:cNvPr id="20" name="Text Box 12"/>
            <p:cNvSpPr txBox="1">
              <a:spLocks noChangeArrowheads="1"/>
            </p:cNvSpPr>
            <p:nvPr userDrawn="1"/>
          </p:nvSpPr>
          <p:spPr bwMode="auto">
            <a:xfrm>
              <a:off x="-1161181" y="2995890"/>
              <a:ext cx="900000" cy="288000"/>
            </a:xfrm>
            <a:prstGeom prst="rect">
              <a:avLst/>
            </a:prstGeom>
            <a:solidFill>
              <a:srgbClr val="C5E2FF"/>
            </a:solidFill>
            <a:ln w="9525" algn="ctr">
              <a:noFill/>
              <a:miter lim="800000"/>
            </a:ln>
            <a:effectLst/>
          </p:spPr>
          <p:txBody>
            <a:bodyPr wrap="none" anchor="ctr"/>
            <a:lstStyle>
              <a:defPPr>
                <a:defRPr lang="zh-CN"/>
              </a:defPPr>
              <a:lvl1pPr>
                <a:defRPr>
                  <a:solidFill>
                    <a:srgbClr val="000000"/>
                  </a:solidFill>
                  <a:latin typeface="Arial" panose="020B0604020202020204" pitchFamily="34" charset="0"/>
                  <a:ea typeface="楷体_GB2312" pitchFamily="49" charset="-122"/>
                  <a:cs typeface="Arial" panose="020B0604020202020204" pitchFamily="34" charset="0"/>
                </a:defRPr>
              </a:lvl1pPr>
            </a:lstStyle>
            <a:p>
              <a:pPr marL="0" marR="0" lvl="0" indent="0" algn="l" defTabSz="821771" rtl="0" eaLnBrk="0" fontAlgn="base" latinLnBrk="0" hangingPunct="0">
                <a:lnSpc>
                  <a:spcPct val="100000"/>
                </a:lnSpc>
                <a:spcBef>
                  <a:spcPct val="0"/>
                </a:spcBef>
                <a:spcAft>
                  <a:spcPct val="0"/>
                </a:spcAft>
                <a:buClrTx/>
                <a:buSzTx/>
                <a:buFontTx/>
                <a:buNone/>
                <a:tabLst/>
                <a:defRPr/>
              </a:pPr>
              <a:r>
                <a:rPr kumimoji="0" lang="en-US" altLang="zh-TW" sz="944" b="1" i="0" u="none" strike="noStrike" kern="1200" cap="none" spc="0" normalizeH="0" baseline="0" noProof="0" dirty="0">
                  <a:ln>
                    <a:noFill/>
                  </a:ln>
                  <a:solidFill>
                    <a:srgbClr val="000000"/>
                  </a:solidFill>
                  <a:effectLst/>
                  <a:uLnTx/>
                  <a:uFillTx/>
                  <a:latin typeface="Arial"/>
                  <a:ea typeface="楷体_GB2312"/>
                  <a:cs typeface="Arial" panose="020B0604020202020204" pitchFamily="34" charset="0"/>
                </a:rPr>
                <a:t>197/226/255</a:t>
              </a:r>
              <a:endParaRPr kumimoji="0" lang="en-US" sz="944" b="1" i="0" u="none" strike="noStrike" kern="1200" cap="none" spc="0" normalizeH="0" baseline="0" noProof="0" dirty="0">
                <a:ln>
                  <a:noFill/>
                </a:ln>
                <a:solidFill>
                  <a:srgbClr val="000000"/>
                </a:solidFill>
                <a:effectLst/>
                <a:uLnTx/>
                <a:uFillTx/>
                <a:latin typeface="Arial"/>
                <a:ea typeface="楷体_GB2312"/>
                <a:cs typeface="Arial" panose="020B0604020202020204" pitchFamily="34" charset="0"/>
              </a:endParaRPr>
            </a:p>
          </p:txBody>
        </p:sp>
        <p:sp>
          <p:nvSpPr>
            <p:cNvPr id="21" name="Text Box 28"/>
            <p:cNvSpPr txBox="1">
              <a:spLocks noChangeArrowheads="1"/>
            </p:cNvSpPr>
            <p:nvPr userDrawn="1"/>
          </p:nvSpPr>
          <p:spPr bwMode="auto">
            <a:xfrm>
              <a:off x="-1161181" y="3352333"/>
              <a:ext cx="900000" cy="288000"/>
            </a:xfrm>
            <a:prstGeom prst="rect">
              <a:avLst/>
            </a:prstGeom>
            <a:solidFill>
              <a:srgbClr val="A0A0A0"/>
            </a:solidFill>
            <a:ln w="9525" algn="ctr">
              <a:noFill/>
              <a:miter lim="800000"/>
            </a:ln>
            <a:effectLst/>
          </p:spPr>
          <p:txBody>
            <a:bodyPr wrap="none" anchor="ctr"/>
            <a:lstStyle>
              <a:defPPr>
                <a:defRPr lang="zh-CN"/>
              </a:defPPr>
              <a:lvl1pPr>
                <a:defRPr>
                  <a:solidFill>
                    <a:srgbClr val="000000"/>
                  </a:solidFill>
                  <a:latin typeface="Arial" panose="020B0604020202020204" pitchFamily="34" charset="0"/>
                  <a:ea typeface="楷体_GB2312" pitchFamily="49" charset="-122"/>
                  <a:cs typeface="Arial" panose="020B0604020202020204" pitchFamily="34" charset="0"/>
                </a:defRPr>
              </a:lvl1pPr>
            </a:lstStyle>
            <a:p>
              <a:pPr marL="0" marR="0" lvl="0" indent="0" algn="l" defTabSz="821771" rtl="0" eaLnBrk="0" fontAlgn="base" latinLnBrk="0" hangingPunct="0">
                <a:lnSpc>
                  <a:spcPct val="100000"/>
                </a:lnSpc>
                <a:spcBef>
                  <a:spcPct val="0"/>
                </a:spcBef>
                <a:spcAft>
                  <a:spcPct val="0"/>
                </a:spcAft>
                <a:buClrTx/>
                <a:buSzTx/>
                <a:buFontTx/>
                <a:buNone/>
                <a:tabLst/>
                <a:defRPr/>
              </a:pPr>
              <a:r>
                <a:rPr kumimoji="0" lang="en-US" altLang="zh-TW" sz="944" b="1" i="0" u="none" strike="noStrike" kern="1200" cap="none" spc="0" normalizeH="0" baseline="0" noProof="0" dirty="0">
                  <a:ln>
                    <a:noFill/>
                  </a:ln>
                  <a:solidFill>
                    <a:srgbClr val="000000"/>
                  </a:solidFill>
                  <a:effectLst/>
                  <a:uLnTx/>
                  <a:uFillTx/>
                  <a:latin typeface="Arial"/>
                  <a:ea typeface="楷体_GB2312"/>
                  <a:cs typeface="Arial" panose="020B0604020202020204" pitchFamily="34" charset="0"/>
                </a:rPr>
                <a:t>160/160/160</a:t>
              </a:r>
              <a:endParaRPr kumimoji="0" lang="en-US" sz="944" b="1" i="0" u="none" strike="noStrike" kern="1200" cap="none" spc="0" normalizeH="0" baseline="0" noProof="0" dirty="0">
                <a:ln>
                  <a:noFill/>
                </a:ln>
                <a:solidFill>
                  <a:srgbClr val="000000"/>
                </a:solidFill>
                <a:effectLst/>
                <a:uLnTx/>
                <a:uFillTx/>
                <a:latin typeface="Arial"/>
                <a:ea typeface="楷体_GB2312"/>
                <a:cs typeface="Arial" panose="020B0604020202020204" pitchFamily="34" charset="0"/>
              </a:endParaRPr>
            </a:p>
          </p:txBody>
        </p:sp>
        <p:sp>
          <p:nvSpPr>
            <p:cNvPr id="22" name="Text Box 28"/>
            <p:cNvSpPr txBox="1">
              <a:spLocks noChangeArrowheads="1"/>
            </p:cNvSpPr>
            <p:nvPr userDrawn="1"/>
          </p:nvSpPr>
          <p:spPr bwMode="auto">
            <a:xfrm>
              <a:off x="-1161181" y="3708776"/>
              <a:ext cx="900000" cy="288000"/>
            </a:xfrm>
            <a:prstGeom prst="rect">
              <a:avLst/>
            </a:prstGeom>
            <a:solidFill>
              <a:srgbClr val="D9D9D9"/>
            </a:solidFill>
            <a:ln w="9525" algn="ctr">
              <a:noFill/>
              <a:miter lim="800000"/>
            </a:ln>
            <a:effectLst/>
          </p:spPr>
          <p:txBody>
            <a:bodyPr wrap="none" anchor="ctr"/>
            <a:lstStyle>
              <a:defPPr>
                <a:defRPr lang="zh-CN"/>
              </a:defPPr>
              <a:lvl1pPr>
                <a:defRPr>
                  <a:solidFill>
                    <a:srgbClr val="000000"/>
                  </a:solidFill>
                  <a:latin typeface="Arial" panose="020B0604020202020204" pitchFamily="34" charset="0"/>
                  <a:ea typeface="楷体_GB2312" pitchFamily="49" charset="-122"/>
                  <a:cs typeface="Arial" panose="020B0604020202020204" pitchFamily="34" charset="0"/>
                </a:defRPr>
              </a:lvl1pPr>
            </a:lstStyle>
            <a:p>
              <a:pPr marL="0" marR="0" lvl="0" indent="0" algn="l" defTabSz="821771" rtl="0" eaLnBrk="0" fontAlgn="base" latinLnBrk="0" hangingPunct="0">
                <a:lnSpc>
                  <a:spcPct val="100000"/>
                </a:lnSpc>
                <a:spcBef>
                  <a:spcPct val="0"/>
                </a:spcBef>
                <a:spcAft>
                  <a:spcPct val="0"/>
                </a:spcAft>
                <a:buClrTx/>
                <a:buSzTx/>
                <a:buFontTx/>
                <a:buNone/>
                <a:tabLst/>
                <a:defRPr/>
              </a:pPr>
              <a:r>
                <a:rPr kumimoji="0" lang="en-US" altLang="zh-TW" sz="944" b="1" i="0" u="none" strike="noStrike" kern="1200" cap="none" spc="0" normalizeH="0" baseline="0" noProof="0" dirty="0">
                  <a:ln>
                    <a:noFill/>
                  </a:ln>
                  <a:solidFill>
                    <a:srgbClr val="000000"/>
                  </a:solidFill>
                  <a:effectLst/>
                  <a:uLnTx/>
                  <a:uFillTx/>
                  <a:latin typeface="Arial"/>
                  <a:ea typeface="楷体_GB2312"/>
                  <a:cs typeface="Arial" panose="020B0604020202020204" pitchFamily="34" charset="0"/>
                </a:rPr>
                <a:t>217/217/217</a:t>
              </a:r>
              <a:endParaRPr kumimoji="0" lang="en-US" sz="944" b="1" i="0" u="none" strike="noStrike" kern="1200" cap="none" spc="0" normalizeH="0" baseline="0" noProof="0" dirty="0">
                <a:ln>
                  <a:noFill/>
                </a:ln>
                <a:solidFill>
                  <a:srgbClr val="000000"/>
                </a:solidFill>
                <a:effectLst/>
                <a:uLnTx/>
                <a:uFillTx/>
                <a:latin typeface="Arial"/>
                <a:ea typeface="楷体_GB2312"/>
                <a:cs typeface="Arial" panose="020B0604020202020204" pitchFamily="34" charset="0"/>
              </a:endParaRPr>
            </a:p>
          </p:txBody>
        </p:sp>
        <p:sp>
          <p:nvSpPr>
            <p:cNvPr id="23" name="Text Box 20"/>
            <p:cNvSpPr txBox="1">
              <a:spLocks noChangeArrowheads="1"/>
            </p:cNvSpPr>
            <p:nvPr userDrawn="1"/>
          </p:nvSpPr>
          <p:spPr bwMode="auto">
            <a:xfrm>
              <a:off x="-1161181" y="4156303"/>
              <a:ext cx="900000" cy="288000"/>
            </a:xfrm>
            <a:prstGeom prst="rect">
              <a:avLst/>
            </a:prstGeom>
            <a:solidFill>
              <a:srgbClr val="F3CCCC"/>
            </a:solidFill>
            <a:ln w="9525" algn="ctr">
              <a:noFill/>
              <a:miter lim="800000"/>
            </a:ln>
            <a:effectLst/>
          </p:spPr>
          <p:txBody>
            <a:bodyPr wrap="none" anchor="ctr"/>
            <a:lstStyle>
              <a:defPPr>
                <a:defRPr lang="zh-CN"/>
              </a:defPPr>
              <a:lvl1pPr>
                <a:defRPr>
                  <a:solidFill>
                    <a:srgbClr val="000000"/>
                  </a:solidFill>
                  <a:latin typeface="Arial" panose="020B0604020202020204" pitchFamily="34" charset="0"/>
                  <a:ea typeface="楷体_GB2312" pitchFamily="49" charset="-122"/>
                  <a:cs typeface="Arial" panose="020B0604020202020204" pitchFamily="34" charset="0"/>
                </a:defRPr>
              </a:lvl1pPr>
            </a:lstStyle>
            <a:p>
              <a:pPr marL="0" marR="0" lvl="0" indent="0" algn="l" defTabSz="821771" rtl="0" eaLnBrk="0" fontAlgn="base" latinLnBrk="0" hangingPunct="0">
                <a:lnSpc>
                  <a:spcPct val="100000"/>
                </a:lnSpc>
                <a:spcBef>
                  <a:spcPct val="0"/>
                </a:spcBef>
                <a:spcAft>
                  <a:spcPct val="0"/>
                </a:spcAft>
                <a:buClrTx/>
                <a:buSzTx/>
                <a:buFontTx/>
                <a:buNone/>
                <a:tabLst/>
                <a:defRPr/>
              </a:pPr>
              <a:r>
                <a:rPr kumimoji="0" lang="en-US" sz="944" b="1" i="0" u="none" strike="noStrike" kern="1200" cap="none" spc="0" normalizeH="0" baseline="0" noProof="0" dirty="0">
                  <a:ln>
                    <a:noFill/>
                  </a:ln>
                  <a:solidFill>
                    <a:srgbClr val="000000"/>
                  </a:solidFill>
                  <a:effectLst/>
                  <a:uLnTx/>
                  <a:uFillTx/>
                  <a:latin typeface="Arial"/>
                  <a:ea typeface="楷体_GB2312"/>
                  <a:cs typeface="Arial" panose="020B0604020202020204" pitchFamily="34" charset="0"/>
                </a:rPr>
                <a:t>243/204/204</a:t>
              </a:r>
            </a:p>
          </p:txBody>
        </p:sp>
        <p:sp>
          <p:nvSpPr>
            <p:cNvPr id="24" name="Text Box 24"/>
            <p:cNvSpPr txBox="1">
              <a:spLocks noChangeArrowheads="1"/>
            </p:cNvSpPr>
            <p:nvPr userDrawn="1"/>
          </p:nvSpPr>
          <p:spPr bwMode="auto">
            <a:xfrm>
              <a:off x="-1161181" y="4512746"/>
              <a:ext cx="900000" cy="288000"/>
            </a:xfrm>
            <a:prstGeom prst="rect">
              <a:avLst/>
            </a:prstGeom>
            <a:solidFill>
              <a:srgbClr val="F4EDDE"/>
            </a:solidFill>
            <a:ln w="9525" algn="ctr">
              <a:noFill/>
              <a:miter lim="800000"/>
            </a:ln>
            <a:effectLst/>
          </p:spPr>
          <p:txBody>
            <a:bodyPr wrap="none" anchor="ctr"/>
            <a:lstStyle>
              <a:defPPr>
                <a:defRPr lang="zh-CN"/>
              </a:defPPr>
              <a:lvl1pPr>
                <a:defRPr>
                  <a:solidFill>
                    <a:srgbClr val="000000"/>
                  </a:solidFill>
                  <a:latin typeface="Arial" panose="020B0604020202020204" pitchFamily="34" charset="0"/>
                  <a:ea typeface="楷体_GB2312" pitchFamily="49" charset="-122"/>
                  <a:cs typeface="Arial" panose="020B0604020202020204" pitchFamily="34" charset="0"/>
                </a:defRPr>
              </a:lvl1pPr>
            </a:lstStyle>
            <a:p>
              <a:pPr marL="0" marR="0" lvl="0" indent="0" algn="l" defTabSz="821771" rtl="0" eaLnBrk="0" fontAlgn="base" latinLnBrk="0" hangingPunct="0">
                <a:lnSpc>
                  <a:spcPct val="100000"/>
                </a:lnSpc>
                <a:spcBef>
                  <a:spcPct val="0"/>
                </a:spcBef>
                <a:spcAft>
                  <a:spcPct val="0"/>
                </a:spcAft>
                <a:buClrTx/>
                <a:buSzTx/>
                <a:buFontTx/>
                <a:buNone/>
                <a:tabLst/>
                <a:defRPr/>
              </a:pPr>
              <a:r>
                <a:rPr kumimoji="0" lang="en-US" altLang="zh-TW" sz="944" b="1" i="0" u="none" strike="noStrike" kern="1200" cap="none" spc="0" normalizeH="0" baseline="0" noProof="0" dirty="0">
                  <a:ln>
                    <a:noFill/>
                  </a:ln>
                  <a:solidFill>
                    <a:srgbClr val="000000"/>
                  </a:solidFill>
                  <a:effectLst/>
                  <a:uLnTx/>
                  <a:uFillTx/>
                  <a:latin typeface="Arial"/>
                  <a:ea typeface="楷体_GB2312"/>
                  <a:cs typeface="Arial" panose="020B0604020202020204" pitchFamily="34" charset="0"/>
                </a:rPr>
                <a:t>244/237/222</a:t>
              </a:r>
              <a:endParaRPr kumimoji="0" lang="en-US" sz="944" b="1" i="0" u="none" strike="noStrike" kern="1200" cap="none" spc="0" normalizeH="0" baseline="0" noProof="0" dirty="0">
                <a:ln>
                  <a:noFill/>
                </a:ln>
                <a:solidFill>
                  <a:srgbClr val="000000"/>
                </a:solidFill>
                <a:effectLst/>
                <a:uLnTx/>
                <a:uFillTx/>
                <a:latin typeface="Arial"/>
                <a:ea typeface="楷体_GB2312"/>
                <a:cs typeface="Arial" panose="020B0604020202020204" pitchFamily="34" charset="0"/>
              </a:endParaRPr>
            </a:p>
          </p:txBody>
        </p:sp>
        <p:sp>
          <p:nvSpPr>
            <p:cNvPr id="25" name="Text Box 24"/>
            <p:cNvSpPr txBox="1">
              <a:spLocks noChangeArrowheads="1"/>
            </p:cNvSpPr>
            <p:nvPr userDrawn="1"/>
          </p:nvSpPr>
          <p:spPr bwMode="auto">
            <a:xfrm>
              <a:off x="-1161181" y="4869192"/>
              <a:ext cx="900000" cy="288000"/>
            </a:xfrm>
            <a:prstGeom prst="rect">
              <a:avLst/>
            </a:prstGeom>
            <a:solidFill>
              <a:srgbClr val="F9DCCD"/>
            </a:solidFill>
            <a:ln w="9525" algn="ctr">
              <a:noFill/>
              <a:miter lim="800000"/>
            </a:ln>
            <a:effectLst/>
          </p:spPr>
          <p:txBody>
            <a:bodyPr wrap="none" anchor="ctr"/>
            <a:lstStyle>
              <a:defPPr>
                <a:defRPr lang="zh-CN"/>
              </a:defPPr>
              <a:lvl1pPr>
                <a:defRPr>
                  <a:solidFill>
                    <a:srgbClr val="000000"/>
                  </a:solidFill>
                  <a:latin typeface="Arial" panose="020B0604020202020204" pitchFamily="34" charset="0"/>
                  <a:ea typeface="楷体_GB2312" pitchFamily="49" charset="-122"/>
                  <a:cs typeface="Arial" panose="020B0604020202020204" pitchFamily="34" charset="0"/>
                </a:defRPr>
              </a:lvl1pPr>
            </a:lstStyle>
            <a:p>
              <a:pPr marL="0" marR="0" lvl="0" indent="0" algn="l" defTabSz="821771" rtl="0" eaLnBrk="0" fontAlgn="base" latinLnBrk="0" hangingPunct="0">
                <a:lnSpc>
                  <a:spcPct val="100000"/>
                </a:lnSpc>
                <a:spcBef>
                  <a:spcPct val="0"/>
                </a:spcBef>
                <a:spcAft>
                  <a:spcPct val="0"/>
                </a:spcAft>
                <a:buClrTx/>
                <a:buSzTx/>
                <a:buFontTx/>
                <a:buNone/>
                <a:tabLst/>
                <a:defRPr/>
              </a:pPr>
              <a:r>
                <a:rPr kumimoji="0" lang="en-US" altLang="zh-TW" sz="944" b="1" i="0" u="none" strike="noStrike" kern="1200" cap="none" spc="0" normalizeH="0" baseline="0" noProof="0" dirty="0">
                  <a:ln>
                    <a:noFill/>
                  </a:ln>
                  <a:solidFill>
                    <a:srgbClr val="000000"/>
                  </a:solidFill>
                  <a:effectLst/>
                  <a:uLnTx/>
                  <a:uFillTx/>
                  <a:latin typeface="Arial"/>
                  <a:ea typeface="楷体_GB2312"/>
                  <a:cs typeface="Arial" panose="020B0604020202020204" pitchFamily="34" charset="0"/>
                </a:rPr>
                <a:t>249/220/205</a:t>
              </a:r>
              <a:endParaRPr kumimoji="0" lang="en-US" sz="944" b="1" i="0" u="none" strike="noStrike" kern="1200" cap="none" spc="0" normalizeH="0" baseline="0" noProof="0" dirty="0">
                <a:ln>
                  <a:noFill/>
                </a:ln>
                <a:solidFill>
                  <a:srgbClr val="000000"/>
                </a:solidFill>
                <a:effectLst/>
                <a:uLnTx/>
                <a:uFillTx/>
                <a:latin typeface="Arial"/>
                <a:ea typeface="楷体_GB2312"/>
                <a:cs typeface="Arial" panose="020B0604020202020204" pitchFamily="34" charset="0"/>
              </a:endParaRPr>
            </a:p>
          </p:txBody>
        </p:sp>
        <p:sp>
          <p:nvSpPr>
            <p:cNvPr id="26" name="矩形 25"/>
            <p:cNvSpPr/>
            <p:nvPr userDrawn="1"/>
          </p:nvSpPr>
          <p:spPr>
            <a:xfrm>
              <a:off x="-1497785" y="764703"/>
              <a:ext cx="296196" cy="644443"/>
            </a:xfrm>
            <a:prstGeom prst="rect">
              <a:avLst/>
            </a:prstGeom>
            <a:solidFill>
              <a:srgbClr val="D9D9D9"/>
            </a:solidFill>
          </p:spPr>
          <p:txBody>
            <a:bodyPr vert="eaVert" wrap="square">
              <a:spAutoFit/>
            </a:bodyPr>
            <a:lstStyle/>
            <a:p>
              <a:pPr marL="0" marR="0" lvl="0" indent="0" algn="l" defTabSz="821771" rtl="0" eaLnBrk="0" fontAlgn="base" latinLnBrk="0" hangingPunct="0">
                <a:lnSpc>
                  <a:spcPct val="100000"/>
                </a:lnSpc>
                <a:spcBef>
                  <a:spcPct val="0"/>
                </a:spcBef>
                <a:spcAft>
                  <a:spcPct val="0"/>
                </a:spcAft>
                <a:buClrTx/>
                <a:buSzTx/>
                <a:buFontTx/>
                <a:buNone/>
                <a:tabLst/>
                <a:defRPr/>
              </a:pPr>
              <a:r>
                <a:rPr kumimoji="0" lang="zh-CN" altLang="en-US" sz="1258" b="1" i="0" u="none" strike="noStrike" kern="1200" cap="none" spc="0" normalizeH="0" baseline="0" noProof="0" dirty="0">
                  <a:ln>
                    <a:noFill/>
                  </a:ln>
                  <a:solidFill>
                    <a:srgbClr val="000000"/>
                  </a:solidFill>
                  <a:effectLst/>
                  <a:uLnTx/>
                  <a:uFillTx/>
                  <a:latin typeface="Arial"/>
                  <a:ea typeface="楷体_GB2312"/>
                  <a:cs typeface="+mn-cs"/>
                </a:rPr>
                <a:t>标志色</a:t>
              </a:r>
            </a:p>
          </p:txBody>
        </p:sp>
        <p:sp>
          <p:nvSpPr>
            <p:cNvPr id="27" name="矩形 26"/>
            <p:cNvSpPr/>
            <p:nvPr userDrawn="1"/>
          </p:nvSpPr>
          <p:spPr>
            <a:xfrm>
              <a:off x="-1497785" y="1570118"/>
              <a:ext cx="296196" cy="2434946"/>
            </a:xfrm>
            <a:prstGeom prst="rect">
              <a:avLst/>
            </a:prstGeom>
            <a:solidFill>
              <a:srgbClr val="D9D9D9"/>
            </a:solidFill>
          </p:spPr>
          <p:txBody>
            <a:bodyPr vert="eaVert" wrap="square">
              <a:spAutoFit/>
            </a:bodyPr>
            <a:lstStyle/>
            <a:p>
              <a:pPr marL="0" marR="0" lvl="0" indent="0" algn="ctr" defTabSz="821771" rtl="0" eaLnBrk="0" fontAlgn="base" latinLnBrk="0" hangingPunct="0">
                <a:lnSpc>
                  <a:spcPct val="100000"/>
                </a:lnSpc>
                <a:spcBef>
                  <a:spcPct val="0"/>
                </a:spcBef>
                <a:spcAft>
                  <a:spcPct val="0"/>
                </a:spcAft>
                <a:buClrTx/>
                <a:buSzTx/>
                <a:buFontTx/>
                <a:buNone/>
                <a:tabLst/>
                <a:defRPr/>
              </a:pPr>
              <a:r>
                <a:rPr kumimoji="0" lang="zh-CN" altLang="en-US" sz="1258" b="1" i="0" u="none" strike="noStrike" kern="1200" cap="none" spc="0" normalizeH="0" baseline="0" noProof="0" dirty="0">
                  <a:ln>
                    <a:noFill/>
                  </a:ln>
                  <a:solidFill>
                    <a:srgbClr val="000000"/>
                  </a:solidFill>
                  <a:effectLst/>
                  <a:uLnTx/>
                  <a:uFillTx/>
                  <a:latin typeface="Arial"/>
                  <a:ea typeface="楷体_GB2312"/>
                  <a:cs typeface="+mn-cs"/>
                </a:rPr>
                <a:t>主色</a:t>
              </a:r>
            </a:p>
          </p:txBody>
        </p:sp>
        <p:sp>
          <p:nvSpPr>
            <p:cNvPr id="28" name="矩形 27"/>
            <p:cNvSpPr/>
            <p:nvPr userDrawn="1"/>
          </p:nvSpPr>
          <p:spPr>
            <a:xfrm>
              <a:off x="-1497785" y="4156303"/>
              <a:ext cx="296196" cy="1000889"/>
            </a:xfrm>
            <a:prstGeom prst="rect">
              <a:avLst/>
            </a:prstGeom>
            <a:solidFill>
              <a:srgbClr val="D9D9D9"/>
            </a:solidFill>
          </p:spPr>
          <p:txBody>
            <a:bodyPr vert="eaVert" wrap="square">
              <a:spAutoFit/>
            </a:bodyPr>
            <a:lstStyle/>
            <a:p>
              <a:pPr marL="0" marR="0" lvl="0" indent="0" algn="ctr" defTabSz="821771" rtl="0" eaLnBrk="0" fontAlgn="base" latinLnBrk="0" hangingPunct="0">
                <a:lnSpc>
                  <a:spcPct val="100000"/>
                </a:lnSpc>
                <a:spcBef>
                  <a:spcPct val="0"/>
                </a:spcBef>
                <a:spcAft>
                  <a:spcPct val="0"/>
                </a:spcAft>
                <a:buClrTx/>
                <a:buSzTx/>
                <a:buFontTx/>
                <a:buNone/>
                <a:tabLst/>
                <a:defRPr/>
              </a:pPr>
              <a:r>
                <a:rPr kumimoji="0" lang="zh-CN" altLang="en-US" sz="1258" b="1" i="0" u="none" strike="noStrike" kern="1200" cap="none" spc="0" normalizeH="0" baseline="0" noProof="0" dirty="0">
                  <a:ln>
                    <a:noFill/>
                  </a:ln>
                  <a:solidFill>
                    <a:srgbClr val="000000"/>
                  </a:solidFill>
                  <a:effectLst/>
                  <a:uLnTx/>
                  <a:uFillTx/>
                  <a:latin typeface="Arial"/>
                  <a:ea typeface="楷体_GB2312"/>
                  <a:cs typeface="+mn-cs"/>
                </a:rPr>
                <a:t>辅色</a:t>
              </a:r>
            </a:p>
          </p:txBody>
        </p:sp>
      </p:grpSp>
    </p:spTree>
    <p:extLst>
      <p:ext uri="{BB962C8B-B14F-4D97-AF65-F5344CB8AC3E}">
        <p14:creationId xmlns:p14="http://schemas.microsoft.com/office/powerpoint/2010/main" val="272981969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p:hf hdr="0" ftr="0" dt="0"/>
  <p:txStyles>
    <p:titleStyle>
      <a:lvl1pPr algn="l" defTabSz="944466" rtl="0" eaLnBrk="0" fontAlgn="base" hangingPunct="0">
        <a:spcBef>
          <a:spcPct val="0"/>
        </a:spcBef>
        <a:spcAft>
          <a:spcPct val="0"/>
        </a:spcAft>
        <a:defRPr sz="1438" b="1">
          <a:solidFill>
            <a:schemeClr val="tx1"/>
          </a:solidFill>
          <a:latin typeface="+mj-lt"/>
          <a:ea typeface="+mj-ea"/>
          <a:cs typeface="楷体_GB2312"/>
        </a:defRPr>
      </a:lvl1pPr>
      <a:lvl2pPr algn="l" defTabSz="944466" rtl="0" eaLnBrk="0" fontAlgn="base" hangingPunct="0">
        <a:spcBef>
          <a:spcPct val="0"/>
        </a:spcBef>
        <a:spcAft>
          <a:spcPct val="0"/>
        </a:spcAft>
        <a:defRPr sz="1438" b="1">
          <a:solidFill>
            <a:schemeClr val="tx1"/>
          </a:solidFill>
          <a:latin typeface="Arial" charset="0"/>
          <a:ea typeface="楷体_GB2312" pitchFamily="49" charset="-122"/>
          <a:cs typeface="楷体_GB2312"/>
        </a:defRPr>
      </a:lvl2pPr>
      <a:lvl3pPr algn="l" defTabSz="944466" rtl="0" eaLnBrk="0" fontAlgn="base" hangingPunct="0">
        <a:spcBef>
          <a:spcPct val="0"/>
        </a:spcBef>
        <a:spcAft>
          <a:spcPct val="0"/>
        </a:spcAft>
        <a:defRPr sz="1438" b="1">
          <a:solidFill>
            <a:schemeClr val="tx1"/>
          </a:solidFill>
          <a:latin typeface="Arial" charset="0"/>
          <a:ea typeface="楷体_GB2312" pitchFamily="49" charset="-122"/>
          <a:cs typeface="楷体_GB2312"/>
        </a:defRPr>
      </a:lvl3pPr>
      <a:lvl4pPr algn="l" defTabSz="944466" rtl="0" eaLnBrk="0" fontAlgn="base" hangingPunct="0">
        <a:spcBef>
          <a:spcPct val="0"/>
        </a:spcBef>
        <a:spcAft>
          <a:spcPct val="0"/>
        </a:spcAft>
        <a:defRPr sz="1438" b="1">
          <a:solidFill>
            <a:schemeClr val="tx1"/>
          </a:solidFill>
          <a:latin typeface="Arial" charset="0"/>
          <a:ea typeface="楷体_GB2312" pitchFamily="49" charset="-122"/>
          <a:cs typeface="楷体_GB2312"/>
        </a:defRPr>
      </a:lvl4pPr>
      <a:lvl5pPr algn="l" defTabSz="944466" rtl="0" eaLnBrk="0" fontAlgn="base" hangingPunct="0">
        <a:spcBef>
          <a:spcPct val="0"/>
        </a:spcBef>
        <a:spcAft>
          <a:spcPct val="0"/>
        </a:spcAft>
        <a:defRPr sz="1438" b="1">
          <a:solidFill>
            <a:schemeClr val="tx1"/>
          </a:solidFill>
          <a:latin typeface="Arial" charset="0"/>
          <a:ea typeface="楷体_GB2312" pitchFamily="49" charset="-122"/>
          <a:cs typeface="楷体_GB2312"/>
        </a:defRPr>
      </a:lvl5pPr>
      <a:lvl6pPr marL="410886" algn="l" defTabSz="944466" rtl="0" fontAlgn="base">
        <a:spcBef>
          <a:spcPct val="0"/>
        </a:spcBef>
        <a:spcAft>
          <a:spcPct val="0"/>
        </a:spcAft>
        <a:defRPr sz="1438" b="1">
          <a:solidFill>
            <a:schemeClr val="tx1"/>
          </a:solidFill>
          <a:latin typeface="Arial" charset="0"/>
          <a:ea typeface="楷体_GB2312" pitchFamily="49" charset="-122"/>
        </a:defRPr>
      </a:lvl6pPr>
      <a:lvl7pPr marL="821771" algn="l" defTabSz="944466" rtl="0" fontAlgn="base">
        <a:spcBef>
          <a:spcPct val="0"/>
        </a:spcBef>
        <a:spcAft>
          <a:spcPct val="0"/>
        </a:spcAft>
        <a:defRPr sz="1438" b="1">
          <a:solidFill>
            <a:schemeClr val="tx1"/>
          </a:solidFill>
          <a:latin typeface="Arial" charset="0"/>
          <a:ea typeface="楷体_GB2312" pitchFamily="49" charset="-122"/>
        </a:defRPr>
      </a:lvl7pPr>
      <a:lvl8pPr marL="1232657" algn="l" defTabSz="944466" rtl="0" fontAlgn="base">
        <a:spcBef>
          <a:spcPct val="0"/>
        </a:spcBef>
        <a:spcAft>
          <a:spcPct val="0"/>
        </a:spcAft>
        <a:defRPr sz="1438" b="1">
          <a:solidFill>
            <a:schemeClr val="tx1"/>
          </a:solidFill>
          <a:latin typeface="Arial" charset="0"/>
          <a:ea typeface="楷体_GB2312" pitchFamily="49" charset="-122"/>
        </a:defRPr>
      </a:lvl8pPr>
      <a:lvl9pPr marL="1643543" algn="l" defTabSz="944466" rtl="0" fontAlgn="base">
        <a:spcBef>
          <a:spcPct val="0"/>
        </a:spcBef>
        <a:spcAft>
          <a:spcPct val="0"/>
        </a:spcAft>
        <a:defRPr sz="1438" b="1">
          <a:solidFill>
            <a:schemeClr val="tx1"/>
          </a:solidFill>
          <a:latin typeface="Arial" charset="0"/>
          <a:ea typeface="楷体_GB2312" pitchFamily="49" charset="-122"/>
        </a:defRPr>
      </a:lvl9pPr>
    </p:titleStyle>
    <p:bodyStyle>
      <a:lvl1pPr marL="159789" indent="-159789" algn="l" defTabSz="944466" rtl="0" eaLnBrk="0" fontAlgn="base" hangingPunct="0">
        <a:spcBef>
          <a:spcPct val="20000"/>
        </a:spcBef>
        <a:spcAft>
          <a:spcPct val="0"/>
        </a:spcAft>
        <a:buClr>
          <a:srgbClr val="003399"/>
        </a:buClr>
        <a:buSzPct val="50000"/>
        <a:buFont typeface="Wingdings" panose="05000000000000000000" pitchFamily="2" charset="2"/>
        <a:buChar char="n"/>
        <a:defRPr sz="1258">
          <a:solidFill>
            <a:schemeClr val="tx1"/>
          </a:solidFill>
          <a:latin typeface="+mn-lt"/>
          <a:ea typeface="+mn-ea"/>
          <a:cs typeface="楷体_GB2312"/>
        </a:defRPr>
      </a:lvl1pPr>
      <a:lvl2pPr marL="643436" indent="-154082" algn="l" defTabSz="944466" rtl="0" eaLnBrk="0" fontAlgn="base" hangingPunct="0">
        <a:spcBef>
          <a:spcPct val="20000"/>
        </a:spcBef>
        <a:spcAft>
          <a:spcPct val="0"/>
        </a:spcAft>
        <a:buClr>
          <a:srgbClr val="003399"/>
        </a:buClr>
        <a:buSzPct val="50000"/>
        <a:buFont typeface="Wingdings" panose="05000000000000000000" pitchFamily="2" charset="2"/>
        <a:buChar char="n"/>
        <a:defRPr sz="1258">
          <a:solidFill>
            <a:schemeClr val="tx1"/>
          </a:solidFill>
          <a:latin typeface="+mn-lt"/>
          <a:ea typeface="+mn-ea"/>
          <a:cs typeface="楷体_GB2312"/>
        </a:defRPr>
      </a:lvl2pPr>
      <a:lvl3pPr marL="1128509" indent="-165496" algn="l" defTabSz="944466" rtl="0" eaLnBrk="0" fontAlgn="base" hangingPunct="0">
        <a:spcBef>
          <a:spcPct val="20000"/>
        </a:spcBef>
        <a:spcAft>
          <a:spcPct val="0"/>
        </a:spcAft>
        <a:buClr>
          <a:srgbClr val="003399"/>
        </a:buClr>
        <a:buSzPct val="50000"/>
        <a:buFont typeface="Wingdings" panose="05000000000000000000" pitchFamily="2" charset="2"/>
        <a:buChar char="n"/>
        <a:defRPr sz="1258">
          <a:solidFill>
            <a:schemeClr val="tx1"/>
          </a:solidFill>
          <a:latin typeface="+mn-lt"/>
          <a:ea typeface="+mn-ea"/>
          <a:cs typeface="楷体_GB2312"/>
        </a:defRPr>
      </a:lvl3pPr>
      <a:lvl4pPr marL="1535114" indent="-118415" algn="l" defTabSz="944466" rtl="0" eaLnBrk="0" fontAlgn="base" hangingPunct="0">
        <a:spcBef>
          <a:spcPct val="20000"/>
        </a:spcBef>
        <a:spcAft>
          <a:spcPct val="0"/>
        </a:spcAft>
        <a:buClr>
          <a:srgbClr val="003399"/>
        </a:buClr>
        <a:buSzPct val="50000"/>
        <a:buFont typeface="Wingdings" panose="05000000000000000000" pitchFamily="2" charset="2"/>
        <a:buChar char="n"/>
        <a:defRPr sz="1258">
          <a:solidFill>
            <a:schemeClr val="tx1"/>
          </a:solidFill>
          <a:latin typeface="+mn-lt"/>
          <a:ea typeface="+mn-ea"/>
          <a:cs typeface="楷体_GB2312"/>
        </a:defRPr>
      </a:lvl4pPr>
      <a:lvl5pPr marL="2010201" indent="-122695" algn="l" defTabSz="944466" rtl="0" eaLnBrk="0" fontAlgn="base" hangingPunct="0">
        <a:spcBef>
          <a:spcPct val="20000"/>
        </a:spcBef>
        <a:spcAft>
          <a:spcPct val="0"/>
        </a:spcAft>
        <a:buClr>
          <a:srgbClr val="003399"/>
        </a:buClr>
        <a:buSzPct val="50000"/>
        <a:buFont typeface="Wingdings" panose="05000000000000000000" pitchFamily="2" charset="2"/>
        <a:buChar char="n"/>
        <a:defRPr sz="1258">
          <a:solidFill>
            <a:schemeClr val="tx1"/>
          </a:solidFill>
          <a:latin typeface="+mn-lt"/>
          <a:ea typeface="+mn-ea"/>
          <a:cs typeface="楷体_GB2312"/>
        </a:defRPr>
      </a:lvl5pPr>
      <a:lvl6pPr marL="2421087" indent="-122695" algn="l" defTabSz="944466" rtl="0" fontAlgn="base">
        <a:spcBef>
          <a:spcPct val="20000"/>
        </a:spcBef>
        <a:spcAft>
          <a:spcPct val="0"/>
        </a:spcAft>
        <a:buClr>
          <a:srgbClr val="003399"/>
        </a:buClr>
        <a:buSzPct val="50000"/>
        <a:buFont typeface="Wingdings" pitchFamily="2" charset="2"/>
        <a:buChar char="n"/>
        <a:defRPr sz="1258">
          <a:solidFill>
            <a:schemeClr val="tx1"/>
          </a:solidFill>
          <a:latin typeface="+mn-lt"/>
          <a:ea typeface="+mn-ea"/>
        </a:defRPr>
      </a:lvl6pPr>
      <a:lvl7pPr marL="2831973" indent="-122695" algn="l" defTabSz="944466" rtl="0" fontAlgn="base">
        <a:spcBef>
          <a:spcPct val="20000"/>
        </a:spcBef>
        <a:spcAft>
          <a:spcPct val="0"/>
        </a:spcAft>
        <a:buClr>
          <a:srgbClr val="003399"/>
        </a:buClr>
        <a:buSzPct val="50000"/>
        <a:buFont typeface="Wingdings" pitchFamily="2" charset="2"/>
        <a:buChar char="n"/>
        <a:defRPr sz="1258">
          <a:solidFill>
            <a:schemeClr val="tx1"/>
          </a:solidFill>
          <a:latin typeface="+mn-lt"/>
          <a:ea typeface="+mn-ea"/>
        </a:defRPr>
      </a:lvl7pPr>
      <a:lvl8pPr marL="3242858" indent="-122695" algn="l" defTabSz="944466" rtl="0" fontAlgn="base">
        <a:spcBef>
          <a:spcPct val="20000"/>
        </a:spcBef>
        <a:spcAft>
          <a:spcPct val="0"/>
        </a:spcAft>
        <a:buClr>
          <a:srgbClr val="003399"/>
        </a:buClr>
        <a:buSzPct val="50000"/>
        <a:buFont typeface="Wingdings" pitchFamily="2" charset="2"/>
        <a:buChar char="n"/>
        <a:defRPr sz="1258">
          <a:solidFill>
            <a:schemeClr val="tx1"/>
          </a:solidFill>
          <a:latin typeface="+mn-lt"/>
          <a:ea typeface="+mn-ea"/>
        </a:defRPr>
      </a:lvl8pPr>
      <a:lvl9pPr marL="3653744" indent="-122695" algn="l" defTabSz="944466" rtl="0" fontAlgn="base">
        <a:spcBef>
          <a:spcPct val="20000"/>
        </a:spcBef>
        <a:spcAft>
          <a:spcPct val="0"/>
        </a:spcAft>
        <a:buClr>
          <a:srgbClr val="003399"/>
        </a:buClr>
        <a:buSzPct val="50000"/>
        <a:buFont typeface="Wingdings" pitchFamily="2" charset="2"/>
        <a:buChar char="n"/>
        <a:defRPr sz="1258">
          <a:solidFill>
            <a:schemeClr val="tx1"/>
          </a:solidFill>
          <a:latin typeface="+mn-lt"/>
          <a:ea typeface="+mn-ea"/>
        </a:defRPr>
      </a:lvl9pPr>
    </p:bodyStyle>
    <p:otherStyle>
      <a:defPPr>
        <a:defRPr lang="zh-CN"/>
      </a:defPPr>
      <a:lvl1pPr marL="0" algn="l" defTabSz="821771" rtl="0" eaLnBrk="1" latinLnBrk="0" hangingPunct="1">
        <a:defRPr sz="1618" kern="1200">
          <a:solidFill>
            <a:schemeClr val="tx1"/>
          </a:solidFill>
          <a:latin typeface="+mn-lt"/>
          <a:ea typeface="+mn-ea"/>
          <a:cs typeface="+mn-cs"/>
        </a:defRPr>
      </a:lvl1pPr>
      <a:lvl2pPr marL="410886" algn="l" defTabSz="821771" rtl="0" eaLnBrk="1" latinLnBrk="0" hangingPunct="1">
        <a:defRPr sz="1618" kern="1200">
          <a:solidFill>
            <a:schemeClr val="tx1"/>
          </a:solidFill>
          <a:latin typeface="+mn-lt"/>
          <a:ea typeface="+mn-ea"/>
          <a:cs typeface="+mn-cs"/>
        </a:defRPr>
      </a:lvl2pPr>
      <a:lvl3pPr marL="821771" algn="l" defTabSz="821771" rtl="0" eaLnBrk="1" latinLnBrk="0" hangingPunct="1">
        <a:defRPr sz="1618" kern="1200">
          <a:solidFill>
            <a:schemeClr val="tx1"/>
          </a:solidFill>
          <a:latin typeface="+mn-lt"/>
          <a:ea typeface="+mn-ea"/>
          <a:cs typeface="+mn-cs"/>
        </a:defRPr>
      </a:lvl3pPr>
      <a:lvl4pPr marL="1232657" algn="l" defTabSz="821771" rtl="0" eaLnBrk="1" latinLnBrk="0" hangingPunct="1">
        <a:defRPr sz="1618" kern="1200">
          <a:solidFill>
            <a:schemeClr val="tx1"/>
          </a:solidFill>
          <a:latin typeface="+mn-lt"/>
          <a:ea typeface="+mn-ea"/>
          <a:cs typeface="+mn-cs"/>
        </a:defRPr>
      </a:lvl4pPr>
      <a:lvl5pPr marL="1643543" algn="l" defTabSz="821771" rtl="0" eaLnBrk="1" latinLnBrk="0" hangingPunct="1">
        <a:defRPr sz="1618" kern="1200">
          <a:solidFill>
            <a:schemeClr val="tx1"/>
          </a:solidFill>
          <a:latin typeface="+mn-lt"/>
          <a:ea typeface="+mn-ea"/>
          <a:cs typeface="+mn-cs"/>
        </a:defRPr>
      </a:lvl5pPr>
      <a:lvl6pPr marL="2054428" algn="l" defTabSz="821771" rtl="0" eaLnBrk="1" latinLnBrk="0" hangingPunct="1">
        <a:defRPr sz="1618" kern="1200">
          <a:solidFill>
            <a:schemeClr val="tx1"/>
          </a:solidFill>
          <a:latin typeface="+mn-lt"/>
          <a:ea typeface="+mn-ea"/>
          <a:cs typeface="+mn-cs"/>
        </a:defRPr>
      </a:lvl6pPr>
      <a:lvl7pPr marL="2465314" algn="l" defTabSz="821771" rtl="0" eaLnBrk="1" latinLnBrk="0" hangingPunct="1">
        <a:defRPr sz="1618" kern="1200">
          <a:solidFill>
            <a:schemeClr val="tx1"/>
          </a:solidFill>
          <a:latin typeface="+mn-lt"/>
          <a:ea typeface="+mn-ea"/>
          <a:cs typeface="+mn-cs"/>
        </a:defRPr>
      </a:lvl7pPr>
      <a:lvl8pPr marL="2876199" algn="l" defTabSz="821771" rtl="0" eaLnBrk="1" latinLnBrk="0" hangingPunct="1">
        <a:defRPr sz="1618" kern="1200">
          <a:solidFill>
            <a:schemeClr val="tx1"/>
          </a:solidFill>
          <a:latin typeface="+mn-lt"/>
          <a:ea typeface="+mn-ea"/>
          <a:cs typeface="+mn-cs"/>
        </a:defRPr>
      </a:lvl8pPr>
      <a:lvl9pPr marL="3287085" algn="l" defTabSz="821771" rtl="0" eaLnBrk="1" latinLnBrk="0" hangingPunct="1">
        <a:defRPr sz="1618"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84193" y="581965"/>
            <a:ext cx="9377539" cy="45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44" tIns="45674" rIns="91344" bIns="45674"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84189" y="1206712"/>
            <a:ext cx="10930576" cy="485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5004" tIns="52502" rIns="105004" bIns="52502"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Line 14"/>
          <p:cNvSpPr>
            <a:spLocks noChangeShapeType="1"/>
          </p:cNvSpPr>
          <p:nvPr/>
        </p:nvSpPr>
        <p:spPr bwMode="auto">
          <a:xfrm>
            <a:off x="550034" y="1035546"/>
            <a:ext cx="11007869" cy="0"/>
          </a:xfrm>
          <a:prstGeom prst="line">
            <a:avLst/>
          </a:prstGeom>
          <a:noFill/>
          <a:ln w="12700">
            <a:solidFill>
              <a:srgbClr val="062E9E"/>
            </a:solidFill>
            <a:round/>
            <a:headEnd/>
            <a:tailEnd/>
          </a:ln>
          <a:extLst>
            <a:ext uri="{909E8E84-426E-40DD-AFC4-6F175D3DCCD1}">
              <a14:hiddenFill xmlns:a14="http://schemas.microsoft.com/office/drawing/2010/main">
                <a:noFill/>
              </a14:hiddenFill>
            </a:ext>
          </a:extLst>
        </p:spPr>
        <p:txBody>
          <a:bodyPr lIns="82124" tIns="41063" rIns="82124" bIns="41063"/>
          <a:lstStyle/>
          <a:p>
            <a:pPr marL="0" marR="0" lvl="0" indent="0" algn="l" defTabSz="821771" rtl="0" eaLnBrk="0" fontAlgn="base" latinLnBrk="0" hangingPunct="0">
              <a:lnSpc>
                <a:spcPct val="100000"/>
              </a:lnSpc>
              <a:spcBef>
                <a:spcPct val="0"/>
              </a:spcBef>
              <a:spcAft>
                <a:spcPct val="0"/>
              </a:spcAft>
              <a:buClrTx/>
              <a:buSzTx/>
              <a:buFontTx/>
              <a:buNone/>
              <a:tabLst/>
              <a:defRPr/>
            </a:pPr>
            <a:endParaRPr kumimoji="0" lang="zh-CN" altLang="en-US" sz="1438"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29" name="Line 20"/>
          <p:cNvSpPr>
            <a:spLocks noChangeShapeType="1"/>
          </p:cNvSpPr>
          <p:nvPr/>
        </p:nvSpPr>
        <p:spPr bwMode="auto">
          <a:xfrm>
            <a:off x="550034" y="6146240"/>
            <a:ext cx="11007869" cy="0"/>
          </a:xfrm>
          <a:prstGeom prst="line">
            <a:avLst/>
          </a:prstGeom>
          <a:noFill/>
          <a:ln w="12700">
            <a:solidFill>
              <a:srgbClr val="062E9E"/>
            </a:solidFill>
            <a:round/>
            <a:headEnd/>
            <a:tailEnd/>
          </a:ln>
          <a:extLst>
            <a:ext uri="{909E8E84-426E-40DD-AFC4-6F175D3DCCD1}">
              <a14:hiddenFill xmlns:a14="http://schemas.microsoft.com/office/drawing/2010/main">
                <a:noFill/>
              </a14:hiddenFill>
            </a:ext>
          </a:extLst>
        </p:spPr>
        <p:txBody>
          <a:bodyPr lIns="82124" tIns="41063" rIns="82124" bIns="41063"/>
          <a:lstStyle/>
          <a:p>
            <a:pPr marL="0" marR="0" lvl="0" indent="0" algn="l" defTabSz="821771" rtl="0" eaLnBrk="0" fontAlgn="base" latinLnBrk="0" hangingPunct="0">
              <a:lnSpc>
                <a:spcPct val="100000"/>
              </a:lnSpc>
              <a:spcBef>
                <a:spcPct val="0"/>
              </a:spcBef>
              <a:spcAft>
                <a:spcPct val="0"/>
              </a:spcAft>
              <a:buClrTx/>
              <a:buSzTx/>
              <a:buFontTx/>
              <a:buNone/>
              <a:tabLst/>
              <a:defRPr/>
            </a:pPr>
            <a:endParaRPr kumimoji="0" lang="zh-CN" altLang="en-US" sz="1438"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0" name="灯片编号占位符 1"/>
          <p:cNvSpPr txBox="1">
            <a:spLocks noGrp="1"/>
          </p:cNvSpPr>
          <p:nvPr userDrawn="1"/>
        </p:nvSpPr>
        <p:spPr bwMode="auto">
          <a:xfrm>
            <a:off x="10901818" y="6141963"/>
            <a:ext cx="918520" cy="474982"/>
          </a:xfrm>
          <a:prstGeom prst="rect">
            <a:avLst/>
          </a:prstGeom>
          <a:noFill/>
          <a:ln>
            <a:noFill/>
          </a:ln>
          <a:extLst/>
        </p:spPr>
        <p:txBody>
          <a:bodyPr lIns="94346" tIns="47173" rIns="94346" bIns="47173"/>
          <a:lstStyle>
            <a:lvl1pPr eaLnBrk="0" hangingPunct="0">
              <a:defRPr sz="1400" b="1">
                <a:solidFill>
                  <a:schemeClr val="tx1"/>
                </a:solidFill>
                <a:latin typeface="Arial" charset="0"/>
                <a:ea typeface="楷体_GB2312" pitchFamily="49" charset="-122"/>
              </a:defRPr>
            </a:lvl1pPr>
            <a:lvl2pPr marL="742950" indent="-285750" eaLnBrk="0" hangingPunct="0">
              <a:defRPr sz="1400" b="1">
                <a:solidFill>
                  <a:schemeClr val="tx1"/>
                </a:solidFill>
                <a:latin typeface="Arial" charset="0"/>
                <a:ea typeface="楷体_GB2312" pitchFamily="49" charset="-122"/>
              </a:defRPr>
            </a:lvl2pPr>
            <a:lvl3pPr marL="1143000" indent="-228600" eaLnBrk="0" hangingPunct="0">
              <a:defRPr sz="1400" b="1">
                <a:solidFill>
                  <a:schemeClr val="tx1"/>
                </a:solidFill>
                <a:latin typeface="Arial" charset="0"/>
                <a:ea typeface="楷体_GB2312" pitchFamily="49" charset="-122"/>
              </a:defRPr>
            </a:lvl3pPr>
            <a:lvl4pPr marL="1600200" indent="-228600" eaLnBrk="0" hangingPunct="0">
              <a:defRPr sz="1400" b="1">
                <a:solidFill>
                  <a:schemeClr val="tx1"/>
                </a:solidFill>
                <a:latin typeface="Arial" charset="0"/>
                <a:ea typeface="楷体_GB2312" pitchFamily="49" charset="-122"/>
              </a:defRPr>
            </a:lvl4pPr>
            <a:lvl5pPr marL="2057400" indent="-228600" eaLnBrk="0" hangingPunct="0">
              <a:defRPr sz="1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1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1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1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1400" b="1">
                <a:solidFill>
                  <a:schemeClr val="tx1"/>
                </a:solidFill>
                <a:latin typeface="Arial" charset="0"/>
                <a:ea typeface="楷体_GB2312" pitchFamily="49" charset="-122"/>
              </a:defRPr>
            </a:lvl9pPr>
          </a:lstStyle>
          <a:p>
            <a:pPr marL="0" marR="0" lvl="0" indent="0" algn="ctr" defTabSz="821771" rtl="0" eaLnBrk="1" fontAlgn="base" latinLnBrk="0" hangingPunct="1">
              <a:lnSpc>
                <a:spcPct val="100000"/>
              </a:lnSpc>
              <a:spcBef>
                <a:spcPct val="0"/>
              </a:spcBef>
              <a:spcAft>
                <a:spcPct val="0"/>
              </a:spcAft>
              <a:buClrTx/>
              <a:buSzTx/>
              <a:buFontTx/>
              <a:buNone/>
              <a:tabLst/>
              <a:defRPr/>
            </a:pPr>
            <a:fld id="{03555F1F-B457-42E1-A55A-E9C4BF50C480}" type="slidenum">
              <a:rPr kumimoji="0" lang="en-US" altLang="zh-CN" sz="1258" b="1"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ctr" defTabSz="821771" rtl="0" eaLnBrk="1" fontAlgn="base" latinLnBrk="0" hangingPunct="1">
                <a:lnSpc>
                  <a:spcPct val="100000"/>
                </a:lnSpc>
                <a:spcBef>
                  <a:spcPct val="0"/>
                </a:spcBef>
                <a:spcAft>
                  <a:spcPct val="0"/>
                </a:spcAft>
                <a:buClrTx/>
                <a:buSzTx/>
                <a:buFontTx/>
                <a:buNone/>
                <a:tabLst/>
                <a:defRPr/>
              </a:pPr>
              <a:t>‹#›</a:t>
            </a:fld>
            <a:endParaRPr kumimoji="0" lang="en-US" altLang="zh-CN" sz="1258" b="1"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graphicFrame>
        <p:nvGraphicFramePr>
          <p:cNvPr id="2" name="表格 1"/>
          <p:cNvGraphicFramePr>
            <a:graphicFrameLocks noGrp="1"/>
          </p:cNvGraphicFramePr>
          <p:nvPr userDrawn="1">
            <p:extLst/>
          </p:nvPr>
        </p:nvGraphicFramePr>
        <p:xfrm>
          <a:off x="-1202819" y="1202319"/>
          <a:ext cx="570734" cy="1999206"/>
        </p:xfrm>
        <a:graphic>
          <a:graphicData uri="http://schemas.openxmlformats.org/drawingml/2006/table">
            <a:tbl>
              <a:tblPr firstRow="1" bandRow="1">
                <a:tableStyleId>{5C22544A-7EE6-4342-B048-85BDC9FD1C3A}</a:tableStyleId>
              </a:tblPr>
              <a:tblGrid>
                <a:gridCol w="570734">
                  <a:extLst>
                    <a:ext uri="{9D8B030D-6E8A-4147-A177-3AD203B41FA5}">
                      <a16:colId xmlns:a16="http://schemas.microsoft.com/office/drawing/2014/main" val="20000"/>
                    </a:ext>
                  </a:extLst>
                </a:gridCol>
              </a:tblGrid>
              <a:tr h="333201">
                <a:tc>
                  <a:txBody>
                    <a:bodyPr/>
                    <a:lstStyle/>
                    <a:p>
                      <a:endParaRPr lang="zh-CN" altLang="en-US" sz="1600" dirty="0"/>
                    </a:p>
                  </a:txBody>
                  <a:tcPr marL="103536" marR="103536" marT="41079" marB="41079">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0000"/>
                  </a:ext>
                </a:extLst>
              </a:tr>
              <a:tr h="333201">
                <a:tc>
                  <a:txBody>
                    <a:bodyPr/>
                    <a:lstStyle/>
                    <a:p>
                      <a:endParaRPr lang="zh-CN" altLang="en-US" sz="1600" dirty="0"/>
                    </a:p>
                  </a:txBody>
                  <a:tcPr marL="103536" marR="103536" marT="41079" marB="41079">
                    <a:lnT w="38100" cmpd="sng">
                      <a:noFill/>
                    </a:lnT>
                    <a:solidFill>
                      <a:srgbClr val="B9E3FF"/>
                    </a:solidFill>
                  </a:tcPr>
                </a:tc>
                <a:extLst>
                  <a:ext uri="{0D108BD9-81ED-4DB2-BD59-A6C34878D82A}">
                    <a16:rowId xmlns:a16="http://schemas.microsoft.com/office/drawing/2014/main" val="10001"/>
                  </a:ext>
                </a:extLst>
              </a:tr>
              <a:tr h="333201">
                <a:tc>
                  <a:txBody>
                    <a:bodyPr/>
                    <a:lstStyle/>
                    <a:p>
                      <a:endParaRPr lang="zh-CN" altLang="en-US" sz="1600" dirty="0"/>
                    </a:p>
                  </a:txBody>
                  <a:tcPr marL="103536" marR="103536" marT="41079" marB="41079">
                    <a:solidFill>
                      <a:srgbClr val="99CCFF"/>
                    </a:solidFill>
                  </a:tcPr>
                </a:tc>
                <a:extLst>
                  <a:ext uri="{0D108BD9-81ED-4DB2-BD59-A6C34878D82A}">
                    <a16:rowId xmlns:a16="http://schemas.microsoft.com/office/drawing/2014/main" val="10002"/>
                  </a:ext>
                </a:extLst>
              </a:tr>
              <a:tr h="333201">
                <a:tc>
                  <a:txBody>
                    <a:bodyPr/>
                    <a:lstStyle/>
                    <a:p>
                      <a:endParaRPr lang="zh-CN" altLang="en-US" sz="1600" dirty="0"/>
                    </a:p>
                  </a:txBody>
                  <a:tcPr marL="103536" marR="103536" marT="41079" marB="41079">
                    <a:solidFill>
                      <a:srgbClr val="DEECFF"/>
                    </a:solidFill>
                  </a:tcPr>
                </a:tc>
                <a:extLst>
                  <a:ext uri="{0D108BD9-81ED-4DB2-BD59-A6C34878D82A}">
                    <a16:rowId xmlns:a16="http://schemas.microsoft.com/office/drawing/2014/main" val="10003"/>
                  </a:ext>
                </a:extLst>
              </a:tr>
              <a:tr h="333201">
                <a:tc>
                  <a:txBody>
                    <a:bodyPr/>
                    <a:lstStyle/>
                    <a:p>
                      <a:endParaRPr lang="zh-CN" altLang="en-US" sz="1600" dirty="0"/>
                    </a:p>
                  </a:txBody>
                  <a:tcPr marL="103536" marR="103536" marT="41079" marB="41079">
                    <a:solidFill>
                      <a:srgbClr val="F2F2F2"/>
                    </a:solidFill>
                  </a:tcPr>
                </a:tc>
                <a:extLst>
                  <a:ext uri="{0D108BD9-81ED-4DB2-BD59-A6C34878D82A}">
                    <a16:rowId xmlns:a16="http://schemas.microsoft.com/office/drawing/2014/main" val="10004"/>
                  </a:ext>
                </a:extLst>
              </a:tr>
              <a:tr h="333201">
                <a:tc>
                  <a:txBody>
                    <a:bodyPr/>
                    <a:lstStyle/>
                    <a:p>
                      <a:endParaRPr lang="zh-CN" altLang="en-US" sz="1600" dirty="0"/>
                    </a:p>
                  </a:txBody>
                  <a:tcPr marL="103536" marR="103536" marT="41079" marB="41079"/>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7801506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Lst>
  <p:hf hdr="0" ftr="0" dt="0"/>
  <p:txStyles>
    <p:titleStyle>
      <a:lvl1pPr algn="l" rtl="0" eaLnBrk="0" fontAlgn="base" hangingPunct="0">
        <a:spcBef>
          <a:spcPct val="0"/>
        </a:spcBef>
        <a:spcAft>
          <a:spcPct val="0"/>
        </a:spcAft>
        <a:defRPr sz="1797" b="1">
          <a:solidFill>
            <a:schemeClr val="tx1"/>
          </a:solidFill>
          <a:latin typeface="+mj-lt"/>
          <a:ea typeface="+mj-ea"/>
          <a:cs typeface="+mj-cs"/>
        </a:defRPr>
      </a:lvl1pPr>
      <a:lvl2pPr algn="l" rtl="0" eaLnBrk="0" fontAlgn="base" hangingPunct="0">
        <a:spcBef>
          <a:spcPct val="0"/>
        </a:spcBef>
        <a:spcAft>
          <a:spcPct val="0"/>
        </a:spcAft>
        <a:defRPr sz="1797" b="1">
          <a:solidFill>
            <a:schemeClr val="tx1"/>
          </a:solidFill>
          <a:latin typeface="Arial" charset="0"/>
          <a:ea typeface="楷体_GB2312" pitchFamily="49" charset="-122"/>
        </a:defRPr>
      </a:lvl2pPr>
      <a:lvl3pPr algn="l" rtl="0" eaLnBrk="0" fontAlgn="base" hangingPunct="0">
        <a:spcBef>
          <a:spcPct val="0"/>
        </a:spcBef>
        <a:spcAft>
          <a:spcPct val="0"/>
        </a:spcAft>
        <a:defRPr sz="1797" b="1">
          <a:solidFill>
            <a:schemeClr val="tx1"/>
          </a:solidFill>
          <a:latin typeface="Arial" charset="0"/>
          <a:ea typeface="楷体_GB2312" pitchFamily="49" charset="-122"/>
        </a:defRPr>
      </a:lvl3pPr>
      <a:lvl4pPr algn="l" rtl="0" eaLnBrk="0" fontAlgn="base" hangingPunct="0">
        <a:spcBef>
          <a:spcPct val="0"/>
        </a:spcBef>
        <a:spcAft>
          <a:spcPct val="0"/>
        </a:spcAft>
        <a:defRPr sz="1797" b="1">
          <a:solidFill>
            <a:schemeClr val="tx1"/>
          </a:solidFill>
          <a:latin typeface="Arial" charset="0"/>
          <a:ea typeface="楷体_GB2312" pitchFamily="49" charset="-122"/>
        </a:defRPr>
      </a:lvl4pPr>
      <a:lvl5pPr algn="l" rtl="0" eaLnBrk="0" fontAlgn="base" hangingPunct="0">
        <a:spcBef>
          <a:spcPct val="0"/>
        </a:spcBef>
        <a:spcAft>
          <a:spcPct val="0"/>
        </a:spcAft>
        <a:defRPr sz="1797" b="1">
          <a:solidFill>
            <a:schemeClr val="tx1"/>
          </a:solidFill>
          <a:latin typeface="Arial" charset="0"/>
          <a:ea typeface="楷体_GB2312" pitchFamily="49" charset="-122"/>
        </a:defRPr>
      </a:lvl5pPr>
      <a:lvl6pPr marL="410630" algn="l" rtl="0" fontAlgn="base">
        <a:spcBef>
          <a:spcPct val="0"/>
        </a:spcBef>
        <a:spcAft>
          <a:spcPct val="0"/>
        </a:spcAft>
        <a:defRPr sz="1797" b="1">
          <a:solidFill>
            <a:schemeClr val="tx1"/>
          </a:solidFill>
          <a:latin typeface="Arial" charset="0"/>
          <a:ea typeface="楷体_GB2312" pitchFamily="49" charset="-122"/>
        </a:defRPr>
      </a:lvl6pPr>
      <a:lvl7pPr marL="821259" algn="l" rtl="0" fontAlgn="base">
        <a:spcBef>
          <a:spcPct val="0"/>
        </a:spcBef>
        <a:spcAft>
          <a:spcPct val="0"/>
        </a:spcAft>
        <a:defRPr sz="1797" b="1">
          <a:solidFill>
            <a:schemeClr val="tx1"/>
          </a:solidFill>
          <a:latin typeface="Arial" charset="0"/>
          <a:ea typeface="楷体_GB2312" pitchFamily="49" charset="-122"/>
        </a:defRPr>
      </a:lvl7pPr>
      <a:lvl8pPr marL="1231887" algn="l" rtl="0" fontAlgn="base">
        <a:spcBef>
          <a:spcPct val="0"/>
        </a:spcBef>
        <a:spcAft>
          <a:spcPct val="0"/>
        </a:spcAft>
        <a:defRPr sz="1797" b="1">
          <a:solidFill>
            <a:schemeClr val="tx1"/>
          </a:solidFill>
          <a:latin typeface="Arial" charset="0"/>
          <a:ea typeface="楷体_GB2312" pitchFamily="49" charset="-122"/>
        </a:defRPr>
      </a:lvl8pPr>
      <a:lvl9pPr marL="1642518" algn="l" rtl="0" fontAlgn="base">
        <a:spcBef>
          <a:spcPct val="0"/>
        </a:spcBef>
        <a:spcAft>
          <a:spcPct val="0"/>
        </a:spcAft>
        <a:defRPr sz="1797" b="1">
          <a:solidFill>
            <a:schemeClr val="tx1"/>
          </a:solidFill>
          <a:latin typeface="Arial" charset="0"/>
          <a:ea typeface="楷体_GB2312" pitchFamily="49" charset="-122"/>
        </a:defRPr>
      </a:lvl9pPr>
    </p:titleStyle>
    <p:bodyStyle>
      <a:lvl1pPr marL="159689" indent="-159689" algn="l" defTabSz="943878" rtl="0" eaLnBrk="0" fontAlgn="base" hangingPunct="0">
        <a:spcBef>
          <a:spcPct val="20000"/>
        </a:spcBef>
        <a:spcAft>
          <a:spcPct val="0"/>
        </a:spcAft>
        <a:buClr>
          <a:srgbClr val="003399"/>
        </a:buClr>
        <a:buSzPct val="50000"/>
        <a:buFont typeface="Wingdings" pitchFamily="2" charset="2"/>
        <a:buChar char="n"/>
        <a:defRPr sz="1258">
          <a:solidFill>
            <a:schemeClr val="tx1"/>
          </a:solidFill>
          <a:latin typeface="+mn-lt"/>
          <a:ea typeface="+mn-ea"/>
          <a:cs typeface="+mn-cs"/>
        </a:defRPr>
      </a:lvl1pPr>
      <a:lvl2pPr marL="643035" indent="-156838" algn="l" defTabSz="943878" rtl="0" eaLnBrk="0" fontAlgn="base" hangingPunct="0">
        <a:spcBef>
          <a:spcPct val="20000"/>
        </a:spcBef>
        <a:spcAft>
          <a:spcPct val="0"/>
        </a:spcAft>
        <a:buClr>
          <a:srgbClr val="003399"/>
        </a:buClr>
        <a:buSzPct val="50000"/>
        <a:buFont typeface="Wingdings" pitchFamily="2" charset="2"/>
        <a:buChar char="n"/>
        <a:defRPr sz="989">
          <a:solidFill>
            <a:schemeClr val="tx1"/>
          </a:solidFill>
          <a:latin typeface="+mn-lt"/>
          <a:ea typeface="+mn-ea"/>
        </a:defRPr>
      </a:lvl2pPr>
      <a:lvl3pPr marL="1127806" indent="-165392" algn="l" defTabSz="943878" rtl="0" eaLnBrk="0" fontAlgn="base" hangingPunct="0">
        <a:spcBef>
          <a:spcPct val="20000"/>
        </a:spcBef>
        <a:spcAft>
          <a:spcPct val="0"/>
        </a:spcAft>
        <a:buClr>
          <a:srgbClr val="003399"/>
        </a:buClr>
        <a:buSzPct val="50000"/>
        <a:buFont typeface="Wingdings" pitchFamily="2" charset="2"/>
        <a:buChar char="n"/>
        <a:defRPr sz="989">
          <a:solidFill>
            <a:schemeClr val="tx1"/>
          </a:solidFill>
          <a:latin typeface="+mn-lt"/>
          <a:ea typeface="+mn-ea"/>
        </a:defRPr>
      </a:lvl3pPr>
      <a:lvl4pPr marL="1534159" indent="-118342" algn="l" defTabSz="943878" rtl="0" eaLnBrk="0" fontAlgn="base" hangingPunct="0">
        <a:spcBef>
          <a:spcPct val="20000"/>
        </a:spcBef>
        <a:spcAft>
          <a:spcPct val="0"/>
        </a:spcAft>
        <a:buClr>
          <a:srgbClr val="003399"/>
        </a:buClr>
        <a:buSzPct val="50000"/>
        <a:buFont typeface="Wingdings" pitchFamily="2" charset="2"/>
        <a:buChar char="n"/>
        <a:defRPr sz="989">
          <a:solidFill>
            <a:schemeClr val="tx1"/>
          </a:solidFill>
          <a:latin typeface="+mn-lt"/>
          <a:ea typeface="+mn-ea"/>
        </a:defRPr>
      </a:lvl4pPr>
      <a:lvl5pPr marL="2007521" indent="-121191" algn="l" defTabSz="943878" rtl="0" eaLnBrk="0" fontAlgn="base" hangingPunct="0">
        <a:spcBef>
          <a:spcPct val="20000"/>
        </a:spcBef>
        <a:spcAft>
          <a:spcPct val="0"/>
        </a:spcAft>
        <a:buClr>
          <a:srgbClr val="003399"/>
        </a:buClr>
        <a:buSzPct val="50000"/>
        <a:buFont typeface="Wingdings" pitchFamily="2" charset="2"/>
        <a:buChar char="n"/>
        <a:defRPr sz="989">
          <a:solidFill>
            <a:schemeClr val="tx1"/>
          </a:solidFill>
          <a:latin typeface="+mn-lt"/>
          <a:ea typeface="+mn-ea"/>
        </a:defRPr>
      </a:lvl5pPr>
      <a:lvl6pPr marL="2418151" indent="-121191" algn="l" defTabSz="943878" rtl="0" fontAlgn="base">
        <a:spcBef>
          <a:spcPct val="20000"/>
        </a:spcBef>
        <a:spcAft>
          <a:spcPct val="0"/>
        </a:spcAft>
        <a:buClr>
          <a:srgbClr val="003399"/>
        </a:buClr>
        <a:buSzPct val="50000"/>
        <a:buFont typeface="Wingdings" pitchFamily="2" charset="2"/>
        <a:buChar char="n"/>
        <a:defRPr sz="989">
          <a:solidFill>
            <a:schemeClr val="tx1"/>
          </a:solidFill>
          <a:latin typeface="+mn-lt"/>
          <a:ea typeface="+mn-ea"/>
        </a:defRPr>
      </a:lvl6pPr>
      <a:lvl7pPr marL="2828780" indent="-121191" algn="l" defTabSz="943878" rtl="0" fontAlgn="base">
        <a:spcBef>
          <a:spcPct val="20000"/>
        </a:spcBef>
        <a:spcAft>
          <a:spcPct val="0"/>
        </a:spcAft>
        <a:buClr>
          <a:srgbClr val="003399"/>
        </a:buClr>
        <a:buSzPct val="50000"/>
        <a:buFont typeface="Wingdings" pitchFamily="2" charset="2"/>
        <a:buChar char="n"/>
        <a:defRPr sz="989">
          <a:solidFill>
            <a:schemeClr val="tx1"/>
          </a:solidFill>
          <a:latin typeface="+mn-lt"/>
          <a:ea typeface="+mn-ea"/>
        </a:defRPr>
      </a:lvl7pPr>
      <a:lvl8pPr marL="3239411" indent="-121191" algn="l" defTabSz="943878" rtl="0" fontAlgn="base">
        <a:spcBef>
          <a:spcPct val="20000"/>
        </a:spcBef>
        <a:spcAft>
          <a:spcPct val="0"/>
        </a:spcAft>
        <a:buClr>
          <a:srgbClr val="003399"/>
        </a:buClr>
        <a:buSzPct val="50000"/>
        <a:buFont typeface="Wingdings" pitchFamily="2" charset="2"/>
        <a:buChar char="n"/>
        <a:defRPr sz="989">
          <a:solidFill>
            <a:schemeClr val="tx1"/>
          </a:solidFill>
          <a:latin typeface="+mn-lt"/>
          <a:ea typeface="+mn-ea"/>
        </a:defRPr>
      </a:lvl8pPr>
      <a:lvl9pPr marL="3650041" indent="-121191" algn="l" defTabSz="943878" rtl="0" fontAlgn="base">
        <a:spcBef>
          <a:spcPct val="20000"/>
        </a:spcBef>
        <a:spcAft>
          <a:spcPct val="0"/>
        </a:spcAft>
        <a:buClr>
          <a:srgbClr val="003399"/>
        </a:buClr>
        <a:buSzPct val="50000"/>
        <a:buFont typeface="Wingdings" pitchFamily="2" charset="2"/>
        <a:buChar char="n"/>
        <a:defRPr sz="989">
          <a:solidFill>
            <a:schemeClr val="tx1"/>
          </a:solidFill>
          <a:latin typeface="+mn-lt"/>
          <a:ea typeface="+mn-ea"/>
        </a:defRPr>
      </a:lvl9pPr>
    </p:bodyStyle>
    <p:otherStyle>
      <a:defPPr>
        <a:defRPr lang="zh-CN"/>
      </a:defPPr>
      <a:lvl1pPr marL="0" algn="l" defTabSz="821259" rtl="0" eaLnBrk="1" latinLnBrk="0" hangingPunct="1">
        <a:defRPr sz="1618" kern="1200">
          <a:solidFill>
            <a:schemeClr val="tx1"/>
          </a:solidFill>
          <a:latin typeface="+mn-lt"/>
          <a:ea typeface="+mn-ea"/>
          <a:cs typeface="+mn-cs"/>
        </a:defRPr>
      </a:lvl1pPr>
      <a:lvl2pPr marL="410630" algn="l" defTabSz="821259" rtl="0" eaLnBrk="1" latinLnBrk="0" hangingPunct="1">
        <a:defRPr sz="1618" kern="1200">
          <a:solidFill>
            <a:schemeClr val="tx1"/>
          </a:solidFill>
          <a:latin typeface="+mn-lt"/>
          <a:ea typeface="+mn-ea"/>
          <a:cs typeface="+mn-cs"/>
        </a:defRPr>
      </a:lvl2pPr>
      <a:lvl3pPr marL="821259" algn="l" defTabSz="821259" rtl="0" eaLnBrk="1" latinLnBrk="0" hangingPunct="1">
        <a:defRPr sz="1618" kern="1200">
          <a:solidFill>
            <a:schemeClr val="tx1"/>
          </a:solidFill>
          <a:latin typeface="+mn-lt"/>
          <a:ea typeface="+mn-ea"/>
          <a:cs typeface="+mn-cs"/>
        </a:defRPr>
      </a:lvl3pPr>
      <a:lvl4pPr marL="1231887" algn="l" defTabSz="821259" rtl="0" eaLnBrk="1" latinLnBrk="0" hangingPunct="1">
        <a:defRPr sz="1618" kern="1200">
          <a:solidFill>
            <a:schemeClr val="tx1"/>
          </a:solidFill>
          <a:latin typeface="+mn-lt"/>
          <a:ea typeface="+mn-ea"/>
          <a:cs typeface="+mn-cs"/>
        </a:defRPr>
      </a:lvl4pPr>
      <a:lvl5pPr marL="1642518" algn="l" defTabSz="821259" rtl="0" eaLnBrk="1" latinLnBrk="0" hangingPunct="1">
        <a:defRPr sz="1618" kern="1200">
          <a:solidFill>
            <a:schemeClr val="tx1"/>
          </a:solidFill>
          <a:latin typeface="+mn-lt"/>
          <a:ea typeface="+mn-ea"/>
          <a:cs typeface="+mn-cs"/>
        </a:defRPr>
      </a:lvl5pPr>
      <a:lvl6pPr marL="2053148" algn="l" defTabSz="821259" rtl="0" eaLnBrk="1" latinLnBrk="0" hangingPunct="1">
        <a:defRPr sz="1618" kern="1200">
          <a:solidFill>
            <a:schemeClr val="tx1"/>
          </a:solidFill>
          <a:latin typeface="+mn-lt"/>
          <a:ea typeface="+mn-ea"/>
          <a:cs typeface="+mn-cs"/>
        </a:defRPr>
      </a:lvl6pPr>
      <a:lvl7pPr marL="2463778" algn="l" defTabSz="821259" rtl="0" eaLnBrk="1" latinLnBrk="0" hangingPunct="1">
        <a:defRPr sz="1618" kern="1200">
          <a:solidFill>
            <a:schemeClr val="tx1"/>
          </a:solidFill>
          <a:latin typeface="+mn-lt"/>
          <a:ea typeface="+mn-ea"/>
          <a:cs typeface="+mn-cs"/>
        </a:defRPr>
      </a:lvl7pPr>
      <a:lvl8pPr marL="2874406" algn="l" defTabSz="821259" rtl="0" eaLnBrk="1" latinLnBrk="0" hangingPunct="1">
        <a:defRPr sz="1618" kern="1200">
          <a:solidFill>
            <a:schemeClr val="tx1"/>
          </a:solidFill>
          <a:latin typeface="+mn-lt"/>
          <a:ea typeface="+mn-ea"/>
          <a:cs typeface="+mn-cs"/>
        </a:defRPr>
      </a:lvl8pPr>
      <a:lvl9pPr marL="3285036" algn="l" defTabSz="821259" rtl="0" eaLnBrk="1" latinLnBrk="0" hangingPunct="1">
        <a:defRPr sz="16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3.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notesSlide" Target="../notesSlides/notesSlide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17.xml"/><Relationship Id="rId5" Type="http://schemas.openxmlformats.org/officeDocument/2006/relationships/chart" Target="../charts/chart2.xml"/><Relationship Id="rId4" Type="http://schemas.openxmlformats.org/officeDocument/2006/relationships/chart" Target="../charts/chart1.xml"/></Relationships>
</file>

<file path=ppt/slides/_rels/slide4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52.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notesSlide" Target="../notesSlides/notesSlide23.xml"/><Relationship Id="rId4"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13.png"/><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PA_淘宝店chenying0907出品 333"/>
          <p:cNvSpPr>
            <a:spLocks noChangeArrowheads="1"/>
          </p:cNvSpPr>
          <p:nvPr>
            <p:custDataLst>
              <p:tags r:id="rId1"/>
            </p:custDataLst>
          </p:nvPr>
        </p:nvSpPr>
        <p:spPr bwMode="auto">
          <a:xfrm>
            <a:off x="1674816" y="4972052"/>
            <a:ext cx="903287" cy="903287"/>
          </a:xfrm>
          <a:prstGeom prst="ellipse">
            <a:avLst/>
          </a:prstGeom>
          <a:solidFill>
            <a:srgbClr val="C00000"/>
          </a:solidFill>
          <a:ln>
            <a:noFill/>
          </a:ln>
          <a:effectLst>
            <a:outerShdw blurRad="63500" dist="190500" dir="8100000" algn="tr" rotWithShape="0">
              <a:srgbClr val="000000">
                <a:alpha val="50000"/>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defRPr/>
            </a:pPr>
            <a:endParaRPr lang="zh-CN" altLang="en-US">
              <a:solidFill>
                <a:schemeClr val="lt1"/>
              </a:solidFill>
              <a:latin typeface="+mn-lt"/>
              <a:ea typeface="+mn-ea"/>
            </a:endParaRPr>
          </a:p>
        </p:txBody>
      </p:sp>
      <p:sp>
        <p:nvSpPr>
          <p:cNvPr id="335" name="PA_淘宝店chenying0907出品 334"/>
          <p:cNvSpPr>
            <a:spLocks noChangeArrowheads="1"/>
          </p:cNvSpPr>
          <p:nvPr>
            <p:custDataLst>
              <p:tags r:id="rId2"/>
            </p:custDataLst>
          </p:nvPr>
        </p:nvSpPr>
        <p:spPr bwMode="auto">
          <a:xfrm>
            <a:off x="7720013" y="1711326"/>
            <a:ext cx="366712" cy="366712"/>
          </a:xfrm>
          <a:prstGeom prst="ellipse">
            <a:avLst/>
          </a:prstGeom>
          <a:solidFill>
            <a:srgbClr val="C00000"/>
          </a:solidFill>
          <a:ln>
            <a:noFill/>
          </a:ln>
          <a:effectLst>
            <a:outerShdw blurRad="63500" dist="127001" dir="8100000" algn="tr" rotWithShape="0">
              <a:srgbClr val="000000">
                <a:alpha val="59998"/>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defRPr/>
            </a:pPr>
            <a:endParaRPr lang="zh-CN" altLang="en-US">
              <a:solidFill>
                <a:schemeClr val="lt1"/>
              </a:solidFill>
              <a:latin typeface="+mn-lt"/>
              <a:ea typeface="+mn-ea"/>
            </a:endParaRPr>
          </a:p>
        </p:txBody>
      </p:sp>
      <p:grpSp>
        <p:nvGrpSpPr>
          <p:cNvPr id="2" name="PA_淘宝店chenying0907出品 335"/>
          <p:cNvGrpSpPr/>
          <p:nvPr>
            <p:custDataLst>
              <p:tags r:id="rId3"/>
            </p:custDataLst>
          </p:nvPr>
        </p:nvGrpSpPr>
        <p:grpSpPr>
          <a:xfrm>
            <a:off x="4288199" y="5920617"/>
            <a:ext cx="401309" cy="401309"/>
            <a:chOff x="304800" y="673100"/>
            <a:chExt cx="4000500" cy="4000500"/>
          </a:xfrm>
          <a:effectLst>
            <a:outerShdw blurRad="381000" dist="152400" dir="8100000" algn="tr" rotWithShape="0">
              <a:prstClr val="black">
                <a:alpha val="70000"/>
              </a:prstClr>
            </a:outerShdw>
          </a:effectLst>
        </p:grpSpPr>
        <p:sp>
          <p:nvSpPr>
            <p:cNvPr id="337" name="同心圆 33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338" name="淘宝店chenying0907出品 337"/>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pSp>
        <p:nvGrpSpPr>
          <p:cNvPr id="3" name="PA_淘宝店chenying0907出品 338"/>
          <p:cNvGrpSpPr/>
          <p:nvPr>
            <p:custDataLst>
              <p:tags r:id="rId4"/>
            </p:custDataLst>
          </p:nvPr>
        </p:nvGrpSpPr>
        <p:grpSpPr>
          <a:xfrm>
            <a:off x="9183136" y="1097448"/>
            <a:ext cx="831654" cy="831654"/>
            <a:chOff x="304800" y="673100"/>
            <a:chExt cx="4000500" cy="4000500"/>
          </a:xfrm>
          <a:effectLst>
            <a:outerShdw blurRad="317500" dist="190500" dir="8100000" algn="tr" rotWithShape="0">
              <a:prstClr val="black">
                <a:alpha val="50000"/>
              </a:prstClr>
            </a:outerShdw>
          </a:effectLst>
        </p:grpSpPr>
        <p:sp>
          <p:nvSpPr>
            <p:cNvPr id="340" name="同心圆 3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341" name="淘宝店chenying0907出品 34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pSp>
        <p:nvGrpSpPr>
          <p:cNvPr id="4" name="PA_淘宝店chenying0907出品 341"/>
          <p:cNvGrpSpPr/>
          <p:nvPr>
            <p:custDataLst>
              <p:tags r:id="rId5"/>
            </p:custDataLst>
          </p:nvPr>
        </p:nvGrpSpPr>
        <p:grpSpPr>
          <a:xfrm>
            <a:off x="2796733" y="5897492"/>
            <a:ext cx="292960" cy="292960"/>
            <a:chOff x="304800" y="673100"/>
            <a:chExt cx="4000500" cy="4000500"/>
          </a:xfrm>
          <a:effectLst>
            <a:outerShdw blurRad="381000" dist="152400" dir="8100000" algn="tr" rotWithShape="0">
              <a:prstClr val="black">
                <a:alpha val="70000"/>
              </a:prstClr>
            </a:outerShdw>
          </a:effectLst>
        </p:grpSpPr>
        <p:sp>
          <p:nvSpPr>
            <p:cNvPr id="343" name="同心圆 3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344" name="淘宝店chenying0907出品 34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pSp>
        <p:nvGrpSpPr>
          <p:cNvPr id="5" name="PA_淘宝店chenying0907出品 344"/>
          <p:cNvGrpSpPr/>
          <p:nvPr>
            <p:custDataLst>
              <p:tags r:id="rId6"/>
            </p:custDataLst>
          </p:nvPr>
        </p:nvGrpSpPr>
        <p:grpSpPr>
          <a:xfrm>
            <a:off x="1031097" y="4306576"/>
            <a:ext cx="383792" cy="383792"/>
            <a:chOff x="304800" y="673100"/>
            <a:chExt cx="4000500" cy="4000500"/>
          </a:xfrm>
          <a:effectLst>
            <a:outerShdw blurRad="381000" dist="152400" dir="8100000" algn="tr" rotWithShape="0">
              <a:prstClr val="black">
                <a:alpha val="70000"/>
              </a:prstClr>
            </a:outerShdw>
          </a:effectLst>
        </p:grpSpPr>
        <p:sp>
          <p:nvSpPr>
            <p:cNvPr id="346" name="同心圆 3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347" name="淘宝店chenying0907出品 34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sp>
        <p:nvSpPr>
          <p:cNvPr id="348" name="PA_淘宝店chenying0907出品 347"/>
          <p:cNvSpPr>
            <a:spLocks noChangeArrowheads="1"/>
          </p:cNvSpPr>
          <p:nvPr>
            <p:custDataLst>
              <p:tags r:id="rId7"/>
            </p:custDataLst>
          </p:nvPr>
        </p:nvSpPr>
        <p:spPr bwMode="auto">
          <a:xfrm>
            <a:off x="10812463" y="1096962"/>
            <a:ext cx="366712" cy="366712"/>
          </a:xfrm>
          <a:prstGeom prst="ellipse">
            <a:avLst/>
          </a:prstGeom>
          <a:solidFill>
            <a:srgbClr val="C00000"/>
          </a:solidFill>
          <a:ln>
            <a:noFill/>
          </a:ln>
          <a:effectLst>
            <a:outerShdw blurRad="63500" dist="127001" dir="8100000" algn="tr" rotWithShape="0">
              <a:srgbClr val="000000">
                <a:alpha val="59998"/>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defRPr/>
            </a:pPr>
            <a:endParaRPr lang="zh-CN" altLang="en-US">
              <a:solidFill>
                <a:schemeClr val="lt1"/>
              </a:solidFill>
              <a:latin typeface="+mn-lt"/>
              <a:ea typeface="+mn-ea"/>
            </a:endParaRPr>
          </a:p>
        </p:txBody>
      </p:sp>
      <p:sp>
        <p:nvSpPr>
          <p:cNvPr id="349" name="PA_淘宝店chenying0907出品 348"/>
          <p:cNvSpPr>
            <a:spLocks noChangeArrowheads="1"/>
          </p:cNvSpPr>
          <p:nvPr>
            <p:custDataLst>
              <p:tags r:id="rId8"/>
            </p:custDataLst>
          </p:nvPr>
        </p:nvSpPr>
        <p:spPr bwMode="auto">
          <a:xfrm>
            <a:off x="4030665" y="5154615"/>
            <a:ext cx="184149" cy="184149"/>
          </a:xfrm>
          <a:prstGeom prst="ellipse">
            <a:avLst/>
          </a:prstGeom>
          <a:solidFill>
            <a:srgbClr val="C00000"/>
          </a:solidFill>
          <a:ln>
            <a:noFill/>
          </a:ln>
          <a:effectLst>
            <a:outerShdw blurRad="63500" dist="127001" dir="8100000" algn="tr" rotWithShape="0">
              <a:srgbClr val="000000">
                <a:alpha val="59998"/>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defRPr/>
            </a:pPr>
            <a:endParaRPr lang="zh-CN" altLang="en-US">
              <a:solidFill>
                <a:schemeClr val="lt1"/>
              </a:solidFill>
              <a:latin typeface="+mn-lt"/>
              <a:ea typeface="+mn-ea"/>
            </a:endParaRPr>
          </a:p>
        </p:txBody>
      </p:sp>
      <p:grpSp>
        <p:nvGrpSpPr>
          <p:cNvPr id="6" name="PA_淘宝店chenying0907出品 349"/>
          <p:cNvGrpSpPr/>
          <p:nvPr>
            <p:custDataLst>
              <p:tags r:id="rId9"/>
            </p:custDataLst>
          </p:nvPr>
        </p:nvGrpSpPr>
        <p:grpSpPr>
          <a:xfrm>
            <a:off x="4799162" y="5531661"/>
            <a:ext cx="602764" cy="602764"/>
            <a:chOff x="304800" y="673100"/>
            <a:chExt cx="4000500" cy="4000500"/>
          </a:xfrm>
          <a:effectLst>
            <a:outerShdw blurRad="317500" dist="190500" dir="8100000" algn="tr" rotWithShape="0">
              <a:prstClr val="black">
                <a:alpha val="50000"/>
              </a:prstClr>
            </a:outerShdw>
          </a:effectLst>
        </p:grpSpPr>
        <p:sp>
          <p:nvSpPr>
            <p:cNvPr id="351" name="同心圆 3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352" name="淘宝店chenying0907出品 35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sp>
        <p:nvSpPr>
          <p:cNvPr id="356" name="PA_淘宝店chenying0907出品 355"/>
          <p:cNvSpPr>
            <a:spLocks noChangeArrowheads="1"/>
          </p:cNvSpPr>
          <p:nvPr>
            <p:custDataLst>
              <p:tags r:id="rId10"/>
            </p:custDataLst>
          </p:nvPr>
        </p:nvSpPr>
        <p:spPr bwMode="auto">
          <a:xfrm>
            <a:off x="639764" y="5751512"/>
            <a:ext cx="506412" cy="506412"/>
          </a:xfrm>
          <a:prstGeom prst="ellipse">
            <a:avLst/>
          </a:prstGeom>
          <a:solidFill>
            <a:srgbClr val="C00000"/>
          </a:solidFill>
          <a:ln>
            <a:noFill/>
          </a:ln>
          <a:effectLst>
            <a:outerShdw blurRad="63500" dist="190500" dir="8100000" algn="tr" rotWithShape="0">
              <a:srgbClr val="000000">
                <a:alpha val="50000"/>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defRPr/>
            </a:pPr>
            <a:endParaRPr lang="zh-CN" altLang="en-US">
              <a:solidFill>
                <a:schemeClr val="lt1"/>
              </a:solidFill>
              <a:latin typeface="+mn-lt"/>
              <a:ea typeface="+mn-ea"/>
            </a:endParaRPr>
          </a:p>
        </p:txBody>
      </p:sp>
      <p:grpSp>
        <p:nvGrpSpPr>
          <p:cNvPr id="7" name="PA_淘宝店chenying0907出品 356"/>
          <p:cNvGrpSpPr/>
          <p:nvPr>
            <p:custDataLst>
              <p:tags r:id="rId11"/>
            </p:custDataLst>
          </p:nvPr>
        </p:nvGrpSpPr>
        <p:grpSpPr>
          <a:xfrm>
            <a:off x="3305527" y="4931742"/>
            <a:ext cx="401309" cy="401309"/>
            <a:chOff x="304800" y="673100"/>
            <a:chExt cx="4000500" cy="4000500"/>
          </a:xfrm>
          <a:effectLst>
            <a:outerShdw blurRad="381000" dist="152400" dir="8100000" algn="tr" rotWithShape="0">
              <a:prstClr val="black">
                <a:alpha val="70000"/>
              </a:prstClr>
            </a:outerShdw>
          </a:effectLst>
        </p:grpSpPr>
        <p:sp>
          <p:nvSpPr>
            <p:cNvPr id="358" name="同心圆 3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359" name="淘宝店chenying0907出品 35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pSp>
        <p:nvGrpSpPr>
          <p:cNvPr id="8" name="PA_淘宝店chenying0907出品 359"/>
          <p:cNvGrpSpPr/>
          <p:nvPr>
            <p:custDataLst>
              <p:tags r:id="rId12"/>
            </p:custDataLst>
          </p:nvPr>
        </p:nvGrpSpPr>
        <p:grpSpPr>
          <a:xfrm>
            <a:off x="9069908" y="351602"/>
            <a:ext cx="292960" cy="292960"/>
            <a:chOff x="304800" y="673100"/>
            <a:chExt cx="4000500" cy="4000500"/>
          </a:xfrm>
          <a:effectLst>
            <a:outerShdw blurRad="381000" dist="152400" dir="8100000" algn="tr" rotWithShape="0">
              <a:prstClr val="black">
                <a:alpha val="70000"/>
              </a:prstClr>
            </a:outerShdw>
          </a:effectLst>
        </p:grpSpPr>
        <p:sp>
          <p:nvSpPr>
            <p:cNvPr id="361" name="同心圆 36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362" name="淘宝店chenying0907出品 36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pSp>
        <p:nvGrpSpPr>
          <p:cNvPr id="9" name="PA_淘宝店chenying0907出品 362"/>
          <p:cNvGrpSpPr/>
          <p:nvPr>
            <p:custDataLst>
              <p:tags r:id="rId13"/>
            </p:custDataLst>
          </p:nvPr>
        </p:nvGrpSpPr>
        <p:grpSpPr>
          <a:xfrm>
            <a:off x="6825018" y="1129481"/>
            <a:ext cx="383792" cy="383792"/>
            <a:chOff x="304800" y="673100"/>
            <a:chExt cx="4000500" cy="4000500"/>
          </a:xfrm>
          <a:effectLst>
            <a:outerShdw blurRad="381000" dist="152400" dir="8100000" algn="tr" rotWithShape="0">
              <a:prstClr val="black">
                <a:alpha val="70000"/>
              </a:prstClr>
            </a:outerShdw>
          </a:effectLst>
        </p:grpSpPr>
        <p:sp>
          <p:nvSpPr>
            <p:cNvPr id="364" name="同心圆 36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365" name="淘宝店chenying0907出品 36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sp>
        <p:nvSpPr>
          <p:cNvPr id="366" name="PA_淘宝店chenying0907出品 365"/>
          <p:cNvSpPr>
            <a:spLocks noChangeArrowheads="1"/>
          </p:cNvSpPr>
          <p:nvPr>
            <p:custDataLst>
              <p:tags r:id="rId14"/>
            </p:custDataLst>
          </p:nvPr>
        </p:nvSpPr>
        <p:spPr bwMode="auto">
          <a:xfrm>
            <a:off x="8670927" y="784227"/>
            <a:ext cx="182563" cy="184149"/>
          </a:xfrm>
          <a:prstGeom prst="ellipse">
            <a:avLst/>
          </a:prstGeom>
          <a:solidFill>
            <a:srgbClr val="C00000"/>
          </a:solidFill>
          <a:ln>
            <a:noFill/>
          </a:ln>
          <a:effectLst>
            <a:outerShdw blurRad="63500" dist="127001" dir="8100000" algn="tr" rotWithShape="0">
              <a:srgbClr val="000000">
                <a:alpha val="59998"/>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defRPr/>
            </a:pPr>
            <a:endParaRPr lang="zh-CN" altLang="en-US">
              <a:solidFill>
                <a:schemeClr val="lt1"/>
              </a:solidFill>
              <a:latin typeface="+mn-lt"/>
              <a:ea typeface="+mn-ea"/>
            </a:endParaRPr>
          </a:p>
        </p:txBody>
      </p:sp>
      <p:grpSp>
        <p:nvGrpSpPr>
          <p:cNvPr id="10" name="PA_淘宝店chenying0907出品 369"/>
          <p:cNvGrpSpPr/>
          <p:nvPr>
            <p:custDataLst>
              <p:tags r:id="rId15"/>
            </p:custDataLst>
          </p:nvPr>
        </p:nvGrpSpPr>
        <p:grpSpPr>
          <a:xfrm>
            <a:off x="10589487" y="509213"/>
            <a:ext cx="383792" cy="383792"/>
            <a:chOff x="304800" y="673100"/>
            <a:chExt cx="4000500" cy="4000500"/>
          </a:xfrm>
          <a:effectLst>
            <a:outerShdw blurRad="381000" dist="152400" dir="8100000" algn="tr" rotWithShape="0">
              <a:prstClr val="black">
                <a:alpha val="70000"/>
              </a:prstClr>
            </a:outerShdw>
          </a:effectLst>
        </p:grpSpPr>
        <p:sp>
          <p:nvSpPr>
            <p:cNvPr id="371" name="同心圆 37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372" name="淘宝店chenying0907出品 37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sp>
        <p:nvSpPr>
          <p:cNvPr id="373" name="PA_淘宝店chenying0907出品 372"/>
          <p:cNvSpPr>
            <a:spLocks noChangeArrowheads="1"/>
          </p:cNvSpPr>
          <p:nvPr>
            <p:custDataLst>
              <p:tags r:id="rId16"/>
            </p:custDataLst>
          </p:nvPr>
        </p:nvSpPr>
        <p:spPr bwMode="auto">
          <a:xfrm>
            <a:off x="619125" y="3429000"/>
            <a:ext cx="182563" cy="182563"/>
          </a:xfrm>
          <a:prstGeom prst="ellipse">
            <a:avLst/>
          </a:prstGeom>
          <a:solidFill>
            <a:srgbClr val="C00000"/>
          </a:solidFill>
          <a:ln>
            <a:noFill/>
          </a:ln>
          <a:effectLst>
            <a:outerShdw blurRad="63500" dist="127001" dir="8100000" algn="tr" rotWithShape="0">
              <a:srgbClr val="000000">
                <a:alpha val="59998"/>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defRPr/>
            </a:pPr>
            <a:endParaRPr lang="zh-CN" altLang="en-US">
              <a:solidFill>
                <a:schemeClr val="lt1"/>
              </a:solidFill>
              <a:latin typeface="+mn-lt"/>
              <a:ea typeface="+mn-ea"/>
            </a:endParaRPr>
          </a:p>
        </p:txBody>
      </p:sp>
      <p:sp>
        <p:nvSpPr>
          <p:cNvPr id="374" name="PA_淘宝店chenying0907出品 55"/>
          <p:cNvSpPr txBox="1"/>
          <p:nvPr>
            <p:custDataLst>
              <p:tags r:id="rId17"/>
            </p:custDataLst>
          </p:nvPr>
        </p:nvSpPr>
        <p:spPr>
          <a:xfrm>
            <a:off x="450176" y="2754646"/>
            <a:ext cx="8912057" cy="1569660"/>
          </a:xfrm>
          <a:prstGeom prst="rect">
            <a:avLst/>
          </a:prstGeom>
          <a:noFill/>
        </p:spPr>
        <p:txBody>
          <a:bodyPr wrap="square">
            <a:spAutoFit/>
          </a:bodyPr>
          <a:lstStyle/>
          <a:p>
            <a:pPr algn="r" eaLnBrk="1" hangingPunct="1">
              <a:defRPr/>
            </a:pPr>
            <a:r>
              <a:rPr lang="en-US" altLang="zh-CN" sz="4800" b="1" dirty="0">
                <a:solidFill>
                  <a:srgbClr val="C00000"/>
                </a:solidFill>
                <a:effectLst>
                  <a:innerShdw blurRad="63500" dist="50800" dir="18900000">
                    <a:prstClr val="black">
                      <a:alpha val="50000"/>
                    </a:prstClr>
                  </a:innerShdw>
                </a:effectLst>
                <a:latin typeface="华文楷体" panose="02010600040101010101" pitchFamily="2" charset="-122"/>
                <a:ea typeface="华文楷体" panose="02010600040101010101" pitchFamily="2" charset="-122"/>
              </a:rPr>
              <a:t>2019</a:t>
            </a:r>
            <a:r>
              <a:rPr lang="zh-CN" altLang="en-US" sz="4800" b="1" dirty="0">
                <a:solidFill>
                  <a:srgbClr val="C00000"/>
                </a:solidFill>
                <a:effectLst>
                  <a:innerShdw blurRad="63500" dist="50800" dir="18900000">
                    <a:prstClr val="black">
                      <a:alpha val="50000"/>
                    </a:prstClr>
                  </a:innerShdw>
                </a:effectLst>
                <a:latin typeface="华文楷体" panose="02010600040101010101" pitchFamily="2" charset="-122"/>
                <a:ea typeface="华文楷体" panose="02010600040101010101" pitchFamily="2" charset="-122"/>
              </a:rPr>
              <a:t>年</a:t>
            </a:r>
            <a:r>
              <a:rPr lang="en-US" altLang="zh-CN" sz="4800" b="1" dirty="0">
                <a:solidFill>
                  <a:srgbClr val="C00000"/>
                </a:solidFill>
                <a:effectLst>
                  <a:innerShdw blurRad="63500" dist="50800" dir="18900000">
                    <a:prstClr val="black">
                      <a:alpha val="50000"/>
                    </a:prstClr>
                  </a:innerShdw>
                </a:effectLst>
                <a:latin typeface="华文楷体" panose="02010600040101010101" pitchFamily="2" charset="-122"/>
                <a:ea typeface="华文楷体" panose="02010600040101010101" pitchFamily="2" charset="-122"/>
              </a:rPr>
              <a:t>Q1</a:t>
            </a:r>
            <a:r>
              <a:rPr lang="zh-CN" altLang="en-US" sz="4800" b="1" dirty="0">
                <a:solidFill>
                  <a:srgbClr val="C00000"/>
                </a:solidFill>
                <a:effectLst>
                  <a:innerShdw blurRad="63500" dist="50800" dir="18900000">
                    <a:prstClr val="black">
                      <a:alpha val="50000"/>
                    </a:prstClr>
                  </a:innerShdw>
                </a:effectLst>
                <a:latin typeface="华文楷体" panose="02010600040101010101" pitchFamily="2" charset="-122"/>
                <a:ea typeface="华文楷体" panose="02010600040101010101" pitchFamily="2" charset="-122"/>
              </a:rPr>
              <a:t>宏观经济形势分析</a:t>
            </a:r>
            <a:endParaRPr lang="en-US" altLang="zh-CN" sz="4800" b="1" dirty="0">
              <a:solidFill>
                <a:srgbClr val="C00000"/>
              </a:solidFill>
              <a:effectLst>
                <a:innerShdw blurRad="63500" dist="50800" dir="18900000">
                  <a:prstClr val="black">
                    <a:alpha val="50000"/>
                  </a:prstClr>
                </a:innerShdw>
              </a:effectLst>
              <a:latin typeface="华文楷体" panose="02010600040101010101" pitchFamily="2" charset="-122"/>
              <a:ea typeface="华文楷体" panose="02010600040101010101" pitchFamily="2" charset="-122"/>
            </a:endParaRPr>
          </a:p>
          <a:p>
            <a:pPr algn="r" eaLnBrk="1" hangingPunct="1">
              <a:defRPr/>
            </a:pPr>
            <a:endParaRPr lang="en-US" altLang="zh-CN" sz="4800" b="1" dirty="0">
              <a:solidFill>
                <a:srgbClr val="C00000"/>
              </a:solidFill>
              <a:effectLst>
                <a:innerShdw blurRad="63500" dist="50800" dir="18900000">
                  <a:prstClr val="black">
                    <a:alpha val="50000"/>
                  </a:prstClr>
                </a:innerShdw>
              </a:effectLst>
              <a:latin typeface="华文楷体" panose="02010600040101010101" pitchFamily="2" charset="-122"/>
              <a:ea typeface="华文楷体" panose="02010600040101010101" pitchFamily="2" charset="-122"/>
            </a:endParaRPr>
          </a:p>
        </p:txBody>
      </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
                                  </p:stCondLst>
                                  <p:childTnLst>
                                    <p:set>
                                      <p:cBhvr>
                                        <p:cTn id="6" dur="1" fill="hold">
                                          <p:stCondLst>
                                            <p:cond delay="0"/>
                                          </p:stCondLst>
                                        </p:cTn>
                                        <p:tgtEl>
                                          <p:spTgt spid="334"/>
                                        </p:tgtEl>
                                        <p:attrNameLst>
                                          <p:attrName>style.visibility</p:attrName>
                                        </p:attrNameLst>
                                      </p:cBhvr>
                                      <p:to>
                                        <p:strVal val="visible"/>
                                      </p:to>
                                    </p:set>
                                  </p:childTnLst>
                                </p:cTn>
                              </p:par>
                              <p:par>
                                <p:cTn id="7" presetID="53" presetClass="entr" presetSubtype="16" fill="hold" grpId="1" nodeType="withEffect">
                                  <p:stCondLst>
                                    <p:cond delay="200"/>
                                  </p:stCondLst>
                                  <p:childTnLst>
                                    <p:set>
                                      <p:cBhvr>
                                        <p:cTn id="8" dur="1" fill="hold">
                                          <p:stCondLst>
                                            <p:cond delay="0"/>
                                          </p:stCondLst>
                                        </p:cTn>
                                        <p:tgtEl>
                                          <p:spTgt spid="334"/>
                                        </p:tgtEl>
                                        <p:attrNameLst>
                                          <p:attrName>style.visibility</p:attrName>
                                        </p:attrNameLst>
                                      </p:cBhvr>
                                      <p:to>
                                        <p:strVal val="visible"/>
                                      </p:to>
                                    </p:set>
                                    <p:anim calcmode="lin" valueType="num">
                                      <p:cBhvr>
                                        <p:cTn id="9" dur="500" fill="hold"/>
                                        <p:tgtEl>
                                          <p:spTgt spid="334"/>
                                        </p:tgtEl>
                                        <p:attrNameLst>
                                          <p:attrName>ppt_w</p:attrName>
                                        </p:attrNameLst>
                                      </p:cBhvr>
                                      <p:tavLst>
                                        <p:tav tm="0">
                                          <p:val>
                                            <p:fltVal val="0"/>
                                          </p:val>
                                        </p:tav>
                                        <p:tav tm="100000">
                                          <p:val>
                                            <p:strVal val="#ppt_w"/>
                                          </p:val>
                                        </p:tav>
                                      </p:tavLst>
                                    </p:anim>
                                    <p:anim calcmode="lin" valueType="num">
                                      <p:cBhvr>
                                        <p:cTn id="10" dur="500" fill="hold"/>
                                        <p:tgtEl>
                                          <p:spTgt spid="334"/>
                                        </p:tgtEl>
                                        <p:attrNameLst>
                                          <p:attrName>ppt_h</p:attrName>
                                        </p:attrNameLst>
                                      </p:cBhvr>
                                      <p:tavLst>
                                        <p:tav tm="0">
                                          <p:val>
                                            <p:fltVal val="0"/>
                                          </p:val>
                                        </p:tav>
                                        <p:tav tm="100000">
                                          <p:val>
                                            <p:strVal val="#ppt_h"/>
                                          </p:val>
                                        </p:tav>
                                      </p:tavLst>
                                    </p:anim>
                                    <p:animEffect transition="in" filter="fade">
                                      <p:cBhvr>
                                        <p:cTn id="11" dur="500"/>
                                        <p:tgtEl>
                                          <p:spTgt spid="334"/>
                                        </p:tgtEl>
                                      </p:cBhvr>
                                    </p:animEffect>
                                  </p:childTnLst>
                                </p:cTn>
                              </p:par>
                              <p:par>
                                <p:cTn id="12" presetID="64" presetClass="path" presetSubtype="0" fill="hold" grpId="2" nodeType="withEffect">
                                  <p:stCondLst>
                                    <p:cond delay="200"/>
                                  </p:stCondLst>
                                  <p:childTnLst>
                                    <p:animMotion origin="layout" path="M 8.33333E-7 -7.40741E-7 L 0.05121 -0.31451 " pathEditMode="relative" rAng="0" ptsTypes="AA">
                                      <p:cBhvr>
                                        <p:cTn id="13" dur="500" spd="-100000" fill="hold"/>
                                        <p:tgtEl>
                                          <p:spTgt spid="334"/>
                                        </p:tgtEl>
                                        <p:attrNameLst>
                                          <p:attrName>ppt_x</p:attrName>
                                          <p:attrName>ppt_y</p:attrName>
                                        </p:attrNameLst>
                                      </p:cBhvr>
                                      <p:rCtr x="25520000" y="-157409998"/>
                                    </p:animMotion>
                                  </p:childTnLst>
                                </p:cTn>
                              </p:par>
                              <p:par>
                                <p:cTn id="14" presetID="1" presetClass="entr" presetSubtype="0" fill="hold" nodeType="withEffect">
                                  <p:stCondLst>
                                    <p:cond delay="600"/>
                                  </p:stCondLst>
                                  <p:childTnLst>
                                    <p:set>
                                      <p:cBhvr>
                                        <p:cTn id="15" dur="1" fill="hold">
                                          <p:stCondLst>
                                            <p:cond delay="0"/>
                                          </p:stCondLst>
                                        </p:cTn>
                                        <p:tgtEl>
                                          <p:spTgt spid="2"/>
                                        </p:tgtEl>
                                        <p:attrNameLst>
                                          <p:attrName>style.visibility</p:attrName>
                                        </p:attrNameLst>
                                      </p:cBhvr>
                                      <p:to>
                                        <p:strVal val="visible"/>
                                      </p:to>
                                    </p:set>
                                  </p:childTnLst>
                                </p:cTn>
                              </p:par>
                              <p:par>
                                <p:cTn id="16" presetID="53" presetClass="entr" presetSubtype="16" fill="hold" nodeType="withEffect">
                                  <p:stCondLst>
                                    <p:cond delay="60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childTnLst>
                                </p:cTn>
                              </p:par>
                              <p:par>
                                <p:cTn id="21" presetID="64" presetClass="path" presetSubtype="0" fill="hold" nodeType="withEffect">
                                  <p:stCondLst>
                                    <p:cond delay="600"/>
                                  </p:stCondLst>
                                  <p:childTnLst>
                                    <p:animMotion origin="layout" path="M 8.33333E-7 -2.59259E-6 L -0.13889 -0.41882 " pathEditMode="relative" rAng="0" ptsTypes="AA">
                                      <p:cBhvr>
                                        <p:cTn id="22" dur="500" spd="-100000" fill="hold"/>
                                        <p:tgtEl>
                                          <p:spTgt spid="2"/>
                                        </p:tgtEl>
                                        <p:attrNameLst>
                                          <p:attrName>ppt_x</p:attrName>
                                          <p:attrName>ppt_y</p:attrName>
                                        </p:attrNameLst>
                                      </p:cBhvr>
                                      <p:rCtr x="-69440002" y="-209569995"/>
                                    </p:animMotion>
                                  </p:childTnLst>
                                </p:cTn>
                              </p:par>
                              <p:par>
                                <p:cTn id="23" presetID="1" presetClass="entr" presetSubtype="0" fill="hold" nodeType="withEffect">
                                  <p:stCondLst>
                                    <p:cond delay="200"/>
                                  </p:stCondLst>
                                  <p:childTnLst>
                                    <p:set>
                                      <p:cBhvr>
                                        <p:cTn id="24" dur="1" fill="hold">
                                          <p:stCondLst>
                                            <p:cond delay="0"/>
                                          </p:stCondLst>
                                        </p:cTn>
                                        <p:tgtEl>
                                          <p:spTgt spid="4"/>
                                        </p:tgtEl>
                                        <p:attrNameLst>
                                          <p:attrName>style.visibility</p:attrName>
                                        </p:attrNameLst>
                                      </p:cBhvr>
                                      <p:to>
                                        <p:strVal val="visible"/>
                                      </p:to>
                                    </p:set>
                                  </p:childTnLst>
                                </p:cTn>
                              </p:par>
                              <p:par>
                                <p:cTn id="25" presetID="53" presetClass="entr" presetSubtype="16" fill="hold" nodeType="withEffect">
                                  <p:stCondLst>
                                    <p:cond delay="20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par>
                                <p:cTn id="30" presetID="64" presetClass="path" presetSubtype="0" fill="hold" nodeType="withEffect">
                                  <p:stCondLst>
                                    <p:cond delay="200"/>
                                  </p:stCondLst>
                                  <p:childTnLst>
                                    <p:animMotion origin="layout" path="M -3.05556E-6 -1.48148E-6 L -0.0125 -0.41667 " pathEditMode="relative" rAng="0" ptsTypes="AA">
                                      <p:cBhvr>
                                        <p:cTn id="31" dur="500" spd="-100000" fill="hold"/>
                                        <p:tgtEl>
                                          <p:spTgt spid="4"/>
                                        </p:tgtEl>
                                        <p:attrNameLst>
                                          <p:attrName>ppt_x</p:attrName>
                                          <p:attrName>ppt_y</p:attrName>
                                        </p:attrNameLst>
                                      </p:cBhvr>
                                      <p:rCtr x="-6250000" y="-208330005"/>
                                    </p:animMotion>
                                  </p:childTnLst>
                                </p:cTn>
                              </p:par>
                              <p:par>
                                <p:cTn id="32" presetID="1" presetClass="entr" presetSubtype="0" fill="hold" grpId="0" nodeType="withEffect">
                                  <p:stCondLst>
                                    <p:cond delay="600"/>
                                  </p:stCondLst>
                                  <p:childTnLst>
                                    <p:set>
                                      <p:cBhvr>
                                        <p:cTn id="33" dur="1" fill="hold">
                                          <p:stCondLst>
                                            <p:cond delay="0"/>
                                          </p:stCondLst>
                                        </p:cTn>
                                        <p:tgtEl>
                                          <p:spTgt spid="349"/>
                                        </p:tgtEl>
                                        <p:attrNameLst>
                                          <p:attrName>style.visibility</p:attrName>
                                        </p:attrNameLst>
                                      </p:cBhvr>
                                      <p:to>
                                        <p:strVal val="visible"/>
                                      </p:to>
                                    </p:set>
                                  </p:childTnLst>
                                </p:cTn>
                              </p:par>
                              <p:par>
                                <p:cTn id="34" presetID="53" presetClass="entr" presetSubtype="16" fill="hold" grpId="1" nodeType="withEffect">
                                  <p:stCondLst>
                                    <p:cond delay="600"/>
                                  </p:stCondLst>
                                  <p:childTnLst>
                                    <p:set>
                                      <p:cBhvr>
                                        <p:cTn id="35" dur="1" fill="hold">
                                          <p:stCondLst>
                                            <p:cond delay="0"/>
                                          </p:stCondLst>
                                        </p:cTn>
                                        <p:tgtEl>
                                          <p:spTgt spid="349"/>
                                        </p:tgtEl>
                                        <p:attrNameLst>
                                          <p:attrName>style.visibility</p:attrName>
                                        </p:attrNameLst>
                                      </p:cBhvr>
                                      <p:to>
                                        <p:strVal val="visible"/>
                                      </p:to>
                                    </p:set>
                                    <p:anim calcmode="lin" valueType="num">
                                      <p:cBhvr>
                                        <p:cTn id="36" dur="500" fill="hold"/>
                                        <p:tgtEl>
                                          <p:spTgt spid="349"/>
                                        </p:tgtEl>
                                        <p:attrNameLst>
                                          <p:attrName>ppt_w</p:attrName>
                                        </p:attrNameLst>
                                      </p:cBhvr>
                                      <p:tavLst>
                                        <p:tav tm="0">
                                          <p:val>
                                            <p:fltVal val="0"/>
                                          </p:val>
                                        </p:tav>
                                        <p:tav tm="100000">
                                          <p:val>
                                            <p:strVal val="#ppt_w"/>
                                          </p:val>
                                        </p:tav>
                                      </p:tavLst>
                                    </p:anim>
                                    <p:anim calcmode="lin" valueType="num">
                                      <p:cBhvr>
                                        <p:cTn id="37" dur="500" fill="hold"/>
                                        <p:tgtEl>
                                          <p:spTgt spid="349"/>
                                        </p:tgtEl>
                                        <p:attrNameLst>
                                          <p:attrName>ppt_h</p:attrName>
                                        </p:attrNameLst>
                                      </p:cBhvr>
                                      <p:tavLst>
                                        <p:tav tm="0">
                                          <p:val>
                                            <p:fltVal val="0"/>
                                          </p:val>
                                        </p:tav>
                                        <p:tav tm="100000">
                                          <p:val>
                                            <p:strVal val="#ppt_h"/>
                                          </p:val>
                                        </p:tav>
                                      </p:tavLst>
                                    </p:anim>
                                    <p:animEffect transition="in" filter="fade">
                                      <p:cBhvr>
                                        <p:cTn id="38" dur="500"/>
                                        <p:tgtEl>
                                          <p:spTgt spid="349"/>
                                        </p:tgtEl>
                                      </p:cBhvr>
                                    </p:animEffect>
                                  </p:childTnLst>
                                </p:cTn>
                              </p:par>
                              <p:par>
                                <p:cTn id="39" presetID="64" presetClass="path" presetSubtype="0" fill="hold" grpId="2" nodeType="withEffect">
                                  <p:stCondLst>
                                    <p:cond delay="600"/>
                                  </p:stCondLst>
                                  <p:childTnLst>
                                    <p:animMotion origin="layout" path="M -4.44444E-6 -3.45679E-6 L -0.10381 -0.2787 " pathEditMode="relative" rAng="0" ptsTypes="AA">
                                      <p:cBhvr>
                                        <p:cTn id="40" dur="500" spd="-100000" fill="hold"/>
                                        <p:tgtEl>
                                          <p:spTgt spid="349"/>
                                        </p:tgtEl>
                                        <p:attrNameLst>
                                          <p:attrName>ppt_x</p:attrName>
                                          <p:attrName>ppt_y</p:attrName>
                                        </p:attrNameLst>
                                      </p:cBhvr>
                                      <p:rCtr x="-51909998" y="-139509998"/>
                                    </p:animMotion>
                                  </p:childTnLst>
                                </p:cTn>
                              </p:par>
                              <p:par>
                                <p:cTn id="41" presetID="1" presetClass="entr" presetSubtype="0" fill="hold" nodeType="withEffect">
                                  <p:stCondLst>
                                    <p:cond delay="400"/>
                                  </p:stCondLst>
                                  <p:childTnLst>
                                    <p:set>
                                      <p:cBhvr>
                                        <p:cTn id="42" dur="1" fill="hold">
                                          <p:stCondLst>
                                            <p:cond delay="0"/>
                                          </p:stCondLst>
                                        </p:cTn>
                                        <p:tgtEl>
                                          <p:spTgt spid="6"/>
                                        </p:tgtEl>
                                        <p:attrNameLst>
                                          <p:attrName>style.visibility</p:attrName>
                                        </p:attrNameLst>
                                      </p:cBhvr>
                                      <p:to>
                                        <p:strVal val="visible"/>
                                      </p:to>
                                    </p:set>
                                  </p:childTnLst>
                                </p:cTn>
                              </p:par>
                              <p:par>
                                <p:cTn id="43" presetID="53" presetClass="entr" presetSubtype="16" fill="hold" nodeType="withEffect">
                                  <p:stCondLst>
                                    <p:cond delay="400"/>
                                  </p:stCondLst>
                                  <p:childTnLst>
                                    <p:set>
                                      <p:cBhvr>
                                        <p:cTn id="44" dur="1" fill="hold">
                                          <p:stCondLst>
                                            <p:cond delay="0"/>
                                          </p:stCondLst>
                                        </p:cTn>
                                        <p:tgtEl>
                                          <p:spTgt spid="6"/>
                                        </p:tgtEl>
                                        <p:attrNameLst>
                                          <p:attrName>style.visibility</p:attrName>
                                        </p:attrNameLst>
                                      </p:cBhvr>
                                      <p:to>
                                        <p:strVal val="visible"/>
                                      </p:to>
                                    </p:set>
                                    <p:anim calcmode="lin" valueType="num">
                                      <p:cBhvr>
                                        <p:cTn id="45" dur="500" fill="hold"/>
                                        <p:tgtEl>
                                          <p:spTgt spid="6"/>
                                        </p:tgtEl>
                                        <p:attrNameLst>
                                          <p:attrName>ppt_w</p:attrName>
                                        </p:attrNameLst>
                                      </p:cBhvr>
                                      <p:tavLst>
                                        <p:tav tm="0">
                                          <p:val>
                                            <p:fltVal val="0"/>
                                          </p:val>
                                        </p:tav>
                                        <p:tav tm="100000">
                                          <p:val>
                                            <p:strVal val="#ppt_w"/>
                                          </p:val>
                                        </p:tav>
                                      </p:tavLst>
                                    </p:anim>
                                    <p:anim calcmode="lin" valueType="num">
                                      <p:cBhvr>
                                        <p:cTn id="46" dur="500" fill="hold"/>
                                        <p:tgtEl>
                                          <p:spTgt spid="6"/>
                                        </p:tgtEl>
                                        <p:attrNameLst>
                                          <p:attrName>ppt_h</p:attrName>
                                        </p:attrNameLst>
                                      </p:cBhvr>
                                      <p:tavLst>
                                        <p:tav tm="0">
                                          <p:val>
                                            <p:fltVal val="0"/>
                                          </p:val>
                                        </p:tav>
                                        <p:tav tm="100000">
                                          <p:val>
                                            <p:strVal val="#ppt_h"/>
                                          </p:val>
                                        </p:tav>
                                      </p:tavLst>
                                    </p:anim>
                                    <p:animEffect transition="in" filter="fade">
                                      <p:cBhvr>
                                        <p:cTn id="47" dur="500"/>
                                        <p:tgtEl>
                                          <p:spTgt spid="6"/>
                                        </p:tgtEl>
                                      </p:cBhvr>
                                    </p:animEffect>
                                  </p:childTnLst>
                                </p:cTn>
                              </p:par>
                              <p:par>
                                <p:cTn id="48" presetID="64" presetClass="path" presetSubtype="0" fill="hold" nodeType="withEffect">
                                  <p:stCondLst>
                                    <p:cond delay="400"/>
                                  </p:stCondLst>
                                  <p:childTnLst>
                                    <p:animMotion origin="layout" path="M -2.77778E-6 2.71605E-6 L -0.18993 -0.35895 " pathEditMode="relative" rAng="0" ptsTypes="AA">
                                      <p:cBhvr>
                                        <p:cTn id="49" dur="500" spd="-100000" fill="hold"/>
                                        <p:tgtEl>
                                          <p:spTgt spid="6"/>
                                        </p:tgtEl>
                                        <p:attrNameLst>
                                          <p:attrName>ppt_x</p:attrName>
                                          <p:attrName>ppt_y</p:attrName>
                                        </p:attrNameLst>
                                      </p:cBhvr>
                                      <p:rCtr x="-94970001" y="-179630005"/>
                                    </p:animMotion>
                                  </p:childTnLst>
                                </p:cTn>
                              </p:par>
                              <p:par>
                                <p:cTn id="50" presetID="1" presetClass="entr" presetSubtype="0" fill="hold" grpId="0" nodeType="withEffect">
                                  <p:stCondLst>
                                    <p:cond delay="200"/>
                                  </p:stCondLst>
                                  <p:childTnLst>
                                    <p:set>
                                      <p:cBhvr>
                                        <p:cTn id="51" dur="1" fill="hold">
                                          <p:stCondLst>
                                            <p:cond delay="0"/>
                                          </p:stCondLst>
                                        </p:cTn>
                                        <p:tgtEl>
                                          <p:spTgt spid="356"/>
                                        </p:tgtEl>
                                        <p:attrNameLst>
                                          <p:attrName>style.visibility</p:attrName>
                                        </p:attrNameLst>
                                      </p:cBhvr>
                                      <p:to>
                                        <p:strVal val="visible"/>
                                      </p:to>
                                    </p:set>
                                  </p:childTnLst>
                                </p:cTn>
                              </p:par>
                              <p:par>
                                <p:cTn id="52" presetID="53" presetClass="entr" presetSubtype="16" fill="hold" grpId="1" nodeType="withEffect">
                                  <p:stCondLst>
                                    <p:cond delay="200"/>
                                  </p:stCondLst>
                                  <p:childTnLst>
                                    <p:set>
                                      <p:cBhvr>
                                        <p:cTn id="53" dur="1" fill="hold">
                                          <p:stCondLst>
                                            <p:cond delay="0"/>
                                          </p:stCondLst>
                                        </p:cTn>
                                        <p:tgtEl>
                                          <p:spTgt spid="356"/>
                                        </p:tgtEl>
                                        <p:attrNameLst>
                                          <p:attrName>style.visibility</p:attrName>
                                        </p:attrNameLst>
                                      </p:cBhvr>
                                      <p:to>
                                        <p:strVal val="visible"/>
                                      </p:to>
                                    </p:set>
                                    <p:anim calcmode="lin" valueType="num">
                                      <p:cBhvr>
                                        <p:cTn id="54" dur="500" fill="hold"/>
                                        <p:tgtEl>
                                          <p:spTgt spid="356"/>
                                        </p:tgtEl>
                                        <p:attrNameLst>
                                          <p:attrName>ppt_w</p:attrName>
                                        </p:attrNameLst>
                                      </p:cBhvr>
                                      <p:tavLst>
                                        <p:tav tm="0">
                                          <p:val>
                                            <p:fltVal val="0"/>
                                          </p:val>
                                        </p:tav>
                                        <p:tav tm="100000">
                                          <p:val>
                                            <p:strVal val="#ppt_w"/>
                                          </p:val>
                                        </p:tav>
                                      </p:tavLst>
                                    </p:anim>
                                    <p:anim calcmode="lin" valueType="num">
                                      <p:cBhvr>
                                        <p:cTn id="55" dur="500" fill="hold"/>
                                        <p:tgtEl>
                                          <p:spTgt spid="356"/>
                                        </p:tgtEl>
                                        <p:attrNameLst>
                                          <p:attrName>ppt_h</p:attrName>
                                        </p:attrNameLst>
                                      </p:cBhvr>
                                      <p:tavLst>
                                        <p:tav tm="0">
                                          <p:val>
                                            <p:fltVal val="0"/>
                                          </p:val>
                                        </p:tav>
                                        <p:tav tm="100000">
                                          <p:val>
                                            <p:strVal val="#ppt_h"/>
                                          </p:val>
                                        </p:tav>
                                      </p:tavLst>
                                    </p:anim>
                                    <p:animEffect transition="in" filter="fade">
                                      <p:cBhvr>
                                        <p:cTn id="56" dur="500"/>
                                        <p:tgtEl>
                                          <p:spTgt spid="356"/>
                                        </p:tgtEl>
                                      </p:cBhvr>
                                    </p:animEffect>
                                  </p:childTnLst>
                                </p:cTn>
                              </p:par>
                              <p:par>
                                <p:cTn id="57" presetID="64" presetClass="path" presetSubtype="0" fill="hold" grpId="2" nodeType="withEffect">
                                  <p:stCondLst>
                                    <p:cond delay="200"/>
                                  </p:stCondLst>
                                  <p:childTnLst>
                                    <p:animMotion origin="layout" path="M -2.77778E-7 2.71605E-6 L 0.1526 -0.4034 " pathEditMode="relative" rAng="0" ptsTypes="AA">
                                      <p:cBhvr>
                                        <p:cTn id="58" dur="500" spd="-100000" fill="hold"/>
                                        <p:tgtEl>
                                          <p:spTgt spid="356"/>
                                        </p:tgtEl>
                                        <p:attrNameLst>
                                          <p:attrName>ppt_x</p:attrName>
                                          <p:attrName>ppt_y</p:attrName>
                                        </p:attrNameLst>
                                      </p:cBhvr>
                                      <p:rCtr x="76220001" y="-201850000"/>
                                    </p:animMotion>
                                  </p:childTnLst>
                                </p:cTn>
                              </p:par>
                              <p:par>
                                <p:cTn id="59" presetID="1" presetClass="entr" presetSubtype="0" fill="hold" nodeType="with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53" presetClass="entr" presetSubtype="16" fill="hold" nodeType="with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p:cTn id="63" dur="500" fill="hold"/>
                                        <p:tgtEl>
                                          <p:spTgt spid="7"/>
                                        </p:tgtEl>
                                        <p:attrNameLst>
                                          <p:attrName>ppt_w</p:attrName>
                                        </p:attrNameLst>
                                      </p:cBhvr>
                                      <p:tavLst>
                                        <p:tav tm="0">
                                          <p:val>
                                            <p:fltVal val="0"/>
                                          </p:val>
                                        </p:tav>
                                        <p:tav tm="100000">
                                          <p:val>
                                            <p:strVal val="#ppt_w"/>
                                          </p:val>
                                        </p:tav>
                                      </p:tavLst>
                                    </p:anim>
                                    <p:anim calcmode="lin" valueType="num">
                                      <p:cBhvr>
                                        <p:cTn id="64" dur="500" fill="hold"/>
                                        <p:tgtEl>
                                          <p:spTgt spid="7"/>
                                        </p:tgtEl>
                                        <p:attrNameLst>
                                          <p:attrName>ppt_h</p:attrName>
                                        </p:attrNameLst>
                                      </p:cBhvr>
                                      <p:tavLst>
                                        <p:tav tm="0">
                                          <p:val>
                                            <p:fltVal val="0"/>
                                          </p:val>
                                        </p:tav>
                                        <p:tav tm="100000">
                                          <p:val>
                                            <p:strVal val="#ppt_h"/>
                                          </p:val>
                                        </p:tav>
                                      </p:tavLst>
                                    </p:anim>
                                    <p:animEffect transition="in" filter="fade">
                                      <p:cBhvr>
                                        <p:cTn id="65" dur="500"/>
                                        <p:tgtEl>
                                          <p:spTgt spid="7"/>
                                        </p:tgtEl>
                                      </p:cBhvr>
                                    </p:animEffect>
                                  </p:childTnLst>
                                </p:cTn>
                              </p:par>
                              <p:par>
                                <p:cTn id="66" presetID="64" presetClass="path" presetSubtype="0" fill="hold" nodeType="withEffect">
                                  <p:stCondLst>
                                    <p:cond delay="0"/>
                                  </p:stCondLst>
                                  <p:childTnLst>
                                    <p:animMotion origin="layout" path="M -3.61111E-6 3.20988E-6 L -0.05121 -0.27871 " pathEditMode="relative" rAng="0" ptsTypes="AA">
                                      <p:cBhvr>
                                        <p:cTn id="67" dur="500" spd="-100000" fill="hold"/>
                                        <p:tgtEl>
                                          <p:spTgt spid="7"/>
                                        </p:tgtEl>
                                        <p:attrNameLst>
                                          <p:attrName>ppt_x</p:attrName>
                                          <p:attrName>ppt_y</p:attrName>
                                        </p:attrNameLst>
                                      </p:cBhvr>
                                      <p:rCtr x="-25689999" y="-139509998"/>
                                    </p:animMotion>
                                  </p:childTnLst>
                                </p:cTn>
                              </p:par>
                              <p:par>
                                <p:cTn id="68" presetID="1" presetClass="entr" presetSubtype="0" fill="hold" nodeType="withEffect">
                                  <p:stCondLst>
                                    <p:cond delay="400"/>
                                  </p:stCondLst>
                                  <p:childTnLst>
                                    <p:set>
                                      <p:cBhvr>
                                        <p:cTn id="69" dur="1" fill="hold">
                                          <p:stCondLst>
                                            <p:cond delay="0"/>
                                          </p:stCondLst>
                                        </p:cTn>
                                        <p:tgtEl>
                                          <p:spTgt spid="5"/>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5"/>
                                        </p:tgtEl>
                                        <p:attrNameLst>
                                          <p:attrName>style.visibility</p:attrName>
                                        </p:attrNameLst>
                                      </p:cBhvr>
                                      <p:to>
                                        <p:strVal val="visible"/>
                                      </p:to>
                                    </p:set>
                                    <p:anim calcmode="lin" valueType="num">
                                      <p:cBhvr>
                                        <p:cTn id="72" dur="500" fill="hold"/>
                                        <p:tgtEl>
                                          <p:spTgt spid="5"/>
                                        </p:tgtEl>
                                        <p:attrNameLst>
                                          <p:attrName>ppt_w</p:attrName>
                                        </p:attrNameLst>
                                      </p:cBhvr>
                                      <p:tavLst>
                                        <p:tav tm="0">
                                          <p:val>
                                            <p:fltVal val="0"/>
                                          </p:val>
                                        </p:tav>
                                        <p:tav tm="100000">
                                          <p:val>
                                            <p:strVal val="#ppt_w"/>
                                          </p:val>
                                        </p:tav>
                                      </p:tavLst>
                                    </p:anim>
                                    <p:anim calcmode="lin" valueType="num">
                                      <p:cBhvr>
                                        <p:cTn id="73" dur="500" fill="hold"/>
                                        <p:tgtEl>
                                          <p:spTgt spid="5"/>
                                        </p:tgtEl>
                                        <p:attrNameLst>
                                          <p:attrName>ppt_h</p:attrName>
                                        </p:attrNameLst>
                                      </p:cBhvr>
                                      <p:tavLst>
                                        <p:tav tm="0">
                                          <p:val>
                                            <p:fltVal val="0"/>
                                          </p:val>
                                        </p:tav>
                                        <p:tav tm="100000">
                                          <p:val>
                                            <p:strVal val="#ppt_h"/>
                                          </p:val>
                                        </p:tav>
                                      </p:tavLst>
                                    </p:anim>
                                    <p:animEffect transition="in" filter="fade">
                                      <p:cBhvr>
                                        <p:cTn id="74" dur="500"/>
                                        <p:tgtEl>
                                          <p:spTgt spid="5"/>
                                        </p:tgtEl>
                                      </p:cBhvr>
                                    </p:animEffect>
                                  </p:childTnLst>
                                </p:cTn>
                              </p:par>
                              <p:par>
                                <p:cTn id="75" presetID="64" presetClass="path" presetSubtype="0" fill="hold" nodeType="withEffect">
                                  <p:stCondLst>
                                    <p:cond delay="400"/>
                                  </p:stCondLst>
                                  <p:childTnLst>
                                    <p:animMotion origin="layout" path="M 2.77778E-6 -4.19753E-6 L 0.13021 -0.19259 " pathEditMode="relative" rAng="0" ptsTypes="AA">
                                      <p:cBhvr>
                                        <p:cTn id="76" dur="500" spd="-100000" fill="hold"/>
                                        <p:tgtEl>
                                          <p:spTgt spid="5"/>
                                        </p:tgtEl>
                                        <p:attrNameLst>
                                          <p:attrName>ppt_x</p:attrName>
                                          <p:attrName>ppt_y</p:attrName>
                                        </p:attrNameLst>
                                      </p:cBhvr>
                                      <p:rCtr x="65100000" y="-96300000"/>
                                    </p:animMotion>
                                  </p:childTnLst>
                                </p:cTn>
                              </p:par>
                              <p:par>
                                <p:cTn id="77" presetID="1" presetClass="entr" presetSubtype="0" fill="hold" grpId="0" nodeType="withEffect">
                                  <p:stCondLst>
                                    <p:cond delay="200"/>
                                  </p:stCondLst>
                                  <p:childTnLst>
                                    <p:set>
                                      <p:cBhvr>
                                        <p:cTn id="78" dur="1" fill="hold">
                                          <p:stCondLst>
                                            <p:cond delay="0"/>
                                          </p:stCondLst>
                                        </p:cTn>
                                        <p:tgtEl>
                                          <p:spTgt spid="373"/>
                                        </p:tgtEl>
                                        <p:attrNameLst>
                                          <p:attrName>style.visibility</p:attrName>
                                        </p:attrNameLst>
                                      </p:cBhvr>
                                      <p:to>
                                        <p:strVal val="visible"/>
                                      </p:to>
                                    </p:set>
                                  </p:childTnLst>
                                </p:cTn>
                              </p:par>
                              <p:par>
                                <p:cTn id="79" presetID="53" presetClass="entr" presetSubtype="16" fill="hold" grpId="1" nodeType="withEffect">
                                  <p:stCondLst>
                                    <p:cond delay="200"/>
                                  </p:stCondLst>
                                  <p:childTnLst>
                                    <p:set>
                                      <p:cBhvr>
                                        <p:cTn id="80" dur="1" fill="hold">
                                          <p:stCondLst>
                                            <p:cond delay="0"/>
                                          </p:stCondLst>
                                        </p:cTn>
                                        <p:tgtEl>
                                          <p:spTgt spid="373"/>
                                        </p:tgtEl>
                                        <p:attrNameLst>
                                          <p:attrName>style.visibility</p:attrName>
                                        </p:attrNameLst>
                                      </p:cBhvr>
                                      <p:to>
                                        <p:strVal val="visible"/>
                                      </p:to>
                                    </p:set>
                                    <p:anim calcmode="lin" valueType="num">
                                      <p:cBhvr>
                                        <p:cTn id="81" dur="500" fill="hold"/>
                                        <p:tgtEl>
                                          <p:spTgt spid="373"/>
                                        </p:tgtEl>
                                        <p:attrNameLst>
                                          <p:attrName>ppt_w</p:attrName>
                                        </p:attrNameLst>
                                      </p:cBhvr>
                                      <p:tavLst>
                                        <p:tav tm="0">
                                          <p:val>
                                            <p:fltVal val="0"/>
                                          </p:val>
                                        </p:tav>
                                        <p:tav tm="100000">
                                          <p:val>
                                            <p:strVal val="#ppt_w"/>
                                          </p:val>
                                        </p:tav>
                                      </p:tavLst>
                                    </p:anim>
                                    <p:anim calcmode="lin" valueType="num">
                                      <p:cBhvr>
                                        <p:cTn id="82" dur="500" fill="hold"/>
                                        <p:tgtEl>
                                          <p:spTgt spid="373"/>
                                        </p:tgtEl>
                                        <p:attrNameLst>
                                          <p:attrName>ppt_h</p:attrName>
                                        </p:attrNameLst>
                                      </p:cBhvr>
                                      <p:tavLst>
                                        <p:tav tm="0">
                                          <p:val>
                                            <p:fltVal val="0"/>
                                          </p:val>
                                        </p:tav>
                                        <p:tav tm="100000">
                                          <p:val>
                                            <p:strVal val="#ppt_h"/>
                                          </p:val>
                                        </p:tav>
                                      </p:tavLst>
                                    </p:anim>
                                    <p:animEffect transition="in" filter="fade">
                                      <p:cBhvr>
                                        <p:cTn id="83" dur="500"/>
                                        <p:tgtEl>
                                          <p:spTgt spid="373"/>
                                        </p:tgtEl>
                                      </p:cBhvr>
                                    </p:animEffect>
                                  </p:childTnLst>
                                </p:cTn>
                              </p:par>
                              <p:par>
                                <p:cTn id="84" presetID="1" presetClass="entr" presetSubtype="0" fill="hold" nodeType="withEffect">
                                  <p:stCondLst>
                                    <p:cond delay="600"/>
                                  </p:stCondLst>
                                  <p:childTnLst>
                                    <p:set>
                                      <p:cBhvr>
                                        <p:cTn id="85" dur="1" fill="hold">
                                          <p:stCondLst>
                                            <p:cond delay="0"/>
                                          </p:stCondLst>
                                        </p:cTn>
                                        <p:tgtEl>
                                          <p:spTgt spid="9"/>
                                        </p:tgtEl>
                                        <p:attrNameLst>
                                          <p:attrName>style.visibility</p:attrName>
                                        </p:attrNameLst>
                                      </p:cBhvr>
                                      <p:to>
                                        <p:strVal val="visible"/>
                                      </p:to>
                                    </p:set>
                                  </p:childTnLst>
                                </p:cTn>
                              </p:par>
                              <p:par>
                                <p:cTn id="86" presetID="53" presetClass="entr" presetSubtype="16" fill="hold" nodeType="withEffect">
                                  <p:stCondLst>
                                    <p:cond delay="600"/>
                                  </p:stCondLst>
                                  <p:childTnLst>
                                    <p:set>
                                      <p:cBhvr>
                                        <p:cTn id="87" dur="1" fill="hold">
                                          <p:stCondLst>
                                            <p:cond delay="0"/>
                                          </p:stCondLst>
                                        </p:cTn>
                                        <p:tgtEl>
                                          <p:spTgt spid="9"/>
                                        </p:tgtEl>
                                        <p:attrNameLst>
                                          <p:attrName>style.visibility</p:attrName>
                                        </p:attrNameLst>
                                      </p:cBhvr>
                                      <p:to>
                                        <p:strVal val="visible"/>
                                      </p:to>
                                    </p:set>
                                    <p:anim calcmode="lin" valueType="num">
                                      <p:cBhvr>
                                        <p:cTn id="88" dur="500" fill="hold"/>
                                        <p:tgtEl>
                                          <p:spTgt spid="9"/>
                                        </p:tgtEl>
                                        <p:attrNameLst>
                                          <p:attrName>ppt_w</p:attrName>
                                        </p:attrNameLst>
                                      </p:cBhvr>
                                      <p:tavLst>
                                        <p:tav tm="0">
                                          <p:val>
                                            <p:fltVal val="0"/>
                                          </p:val>
                                        </p:tav>
                                        <p:tav tm="100000">
                                          <p:val>
                                            <p:strVal val="#ppt_w"/>
                                          </p:val>
                                        </p:tav>
                                      </p:tavLst>
                                    </p:anim>
                                    <p:anim calcmode="lin" valueType="num">
                                      <p:cBhvr>
                                        <p:cTn id="89" dur="500" fill="hold"/>
                                        <p:tgtEl>
                                          <p:spTgt spid="9"/>
                                        </p:tgtEl>
                                        <p:attrNameLst>
                                          <p:attrName>ppt_h</p:attrName>
                                        </p:attrNameLst>
                                      </p:cBhvr>
                                      <p:tavLst>
                                        <p:tav tm="0">
                                          <p:val>
                                            <p:fltVal val="0"/>
                                          </p:val>
                                        </p:tav>
                                        <p:tav tm="100000">
                                          <p:val>
                                            <p:strVal val="#ppt_h"/>
                                          </p:val>
                                        </p:tav>
                                      </p:tavLst>
                                    </p:anim>
                                    <p:animEffect transition="in" filter="fade">
                                      <p:cBhvr>
                                        <p:cTn id="90" dur="500"/>
                                        <p:tgtEl>
                                          <p:spTgt spid="9"/>
                                        </p:tgtEl>
                                      </p:cBhvr>
                                    </p:animEffect>
                                  </p:childTnLst>
                                </p:cTn>
                              </p:par>
                              <p:par>
                                <p:cTn id="91" presetID="42" presetClass="path" presetSubtype="0" fill="hold" nodeType="withEffect">
                                  <p:stCondLst>
                                    <p:cond delay="600"/>
                                  </p:stCondLst>
                                  <p:childTnLst>
                                    <p:animMotion origin="layout" path="M -4.44444E-6 -2.59259E-6 L 0.13507 0.28334 " pathEditMode="relative" rAng="0" ptsTypes="AA">
                                      <p:cBhvr>
                                        <p:cTn id="92" dur="500" spd="-100000" fill="hold"/>
                                        <p:tgtEl>
                                          <p:spTgt spid="9"/>
                                        </p:tgtEl>
                                        <p:attrNameLst>
                                          <p:attrName>ppt_x</p:attrName>
                                          <p:attrName>ppt_y</p:attrName>
                                        </p:attrNameLst>
                                      </p:cBhvr>
                                      <p:rCtr x="67529999" y="141669995"/>
                                    </p:animMotion>
                                  </p:childTnLst>
                                </p:cTn>
                              </p:par>
                              <p:par>
                                <p:cTn id="93" presetID="1" presetClass="entr" presetSubtype="0" fill="hold" grpId="0" nodeType="withEffect">
                                  <p:stCondLst>
                                    <p:cond delay="400"/>
                                  </p:stCondLst>
                                  <p:childTnLst>
                                    <p:set>
                                      <p:cBhvr>
                                        <p:cTn id="94" dur="1" fill="hold">
                                          <p:stCondLst>
                                            <p:cond delay="0"/>
                                          </p:stCondLst>
                                        </p:cTn>
                                        <p:tgtEl>
                                          <p:spTgt spid="335"/>
                                        </p:tgtEl>
                                        <p:attrNameLst>
                                          <p:attrName>style.visibility</p:attrName>
                                        </p:attrNameLst>
                                      </p:cBhvr>
                                      <p:to>
                                        <p:strVal val="visible"/>
                                      </p:to>
                                    </p:set>
                                  </p:childTnLst>
                                </p:cTn>
                              </p:par>
                              <p:par>
                                <p:cTn id="95" presetID="53" presetClass="entr" presetSubtype="16" fill="hold" grpId="1" nodeType="withEffect">
                                  <p:stCondLst>
                                    <p:cond delay="400"/>
                                  </p:stCondLst>
                                  <p:childTnLst>
                                    <p:set>
                                      <p:cBhvr>
                                        <p:cTn id="96" dur="1" fill="hold">
                                          <p:stCondLst>
                                            <p:cond delay="0"/>
                                          </p:stCondLst>
                                        </p:cTn>
                                        <p:tgtEl>
                                          <p:spTgt spid="335"/>
                                        </p:tgtEl>
                                        <p:attrNameLst>
                                          <p:attrName>style.visibility</p:attrName>
                                        </p:attrNameLst>
                                      </p:cBhvr>
                                      <p:to>
                                        <p:strVal val="visible"/>
                                      </p:to>
                                    </p:set>
                                    <p:anim calcmode="lin" valueType="num">
                                      <p:cBhvr>
                                        <p:cTn id="97" dur="500" fill="hold"/>
                                        <p:tgtEl>
                                          <p:spTgt spid="335"/>
                                        </p:tgtEl>
                                        <p:attrNameLst>
                                          <p:attrName>ppt_w</p:attrName>
                                        </p:attrNameLst>
                                      </p:cBhvr>
                                      <p:tavLst>
                                        <p:tav tm="0">
                                          <p:val>
                                            <p:fltVal val="0"/>
                                          </p:val>
                                        </p:tav>
                                        <p:tav tm="100000">
                                          <p:val>
                                            <p:strVal val="#ppt_w"/>
                                          </p:val>
                                        </p:tav>
                                      </p:tavLst>
                                    </p:anim>
                                    <p:anim calcmode="lin" valueType="num">
                                      <p:cBhvr>
                                        <p:cTn id="98" dur="500" fill="hold"/>
                                        <p:tgtEl>
                                          <p:spTgt spid="335"/>
                                        </p:tgtEl>
                                        <p:attrNameLst>
                                          <p:attrName>ppt_h</p:attrName>
                                        </p:attrNameLst>
                                      </p:cBhvr>
                                      <p:tavLst>
                                        <p:tav tm="0">
                                          <p:val>
                                            <p:fltVal val="0"/>
                                          </p:val>
                                        </p:tav>
                                        <p:tav tm="100000">
                                          <p:val>
                                            <p:strVal val="#ppt_h"/>
                                          </p:val>
                                        </p:tav>
                                      </p:tavLst>
                                    </p:anim>
                                    <p:animEffect transition="in" filter="fade">
                                      <p:cBhvr>
                                        <p:cTn id="99" dur="500"/>
                                        <p:tgtEl>
                                          <p:spTgt spid="335"/>
                                        </p:tgtEl>
                                      </p:cBhvr>
                                    </p:animEffect>
                                  </p:childTnLst>
                                </p:cTn>
                              </p:par>
                              <p:par>
                                <p:cTn id="100" presetID="42" presetClass="path" presetSubtype="0" fill="hold" grpId="2" nodeType="withEffect">
                                  <p:stCondLst>
                                    <p:cond delay="400"/>
                                  </p:stCondLst>
                                  <p:childTnLst>
                                    <p:animMotion origin="layout" path="M 2.5E-6 4.07407E-6 L 0.0625 0.20555 " pathEditMode="relative" rAng="0" ptsTypes="AA">
                                      <p:cBhvr>
                                        <p:cTn id="101" dur="500" spd="-100000" fill="hold"/>
                                        <p:tgtEl>
                                          <p:spTgt spid="335"/>
                                        </p:tgtEl>
                                        <p:attrNameLst>
                                          <p:attrName>ppt_x</p:attrName>
                                          <p:attrName>ppt_y</p:attrName>
                                        </p:attrNameLst>
                                      </p:cBhvr>
                                      <p:rCtr x="31250000" y="102780005"/>
                                    </p:animMotion>
                                  </p:childTnLst>
                                </p:cTn>
                              </p:par>
                              <p:par>
                                <p:cTn id="102" presetID="1" presetClass="entr" presetSubtype="0" fill="hold" grpId="0" nodeType="withEffect">
                                  <p:stCondLst>
                                    <p:cond delay="200"/>
                                  </p:stCondLst>
                                  <p:childTnLst>
                                    <p:set>
                                      <p:cBhvr>
                                        <p:cTn id="103" dur="1" fill="hold">
                                          <p:stCondLst>
                                            <p:cond delay="0"/>
                                          </p:stCondLst>
                                        </p:cTn>
                                        <p:tgtEl>
                                          <p:spTgt spid="366"/>
                                        </p:tgtEl>
                                        <p:attrNameLst>
                                          <p:attrName>style.visibility</p:attrName>
                                        </p:attrNameLst>
                                      </p:cBhvr>
                                      <p:to>
                                        <p:strVal val="visible"/>
                                      </p:to>
                                    </p:set>
                                  </p:childTnLst>
                                </p:cTn>
                              </p:par>
                              <p:par>
                                <p:cTn id="104" presetID="53" presetClass="entr" presetSubtype="16" fill="hold" grpId="1" nodeType="withEffect">
                                  <p:stCondLst>
                                    <p:cond delay="200"/>
                                  </p:stCondLst>
                                  <p:childTnLst>
                                    <p:set>
                                      <p:cBhvr>
                                        <p:cTn id="105" dur="1" fill="hold">
                                          <p:stCondLst>
                                            <p:cond delay="0"/>
                                          </p:stCondLst>
                                        </p:cTn>
                                        <p:tgtEl>
                                          <p:spTgt spid="366"/>
                                        </p:tgtEl>
                                        <p:attrNameLst>
                                          <p:attrName>style.visibility</p:attrName>
                                        </p:attrNameLst>
                                      </p:cBhvr>
                                      <p:to>
                                        <p:strVal val="visible"/>
                                      </p:to>
                                    </p:set>
                                    <p:anim calcmode="lin" valueType="num">
                                      <p:cBhvr>
                                        <p:cTn id="106" dur="500" fill="hold"/>
                                        <p:tgtEl>
                                          <p:spTgt spid="366"/>
                                        </p:tgtEl>
                                        <p:attrNameLst>
                                          <p:attrName>ppt_w</p:attrName>
                                        </p:attrNameLst>
                                      </p:cBhvr>
                                      <p:tavLst>
                                        <p:tav tm="0">
                                          <p:val>
                                            <p:fltVal val="0"/>
                                          </p:val>
                                        </p:tav>
                                        <p:tav tm="100000">
                                          <p:val>
                                            <p:strVal val="#ppt_w"/>
                                          </p:val>
                                        </p:tav>
                                      </p:tavLst>
                                    </p:anim>
                                    <p:anim calcmode="lin" valueType="num">
                                      <p:cBhvr>
                                        <p:cTn id="107" dur="500" fill="hold"/>
                                        <p:tgtEl>
                                          <p:spTgt spid="366"/>
                                        </p:tgtEl>
                                        <p:attrNameLst>
                                          <p:attrName>ppt_h</p:attrName>
                                        </p:attrNameLst>
                                      </p:cBhvr>
                                      <p:tavLst>
                                        <p:tav tm="0">
                                          <p:val>
                                            <p:fltVal val="0"/>
                                          </p:val>
                                        </p:tav>
                                        <p:tav tm="100000">
                                          <p:val>
                                            <p:strVal val="#ppt_h"/>
                                          </p:val>
                                        </p:tav>
                                      </p:tavLst>
                                    </p:anim>
                                    <p:animEffect transition="in" filter="fade">
                                      <p:cBhvr>
                                        <p:cTn id="108" dur="500"/>
                                        <p:tgtEl>
                                          <p:spTgt spid="366"/>
                                        </p:tgtEl>
                                      </p:cBhvr>
                                    </p:animEffect>
                                  </p:childTnLst>
                                </p:cTn>
                              </p:par>
                              <p:par>
                                <p:cTn id="109" presetID="42" presetClass="path" presetSubtype="0" fill="hold" grpId="2" nodeType="withEffect">
                                  <p:stCondLst>
                                    <p:cond delay="200"/>
                                  </p:stCondLst>
                                  <p:childTnLst>
                                    <p:animMotion origin="layout" path="M -3.61111E-6 8.64198E-7 L -0.01371 0.35 " pathEditMode="relative" rAng="0" ptsTypes="AA">
                                      <p:cBhvr>
                                        <p:cTn id="110" dur="500" spd="-100000" fill="hold"/>
                                        <p:tgtEl>
                                          <p:spTgt spid="366"/>
                                        </p:tgtEl>
                                        <p:attrNameLst>
                                          <p:attrName>ppt_x</p:attrName>
                                          <p:attrName>ppt_y</p:attrName>
                                        </p:attrNameLst>
                                      </p:cBhvr>
                                      <p:rCtr x="-6940000" y="175000000"/>
                                    </p:animMotion>
                                  </p:childTnLst>
                                </p:cTn>
                              </p:par>
                              <p:par>
                                <p:cTn id="111" presetID="35" presetClass="path" presetSubtype="0" fill="hold" grpId="2" nodeType="withEffect">
                                  <p:stCondLst>
                                    <p:cond delay="200"/>
                                  </p:stCondLst>
                                  <p:childTnLst>
                                    <p:animMotion origin="layout" path="M -3.33333E-6 -1.60494E-6 L 0.16875 -0.04074 " pathEditMode="relative" rAng="0" ptsTypes="AA">
                                      <p:cBhvr>
                                        <p:cTn id="112" dur="500" spd="-100000" fill="hold"/>
                                        <p:tgtEl>
                                          <p:spTgt spid="373"/>
                                        </p:tgtEl>
                                        <p:attrNameLst>
                                          <p:attrName>ppt_x</p:attrName>
                                          <p:attrName>ppt_y</p:attrName>
                                        </p:attrNameLst>
                                      </p:cBhvr>
                                      <p:rCtr x="84379999" y="-20370000"/>
                                    </p:animMotion>
                                  </p:childTnLst>
                                </p:cTn>
                              </p:par>
                              <p:par>
                                <p:cTn id="113" presetID="1" presetClass="entr" presetSubtype="0" fill="hold" nodeType="withEffect">
                                  <p:stCondLst>
                                    <p:cond delay="600"/>
                                  </p:stCondLst>
                                  <p:childTnLst>
                                    <p:set>
                                      <p:cBhvr>
                                        <p:cTn id="114" dur="1" fill="hold">
                                          <p:stCondLst>
                                            <p:cond delay="0"/>
                                          </p:stCondLst>
                                        </p:cTn>
                                        <p:tgtEl>
                                          <p:spTgt spid="8"/>
                                        </p:tgtEl>
                                        <p:attrNameLst>
                                          <p:attrName>style.visibility</p:attrName>
                                        </p:attrNameLst>
                                      </p:cBhvr>
                                      <p:to>
                                        <p:strVal val="visible"/>
                                      </p:to>
                                    </p:set>
                                  </p:childTnLst>
                                </p:cTn>
                              </p:par>
                              <p:par>
                                <p:cTn id="115" presetID="53" presetClass="entr" presetSubtype="16" fill="hold" nodeType="withEffect">
                                  <p:stCondLst>
                                    <p:cond delay="600"/>
                                  </p:stCondLst>
                                  <p:childTnLst>
                                    <p:set>
                                      <p:cBhvr>
                                        <p:cTn id="116" dur="1" fill="hold">
                                          <p:stCondLst>
                                            <p:cond delay="0"/>
                                          </p:stCondLst>
                                        </p:cTn>
                                        <p:tgtEl>
                                          <p:spTgt spid="8"/>
                                        </p:tgtEl>
                                        <p:attrNameLst>
                                          <p:attrName>style.visibility</p:attrName>
                                        </p:attrNameLst>
                                      </p:cBhvr>
                                      <p:to>
                                        <p:strVal val="visible"/>
                                      </p:to>
                                    </p:set>
                                    <p:anim calcmode="lin" valueType="num">
                                      <p:cBhvr>
                                        <p:cTn id="117" dur="500" fill="hold"/>
                                        <p:tgtEl>
                                          <p:spTgt spid="8"/>
                                        </p:tgtEl>
                                        <p:attrNameLst>
                                          <p:attrName>ppt_w</p:attrName>
                                        </p:attrNameLst>
                                      </p:cBhvr>
                                      <p:tavLst>
                                        <p:tav tm="0">
                                          <p:val>
                                            <p:fltVal val="0"/>
                                          </p:val>
                                        </p:tav>
                                        <p:tav tm="100000">
                                          <p:val>
                                            <p:strVal val="#ppt_w"/>
                                          </p:val>
                                        </p:tav>
                                      </p:tavLst>
                                    </p:anim>
                                    <p:anim calcmode="lin" valueType="num">
                                      <p:cBhvr>
                                        <p:cTn id="118" dur="500" fill="hold"/>
                                        <p:tgtEl>
                                          <p:spTgt spid="8"/>
                                        </p:tgtEl>
                                        <p:attrNameLst>
                                          <p:attrName>ppt_h</p:attrName>
                                        </p:attrNameLst>
                                      </p:cBhvr>
                                      <p:tavLst>
                                        <p:tav tm="0">
                                          <p:val>
                                            <p:fltVal val="0"/>
                                          </p:val>
                                        </p:tav>
                                        <p:tav tm="100000">
                                          <p:val>
                                            <p:strVal val="#ppt_h"/>
                                          </p:val>
                                        </p:tav>
                                      </p:tavLst>
                                    </p:anim>
                                    <p:animEffect transition="in" filter="fade">
                                      <p:cBhvr>
                                        <p:cTn id="119" dur="500"/>
                                        <p:tgtEl>
                                          <p:spTgt spid="8"/>
                                        </p:tgtEl>
                                      </p:cBhvr>
                                    </p:animEffect>
                                  </p:childTnLst>
                                </p:cTn>
                              </p:par>
                              <p:par>
                                <p:cTn id="120" presetID="42" presetClass="path" presetSubtype="0" fill="hold" nodeType="withEffect">
                                  <p:stCondLst>
                                    <p:cond delay="600"/>
                                  </p:stCondLst>
                                  <p:childTnLst>
                                    <p:animMotion origin="layout" path="M 3.61111E-6 -8.64198E-7 L -0.04757 0.38549 " pathEditMode="relative" rAng="0" ptsTypes="AA">
                                      <p:cBhvr>
                                        <p:cTn id="121" dur="500" spd="-100000" fill="hold"/>
                                        <p:tgtEl>
                                          <p:spTgt spid="8"/>
                                        </p:tgtEl>
                                        <p:attrNameLst>
                                          <p:attrName>ppt_x</p:attrName>
                                          <p:attrName>ppt_y</p:attrName>
                                        </p:attrNameLst>
                                      </p:cBhvr>
                                      <p:rCtr x="-23780000" y="192590002"/>
                                    </p:animMotion>
                                  </p:childTnLst>
                                </p:cTn>
                              </p:par>
                              <p:par>
                                <p:cTn id="122" presetID="1" presetClass="entr" presetSubtype="0" fill="hold" nodeType="withEffect">
                                  <p:stCondLst>
                                    <p:cond delay="0"/>
                                  </p:stCondLst>
                                  <p:childTnLst>
                                    <p:set>
                                      <p:cBhvr>
                                        <p:cTn id="123" dur="1" fill="hold">
                                          <p:stCondLst>
                                            <p:cond delay="0"/>
                                          </p:stCondLst>
                                        </p:cTn>
                                        <p:tgtEl>
                                          <p:spTgt spid="3"/>
                                        </p:tgtEl>
                                        <p:attrNameLst>
                                          <p:attrName>style.visibility</p:attrName>
                                        </p:attrNameLst>
                                      </p:cBhvr>
                                      <p:to>
                                        <p:strVal val="visible"/>
                                      </p:to>
                                    </p:set>
                                  </p:childTnLst>
                                </p:cTn>
                              </p:par>
                              <p:par>
                                <p:cTn id="124" presetID="42" presetClass="path" presetSubtype="0" fill="hold" nodeType="withEffect">
                                  <p:stCondLst>
                                    <p:cond delay="0"/>
                                  </p:stCondLst>
                                  <p:childTnLst>
                                    <p:animMotion origin="layout" path="M 0 -3.7037E-7 L -0.0875 0.25895 " pathEditMode="relative" rAng="0" ptsTypes="AA">
                                      <p:cBhvr>
                                        <p:cTn id="125" dur="500" spd="-100000" fill="hold"/>
                                        <p:tgtEl>
                                          <p:spTgt spid="3"/>
                                        </p:tgtEl>
                                        <p:attrNameLst>
                                          <p:attrName>ppt_x</p:attrName>
                                          <p:attrName>ppt_y</p:attrName>
                                        </p:attrNameLst>
                                      </p:cBhvr>
                                      <p:rCtr x="-43750000" y="129319995"/>
                                    </p:animMotion>
                                  </p:childTnLst>
                                </p:cTn>
                              </p:par>
                              <p:par>
                                <p:cTn id="126" presetID="53" presetClass="entr" presetSubtype="16" fill="hold" nodeType="withEffect">
                                  <p:stCondLst>
                                    <p:cond delay="0"/>
                                  </p:stCondLst>
                                  <p:childTnLst>
                                    <p:set>
                                      <p:cBhvr>
                                        <p:cTn id="127" dur="1" fill="hold">
                                          <p:stCondLst>
                                            <p:cond delay="0"/>
                                          </p:stCondLst>
                                        </p:cTn>
                                        <p:tgtEl>
                                          <p:spTgt spid="3"/>
                                        </p:tgtEl>
                                        <p:attrNameLst>
                                          <p:attrName>style.visibility</p:attrName>
                                        </p:attrNameLst>
                                      </p:cBhvr>
                                      <p:to>
                                        <p:strVal val="visible"/>
                                      </p:to>
                                    </p:set>
                                    <p:anim calcmode="lin" valueType="num">
                                      <p:cBhvr>
                                        <p:cTn id="128" dur="500" fill="hold"/>
                                        <p:tgtEl>
                                          <p:spTgt spid="3"/>
                                        </p:tgtEl>
                                        <p:attrNameLst>
                                          <p:attrName>ppt_w</p:attrName>
                                        </p:attrNameLst>
                                      </p:cBhvr>
                                      <p:tavLst>
                                        <p:tav tm="0">
                                          <p:val>
                                            <p:fltVal val="0"/>
                                          </p:val>
                                        </p:tav>
                                        <p:tav tm="100000">
                                          <p:val>
                                            <p:strVal val="#ppt_w"/>
                                          </p:val>
                                        </p:tav>
                                      </p:tavLst>
                                    </p:anim>
                                    <p:anim calcmode="lin" valueType="num">
                                      <p:cBhvr>
                                        <p:cTn id="129" dur="500" fill="hold"/>
                                        <p:tgtEl>
                                          <p:spTgt spid="3"/>
                                        </p:tgtEl>
                                        <p:attrNameLst>
                                          <p:attrName>ppt_h</p:attrName>
                                        </p:attrNameLst>
                                      </p:cBhvr>
                                      <p:tavLst>
                                        <p:tav tm="0">
                                          <p:val>
                                            <p:fltVal val="0"/>
                                          </p:val>
                                        </p:tav>
                                        <p:tav tm="100000">
                                          <p:val>
                                            <p:strVal val="#ppt_h"/>
                                          </p:val>
                                        </p:tav>
                                      </p:tavLst>
                                    </p:anim>
                                    <p:animEffect transition="in" filter="fade">
                                      <p:cBhvr>
                                        <p:cTn id="130" dur="500"/>
                                        <p:tgtEl>
                                          <p:spTgt spid="3"/>
                                        </p:tgtEl>
                                      </p:cBhvr>
                                    </p:animEffect>
                                  </p:childTnLst>
                                </p:cTn>
                              </p:par>
                              <p:par>
                                <p:cTn id="131" presetID="1" presetClass="entr" presetSubtype="0" fill="hold" nodeType="withEffect">
                                  <p:stCondLst>
                                    <p:cond delay="400"/>
                                  </p:stCondLst>
                                  <p:childTnLst>
                                    <p:set>
                                      <p:cBhvr>
                                        <p:cTn id="132" dur="1" fill="hold">
                                          <p:stCondLst>
                                            <p:cond delay="0"/>
                                          </p:stCondLst>
                                        </p:cTn>
                                        <p:tgtEl>
                                          <p:spTgt spid="10"/>
                                        </p:tgtEl>
                                        <p:attrNameLst>
                                          <p:attrName>style.visibility</p:attrName>
                                        </p:attrNameLst>
                                      </p:cBhvr>
                                      <p:to>
                                        <p:strVal val="visible"/>
                                      </p:to>
                                    </p:set>
                                  </p:childTnLst>
                                </p:cTn>
                              </p:par>
                              <p:par>
                                <p:cTn id="133" presetID="53" presetClass="entr" presetSubtype="16" fill="hold" nodeType="withEffect">
                                  <p:stCondLst>
                                    <p:cond delay="400"/>
                                  </p:stCondLst>
                                  <p:childTnLst>
                                    <p:set>
                                      <p:cBhvr>
                                        <p:cTn id="134" dur="1" fill="hold">
                                          <p:stCondLst>
                                            <p:cond delay="0"/>
                                          </p:stCondLst>
                                        </p:cTn>
                                        <p:tgtEl>
                                          <p:spTgt spid="10"/>
                                        </p:tgtEl>
                                        <p:attrNameLst>
                                          <p:attrName>style.visibility</p:attrName>
                                        </p:attrNameLst>
                                      </p:cBhvr>
                                      <p:to>
                                        <p:strVal val="visible"/>
                                      </p:to>
                                    </p:set>
                                    <p:anim calcmode="lin" valueType="num">
                                      <p:cBhvr>
                                        <p:cTn id="135" dur="500" fill="hold"/>
                                        <p:tgtEl>
                                          <p:spTgt spid="10"/>
                                        </p:tgtEl>
                                        <p:attrNameLst>
                                          <p:attrName>ppt_w</p:attrName>
                                        </p:attrNameLst>
                                      </p:cBhvr>
                                      <p:tavLst>
                                        <p:tav tm="0">
                                          <p:val>
                                            <p:fltVal val="0"/>
                                          </p:val>
                                        </p:tav>
                                        <p:tav tm="100000">
                                          <p:val>
                                            <p:strVal val="#ppt_w"/>
                                          </p:val>
                                        </p:tav>
                                      </p:tavLst>
                                    </p:anim>
                                    <p:anim calcmode="lin" valueType="num">
                                      <p:cBhvr>
                                        <p:cTn id="136" dur="500" fill="hold"/>
                                        <p:tgtEl>
                                          <p:spTgt spid="10"/>
                                        </p:tgtEl>
                                        <p:attrNameLst>
                                          <p:attrName>ppt_h</p:attrName>
                                        </p:attrNameLst>
                                      </p:cBhvr>
                                      <p:tavLst>
                                        <p:tav tm="0">
                                          <p:val>
                                            <p:fltVal val="0"/>
                                          </p:val>
                                        </p:tav>
                                        <p:tav tm="100000">
                                          <p:val>
                                            <p:strVal val="#ppt_h"/>
                                          </p:val>
                                        </p:tav>
                                      </p:tavLst>
                                    </p:anim>
                                    <p:animEffect transition="in" filter="fade">
                                      <p:cBhvr>
                                        <p:cTn id="137" dur="500"/>
                                        <p:tgtEl>
                                          <p:spTgt spid="10"/>
                                        </p:tgtEl>
                                      </p:cBhvr>
                                    </p:animEffect>
                                  </p:childTnLst>
                                </p:cTn>
                              </p:par>
                              <p:par>
                                <p:cTn id="138" presetID="42" presetClass="path" presetSubtype="0" fill="hold" nodeType="withEffect">
                                  <p:stCondLst>
                                    <p:cond delay="400"/>
                                  </p:stCondLst>
                                  <p:childTnLst>
                                    <p:animMotion origin="layout" path="M 1.38889E-6 -4.93827E-7 L -0.18368 0.37438 " pathEditMode="relative" rAng="0" ptsTypes="AA">
                                      <p:cBhvr>
                                        <p:cTn id="139" dur="500" spd="-100000" fill="hold"/>
                                        <p:tgtEl>
                                          <p:spTgt spid="10"/>
                                        </p:tgtEl>
                                        <p:attrNameLst>
                                          <p:attrName>ppt_x</p:attrName>
                                          <p:attrName>ppt_y</p:attrName>
                                        </p:attrNameLst>
                                      </p:cBhvr>
                                      <p:rCtr x="-91840002" y="187040002"/>
                                    </p:animMotion>
                                  </p:childTnLst>
                                </p:cTn>
                              </p:par>
                              <p:par>
                                <p:cTn id="140" presetID="1" presetClass="entr" presetSubtype="0" fill="hold" grpId="0" nodeType="withEffect">
                                  <p:stCondLst>
                                    <p:cond delay="600"/>
                                  </p:stCondLst>
                                  <p:childTnLst>
                                    <p:set>
                                      <p:cBhvr>
                                        <p:cTn id="141" dur="1" fill="hold">
                                          <p:stCondLst>
                                            <p:cond delay="0"/>
                                          </p:stCondLst>
                                        </p:cTn>
                                        <p:tgtEl>
                                          <p:spTgt spid="348"/>
                                        </p:tgtEl>
                                        <p:attrNameLst>
                                          <p:attrName>style.visibility</p:attrName>
                                        </p:attrNameLst>
                                      </p:cBhvr>
                                      <p:to>
                                        <p:strVal val="visible"/>
                                      </p:to>
                                    </p:set>
                                  </p:childTnLst>
                                </p:cTn>
                              </p:par>
                              <p:par>
                                <p:cTn id="142" presetID="53" presetClass="entr" presetSubtype="16" fill="hold" grpId="1" nodeType="withEffect">
                                  <p:stCondLst>
                                    <p:cond delay="600"/>
                                  </p:stCondLst>
                                  <p:childTnLst>
                                    <p:set>
                                      <p:cBhvr>
                                        <p:cTn id="143" dur="1" fill="hold">
                                          <p:stCondLst>
                                            <p:cond delay="0"/>
                                          </p:stCondLst>
                                        </p:cTn>
                                        <p:tgtEl>
                                          <p:spTgt spid="348"/>
                                        </p:tgtEl>
                                        <p:attrNameLst>
                                          <p:attrName>style.visibility</p:attrName>
                                        </p:attrNameLst>
                                      </p:cBhvr>
                                      <p:to>
                                        <p:strVal val="visible"/>
                                      </p:to>
                                    </p:set>
                                    <p:anim calcmode="lin" valueType="num">
                                      <p:cBhvr>
                                        <p:cTn id="144" dur="500" fill="hold"/>
                                        <p:tgtEl>
                                          <p:spTgt spid="348"/>
                                        </p:tgtEl>
                                        <p:attrNameLst>
                                          <p:attrName>ppt_w</p:attrName>
                                        </p:attrNameLst>
                                      </p:cBhvr>
                                      <p:tavLst>
                                        <p:tav tm="0">
                                          <p:val>
                                            <p:fltVal val="0"/>
                                          </p:val>
                                        </p:tav>
                                        <p:tav tm="100000">
                                          <p:val>
                                            <p:strVal val="#ppt_w"/>
                                          </p:val>
                                        </p:tav>
                                      </p:tavLst>
                                    </p:anim>
                                    <p:anim calcmode="lin" valueType="num">
                                      <p:cBhvr>
                                        <p:cTn id="145" dur="500" fill="hold"/>
                                        <p:tgtEl>
                                          <p:spTgt spid="348"/>
                                        </p:tgtEl>
                                        <p:attrNameLst>
                                          <p:attrName>ppt_h</p:attrName>
                                        </p:attrNameLst>
                                      </p:cBhvr>
                                      <p:tavLst>
                                        <p:tav tm="0">
                                          <p:val>
                                            <p:fltVal val="0"/>
                                          </p:val>
                                        </p:tav>
                                        <p:tav tm="100000">
                                          <p:val>
                                            <p:strVal val="#ppt_h"/>
                                          </p:val>
                                        </p:tav>
                                      </p:tavLst>
                                    </p:anim>
                                    <p:animEffect transition="in" filter="fade">
                                      <p:cBhvr>
                                        <p:cTn id="146" dur="500"/>
                                        <p:tgtEl>
                                          <p:spTgt spid="348"/>
                                        </p:tgtEl>
                                      </p:cBhvr>
                                    </p:animEffect>
                                  </p:childTnLst>
                                </p:cTn>
                              </p:par>
                              <p:par>
                                <p:cTn id="147" presetID="42" presetClass="path" presetSubtype="0" fill="hold" grpId="2" nodeType="withEffect">
                                  <p:stCondLst>
                                    <p:cond delay="600"/>
                                  </p:stCondLst>
                                  <p:childTnLst>
                                    <p:animMotion origin="layout" path="M -3.33333E-6 2.46914E-7 L -0.19878 0.28333 " pathEditMode="relative" rAng="0" ptsTypes="AA">
                                      <p:cBhvr>
                                        <p:cTn id="148" dur="500" spd="-100000" fill="hold"/>
                                        <p:tgtEl>
                                          <p:spTgt spid="348"/>
                                        </p:tgtEl>
                                        <p:attrNameLst>
                                          <p:attrName>ppt_x</p:attrName>
                                          <p:attrName>ppt_y</p:attrName>
                                        </p:attrNameLst>
                                      </p:cBhvr>
                                      <p:rCtr x="-99479999" y="141669995"/>
                                    </p:animMotion>
                                  </p:childTnLst>
                                </p:cTn>
                              </p:par>
                            </p:childTnLst>
                          </p:cTn>
                        </p:par>
                        <p:par>
                          <p:cTn id="149" fill="hold">
                            <p:stCondLst>
                              <p:cond delay="200"/>
                            </p:stCondLst>
                            <p:childTnLst>
                              <p:par>
                                <p:cTn id="150" presetID="50" presetClass="entr" presetSubtype="0" decel="100000" fill="hold" nodeType="afterEffect">
                                  <p:stCondLst>
                                    <p:cond delay="0"/>
                                  </p:stCondLst>
                                  <p:childTnLst>
                                    <p:set>
                                      <p:cBhvr>
                                        <p:cTn id="151" dur="1" fill="hold">
                                          <p:stCondLst>
                                            <p:cond delay="0"/>
                                          </p:stCondLst>
                                        </p:cTn>
                                        <p:tgtEl>
                                          <p:spTgt spid="374"/>
                                        </p:tgtEl>
                                        <p:attrNameLst>
                                          <p:attrName>style.visibility</p:attrName>
                                        </p:attrNameLst>
                                      </p:cBhvr>
                                      <p:to>
                                        <p:strVal val="visible"/>
                                      </p:to>
                                    </p:set>
                                    <p:anim calcmode="lin" valueType="num">
                                      <p:cBhvr>
                                        <p:cTn id="152" dur="1000" fill="hold"/>
                                        <p:tgtEl>
                                          <p:spTgt spid="374"/>
                                        </p:tgtEl>
                                        <p:attrNameLst>
                                          <p:attrName>ppt_w</p:attrName>
                                        </p:attrNameLst>
                                      </p:cBhvr>
                                      <p:tavLst>
                                        <p:tav tm="0">
                                          <p:val>
                                            <p:strVal val="#ppt_w+.3"/>
                                          </p:val>
                                        </p:tav>
                                        <p:tav tm="100000">
                                          <p:val>
                                            <p:strVal val="#ppt_w"/>
                                          </p:val>
                                        </p:tav>
                                      </p:tavLst>
                                    </p:anim>
                                    <p:anim calcmode="lin" valueType="num">
                                      <p:cBhvr>
                                        <p:cTn id="153" dur="1000" fill="hold"/>
                                        <p:tgtEl>
                                          <p:spTgt spid="374"/>
                                        </p:tgtEl>
                                        <p:attrNameLst>
                                          <p:attrName>ppt_h</p:attrName>
                                        </p:attrNameLst>
                                      </p:cBhvr>
                                      <p:tavLst>
                                        <p:tav tm="0">
                                          <p:val>
                                            <p:strVal val="#ppt_h"/>
                                          </p:val>
                                        </p:tav>
                                        <p:tav tm="100000">
                                          <p:val>
                                            <p:strVal val="#ppt_h"/>
                                          </p:val>
                                        </p:tav>
                                      </p:tavLst>
                                    </p:anim>
                                    <p:animEffect transition="in" filter="fade">
                                      <p:cBhvr>
                                        <p:cTn id="154" dur="1000"/>
                                        <p:tgtEl>
                                          <p:spTgt spid="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 grpId="0" animBg="1"/>
      <p:bldP spid="334" grpId="1" animBg="1"/>
      <p:bldP spid="334" grpId="2" animBg="1"/>
      <p:bldP spid="335" grpId="0" animBg="1"/>
      <p:bldP spid="335" grpId="1" animBg="1"/>
      <p:bldP spid="335" grpId="2" animBg="1"/>
      <p:bldP spid="348" grpId="0" animBg="1"/>
      <p:bldP spid="348" grpId="1" animBg="1"/>
      <p:bldP spid="348" grpId="2" animBg="1"/>
      <p:bldP spid="349" grpId="0" animBg="1"/>
      <p:bldP spid="349" grpId="1" animBg="1"/>
      <p:bldP spid="349" grpId="2" animBg="1"/>
      <p:bldP spid="356" grpId="0" animBg="1"/>
      <p:bldP spid="356" grpId="1" animBg="1"/>
      <p:bldP spid="356" grpId="2" animBg="1"/>
      <p:bldP spid="366" grpId="0" animBg="1"/>
      <p:bldP spid="366" grpId="1" animBg="1"/>
      <p:bldP spid="366" grpId="2" animBg="1"/>
      <p:bldP spid="373" grpId="0" animBg="1"/>
      <p:bldP spid="373" grpId="1" animBg="1"/>
      <p:bldP spid="373" grpId="2"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楷体" panose="02010609060101010101" pitchFamily="49" charset="-122"/>
                <a:ea typeface="楷体" panose="02010609060101010101" pitchFamily="49" charset="-122"/>
              </a:rPr>
              <a:t>1.7 </a:t>
            </a:r>
            <a:r>
              <a:rPr lang="zh-CN" altLang="en-US" b="1" dirty="0">
                <a:latin typeface="楷体" panose="02010609060101010101" pitchFamily="49" charset="-122"/>
                <a:ea typeface="楷体" panose="02010609060101010101" pitchFamily="49" charset="-122"/>
              </a:rPr>
              <a:t>公共财政收入与支出</a:t>
            </a:r>
          </a:p>
        </p:txBody>
      </p:sp>
      <p:pic>
        <p:nvPicPr>
          <p:cNvPr id="4" name="图片 3"/>
          <p:cNvPicPr>
            <a:picLocks noChangeAspect="1"/>
          </p:cNvPicPr>
          <p:nvPr/>
        </p:nvPicPr>
        <p:blipFill>
          <a:blip r:embed="rId2"/>
          <a:stretch>
            <a:fillRect/>
          </a:stretch>
        </p:blipFill>
        <p:spPr>
          <a:xfrm>
            <a:off x="543561" y="1000761"/>
            <a:ext cx="8080375" cy="4856480"/>
          </a:xfrm>
          <a:prstGeom prst="rect">
            <a:avLst/>
          </a:prstGeom>
        </p:spPr>
      </p:pic>
    </p:spTree>
  </p:cSld>
  <p:clrMapOvr>
    <a:masterClrMapping/>
  </p:clrMapOvr>
  <p:transition spd="slow" advTm="1000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楷体" panose="02010609060101010101" pitchFamily="49" charset="-122"/>
                <a:ea typeface="楷体" panose="02010609060101010101" pitchFamily="49" charset="-122"/>
              </a:rPr>
              <a:t>1.8 </a:t>
            </a:r>
            <a:r>
              <a:rPr lang="zh-CN" altLang="en-US" b="1" dirty="0">
                <a:latin typeface="楷体" panose="02010609060101010101" pitchFamily="49" charset="-122"/>
                <a:ea typeface="楷体" panose="02010609060101010101" pitchFamily="49" charset="-122"/>
              </a:rPr>
              <a:t>公共财政收入与支出</a:t>
            </a:r>
          </a:p>
        </p:txBody>
      </p:sp>
      <p:pic>
        <p:nvPicPr>
          <p:cNvPr id="3" name="图片 2"/>
          <p:cNvPicPr>
            <a:picLocks noChangeAspect="1"/>
          </p:cNvPicPr>
          <p:nvPr/>
        </p:nvPicPr>
        <p:blipFill>
          <a:blip r:embed="rId2"/>
          <a:stretch>
            <a:fillRect/>
          </a:stretch>
        </p:blipFill>
        <p:spPr>
          <a:xfrm>
            <a:off x="559435" y="1714501"/>
            <a:ext cx="6943090" cy="2823210"/>
          </a:xfrm>
          <a:prstGeom prst="rect">
            <a:avLst/>
          </a:prstGeom>
        </p:spPr>
      </p:pic>
      <p:pic>
        <p:nvPicPr>
          <p:cNvPr id="5" name="图片 4"/>
          <p:cNvPicPr>
            <a:picLocks noChangeAspect="1"/>
          </p:cNvPicPr>
          <p:nvPr/>
        </p:nvPicPr>
        <p:blipFill>
          <a:blip r:embed="rId3"/>
          <a:stretch>
            <a:fillRect/>
          </a:stretch>
        </p:blipFill>
        <p:spPr>
          <a:xfrm>
            <a:off x="1702439" y="4537710"/>
            <a:ext cx="5305425" cy="952500"/>
          </a:xfrm>
          <a:prstGeom prst="rect">
            <a:avLst/>
          </a:prstGeom>
        </p:spPr>
      </p:pic>
    </p:spTree>
  </p:cSld>
  <p:clrMapOvr>
    <a:masterClrMapping/>
  </p:clrMapOvr>
  <p:transition spd="slow" advTm="1000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楷体" panose="02010609060101010101" pitchFamily="49" charset="-122"/>
                <a:ea typeface="楷体" panose="02010609060101010101" pitchFamily="49" charset="-122"/>
              </a:rPr>
              <a:t>1.9 </a:t>
            </a:r>
            <a:r>
              <a:rPr lang="zh-CN" altLang="en-US" b="1" dirty="0" smtClean="0">
                <a:latin typeface="楷体" panose="02010609060101010101" pitchFamily="49" charset="-122"/>
                <a:ea typeface="楷体" panose="02010609060101010101" pitchFamily="49" charset="-122"/>
              </a:rPr>
              <a:t>公共财政收入与支出同比</a:t>
            </a:r>
            <a:endParaRPr lang="zh-CN" altLang="en-US" b="1" dirty="0">
              <a:latin typeface="楷体" panose="02010609060101010101" pitchFamily="49" charset="-122"/>
              <a:ea typeface="楷体" panose="02010609060101010101" pitchFamily="49" charset="-122"/>
            </a:endParaRPr>
          </a:p>
        </p:txBody>
      </p:sp>
      <p:sp>
        <p:nvSpPr>
          <p:cNvPr id="4" name="文本框 3"/>
          <p:cNvSpPr txBox="1"/>
          <p:nvPr/>
        </p:nvSpPr>
        <p:spPr>
          <a:xfrm>
            <a:off x="9118750" y="2420888"/>
            <a:ext cx="1656185" cy="1477328"/>
          </a:xfrm>
          <a:prstGeom prst="rect">
            <a:avLst/>
          </a:prstGeom>
          <a:noFill/>
        </p:spPr>
        <p:txBody>
          <a:bodyPr wrap="square" lIns="0" tIns="0" rIns="0" bIns="0" rtlCol="0">
            <a:spAutoFit/>
          </a:bodyPr>
          <a:lstStyle/>
          <a:p>
            <a:pPr>
              <a:lnSpc>
                <a:spcPct val="150000"/>
              </a:lnSpc>
            </a:pPr>
            <a:r>
              <a:rPr lang="en-US" altLang="zh-CN" sz="1600" b="1" dirty="0">
                <a:solidFill>
                  <a:schemeClr val="accent6"/>
                </a:solidFill>
                <a:latin typeface="微软雅黑" panose="020B0503020204020204" pitchFamily="34" charset="-122"/>
                <a:ea typeface="微软雅黑" panose="020B0503020204020204" pitchFamily="34" charset="-122"/>
              </a:rPr>
              <a:t>17</a:t>
            </a:r>
            <a:r>
              <a:rPr lang="zh-CN" altLang="en-US" sz="1600" b="1" dirty="0">
                <a:solidFill>
                  <a:schemeClr val="accent6"/>
                </a:solidFill>
                <a:latin typeface="微软雅黑" panose="020B0503020204020204" pitchFamily="34" charset="-122"/>
                <a:ea typeface="微软雅黑" panose="020B0503020204020204" pitchFamily="34" charset="-122"/>
              </a:rPr>
              <a:t>四季度，财政收入同比下降</a:t>
            </a:r>
            <a:r>
              <a:rPr lang="en-US" altLang="zh-CN" sz="1600" b="1" dirty="0">
                <a:solidFill>
                  <a:schemeClr val="accent6"/>
                </a:solidFill>
                <a:latin typeface="微软雅黑" panose="020B0503020204020204" pitchFamily="34" charset="-122"/>
                <a:ea typeface="微软雅黑" panose="020B0503020204020204" pitchFamily="34" charset="-122"/>
              </a:rPr>
              <a:t>1.4%</a:t>
            </a:r>
            <a:r>
              <a:rPr lang="zh-CN" altLang="en-US" sz="1600" b="1" dirty="0">
                <a:solidFill>
                  <a:schemeClr val="accent6"/>
                </a:solidFill>
                <a:latin typeface="微软雅黑" panose="020B0503020204020204" pitchFamily="34" charset="-122"/>
                <a:ea typeface="微软雅黑" panose="020B0503020204020204" pitchFamily="34" charset="-122"/>
              </a:rPr>
              <a:t>，财政支出同比下降</a:t>
            </a:r>
            <a:r>
              <a:rPr lang="en-US" altLang="zh-CN" sz="1600" b="1" dirty="0">
                <a:solidFill>
                  <a:schemeClr val="accent6"/>
                </a:solidFill>
                <a:latin typeface="微软雅黑" panose="020B0503020204020204" pitchFamily="34" charset="-122"/>
                <a:ea typeface="微软雅黑" panose="020B0503020204020204" pitchFamily="34" charset="-122"/>
              </a:rPr>
              <a:t>8.29%</a:t>
            </a:r>
            <a:endParaRPr lang="zh-CN" altLang="en-US" sz="1600" b="1" dirty="0">
              <a:solidFill>
                <a:schemeClr val="accent6"/>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592454" y="909321"/>
            <a:ext cx="6936740" cy="4533900"/>
          </a:xfrm>
          <a:prstGeom prst="rect">
            <a:avLst/>
          </a:prstGeom>
        </p:spPr>
      </p:pic>
    </p:spTree>
  </p:cSld>
  <p:clrMapOvr>
    <a:overrideClrMapping bg1="lt1" tx1="dk1" bg2="lt2" tx2="dk2" accent1="accent1" accent2="accent2" accent3="accent3" accent4="accent4" accent5="accent5" accent6="accent6" hlink="hlink" folHlink="folHlink"/>
  </p:clrMapOvr>
  <p:transition spd="slow" advTm="1000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淘宝店chenying0907出品 1"/>
          <p:cNvSpPr/>
          <p:nvPr/>
        </p:nvSpPr>
        <p:spPr>
          <a:xfrm>
            <a:off x="2" y="1831975"/>
            <a:ext cx="12190413" cy="35258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8" tIns="60957" rIns="121918" bIns="60957" anchor="ctr"/>
          <a:lstStyle/>
          <a:p>
            <a:pPr algn="ctr" eaLnBrk="1" hangingPunct="1">
              <a:defRPr/>
            </a:pPr>
            <a:endParaRPr lang="zh-CN" altLang="en-US"/>
          </a:p>
        </p:txBody>
      </p:sp>
      <p:sp>
        <p:nvSpPr>
          <p:cNvPr id="3" name="TextBox 11"/>
          <p:cNvSpPr txBox="1">
            <a:spLocks noChangeArrowheads="1"/>
          </p:cNvSpPr>
          <p:nvPr/>
        </p:nvSpPr>
        <p:spPr bwMode="auto">
          <a:xfrm>
            <a:off x="2877801" y="2394399"/>
            <a:ext cx="7880350" cy="2431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8" tIns="60957" rIns="121918" bIns="60957">
            <a:spAutoFit/>
          </a:bodyPr>
          <a:lstStyle>
            <a:lvl1pPr marL="342900" indent="-342900">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lvl="1" indent="0" eaLnBrk="1" hangingPunct="1"/>
            <a:r>
              <a:rPr lang="en-US" altLang="zh-CN" sz="2701" b="1" dirty="0">
                <a:solidFill>
                  <a:schemeClr val="bg1"/>
                </a:solidFill>
                <a:latin typeface="华文楷体" panose="02010600040101010101" pitchFamily="2" charset="-122"/>
                <a:ea typeface="华文楷体" panose="02010600040101010101" pitchFamily="2" charset="-122"/>
              </a:rPr>
              <a:t>SECTION 2</a:t>
            </a:r>
          </a:p>
          <a:p>
            <a:pPr marL="0" lvl="1" indent="0" eaLnBrk="1" hangingPunct="1"/>
            <a:endParaRPr lang="en-US" altLang="zh-CN" sz="2701" dirty="0">
              <a:solidFill>
                <a:schemeClr val="bg1"/>
              </a:solidFill>
              <a:latin typeface="华文楷体" panose="02010600040101010101" pitchFamily="2" charset="-122"/>
              <a:ea typeface="华文楷体" panose="02010600040101010101" pitchFamily="2" charset="-122"/>
            </a:endParaRPr>
          </a:p>
          <a:p>
            <a:pPr marL="0" lvl="1" indent="0" eaLnBrk="1" hangingPunct="1"/>
            <a:r>
              <a:rPr lang="zh-CN" altLang="en-US" sz="4800" dirty="0">
                <a:solidFill>
                  <a:schemeClr val="bg1"/>
                </a:solidFill>
                <a:latin typeface="华文楷体" panose="02010600040101010101" pitchFamily="2" charset="-122"/>
                <a:ea typeface="华文楷体" panose="02010600040101010101" pitchFamily="2" charset="-122"/>
              </a:rPr>
              <a:t>       物价</a:t>
            </a:r>
            <a:endParaRPr lang="en-US" altLang="zh-CN" sz="4800" dirty="0">
              <a:solidFill>
                <a:schemeClr val="bg1"/>
              </a:solidFill>
              <a:latin typeface="华文楷体" panose="02010600040101010101" pitchFamily="2" charset="-122"/>
              <a:ea typeface="华文楷体" panose="02010600040101010101" pitchFamily="2" charset="-122"/>
            </a:endParaRPr>
          </a:p>
          <a:p>
            <a:pPr marL="0" lvl="1" indent="0" eaLnBrk="1" hangingPunct="1"/>
            <a:endParaRPr lang="en-US" altLang="zh-CN" sz="4800" b="1" dirty="0">
              <a:solidFill>
                <a:schemeClr val="bg1"/>
              </a:solidFill>
              <a:latin typeface="华文楷体" panose="02010600040101010101" pitchFamily="2" charset="-122"/>
              <a:ea typeface="华文楷体" panose="02010600040101010101" pitchFamily="2" charset="-122"/>
            </a:endParaRPr>
          </a:p>
        </p:txBody>
      </p:sp>
      <p:cxnSp>
        <p:nvCxnSpPr>
          <p:cNvPr id="4" name="淘宝店chenying0907出品 3"/>
          <p:cNvCxnSpPr/>
          <p:nvPr/>
        </p:nvCxnSpPr>
        <p:spPr>
          <a:xfrm flipV="1">
            <a:off x="2531138" y="2556365"/>
            <a:ext cx="0" cy="2566987"/>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TextBox 13"/>
          <p:cNvSpPr txBox="1">
            <a:spLocks noChangeArrowheads="1"/>
          </p:cNvSpPr>
          <p:nvPr/>
        </p:nvSpPr>
        <p:spPr bwMode="auto">
          <a:xfrm>
            <a:off x="969489" y="4383363"/>
            <a:ext cx="1203325"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099" dirty="0">
                <a:solidFill>
                  <a:schemeClr val="bg1"/>
                </a:solidFill>
                <a:latin typeface="华文楷体" panose="02010600040101010101" pitchFamily="2" charset="-122"/>
                <a:ea typeface="华文楷体" panose="02010600040101010101" pitchFamily="2" charset="-122"/>
              </a:rPr>
              <a:t>PART 02</a:t>
            </a:r>
          </a:p>
        </p:txBody>
      </p:sp>
      <p:grpSp>
        <p:nvGrpSpPr>
          <p:cNvPr id="6" name="淘宝店chenying0907出品 5"/>
          <p:cNvGrpSpPr/>
          <p:nvPr/>
        </p:nvGrpSpPr>
        <p:grpSpPr>
          <a:xfrm>
            <a:off x="8598255" y="-1038699"/>
            <a:ext cx="1572170" cy="1572740"/>
            <a:chOff x="304800" y="673100"/>
            <a:chExt cx="4000500" cy="4000500"/>
          </a:xfrm>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kern="0">
                <a:solidFill>
                  <a:sysClr val="windowText" lastClr="000000"/>
                </a:solidFill>
                <a:latin typeface="Calibri" panose="020F0502020204030204"/>
                <a:ea typeface="宋体" panose="02010600030101010101" pitchFamily="2" charset="-122"/>
              </a:endParaRPr>
            </a:p>
          </p:txBody>
        </p:sp>
        <p:sp>
          <p:nvSpPr>
            <p:cNvPr id="8" name="淘宝店chenying0907出品 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9" name="淘宝店chenying0907出品 8"/>
          <p:cNvGrpSpPr/>
          <p:nvPr/>
        </p:nvGrpSpPr>
        <p:grpSpPr>
          <a:xfrm>
            <a:off x="6562317" y="-378556"/>
            <a:ext cx="840197" cy="840501"/>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11" name="淘宝店chenying0907出品 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12" name="淘宝店chenying0907出品 11"/>
          <p:cNvGrpSpPr/>
          <p:nvPr/>
        </p:nvGrpSpPr>
        <p:grpSpPr>
          <a:xfrm>
            <a:off x="7467251" y="41696"/>
            <a:ext cx="1187204" cy="1187635"/>
            <a:chOff x="304800" y="673100"/>
            <a:chExt cx="4000500" cy="4000500"/>
          </a:xfrm>
          <a:effectLst>
            <a:outerShdw blurRad="444500" dist="2540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14" name="淘宝店chenying0907出品 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15" name="淘宝店chenying0907出品 14"/>
          <p:cNvGrpSpPr/>
          <p:nvPr/>
        </p:nvGrpSpPr>
        <p:grpSpPr>
          <a:xfrm>
            <a:off x="10563519" y="-211533"/>
            <a:ext cx="914281" cy="914612"/>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7" name="淘宝店chenying0907出品 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18" name="淘宝店chenying0907出品 17"/>
          <p:cNvGrpSpPr/>
          <p:nvPr/>
        </p:nvGrpSpPr>
        <p:grpSpPr>
          <a:xfrm>
            <a:off x="1021964" y="6722209"/>
            <a:ext cx="785040" cy="785323"/>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20" name="淘宝店chenying0907出品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21" name="淘宝店chenying0907出品 20"/>
          <p:cNvGrpSpPr/>
          <p:nvPr/>
        </p:nvGrpSpPr>
        <p:grpSpPr>
          <a:xfrm>
            <a:off x="5283573" y="6041202"/>
            <a:ext cx="336611" cy="336734"/>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23" name="淘宝店chenying0907出品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24" name="淘宝店chenying0907出品 23"/>
          <p:cNvGrpSpPr/>
          <p:nvPr/>
        </p:nvGrpSpPr>
        <p:grpSpPr>
          <a:xfrm>
            <a:off x="4241854" y="5770738"/>
            <a:ext cx="705342" cy="705598"/>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26" name="淘宝店chenying0907出品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27" name="淘宝店chenying0907出品 26"/>
          <p:cNvGrpSpPr/>
          <p:nvPr/>
        </p:nvGrpSpPr>
        <p:grpSpPr>
          <a:xfrm>
            <a:off x="11503820" y="-1412102"/>
            <a:ext cx="1572170" cy="1572739"/>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kern="0">
                <a:solidFill>
                  <a:sysClr val="windowText" lastClr="000000"/>
                </a:solidFill>
                <a:latin typeface="Calibri" panose="020F0502020204030204"/>
                <a:ea typeface="宋体" panose="02010600030101010101" pitchFamily="2" charset="-122"/>
              </a:endParaRPr>
            </a:p>
          </p:txBody>
        </p:sp>
        <p:sp>
          <p:nvSpPr>
            <p:cNvPr id="29" name="淘宝店chenying0907出品 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30" name="淘宝店chenying0907出品 29"/>
          <p:cNvGrpSpPr/>
          <p:nvPr/>
        </p:nvGrpSpPr>
        <p:grpSpPr>
          <a:xfrm>
            <a:off x="11538135" y="554325"/>
            <a:ext cx="297401" cy="297509"/>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32" name="淘宝店chenying0907出品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33" name="淘宝店chenying0907出品 32"/>
          <p:cNvGrpSpPr/>
          <p:nvPr/>
        </p:nvGrpSpPr>
        <p:grpSpPr>
          <a:xfrm>
            <a:off x="2590964" y="6276311"/>
            <a:ext cx="1572170" cy="1572740"/>
            <a:chOff x="304800" y="673100"/>
            <a:chExt cx="4000500" cy="4000500"/>
          </a:xfrm>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kern="0">
                <a:solidFill>
                  <a:sysClr val="windowText" lastClr="000000"/>
                </a:solidFill>
                <a:latin typeface="Calibri" panose="020F0502020204030204"/>
                <a:ea typeface="宋体" panose="02010600030101010101" pitchFamily="2" charset="-122"/>
              </a:endParaRPr>
            </a:p>
          </p:txBody>
        </p:sp>
        <p:sp>
          <p:nvSpPr>
            <p:cNvPr id="35" name="淘宝店chenying0907出品 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36" name="淘宝店chenying0907出品 35"/>
          <p:cNvGrpSpPr/>
          <p:nvPr/>
        </p:nvGrpSpPr>
        <p:grpSpPr>
          <a:xfrm>
            <a:off x="1700336" y="6143616"/>
            <a:ext cx="693499" cy="693750"/>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38" name="淘宝店chenying0907出品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39" name="淘宝店chenying0907出品 38"/>
          <p:cNvGrpSpPr/>
          <p:nvPr/>
        </p:nvGrpSpPr>
        <p:grpSpPr>
          <a:xfrm>
            <a:off x="388122" y="6563867"/>
            <a:ext cx="422449" cy="42260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41" name="淘宝店chenying0907出品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42" name="淘宝店chenying0907出品 41"/>
          <p:cNvGrpSpPr/>
          <p:nvPr/>
        </p:nvGrpSpPr>
        <p:grpSpPr>
          <a:xfrm>
            <a:off x="156199" y="6319399"/>
            <a:ext cx="211224" cy="211300"/>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44" name="淘宝店chenying0907出品 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45" name="淘宝店chenying0907出品 44"/>
          <p:cNvGrpSpPr/>
          <p:nvPr/>
        </p:nvGrpSpPr>
        <p:grpSpPr bwMode="auto">
          <a:xfrm>
            <a:off x="760413" y="2792412"/>
            <a:ext cx="1393825" cy="1393825"/>
            <a:chOff x="3688998" y="918307"/>
            <a:chExt cx="1146646" cy="1146646"/>
          </a:xfrm>
        </p:grpSpPr>
        <p:grpSp>
          <p:nvGrpSpPr>
            <p:cNvPr id="19475" name="淘宝店chenying0907出品 3"/>
            <p:cNvGrpSpPr/>
            <p:nvPr/>
          </p:nvGrpSpPr>
          <p:grpSpPr bwMode="auto">
            <a:xfrm>
              <a:off x="3688998" y="918307"/>
              <a:ext cx="1146646" cy="1146646"/>
              <a:chOff x="13242434" y="4083685"/>
              <a:chExt cx="2642282" cy="2642282"/>
            </a:xfrm>
          </p:grpSpPr>
          <p:sp>
            <p:nvSpPr>
              <p:cNvPr id="48" name="淘宝店chenying0907出品 47"/>
              <p:cNvSpPr>
                <a:spLocks noChangeArrowheads="1"/>
              </p:cNvSpPr>
              <p:nvPr/>
            </p:nvSpPr>
            <p:spPr bwMode="auto">
              <a:xfrm>
                <a:off x="13242434" y="4083685"/>
                <a:ext cx="2642282" cy="2642282"/>
              </a:xfrm>
              <a:prstGeom prst="ellipse">
                <a:avLst/>
              </a:prstGeom>
              <a:gradFill rotWithShape="1">
                <a:gsLst>
                  <a:gs pos="0">
                    <a:srgbClr val="B8BBBC"/>
                  </a:gs>
                  <a:gs pos="100000">
                    <a:srgbClr val="FFFFFF"/>
                  </a:gs>
                </a:gsLst>
                <a:lin ang="18900000" scaled="1"/>
              </a:gradFill>
              <a:ln>
                <a:noFill/>
              </a:ln>
              <a:effectLst>
                <a:outerShdw blurRad="63500" dist="38100" dir="2700000" algn="tl" rotWithShape="0">
                  <a:srgbClr val="000000">
                    <a:alpha val="28000"/>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defRPr/>
                </a:pPr>
                <a:endParaRPr lang="zh-CN" altLang="en-US">
                  <a:solidFill>
                    <a:schemeClr val="accent1">
                      <a:lumMod val="75000"/>
                      <a:lumOff val="25000"/>
                    </a:schemeClr>
                  </a:solidFill>
                  <a:latin typeface="+mn-lt"/>
                  <a:ea typeface="+mn-ea"/>
                </a:endParaRPr>
              </a:p>
            </p:txBody>
          </p:sp>
          <p:sp>
            <p:nvSpPr>
              <p:cNvPr id="49" name="淘宝店chenying0907出品 69"/>
              <p:cNvSpPr>
                <a:spLocks noChangeArrowheads="1"/>
              </p:cNvSpPr>
              <p:nvPr/>
            </p:nvSpPr>
            <p:spPr bwMode="auto">
              <a:xfrm>
                <a:off x="13398925" y="4240176"/>
                <a:ext cx="2329301" cy="2329301"/>
              </a:xfrm>
              <a:prstGeom prst="ellipse">
                <a:avLst/>
              </a:prstGeom>
              <a:solidFill>
                <a:schemeClr val="accent1"/>
              </a:solidFill>
              <a:ln>
                <a:noFill/>
              </a:ln>
            </p:spPr>
            <p:txBody>
              <a:bodyPr/>
              <a:lstStyle>
                <a:lvl1pPr>
                  <a:defRPr>
                    <a:solidFill>
                      <a:schemeClr val="tx1"/>
                    </a:solidFill>
                    <a:latin typeface="Calibri" panose="020F0502020204030204" charset="0"/>
                    <a:ea typeface="微软雅黑" panose="020B0503020204020204" pitchFamily="34" charset="-122"/>
                  </a:defRPr>
                </a:lvl1pPr>
                <a:lvl2pPr marL="742950" indent="-285750">
                  <a:defRPr>
                    <a:solidFill>
                      <a:schemeClr val="tx1"/>
                    </a:solidFill>
                    <a:latin typeface="Calibri" panose="020F0502020204030204" charset="0"/>
                    <a:ea typeface="微软雅黑" panose="020B0503020204020204" pitchFamily="34" charset="-122"/>
                  </a:defRPr>
                </a:lvl2pPr>
                <a:lvl3pPr marL="1143000" indent="-228600">
                  <a:defRPr>
                    <a:solidFill>
                      <a:schemeClr val="tx1"/>
                    </a:solidFill>
                    <a:latin typeface="Calibri" panose="020F0502020204030204" charset="0"/>
                    <a:ea typeface="微软雅黑" panose="020B0503020204020204" pitchFamily="34" charset="-122"/>
                  </a:defRPr>
                </a:lvl3pPr>
                <a:lvl4pPr marL="1600200" indent="-228600">
                  <a:defRPr>
                    <a:solidFill>
                      <a:schemeClr val="tx1"/>
                    </a:solidFill>
                    <a:latin typeface="Calibri" panose="020F0502020204030204" charset="0"/>
                    <a:ea typeface="微软雅黑" panose="020B0503020204020204" pitchFamily="34" charset="-122"/>
                  </a:defRPr>
                </a:lvl4pPr>
                <a:lvl5pPr marL="2057400" indent="-228600">
                  <a:defRPr>
                    <a:solidFill>
                      <a:schemeClr val="tx1"/>
                    </a:solidFill>
                    <a:latin typeface="Calibri" panose="020F0502020204030204" charset="0"/>
                    <a:ea typeface="微软雅黑" panose="020B0503020204020204" pitchFamily="34" charset="-122"/>
                  </a:defRPr>
                </a:lvl5pPr>
                <a:lvl6pPr marL="2514600" indent="-228600" fontAlgn="base">
                  <a:spcBef>
                    <a:spcPct val="0"/>
                  </a:spcBef>
                  <a:spcAft>
                    <a:spcPct val="0"/>
                  </a:spcAft>
                  <a:defRPr>
                    <a:solidFill>
                      <a:schemeClr val="tx1"/>
                    </a:solidFill>
                    <a:latin typeface="Calibri" panose="020F0502020204030204" charset="0"/>
                    <a:ea typeface="微软雅黑" panose="020B0503020204020204" pitchFamily="34" charset="-122"/>
                  </a:defRPr>
                </a:lvl6pPr>
                <a:lvl7pPr marL="2971800" indent="-228600" fontAlgn="base">
                  <a:spcBef>
                    <a:spcPct val="0"/>
                  </a:spcBef>
                  <a:spcAft>
                    <a:spcPct val="0"/>
                  </a:spcAft>
                  <a:defRPr>
                    <a:solidFill>
                      <a:schemeClr val="tx1"/>
                    </a:solidFill>
                    <a:latin typeface="Calibri" panose="020F0502020204030204" charset="0"/>
                    <a:ea typeface="微软雅黑" panose="020B0503020204020204" pitchFamily="34" charset="-122"/>
                  </a:defRPr>
                </a:lvl7pPr>
                <a:lvl8pPr marL="3429000" indent="-228600" fontAlgn="base">
                  <a:spcBef>
                    <a:spcPct val="0"/>
                  </a:spcBef>
                  <a:spcAft>
                    <a:spcPct val="0"/>
                  </a:spcAft>
                  <a:defRPr>
                    <a:solidFill>
                      <a:schemeClr val="tx1"/>
                    </a:solidFill>
                    <a:latin typeface="Calibri" panose="020F0502020204030204" charset="0"/>
                    <a:ea typeface="微软雅黑" panose="020B0503020204020204" pitchFamily="34" charset="-122"/>
                  </a:defRPr>
                </a:lvl8pPr>
                <a:lvl9pPr marL="3886200" indent="-228600" fontAlgn="base">
                  <a:spcBef>
                    <a:spcPct val="0"/>
                  </a:spcBef>
                  <a:spcAft>
                    <a:spcPct val="0"/>
                  </a:spcAft>
                  <a:defRPr>
                    <a:solidFill>
                      <a:schemeClr val="tx1"/>
                    </a:solidFill>
                    <a:latin typeface="Calibri" panose="020F0502020204030204" charset="0"/>
                    <a:ea typeface="微软雅黑" panose="020B0503020204020204" pitchFamily="34" charset="-122"/>
                  </a:defRPr>
                </a:lvl9pPr>
              </a:lstStyle>
              <a:p>
                <a:pPr eaLnBrk="1" hangingPunct="1">
                  <a:defRPr/>
                </a:pPr>
                <a:endParaRPr lang="zh-CN" altLang="en-US">
                  <a:solidFill>
                    <a:schemeClr val="accent1">
                      <a:lumMod val="75000"/>
                      <a:lumOff val="25000"/>
                    </a:schemeClr>
                  </a:solidFill>
                </a:endParaRPr>
              </a:p>
            </p:txBody>
          </p:sp>
          <p:sp>
            <p:nvSpPr>
              <p:cNvPr id="50" name="淘宝店chenying0907出品 49"/>
              <p:cNvSpPr/>
              <p:nvPr/>
            </p:nvSpPr>
            <p:spPr>
              <a:xfrm>
                <a:off x="13477170" y="4318421"/>
                <a:ext cx="2172810" cy="2172810"/>
              </a:xfrm>
              <a:prstGeom prst="ellipse">
                <a:avLst/>
              </a:prstGeom>
              <a:gradFill flip="none" rotWithShape="1">
                <a:gsLst>
                  <a:gs pos="0">
                    <a:schemeClr val="bg1"/>
                  </a:gs>
                  <a:gs pos="100000">
                    <a:srgbClr val="B8BBBC"/>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accent1">
                      <a:lumMod val="75000"/>
                      <a:lumOff val="25000"/>
                    </a:schemeClr>
                  </a:solidFill>
                </a:endParaRPr>
              </a:p>
            </p:txBody>
          </p:sp>
        </p:grpSp>
        <p:sp>
          <p:nvSpPr>
            <p:cNvPr id="19476" name="TextBox 76"/>
            <p:cNvSpPr txBox="1">
              <a:spLocks noChangeArrowheads="1"/>
            </p:cNvSpPr>
            <p:nvPr/>
          </p:nvSpPr>
          <p:spPr bwMode="auto">
            <a:xfrm>
              <a:off x="3790353" y="1165389"/>
              <a:ext cx="943935" cy="683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4800">
                  <a:solidFill>
                    <a:schemeClr val="accent1"/>
                  </a:solidFill>
                  <a:latin typeface="方正正大黑简体" charset="0"/>
                  <a:ea typeface="方正正大黑简体" charset="0"/>
                  <a:cs typeface="方正正大黑简体" charset="0"/>
                </a:rPr>
                <a:t>2</a:t>
              </a:r>
              <a:endParaRPr lang="zh-CN" altLang="en-US" sz="4800">
                <a:solidFill>
                  <a:schemeClr val="accent1"/>
                </a:solidFill>
                <a:latin typeface="方正正大黑简体" charset="0"/>
                <a:ea typeface="方正正大黑简体" charset="0"/>
                <a:cs typeface="方正正大黑简体" charset="0"/>
              </a:endParaRPr>
            </a:p>
          </p:txBody>
        </p:sp>
      </p:gr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47"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1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p:tgtEl>
                                          <p:spTgt spid="3"/>
                                        </p:tgtEl>
                                        <p:attrNameLst>
                                          <p:attrName>ppt_x</p:attrName>
                                        </p:attrNameLst>
                                      </p:cBhvr>
                                      <p:tavLst>
                                        <p:tav tm="0">
                                          <p:val>
                                            <p:strVal val="#ppt_x-#ppt_w*1.125000"/>
                                          </p:val>
                                        </p:tav>
                                        <p:tav tm="100000">
                                          <p:val>
                                            <p:strVal val="#ppt_x"/>
                                          </p:val>
                                        </p:tav>
                                      </p:tavLst>
                                    </p:anim>
                                    <p:animEffect transition="in" filter="wipe(right)">
                                      <p:cBhvr>
                                        <p:cTn id="25" dur="500"/>
                                        <p:tgtEl>
                                          <p:spTgt spid="3"/>
                                        </p:tgtEl>
                                      </p:cBhvr>
                                    </p:animEffect>
                                  </p:childTnLst>
                                </p:cTn>
                              </p:par>
                            </p:childTnLst>
                          </p:cTn>
                        </p:par>
                        <p:par>
                          <p:cTn id="26" fill="hold">
                            <p:stCondLst>
                              <p:cond delay="2000"/>
                            </p:stCondLst>
                            <p:childTnLst>
                              <p:par>
                                <p:cTn id="27" presetID="23" presetClass="entr" presetSubtype="528"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par>
                                <p:cTn id="33" presetID="23" presetClass="entr" presetSubtype="528" fill="hold" nodeType="withEffect">
                                  <p:stCondLst>
                                    <p:cond delay="30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 calcmode="lin" valueType="num">
                                      <p:cBhvr>
                                        <p:cTn id="37" dur="500" fill="hold"/>
                                        <p:tgtEl>
                                          <p:spTgt spid="9"/>
                                        </p:tgtEl>
                                        <p:attrNameLst>
                                          <p:attrName>ppt_x</p:attrName>
                                        </p:attrNameLst>
                                      </p:cBhvr>
                                      <p:tavLst>
                                        <p:tav tm="0">
                                          <p:val>
                                            <p:fltVal val="0.5"/>
                                          </p:val>
                                        </p:tav>
                                        <p:tav tm="100000">
                                          <p:val>
                                            <p:strVal val="#ppt_x"/>
                                          </p:val>
                                        </p:tav>
                                      </p:tavLst>
                                    </p:anim>
                                    <p:anim calcmode="lin" valueType="num">
                                      <p:cBhvr>
                                        <p:cTn id="38" dur="500" fill="hold"/>
                                        <p:tgtEl>
                                          <p:spTgt spid="9"/>
                                        </p:tgtEl>
                                        <p:attrNameLst>
                                          <p:attrName>ppt_y</p:attrName>
                                        </p:attrNameLst>
                                      </p:cBhvr>
                                      <p:tavLst>
                                        <p:tav tm="0">
                                          <p:val>
                                            <p:fltVal val="0.5"/>
                                          </p:val>
                                        </p:tav>
                                        <p:tav tm="100000">
                                          <p:val>
                                            <p:strVal val="#ppt_y"/>
                                          </p:val>
                                        </p:tav>
                                      </p:tavLst>
                                    </p:anim>
                                  </p:childTnLst>
                                </p:cTn>
                              </p:par>
                              <p:par>
                                <p:cTn id="39" presetID="23" presetClass="entr" presetSubtype="528" fill="hold" nodeType="withEffect">
                                  <p:stCondLst>
                                    <p:cond delay="70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 calcmode="lin" valueType="num">
                                      <p:cBhvr>
                                        <p:cTn id="43" dur="500" fill="hold"/>
                                        <p:tgtEl>
                                          <p:spTgt spid="12"/>
                                        </p:tgtEl>
                                        <p:attrNameLst>
                                          <p:attrName>ppt_x</p:attrName>
                                        </p:attrNameLst>
                                      </p:cBhvr>
                                      <p:tavLst>
                                        <p:tav tm="0">
                                          <p:val>
                                            <p:fltVal val="0.5"/>
                                          </p:val>
                                        </p:tav>
                                        <p:tav tm="100000">
                                          <p:val>
                                            <p:strVal val="#ppt_x"/>
                                          </p:val>
                                        </p:tav>
                                      </p:tavLst>
                                    </p:anim>
                                    <p:anim calcmode="lin" valueType="num">
                                      <p:cBhvr>
                                        <p:cTn id="44" dur="500" fill="hold"/>
                                        <p:tgtEl>
                                          <p:spTgt spid="12"/>
                                        </p:tgtEl>
                                        <p:attrNameLst>
                                          <p:attrName>ppt_y</p:attrName>
                                        </p:attrNameLst>
                                      </p:cBhvr>
                                      <p:tavLst>
                                        <p:tav tm="0">
                                          <p:val>
                                            <p:fltVal val="0.5"/>
                                          </p:val>
                                        </p:tav>
                                        <p:tav tm="100000">
                                          <p:val>
                                            <p:strVal val="#ppt_y"/>
                                          </p:val>
                                        </p:tav>
                                      </p:tavLst>
                                    </p:anim>
                                  </p:childTnLst>
                                </p:cTn>
                              </p:par>
                              <p:par>
                                <p:cTn id="45" presetID="23" presetClass="entr" presetSubtype="528" fill="hold" nodeType="withEffect">
                                  <p:stCondLst>
                                    <p:cond delay="30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 calcmode="lin" valueType="num">
                                      <p:cBhvr>
                                        <p:cTn id="49" dur="500" fill="hold"/>
                                        <p:tgtEl>
                                          <p:spTgt spid="15"/>
                                        </p:tgtEl>
                                        <p:attrNameLst>
                                          <p:attrName>ppt_x</p:attrName>
                                        </p:attrNameLst>
                                      </p:cBhvr>
                                      <p:tavLst>
                                        <p:tav tm="0">
                                          <p:val>
                                            <p:fltVal val="0.5"/>
                                          </p:val>
                                        </p:tav>
                                        <p:tav tm="100000">
                                          <p:val>
                                            <p:strVal val="#ppt_x"/>
                                          </p:val>
                                        </p:tav>
                                      </p:tavLst>
                                    </p:anim>
                                    <p:anim calcmode="lin" valueType="num">
                                      <p:cBhvr>
                                        <p:cTn id="50" dur="500" fill="hold"/>
                                        <p:tgtEl>
                                          <p:spTgt spid="15"/>
                                        </p:tgtEl>
                                        <p:attrNameLst>
                                          <p:attrName>ppt_y</p:attrName>
                                        </p:attrNameLst>
                                      </p:cBhvr>
                                      <p:tavLst>
                                        <p:tav tm="0">
                                          <p:val>
                                            <p:fltVal val="0.5"/>
                                          </p:val>
                                        </p:tav>
                                        <p:tav tm="100000">
                                          <p:val>
                                            <p:strVal val="#ppt_y"/>
                                          </p:val>
                                        </p:tav>
                                      </p:tavLst>
                                    </p:anim>
                                  </p:childTnLst>
                                </p:cTn>
                              </p:par>
                              <p:par>
                                <p:cTn id="51" presetID="23" presetClass="entr" presetSubtype="528" fill="hold" nodeType="withEffect">
                                  <p:stCondLst>
                                    <p:cond delay="100"/>
                                  </p:stCondLst>
                                  <p:childTnLst>
                                    <p:set>
                                      <p:cBhvr>
                                        <p:cTn id="52" dur="1" fill="hold">
                                          <p:stCondLst>
                                            <p:cond delay="0"/>
                                          </p:stCondLst>
                                        </p:cTn>
                                        <p:tgtEl>
                                          <p:spTgt spid="18"/>
                                        </p:tgtEl>
                                        <p:attrNameLst>
                                          <p:attrName>style.visibility</p:attrName>
                                        </p:attrNameLst>
                                      </p:cBhvr>
                                      <p:to>
                                        <p:strVal val="visible"/>
                                      </p:to>
                                    </p:set>
                                    <p:anim calcmode="lin" valueType="num">
                                      <p:cBhvr>
                                        <p:cTn id="53" dur="500" fill="hold"/>
                                        <p:tgtEl>
                                          <p:spTgt spid="18"/>
                                        </p:tgtEl>
                                        <p:attrNameLst>
                                          <p:attrName>ppt_w</p:attrName>
                                        </p:attrNameLst>
                                      </p:cBhvr>
                                      <p:tavLst>
                                        <p:tav tm="0">
                                          <p:val>
                                            <p:fltVal val="0"/>
                                          </p:val>
                                        </p:tav>
                                        <p:tav tm="100000">
                                          <p:val>
                                            <p:strVal val="#ppt_w"/>
                                          </p:val>
                                        </p:tav>
                                      </p:tavLst>
                                    </p:anim>
                                    <p:anim calcmode="lin" valueType="num">
                                      <p:cBhvr>
                                        <p:cTn id="54" dur="500" fill="hold"/>
                                        <p:tgtEl>
                                          <p:spTgt spid="18"/>
                                        </p:tgtEl>
                                        <p:attrNameLst>
                                          <p:attrName>ppt_h</p:attrName>
                                        </p:attrNameLst>
                                      </p:cBhvr>
                                      <p:tavLst>
                                        <p:tav tm="0">
                                          <p:val>
                                            <p:fltVal val="0"/>
                                          </p:val>
                                        </p:tav>
                                        <p:tav tm="100000">
                                          <p:val>
                                            <p:strVal val="#ppt_h"/>
                                          </p:val>
                                        </p:tav>
                                      </p:tavLst>
                                    </p:anim>
                                    <p:anim calcmode="lin" valueType="num">
                                      <p:cBhvr>
                                        <p:cTn id="55" dur="500" fill="hold"/>
                                        <p:tgtEl>
                                          <p:spTgt spid="18"/>
                                        </p:tgtEl>
                                        <p:attrNameLst>
                                          <p:attrName>ppt_x</p:attrName>
                                        </p:attrNameLst>
                                      </p:cBhvr>
                                      <p:tavLst>
                                        <p:tav tm="0">
                                          <p:val>
                                            <p:fltVal val="0.5"/>
                                          </p:val>
                                        </p:tav>
                                        <p:tav tm="100000">
                                          <p:val>
                                            <p:strVal val="#ppt_x"/>
                                          </p:val>
                                        </p:tav>
                                      </p:tavLst>
                                    </p:anim>
                                    <p:anim calcmode="lin" valueType="num">
                                      <p:cBhvr>
                                        <p:cTn id="56" dur="500" fill="hold"/>
                                        <p:tgtEl>
                                          <p:spTgt spid="18"/>
                                        </p:tgtEl>
                                        <p:attrNameLst>
                                          <p:attrName>ppt_y</p:attrName>
                                        </p:attrNameLst>
                                      </p:cBhvr>
                                      <p:tavLst>
                                        <p:tav tm="0">
                                          <p:val>
                                            <p:fltVal val="0.5"/>
                                          </p:val>
                                        </p:tav>
                                        <p:tav tm="100000">
                                          <p:val>
                                            <p:strVal val="#ppt_y"/>
                                          </p:val>
                                        </p:tav>
                                      </p:tavLst>
                                    </p:anim>
                                  </p:childTnLst>
                                </p:cTn>
                              </p:par>
                              <p:par>
                                <p:cTn id="57" presetID="23" presetClass="entr" presetSubtype="528" fill="hold" nodeType="withEffect">
                                  <p:stCondLst>
                                    <p:cond delay="600"/>
                                  </p:stCondLst>
                                  <p:childTnLst>
                                    <p:set>
                                      <p:cBhvr>
                                        <p:cTn id="58" dur="1" fill="hold">
                                          <p:stCondLst>
                                            <p:cond delay="0"/>
                                          </p:stCondLst>
                                        </p:cTn>
                                        <p:tgtEl>
                                          <p:spTgt spid="21"/>
                                        </p:tgtEl>
                                        <p:attrNameLst>
                                          <p:attrName>style.visibility</p:attrName>
                                        </p:attrNameLst>
                                      </p:cBhvr>
                                      <p:to>
                                        <p:strVal val="visible"/>
                                      </p:to>
                                    </p:set>
                                    <p:anim calcmode="lin" valueType="num">
                                      <p:cBhvr>
                                        <p:cTn id="59" dur="500" fill="hold"/>
                                        <p:tgtEl>
                                          <p:spTgt spid="21"/>
                                        </p:tgtEl>
                                        <p:attrNameLst>
                                          <p:attrName>ppt_w</p:attrName>
                                        </p:attrNameLst>
                                      </p:cBhvr>
                                      <p:tavLst>
                                        <p:tav tm="0">
                                          <p:val>
                                            <p:fltVal val="0"/>
                                          </p:val>
                                        </p:tav>
                                        <p:tav tm="100000">
                                          <p:val>
                                            <p:strVal val="#ppt_w"/>
                                          </p:val>
                                        </p:tav>
                                      </p:tavLst>
                                    </p:anim>
                                    <p:anim calcmode="lin" valueType="num">
                                      <p:cBhvr>
                                        <p:cTn id="60" dur="500" fill="hold"/>
                                        <p:tgtEl>
                                          <p:spTgt spid="21"/>
                                        </p:tgtEl>
                                        <p:attrNameLst>
                                          <p:attrName>ppt_h</p:attrName>
                                        </p:attrNameLst>
                                      </p:cBhvr>
                                      <p:tavLst>
                                        <p:tav tm="0">
                                          <p:val>
                                            <p:fltVal val="0"/>
                                          </p:val>
                                        </p:tav>
                                        <p:tav tm="100000">
                                          <p:val>
                                            <p:strVal val="#ppt_h"/>
                                          </p:val>
                                        </p:tav>
                                      </p:tavLst>
                                    </p:anim>
                                    <p:anim calcmode="lin" valueType="num">
                                      <p:cBhvr>
                                        <p:cTn id="61" dur="500" fill="hold"/>
                                        <p:tgtEl>
                                          <p:spTgt spid="21"/>
                                        </p:tgtEl>
                                        <p:attrNameLst>
                                          <p:attrName>ppt_x</p:attrName>
                                        </p:attrNameLst>
                                      </p:cBhvr>
                                      <p:tavLst>
                                        <p:tav tm="0">
                                          <p:val>
                                            <p:fltVal val="0.5"/>
                                          </p:val>
                                        </p:tav>
                                        <p:tav tm="100000">
                                          <p:val>
                                            <p:strVal val="#ppt_x"/>
                                          </p:val>
                                        </p:tav>
                                      </p:tavLst>
                                    </p:anim>
                                    <p:anim calcmode="lin" valueType="num">
                                      <p:cBhvr>
                                        <p:cTn id="62" dur="500" fill="hold"/>
                                        <p:tgtEl>
                                          <p:spTgt spid="21"/>
                                        </p:tgtEl>
                                        <p:attrNameLst>
                                          <p:attrName>ppt_y</p:attrName>
                                        </p:attrNameLst>
                                      </p:cBhvr>
                                      <p:tavLst>
                                        <p:tav tm="0">
                                          <p:val>
                                            <p:fltVal val="0.5"/>
                                          </p:val>
                                        </p:tav>
                                        <p:tav tm="100000">
                                          <p:val>
                                            <p:strVal val="#ppt_y"/>
                                          </p:val>
                                        </p:tav>
                                      </p:tavLst>
                                    </p:anim>
                                  </p:childTnLst>
                                </p:cTn>
                              </p:par>
                              <p:par>
                                <p:cTn id="63" presetID="23" presetClass="entr" presetSubtype="528" fill="hold" nodeType="withEffect">
                                  <p:stCondLst>
                                    <p:cond delay="30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0" fill="hold"/>
                                        <p:tgtEl>
                                          <p:spTgt spid="24"/>
                                        </p:tgtEl>
                                        <p:attrNameLst>
                                          <p:attrName>ppt_w</p:attrName>
                                        </p:attrNameLst>
                                      </p:cBhvr>
                                      <p:tavLst>
                                        <p:tav tm="0">
                                          <p:val>
                                            <p:fltVal val="0"/>
                                          </p:val>
                                        </p:tav>
                                        <p:tav tm="100000">
                                          <p:val>
                                            <p:strVal val="#ppt_w"/>
                                          </p:val>
                                        </p:tav>
                                      </p:tavLst>
                                    </p:anim>
                                    <p:anim calcmode="lin" valueType="num">
                                      <p:cBhvr>
                                        <p:cTn id="66" dur="500" fill="hold"/>
                                        <p:tgtEl>
                                          <p:spTgt spid="24"/>
                                        </p:tgtEl>
                                        <p:attrNameLst>
                                          <p:attrName>ppt_h</p:attrName>
                                        </p:attrNameLst>
                                      </p:cBhvr>
                                      <p:tavLst>
                                        <p:tav tm="0">
                                          <p:val>
                                            <p:fltVal val="0"/>
                                          </p:val>
                                        </p:tav>
                                        <p:tav tm="100000">
                                          <p:val>
                                            <p:strVal val="#ppt_h"/>
                                          </p:val>
                                        </p:tav>
                                      </p:tavLst>
                                    </p:anim>
                                    <p:anim calcmode="lin" valueType="num">
                                      <p:cBhvr>
                                        <p:cTn id="67" dur="500" fill="hold"/>
                                        <p:tgtEl>
                                          <p:spTgt spid="24"/>
                                        </p:tgtEl>
                                        <p:attrNameLst>
                                          <p:attrName>ppt_x</p:attrName>
                                        </p:attrNameLst>
                                      </p:cBhvr>
                                      <p:tavLst>
                                        <p:tav tm="0">
                                          <p:val>
                                            <p:fltVal val="0.5"/>
                                          </p:val>
                                        </p:tav>
                                        <p:tav tm="100000">
                                          <p:val>
                                            <p:strVal val="#ppt_x"/>
                                          </p:val>
                                        </p:tav>
                                      </p:tavLst>
                                    </p:anim>
                                    <p:anim calcmode="lin" valueType="num">
                                      <p:cBhvr>
                                        <p:cTn id="68" dur="500" fill="hold"/>
                                        <p:tgtEl>
                                          <p:spTgt spid="24"/>
                                        </p:tgtEl>
                                        <p:attrNameLst>
                                          <p:attrName>ppt_y</p:attrName>
                                        </p:attrNameLst>
                                      </p:cBhvr>
                                      <p:tavLst>
                                        <p:tav tm="0">
                                          <p:val>
                                            <p:fltVal val="0.5"/>
                                          </p:val>
                                        </p:tav>
                                        <p:tav tm="100000">
                                          <p:val>
                                            <p:strVal val="#ppt_y"/>
                                          </p:val>
                                        </p:tav>
                                      </p:tavLst>
                                    </p:anim>
                                  </p:childTnLst>
                                </p:cTn>
                              </p:par>
                              <p:par>
                                <p:cTn id="69" presetID="23" presetClass="entr" presetSubtype="528" fill="hold" nodeType="withEffect">
                                  <p:stCondLst>
                                    <p:cond delay="300"/>
                                  </p:stCondLst>
                                  <p:childTnLst>
                                    <p:set>
                                      <p:cBhvr>
                                        <p:cTn id="70" dur="1" fill="hold">
                                          <p:stCondLst>
                                            <p:cond delay="0"/>
                                          </p:stCondLst>
                                        </p:cTn>
                                        <p:tgtEl>
                                          <p:spTgt spid="27"/>
                                        </p:tgtEl>
                                        <p:attrNameLst>
                                          <p:attrName>style.visibility</p:attrName>
                                        </p:attrNameLst>
                                      </p:cBhvr>
                                      <p:to>
                                        <p:strVal val="visible"/>
                                      </p:to>
                                    </p:set>
                                    <p:anim calcmode="lin" valueType="num">
                                      <p:cBhvr>
                                        <p:cTn id="71" dur="500" fill="hold"/>
                                        <p:tgtEl>
                                          <p:spTgt spid="27"/>
                                        </p:tgtEl>
                                        <p:attrNameLst>
                                          <p:attrName>ppt_w</p:attrName>
                                        </p:attrNameLst>
                                      </p:cBhvr>
                                      <p:tavLst>
                                        <p:tav tm="0">
                                          <p:val>
                                            <p:fltVal val="0"/>
                                          </p:val>
                                        </p:tav>
                                        <p:tav tm="100000">
                                          <p:val>
                                            <p:strVal val="#ppt_w"/>
                                          </p:val>
                                        </p:tav>
                                      </p:tavLst>
                                    </p:anim>
                                    <p:anim calcmode="lin" valueType="num">
                                      <p:cBhvr>
                                        <p:cTn id="72" dur="500" fill="hold"/>
                                        <p:tgtEl>
                                          <p:spTgt spid="27"/>
                                        </p:tgtEl>
                                        <p:attrNameLst>
                                          <p:attrName>ppt_h</p:attrName>
                                        </p:attrNameLst>
                                      </p:cBhvr>
                                      <p:tavLst>
                                        <p:tav tm="0">
                                          <p:val>
                                            <p:fltVal val="0"/>
                                          </p:val>
                                        </p:tav>
                                        <p:tav tm="100000">
                                          <p:val>
                                            <p:strVal val="#ppt_h"/>
                                          </p:val>
                                        </p:tav>
                                      </p:tavLst>
                                    </p:anim>
                                    <p:anim calcmode="lin" valueType="num">
                                      <p:cBhvr>
                                        <p:cTn id="73" dur="500" fill="hold"/>
                                        <p:tgtEl>
                                          <p:spTgt spid="27"/>
                                        </p:tgtEl>
                                        <p:attrNameLst>
                                          <p:attrName>ppt_x</p:attrName>
                                        </p:attrNameLst>
                                      </p:cBhvr>
                                      <p:tavLst>
                                        <p:tav tm="0">
                                          <p:val>
                                            <p:fltVal val="0.5"/>
                                          </p:val>
                                        </p:tav>
                                        <p:tav tm="100000">
                                          <p:val>
                                            <p:strVal val="#ppt_x"/>
                                          </p:val>
                                        </p:tav>
                                      </p:tavLst>
                                    </p:anim>
                                    <p:anim calcmode="lin" valueType="num">
                                      <p:cBhvr>
                                        <p:cTn id="74" dur="500" fill="hold"/>
                                        <p:tgtEl>
                                          <p:spTgt spid="27"/>
                                        </p:tgtEl>
                                        <p:attrNameLst>
                                          <p:attrName>ppt_y</p:attrName>
                                        </p:attrNameLst>
                                      </p:cBhvr>
                                      <p:tavLst>
                                        <p:tav tm="0">
                                          <p:val>
                                            <p:fltVal val="0.5"/>
                                          </p:val>
                                        </p:tav>
                                        <p:tav tm="100000">
                                          <p:val>
                                            <p:strVal val="#ppt_y"/>
                                          </p:val>
                                        </p:tav>
                                      </p:tavLst>
                                    </p:anim>
                                  </p:childTnLst>
                                </p:cTn>
                              </p:par>
                              <p:par>
                                <p:cTn id="75" presetID="23" presetClass="entr" presetSubtype="528" fill="hold" nodeType="withEffect">
                                  <p:stCondLst>
                                    <p:cond delay="600"/>
                                  </p:stCondLst>
                                  <p:childTnLst>
                                    <p:set>
                                      <p:cBhvr>
                                        <p:cTn id="76" dur="1" fill="hold">
                                          <p:stCondLst>
                                            <p:cond delay="0"/>
                                          </p:stCondLst>
                                        </p:cTn>
                                        <p:tgtEl>
                                          <p:spTgt spid="30"/>
                                        </p:tgtEl>
                                        <p:attrNameLst>
                                          <p:attrName>style.visibility</p:attrName>
                                        </p:attrNameLst>
                                      </p:cBhvr>
                                      <p:to>
                                        <p:strVal val="visible"/>
                                      </p:to>
                                    </p:set>
                                    <p:anim calcmode="lin" valueType="num">
                                      <p:cBhvr>
                                        <p:cTn id="77" dur="500" fill="hold"/>
                                        <p:tgtEl>
                                          <p:spTgt spid="30"/>
                                        </p:tgtEl>
                                        <p:attrNameLst>
                                          <p:attrName>ppt_w</p:attrName>
                                        </p:attrNameLst>
                                      </p:cBhvr>
                                      <p:tavLst>
                                        <p:tav tm="0">
                                          <p:val>
                                            <p:fltVal val="0"/>
                                          </p:val>
                                        </p:tav>
                                        <p:tav tm="100000">
                                          <p:val>
                                            <p:strVal val="#ppt_w"/>
                                          </p:val>
                                        </p:tav>
                                      </p:tavLst>
                                    </p:anim>
                                    <p:anim calcmode="lin" valueType="num">
                                      <p:cBhvr>
                                        <p:cTn id="78" dur="500" fill="hold"/>
                                        <p:tgtEl>
                                          <p:spTgt spid="30"/>
                                        </p:tgtEl>
                                        <p:attrNameLst>
                                          <p:attrName>ppt_h</p:attrName>
                                        </p:attrNameLst>
                                      </p:cBhvr>
                                      <p:tavLst>
                                        <p:tav tm="0">
                                          <p:val>
                                            <p:fltVal val="0"/>
                                          </p:val>
                                        </p:tav>
                                        <p:tav tm="100000">
                                          <p:val>
                                            <p:strVal val="#ppt_h"/>
                                          </p:val>
                                        </p:tav>
                                      </p:tavLst>
                                    </p:anim>
                                    <p:anim calcmode="lin" valueType="num">
                                      <p:cBhvr>
                                        <p:cTn id="79" dur="500" fill="hold"/>
                                        <p:tgtEl>
                                          <p:spTgt spid="30"/>
                                        </p:tgtEl>
                                        <p:attrNameLst>
                                          <p:attrName>ppt_x</p:attrName>
                                        </p:attrNameLst>
                                      </p:cBhvr>
                                      <p:tavLst>
                                        <p:tav tm="0">
                                          <p:val>
                                            <p:fltVal val="0.5"/>
                                          </p:val>
                                        </p:tav>
                                        <p:tav tm="100000">
                                          <p:val>
                                            <p:strVal val="#ppt_x"/>
                                          </p:val>
                                        </p:tav>
                                      </p:tavLst>
                                    </p:anim>
                                    <p:anim calcmode="lin" valueType="num">
                                      <p:cBhvr>
                                        <p:cTn id="80" dur="500" fill="hold"/>
                                        <p:tgtEl>
                                          <p:spTgt spid="30"/>
                                        </p:tgtEl>
                                        <p:attrNameLst>
                                          <p:attrName>ppt_y</p:attrName>
                                        </p:attrNameLst>
                                      </p:cBhvr>
                                      <p:tavLst>
                                        <p:tav tm="0">
                                          <p:val>
                                            <p:fltVal val="0.5"/>
                                          </p:val>
                                        </p:tav>
                                        <p:tav tm="100000">
                                          <p:val>
                                            <p:strVal val="#ppt_y"/>
                                          </p:val>
                                        </p:tav>
                                      </p:tavLst>
                                    </p:anim>
                                  </p:childTnLst>
                                </p:cTn>
                              </p:par>
                              <p:par>
                                <p:cTn id="81" presetID="23" presetClass="entr" presetSubtype="528" fill="hold" nodeType="withEffect">
                                  <p:stCondLst>
                                    <p:cond delay="600"/>
                                  </p:stCondLst>
                                  <p:childTnLst>
                                    <p:set>
                                      <p:cBhvr>
                                        <p:cTn id="82" dur="1" fill="hold">
                                          <p:stCondLst>
                                            <p:cond delay="0"/>
                                          </p:stCondLst>
                                        </p:cTn>
                                        <p:tgtEl>
                                          <p:spTgt spid="33"/>
                                        </p:tgtEl>
                                        <p:attrNameLst>
                                          <p:attrName>style.visibility</p:attrName>
                                        </p:attrNameLst>
                                      </p:cBhvr>
                                      <p:to>
                                        <p:strVal val="visible"/>
                                      </p:to>
                                    </p:set>
                                    <p:anim calcmode="lin" valueType="num">
                                      <p:cBhvr>
                                        <p:cTn id="83" dur="500" fill="hold"/>
                                        <p:tgtEl>
                                          <p:spTgt spid="33"/>
                                        </p:tgtEl>
                                        <p:attrNameLst>
                                          <p:attrName>ppt_w</p:attrName>
                                        </p:attrNameLst>
                                      </p:cBhvr>
                                      <p:tavLst>
                                        <p:tav tm="0">
                                          <p:val>
                                            <p:fltVal val="0"/>
                                          </p:val>
                                        </p:tav>
                                        <p:tav tm="100000">
                                          <p:val>
                                            <p:strVal val="#ppt_w"/>
                                          </p:val>
                                        </p:tav>
                                      </p:tavLst>
                                    </p:anim>
                                    <p:anim calcmode="lin" valueType="num">
                                      <p:cBhvr>
                                        <p:cTn id="84" dur="500" fill="hold"/>
                                        <p:tgtEl>
                                          <p:spTgt spid="33"/>
                                        </p:tgtEl>
                                        <p:attrNameLst>
                                          <p:attrName>ppt_h</p:attrName>
                                        </p:attrNameLst>
                                      </p:cBhvr>
                                      <p:tavLst>
                                        <p:tav tm="0">
                                          <p:val>
                                            <p:fltVal val="0"/>
                                          </p:val>
                                        </p:tav>
                                        <p:tav tm="100000">
                                          <p:val>
                                            <p:strVal val="#ppt_h"/>
                                          </p:val>
                                        </p:tav>
                                      </p:tavLst>
                                    </p:anim>
                                    <p:anim calcmode="lin" valueType="num">
                                      <p:cBhvr>
                                        <p:cTn id="85" dur="500" fill="hold"/>
                                        <p:tgtEl>
                                          <p:spTgt spid="33"/>
                                        </p:tgtEl>
                                        <p:attrNameLst>
                                          <p:attrName>ppt_x</p:attrName>
                                        </p:attrNameLst>
                                      </p:cBhvr>
                                      <p:tavLst>
                                        <p:tav tm="0">
                                          <p:val>
                                            <p:fltVal val="0.5"/>
                                          </p:val>
                                        </p:tav>
                                        <p:tav tm="100000">
                                          <p:val>
                                            <p:strVal val="#ppt_x"/>
                                          </p:val>
                                        </p:tav>
                                      </p:tavLst>
                                    </p:anim>
                                    <p:anim calcmode="lin" valueType="num">
                                      <p:cBhvr>
                                        <p:cTn id="86" dur="500" fill="hold"/>
                                        <p:tgtEl>
                                          <p:spTgt spid="33"/>
                                        </p:tgtEl>
                                        <p:attrNameLst>
                                          <p:attrName>ppt_y</p:attrName>
                                        </p:attrNameLst>
                                      </p:cBhvr>
                                      <p:tavLst>
                                        <p:tav tm="0">
                                          <p:val>
                                            <p:fltVal val="0.5"/>
                                          </p:val>
                                        </p:tav>
                                        <p:tav tm="100000">
                                          <p:val>
                                            <p:strVal val="#ppt_y"/>
                                          </p:val>
                                        </p:tav>
                                      </p:tavLst>
                                    </p:anim>
                                  </p:childTnLst>
                                </p:cTn>
                              </p:par>
                              <p:par>
                                <p:cTn id="87" presetID="23" presetClass="entr" presetSubtype="528" fill="hold" nodeType="withEffect">
                                  <p:stCondLst>
                                    <p:cond delay="300"/>
                                  </p:stCondLst>
                                  <p:childTnLst>
                                    <p:set>
                                      <p:cBhvr>
                                        <p:cTn id="88" dur="1" fill="hold">
                                          <p:stCondLst>
                                            <p:cond delay="0"/>
                                          </p:stCondLst>
                                        </p:cTn>
                                        <p:tgtEl>
                                          <p:spTgt spid="36"/>
                                        </p:tgtEl>
                                        <p:attrNameLst>
                                          <p:attrName>style.visibility</p:attrName>
                                        </p:attrNameLst>
                                      </p:cBhvr>
                                      <p:to>
                                        <p:strVal val="visible"/>
                                      </p:to>
                                    </p:set>
                                    <p:anim calcmode="lin" valueType="num">
                                      <p:cBhvr>
                                        <p:cTn id="89" dur="500" fill="hold"/>
                                        <p:tgtEl>
                                          <p:spTgt spid="36"/>
                                        </p:tgtEl>
                                        <p:attrNameLst>
                                          <p:attrName>ppt_w</p:attrName>
                                        </p:attrNameLst>
                                      </p:cBhvr>
                                      <p:tavLst>
                                        <p:tav tm="0">
                                          <p:val>
                                            <p:fltVal val="0"/>
                                          </p:val>
                                        </p:tav>
                                        <p:tav tm="100000">
                                          <p:val>
                                            <p:strVal val="#ppt_w"/>
                                          </p:val>
                                        </p:tav>
                                      </p:tavLst>
                                    </p:anim>
                                    <p:anim calcmode="lin" valueType="num">
                                      <p:cBhvr>
                                        <p:cTn id="90" dur="500" fill="hold"/>
                                        <p:tgtEl>
                                          <p:spTgt spid="36"/>
                                        </p:tgtEl>
                                        <p:attrNameLst>
                                          <p:attrName>ppt_h</p:attrName>
                                        </p:attrNameLst>
                                      </p:cBhvr>
                                      <p:tavLst>
                                        <p:tav tm="0">
                                          <p:val>
                                            <p:fltVal val="0"/>
                                          </p:val>
                                        </p:tav>
                                        <p:tav tm="100000">
                                          <p:val>
                                            <p:strVal val="#ppt_h"/>
                                          </p:val>
                                        </p:tav>
                                      </p:tavLst>
                                    </p:anim>
                                    <p:anim calcmode="lin" valueType="num">
                                      <p:cBhvr>
                                        <p:cTn id="91" dur="500" fill="hold"/>
                                        <p:tgtEl>
                                          <p:spTgt spid="36"/>
                                        </p:tgtEl>
                                        <p:attrNameLst>
                                          <p:attrName>ppt_x</p:attrName>
                                        </p:attrNameLst>
                                      </p:cBhvr>
                                      <p:tavLst>
                                        <p:tav tm="0">
                                          <p:val>
                                            <p:fltVal val="0.5"/>
                                          </p:val>
                                        </p:tav>
                                        <p:tav tm="100000">
                                          <p:val>
                                            <p:strVal val="#ppt_x"/>
                                          </p:val>
                                        </p:tav>
                                      </p:tavLst>
                                    </p:anim>
                                    <p:anim calcmode="lin" valueType="num">
                                      <p:cBhvr>
                                        <p:cTn id="92" dur="500" fill="hold"/>
                                        <p:tgtEl>
                                          <p:spTgt spid="36"/>
                                        </p:tgtEl>
                                        <p:attrNameLst>
                                          <p:attrName>ppt_y</p:attrName>
                                        </p:attrNameLst>
                                      </p:cBhvr>
                                      <p:tavLst>
                                        <p:tav tm="0">
                                          <p:val>
                                            <p:fltVal val="0.5"/>
                                          </p:val>
                                        </p:tav>
                                        <p:tav tm="100000">
                                          <p:val>
                                            <p:strVal val="#ppt_y"/>
                                          </p:val>
                                        </p:tav>
                                      </p:tavLst>
                                    </p:anim>
                                  </p:childTnLst>
                                </p:cTn>
                              </p:par>
                              <p:par>
                                <p:cTn id="93" presetID="23" presetClass="entr" presetSubtype="528" fill="hold" nodeType="withEffect">
                                  <p:stCondLst>
                                    <p:cond delay="600"/>
                                  </p:stCondLst>
                                  <p:childTnLst>
                                    <p:set>
                                      <p:cBhvr>
                                        <p:cTn id="94" dur="1" fill="hold">
                                          <p:stCondLst>
                                            <p:cond delay="0"/>
                                          </p:stCondLst>
                                        </p:cTn>
                                        <p:tgtEl>
                                          <p:spTgt spid="39"/>
                                        </p:tgtEl>
                                        <p:attrNameLst>
                                          <p:attrName>style.visibility</p:attrName>
                                        </p:attrNameLst>
                                      </p:cBhvr>
                                      <p:to>
                                        <p:strVal val="visible"/>
                                      </p:to>
                                    </p:set>
                                    <p:anim calcmode="lin" valueType="num">
                                      <p:cBhvr>
                                        <p:cTn id="95" dur="500" fill="hold"/>
                                        <p:tgtEl>
                                          <p:spTgt spid="39"/>
                                        </p:tgtEl>
                                        <p:attrNameLst>
                                          <p:attrName>ppt_w</p:attrName>
                                        </p:attrNameLst>
                                      </p:cBhvr>
                                      <p:tavLst>
                                        <p:tav tm="0">
                                          <p:val>
                                            <p:fltVal val="0"/>
                                          </p:val>
                                        </p:tav>
                                        <p:tav tm="100000">
                                          <p:val>
                                            <p:strVal val="#ppt_w"/>
                                          </p:val>
                                        </p:tav>
                                      </p:tavLst>
                                    </p:anim>
                                    <p:anim calcmode="lin" valueType="num">
                                      <p:cBhvr>
                                        <p:cTn id="96" dur="500" fill="hold"/>
                                        <p:tgtEl>
                                          <p:spTgt spid="39"/>
                                        </p:tgtEl>
                                        <p:attrNameLst>
                                          <p:attrName>ppt_h</p:attrName>
                                        </p:attrNameLst>
                                      </p:cBhvr>
                                      <p:tavLst>
                                        <p:tav tm="0">
                                          <p:val>
                                            <p:fltVal val="0"/>
                                          </p:val>
                                        </p:tav>
                                        <p:tav tm="100000">
                                          <p:val>
                                            <p:strVal val="#ppt_h"/>
                                          </p:val>
                                        </p:tav>
                                      </p:tavLst>
                                    </p:anim>
                                    <p:anim calcmode="lin" valueType="num">
                                      <p:cBhvr>
                                        <p:cTn id="97" dur="500" fill="hold"/>
                                        <p:tgtEl>
                                          <p:spTgt spid="39"/>
                                        </p:tgtEl>
                                        <p:attrNameLst>
                                          <p:attrName>ppt_x</p:attrName>
                                        </p:attrNameLst>
                                      </p:cBhvr>
                                      <p:tavLst>
                                        <p:tav tm="0">
                                          <p:val>
                                            <p:fltVal val="0.5"/>
                                          </p:val>
                                        </p:tav>
                                        <p:tav tm="100000">
                                          <p:val>
                                            <p:strVal val="#ppt_x"/>
                                          </p:val>
                                        </p:tav>
                                      </p:tavLst>
                                    </p:anim>
                                    <p:anim calcmode="lin" valueType="num">
                                      <p:cBhvr>
                                        <p:cTn id="98" dur="500" fill="hold"/>
                                        <p:tgtEl>
                                          <p:spTgt spid="39"/>
                                        </p:tgtEl>
                                        <p:attrNameLst>
                                          <p:attrName>ppt_y</p:attrName>
                                        </p:attrNameLst>
                                      </p:cBhvr>
                                      <p:tavLst>
                                        <p:tav tm="0">
                                          <p:val>
                                            <p:fltVal val="0.5"/>
                                          </p:val>
                                        </p:tav>
                                        <p:tav tm="100000">
                                          <p:val>
                                            <p:strVal val="#ppt_y"/>
                                          </p:val>
                                        </p:tav>
                                      </p:tavLst>
                                    </p:anim>
                                  </p:childTnLst>
                                </p:cTn>
                              </p:par>
                              <p:par>
                                <p:cTn id="99" presetID="23" presetClass="entr" presetSubtype="528" fill="hold" nodeType="withEffect">
                                  <p:stCondLst>
                                    <p:cond delay="600"/>
                                  </p:stCondLst>
                                  <p:childTnLst>
                                    <p:set>
                                      <p:cBhvr>
                                        <p:cTn id="100" dur="1" fill="hold">
                                          <p:stCondLst>
                                            <p:cond delay="0"/>
                                          </p:stCondLst>
                                        </p:cTn>
                                        <p:tgtEl>
                                          <p:spTgt spid="42"/>
                                        </p:tgtEl>
                                        <p:attrNameLst>
                                          <p:attrName>style.visibility</p:attrName>
                                        </p:attrNameLst>
                                      </p:cBhvr>
                                      <p:to>
                                        <p:strVal val="visible"/>
                                      </p:to>
                                    </p:set>
                                    <p:anim calcmode="lin" valueType="num">
                                      <p:cBhvr>
                                        <p:cTn id="101" dur="500" fill="hold"/>
                                        <p:tgtEl>
                                          <p:spTgt spid="42"/>
                                        </p:tgtEl>
                                        <p:attrNameLst>
                                          <p:attrName>ppt_w</p:attrName>
                                        </p:attrNameLst>
                                      </p:cBhvr>
                                      <p:tavLst>
                                        <p:tav tm="0">
                                          <p:val>
                                            <p:fltVal val="0"/>
                                          </p:val>
                                        </p:tav>
                                        <p:tav tm="100000">
                                          <p:val>
                                            <p:strVal val="#ppt_w"/>
                                          </p:val>
                                        </p:tav>
                                      </p:tavLst>
                                    </p:anim>
                                    <p:anim calcmode="lin" valueType="num">
                                      <p:cBhvr>
                                        <p:cTn id="102" dur="500" fill="hold"/>
                                        <p:tgtEl>
                                          <p:spTgt spid="42"/>
                                        </p:tgtEl>
                                        <p:attrNameLst>
                                          <p:attrName>ppt_h</p:attrName>
                                        </p:attrNameLst>
                                      </p:cBhvr>
                                      <p:tavLst>
                                        <p:tav tm="0">
                                          <p:val>
                                            <p:fltVal val="0"/>
                                          </p:val>
                                        </p:tav>
                                        <p:tav tm="100000">
                                          <p:val>
                                            <p:strVal val="#ppt_h"/>
                                          </p:val>
                                        </p:tav>
                                      </p:tavLst>
                                    </p:anim>
                                    <p:anim calcmode="lin" valueType="num">
                                      <p:cBhvr>
                                        <p:cTn id="103" dur="500" fill="hold"/>
                                        <p:tgtEl>
                                          <p:spTgt spid="42"/>
                                        </p:tgtEl>
                                        <p:attrNameLst>
                                          <p:attrName>ppt_x</p:attrName>
                                        </p:attrNameLst>
                                      </p:cBhvr>
                                      <p:tavLst>
                                        <p:tav tm="0">
                                          <p:val>
                                            <p:fltVal val="0.5"/>
                                          </p:val>
                                        </p:tav>
                                        <p:tav tm="100000">
                                          <p:val>
                                            <p:strVal val="#ppt_x"/>
                                          </p:val>
                                        </p:tav>
                                      </p:tavLst>
                                    </p:anim>
                                    <p:anim calcmode="lin" valueType="num">
                                      <p:cBhvr>
                                        <p:cTn id="104" dur="500" fill="hold"/>
                                        <p:tgtEl>
                                          <p:spTgt spid="42"/>
                                        </p:tgtEl>
                                        <p:attrNameLst>
                                          <p:attrName>ppt_y</p:attrName>
                                        </p:attrNameLst>
                                      </p:cBhvr>
                                      <p:tavLst>
                                        <p:tav tm="0">
                                          <p:val>
                                            <p:fltVal val="0.5"/>
                                          </p:val>
                                        </p:tav>
                                        <p:tav tm="100000">
                                          <p:val>
                                            <p:strVal val="#ppt_y"/>
                                          </p:val>
                                        </p:tav>
                                      </p:tavLst>
                                    </p:anim>
                                  </p:childTnLst>
                                </p:cTn>
                              </p:par>
                              <p:par>
                                <p:cTn id="105" presetID="26" presetClass="emph" presetSubtype="0" repeatCount="3000" fill="hold" nodeType="withEffect">
                                  <p:stCondLst>
                                    <p:cond delay="600"/>
                                  </p:stCondLst>
                                  <p:childTnLst>
                                    <p:animEffect transition="out" filter="fade">
                                      <p:cBhvr>
                                        <p:cTn id="106" dur="500" tmFilter="0, 0; .2, .5; .8, .5; 1, 0"/>
                                        <p:tgtEl>
                                          <p:spTgt spid="6"/>
                                        </p:tgtEl>
                                      </p:cBhvr>
                                    </p:animEffect>
                                    <p:animScale>
                                      <p:cBhvr>
                                        <p:cTn id="107" dur="250" autoRev="1" fill="hold"/>
                                        <p:tgtEl>
                                          <p:spTgt spid="6"/>
                                        </p:tgtEl>
                                      </p:cBhvr>
                                      <p:by x="105000" y="105000"/>
                                    </p:animScale>
                                  </p:childTnLst>
                                </p:cTn>
                              </p:par>
                              <p:par>
                                <p:cTn id="108" presetID="26" presetClass="emph" presetSubtype="0" repeatCount="3000" fill="hold" nodeType="withEffect">
                                  <p:stCondLst>
                                    <p:cond delay="710"/>
                                  </p:stCondLst>
                                  <p:childTnLst>
                                    <p:animEffect transition="out" filter="fade">
                                      <p:cBhvr>
                                        <p:cTn id="109" dur="500" tmFilter="0, 0; .2, .5; .8, .5; 1, 0"/>
                                        <p:tgtEl>
                                          <p:spTgt spid="27"/>
                                        </p:tgtEl>
                                      </p:cBhvr>
                                    </p:animEffect>
                                    <p:animScale>
                                      <p:cBhvr>
                                        <p:cTn id="110" dur="250" autoRev="1" fill="hold"/>
                                        <p:tgtEl>
                                          <p:spTgt spid="27"/>
                                        </p:tgtEl>
                                      </p:cBhvr>
                                      <p:by x="105000" y="105000"/>
                                    </p:animScale>
                                  </p:childTnLst>
                                </p:cTn>
                              </p:par>
                              <p:par>
                                <p:cTn id="111" presetID="26" presetClass="emph" presetSubtype="0" repeatCount="3000" fill="hold" nodeType="withEffect">
                                  <p:stCondLst>
                                    <p:cond delay="410"/>
                                  </p:stCondLst>
                                  <p:childTnLst>
                                    <p:animEffect transition="out" filter="fade">
                                      <p:cBhvr>
                                        <p:cTn id="112" dur="500" tmFilter="0, 0; .2, .5; .8, .5; 1, 0"/>
                                        <p:tgtEl>
                                          <p:spTgt spid="33"/>
                                        </p:tgtEl>
                                      </p:cBhvr>
                                    </p:animEffect>
                                    <p:animScale>
                                      <p:cBhvr>
                                        <p:cTn id="113" dur="250" autoRev="1" fill="hold"/>
                                        <p:tgtEl>
                                          <p:spTgt spid="33"/>
                                        </p:tgtEl>
                                      </p:cBhvr>
                                      <p:by x="105000" y="105000"/>
                                    </p:animScale>
                                  </p:childTnLst>
                                </p:cTn>
                              </p:par>
                              <p:par>
                                <p:cTn id="114" presetID="26" presetClass="emph" presetSubtype="0" repeatCount="3000" fill="hold" nodeType="withEffect">
                                  <p:stCondLst>
                                    <p:cond delay="810"/>
                                  </p:stCondLst>
                                  <p:childTnLst>
                                    <p:animEffect transition="out" filter="fade">
                                      <p:cBhvr>
                                        <p:cTn id="115" dur="500" tmFilter="0, 0; .2, .5; .8, .5; 1, 0"/>
                                        <p:tgtEl>
                                          <p:spTgt spid="36"/>
                                        </p:tgtEl>
                                      </p:cBhvr>
                                    </p:animEffect>
                                    <p:animScale>
                                      <p:cBhvr>
                                        <p:cTn id="116" dur="250" autoRev="1" fill="hold"/>
                                        <p:tgtEl>
                                          <p:spTgt spid="3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5"/>
          <p:cNvSpPr>
            <a:spLocks noGrp="1"/>
          </p:cNvSpPr>
          <p:nvPr>
            <p:ph type="title"/>
          </p:nvPr>
        </p:nvSpPr>
        <p:spPr bwMode="auto">
          <a:xfrm>
            <a:off x="190501" y="260349"/>
            <a:ext cx="10512424" cy="6477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b="1" dirty="0" smtClean="0">
                <a:solidFill>
                  <a:srgbClr val="404040"/>
                </a:solidFill>
                <a:latin typeface="华文楷体" panose="02010600040101010101" pitchFamily="2" charset="-122"/>
                <a:ea typeface="华文楷体" panose="02010600040101010101" pitchFamily="2" charset="-122"/>
              </a:rPr>
              <a:t>2.1 CPI</a:t>
            </a:r>
            <a:r>
              <a:rPr lang="zh-CN" altLang="en-US" b="1" dirty="0" smtClean="0">
                <a:solidFill>
                  <a:srgbClr val="404040"/>
                </a:solidFill>
                <a:latin typeface="华文楷体" panose="02010600040101010101" pitchFamily="2" charset="-122"/>
                <a:ea typeface="华文楷体" panose="02010600040101010101" pitchFamily="2" charset="-122"/>
              </a:rPr>
              <a:t>同比及各因素分析</a:t>
            </a:r>
            <a:endParaRPr lang="zh-CN" altLang="en-US" b="1" dirty="0">
              <a:solidFill>
                <a:srgbClr val="404040"/>
              </a:solidFill>
              <a:latin typeface="华文楷体" panose="02010600040101010101" pitchFamily="2" charset="-122"/>
              <a:ea typeface="华文楷体" panose="02010600040101010101" pitchFamily="2" charset="-122"/>
            </a:endParaRPr>
          </a:p>
        </p:txBody>
      </p:sp>
      <p:sp>
        <p:nvSpPr>
          <p:cNvPr id="12292" name="Rectangle 1"/>
          <p:cNvSpPr>
            <a:spLocks noChangeArrowheads="1"/>
          </p:cNvSpPr>
          <p:nvPr/>
        </p:nvSpPr>
        <p:spPr bwMode="auto">
          <a:xfrm>
            <a:off x="1" y="26001"/>
            <a:ext cx="65" cy="405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63479" rIns="0" bIns="63479"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15">
              <a:defRPr/>
            </a:pPr>
            <a:endParaRPr lang="zh-CN" altLang="zh-CN">
              <a:solidFill>
                <a:prstClr val="black"/>
              </a:solidFill>
              <a:latin typeface="Arial" panose="020B0604020202020204" pitchFamily="34" charset="0"/>
            </a:endParaRPr>
          </a:p>
        </p:txBody>
      </p:sp>
      <p:sp>
        <p:nvSpPr>
          <p:cNvPr id="12293" name="Rectangle 2"/>
          <p:cNvSpPr>
            <a:spLocks noChangeArrowheads="1"/>
          </p:cNvSpPr>
          <p:nvPr/>
        </p:nvSpPr>
        <p:spPr bwMode="auto">
          <a:xfrm>
            <a:off x="1" y="26001"/>
            <a:ext cx="65" cy="405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63479" rIns="0" bIns="63479"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15">
              <a:defRPr/>
            </a:pPr>
            <a:endParaRPr lang="zh-CN" altLang="zh-CN">
              <a:solidFill>
                <a:prstClr val="black"/>
              </a:solidFill>
              <a:latin typeface="Arial" panose="020B0604020202020204" pitchFamily="34" charset="0"/>
            </a:endParaRPr>
          </a:p>
        </p:txBody>
      </p:sp>
      <p:pic>
        <p:nvPicPr>
          <p:cNvPr id="3" name="图片 2"/>
          <p:cNvPicPr>
            <a:picLocks noChangeAspect="1"/>
          </p:cNvPicPr>
          <p:nvPr/>
        </p:nvPicPr>
        <p:blipFill>
          <a:blip r:embed="rId3"/>
          <a:stretch>
            <a:fillRect/>
          </a:stretch>
        </p:blipFill>
        <p:spPr>
          <a:xfrm>
            <a:off x="744221" y="1438911"/>
            <a:ext cx="7013574" cy="4164964"/>
          </a:xfrm>
          <a:prstGeom prst="rect">
            <a:avLst/>
          </a:prstGeom>
        </p:spPr>
      </p:pic>
    </p:spTree>
  </p:cSld>
  <p:clrMapOvr>
    <a:masterClrMapping/>
  </p:clrMapOvr>
  <p:transition spd="med" advClick="0" advTm="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5"/>
          <p:cNvSpPr>
            <a:spLocks noGrp="1"/>
          </p:cNvSpPr>
          <p:nvPr>
            <p:ph type="title"/>
          </p:nvPr>
        </p:nvSpPr>
        <p:spPr bwMode="auto">
          <a:xfrm>
            <a:off x="190501" y="260349"/>
            <a:ext cx="10512424" cy="6477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b="1" dirty="0" smtClean="0">
                <a:solidFill>
                  <a:srgbClr val="404040"/>
                </a:solidFill>
                <a:latin typeface="华文楷体" panose="02010600040101010101" pitchFamily="2" charset="-122"/>
                <a:ea typeface="华文楷体" panose="02010600040101010101" pitchFamily="2" charset="-122"/>
              </a:rPr>
              <a:t>2.2 CPI</a:t>
            </a:r>
            <a:r>
              <a:rPr lang="zh-CN" altLang="en-US" b="1" dirty="0">
                <a:solidFill>
                  <a:srgbClr val="404040"/>
                </a:solidFill>
                <a:latin typeface="华文楷体" panose="02010600040101010101" pitchFamily="2" charset="-122"/>
                <a:ea typeface="华文楷体" panose="02010600040101010101" pitchFamily="2" charset="-122"/>
              </a:rPr>
              <a:t>环</a:t>
            </a:r>
            <a:r>
              <a:rPr lang="zh-CN" altLang="en-US" b="1" dirty="0" smtClean="0">
                <a:solidFill>
                  <a:srgbClr val="404040"/>
                </a:solidFill>
                <a:latin typeface="华文楷体" panose="02010600040101010101" pitchFamily="2" charset="-122"/>
                <a:ea typeface="华文楷体" panose="02010600040101010101" pitchFamily="2" charset="-122"/>
              </a:rPr>
              <a:t>比及各因素分析</a:t>
            </a:r>
            <a:endParaRPr lang="zh-CN" altLang="en-US" b="1" dirty="0">
              <a:solidFill>
                <a:srgbClr val="404040"/>
              </a:solidFill>
              <a:latin typeface="华文楷体" panose="02010600040101010101" pitchFamily="2" charset="-122"/>
              <a:ea typeface="华文楷体" panose="02010600040101010101" pitchFamily="2" charset="-122"/>
            </a:endParaRPr>
          </a:p>
        </p:txBody>
      </p:sp>
      <p:sp>
        <p:nvSpPr>
          <p:cNvPr id="12292" name="Rectangle 1"/>
          <p:cNvSpPr>
            <a:spLocks noChangeArrowheads="1"/>
          </p:cNvSpPr>
          <p:nvPr/>
        </p:nvSpPr>
        <p:spPr bwMode="auto">
          <a:xfrm>
            <a:off x="1" y="26001"/>
            <a:ext cx="65" cy="405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63479" rIns="0" bIns="63479"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15">
              <a:defRPr/>
            </a:pPr>
            <a:endParaRPr lang="zh-CN" altLang="zh-CN">
              <a:solidFill>
                <a:prstClr val="black"/>
              </a:solidFill>
              <a:latin typeface="Arial" panose="020B0604020202020204" pitchFamily="34" charset="0"/>
            </a:endParaRPr>
          </a:p>
        </p:txBody>
      </p:sp>
      <p:sp>
        <p:nvSpPr>
          <p:cNvPr id="12293" name="Rectangle 2"/>
          <p:cNvSpPr>
            <a:spLocks noChangeArrowheads="1"/>
          </p:cNvSpPr>
          <p:nvPr/>
        </p:nvSpPr>
        <p:spPr bwMode="auto">
          <a:xfrm>
            <a:off x="1" y="26001"/>
            <a:ext cx="65" cy="405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63479" rIns="0" bIns="63479"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15">
              <a:defRPr/>
            </a:pPr>
            <a:endParaRPr lang="zh-CN" altLang="zh-CN">
              <a:solidFill>
                <a:prstClr val="black"/>
              </a:solidFill>
              <a:latin typeface="Arial" panose="020B0604020202020204" pitchFamily="34" charset="0"/>
            </a:endParaRPr>
          </a:p>
        </p:txBody>
      </p:sp>
      <p:pic>
        <p:nvPicPr>
          <p:cNvPr id="3" name="图片 2"/>
          <p:cNvPicPr>
            <a:picLocks noChangeAspect="1"/>
          </p:cNvPicPr>
          <p:nvPr/>
        </p:nvPicPr>
        <p:blipFill>
          <a:blip r:embed="rId3"/>
          <a:stretch>
            <a:fillRect/>
          </a:stretch>
        </p:blipFill>
        <p:spPr>
          <a:xfrm>
            <a:off x="1454151" y="1191261"/>
            <a:ext cx="8100059" cy="4503420"/>
          </a:xfrm>
          <a:prstGeom prst="rect">
            <a:avLst/>
          </a:prstGeom>
        </p:spPr>
      </p:pic>
    </p:spTree>
  </p:cSld>
  <p:clrMapOvr>
    <a:masterClrMapping/>
  </p:clrMapOvr>
  <p:transition spd="med" advClick="0" advTm="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5"/>
          <p:cNvSpPr>
            <a:spLocks noGrp="1"/>
          </p:cNvSpPr>
          <p:nvPr>
            <p:ph type="title"/>
          </p:nvPr>
        </p:nvSpPr>
        <p:spPr bwMode="auto">
          <a:xfrm>
            <a:off x="190501" y="260349"/>
            <a:ext cx="10512424" cy="6477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b="1" dirty="0" smtClean="0">
                <a:solidFill>
                  <a:srgbClr val="404040"/>
                </a:solidFill>
                <a:latin typeface="华文楷体" panose="02010600040101010101" pitchFamily="2" charset="-122"/>
                <a:ea typeface="华文楷体" panose="02010600040101010101" pitchFamily="2" charset="-122"/>
              </a:rPr>
              <a:t>2.3 PPI</a:t>
            </a:r>
            <a:r>
              <a:rPr lang="zh-CN" altLang="en-US" b="1" dirty="0" smtClean="0">
                <a:solidFill>
                  <a:srgbClr val="404040"/>
                </a:solidFill>
                <a:latin typeface="华文楷体" panose="02010600040101010101" pitchFamily="2" charset="-122"/>
                <a:ea typeface="华文楷体" panose="02010600040101010101" pitchFamily="2" charset="-122"/>
              </a:rPr>
              <a:t>同比及各因素分析</a:t>
            </a:r>
            <a:endParaRPr lang="zh-CN" altLang="en-US" b="1" dirty="0">
              <a:solidFill>
                <a:srgbClr val="404040"/>
              </a:solidFill>
              <a:latin typeface="华文楷体" panose="02010600040101010101" pitchFamily="2" charset="-122"/>
              <a:ea typeface="华文楷体" panose="02010600040101010101" pitchFamily="2" charset="-122"/>
            </a:endParaRPr>
          </a:p>
        </p:txBody>
      </p:sp>
      <p:sp>
        <p:nvSpPr>
          <p:cNvPr id="12292" name="Rectangle 1"/>
          <p:cNvSpPr>
            <a:spLocks noChangeArrowheads="1"/>
          </p:cNvSpPr>
          <p:nvPr/>
        </p:nvSpPr>
        <p:spPr bwMode="auto">
          <a:xfrm>
            <a:off x="1" y="26001"/>
            <a:ext cx="65" cy="405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63479" rIns="0" bIns="63479"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15">
              <a:defRPr/>
            </a:pPr>
            <a:endParaRPr lang="zh-CN" altLang="zh-CN">
              <a:solidFill>
                <a:prstClr val="black"/>
              </a:solidFill>
              <a:latin typeface="Arial" panose="020B0604020202020204" pitchFamily="34" charset="0"/>
            </a:endParaRPr>
          </a:p>
        </p:txBody>
      </p:sp>
      <p:sp>
        <p:nvSpPr>
          <p:cNvPr id="12293" name="Rectangle 2"/>
          <p:cNvSpPr>
            <a:spLocks noChangeArrowheads="1"/>
          </p:cNvSpPr>
          <p:nvPr/>
        </p:nvSpPr>
        <p:spPr bwMode="auto">
          <a:xfrm>
            <a:off x="1" y="26001"/>
            <a:ext cx="65" cy="405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63479" rIns="0" bIns="63479"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15">
              <a:defRPr/>
            </a:pPr>
            <a:endParaRPr lang="zh-CN" altLang="zh-CN">
              <a:solidFill>
                <a:prstClr val="black"/>
              </a:solidFill>
              <a:latin typeface="Arial" panose="020B0604020202020204" pitchFamily="34" charset="0"/>
            </a:endParaRPr>
          </a:p>
        </p:txBody>
      </p:sp>
      <p:pic>
        <p:nvPicPr>
          <p:cNvPr id="2" name="图片 1"/>
          <p:cNvPicPr>
            <a:picLocks noChangeAspect="1"/>
          </p:cNvPicPr>
          <p:nvPr/>
        </p:nvPicPr>
        <p:blipFill>
          <a:blip r:embed="rId3"/>
          <a:stretch>
            <a:fillRect/>
          </a:stretch>
        </p:blipFill>
        <p:spPr>
          <a:xfrm>
            <a:off x="1864361" y="1036957"/>
            <a:ext cx="6306820" cy="2780031"/>
          </a:xfrm>
          <a:prstGeom prst="rect">
            <a:avLst/>
          </a:prstGeom>
        </p:spPr>
      </p:pic>
      <p:pic>
        <p:nvPicPr>
          <p:cNvPr id="4" name="图片 3"/>
          <p:cNvPicPr>
            <a:picLocks noChangeAspect="1"/>
          </p:cNvPicPr>
          <p:nvPr/>
        </p:nvPicPr>
        <p:blipFill>
          <a:blip r:embed="rId4"/>
          <a:stretch>
            <a:fillRect/>
          </a:stretch>
        </p:blipFill>
        <p:spPr>
          <a:xfrm>
            <a:off x="2381253" y="3816987"/>
            <a:ext cx="5569585" cy="2078355"/>
          </a:xfrm>
          <a:prstGeom prst="rect">
            <a:avLst/>
          </a:prstGeom>
        </p:spPr>
      </p:pic>
    </p:spTree>
  </p:cSld>
  <p:clrMapOvr>
    <a:masterClrMapping/>
  </p:clrMapOvr>
  <p:transition spd="med" advClick="0" advTm="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5"/>
          <p:cNvSpPr>
            <a:spLocks noGrp="1"/>
          </p:cNvSpPr>
          <p:nvPr>
            <p:ph type="title"/>
          </p:nvPr>
        </p:nvSpPr>
        <p:spPr bwMode="auto">
          <a:xfrm>
            <a:off x="190501" y="260349"/>
            <a:ext cx="10512424" cy="6477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b="1" dirty="0" smtClean="0">
                <a:solidFill>
                  <a:srgbClr val="404040"/>
                </a:solidFill>
                <a:latin typeface="华文楷体" panose="02010600040101010101" pitchFamily="2" charset="-122"/>
                <a:ea typeface="华文楷体" panose="02010600040101010101" pitchFamily="2" charset="-122"/>
              </a:rPr>
              <a:t>2.4 </a:t>
            </a:r>
            <a:r>
              <a:rPr lang="zh-CN" altLang="en-US" b="1" dirty="0" smtClean="0">
                <a:solidFill>
                  <a:srgbClr val="404040"/>
                </a:solidFill>
                <a:latin typeface="华文楷体" panose="02010600040101010101" pitchFamily="2" charset="-122"/>
                <a:ea typeface="华文楷体" panose="02010600040101010101" pitchFamily="2" charset="-122"/>
              </a:rPr>
              <a:t>工业生产者购进价格指数</a:t>
            </a:r>
            <a:endParaRPr lang="zh-CN" altLang="en-US" b="1" dirty="0">
              <a:solidFill>
                <a:srgbClr val="404040"/>
              </a:solidFill>
              <a:latin typeface="华文楷体" panose="02010600040101010101" pitchFamily="2" charset="-122"/>
              <a:ea typeface="华文楷体" panose="02010600040101010101" pitchFamily="2" charset="-122"/>
            </a:endParaRPr>
          </a:p>
        </p:txBody>
      </p:sp>
      <p:sp>
        <p:nvSpPr>
          <p:cNvPr id="12292" name="Rectangle 1"/>
          <p:cNvSpPr>
            <a:spLocks noChangeArrowheads="1"/>
          </p:cNvSpPr>
          <p:nvPr/>
        </p:nvSpPr>
        <p:spPr bwMode="auto">
          <a:xfrm>
            <a:off x="1" y="26001"/>
            <a:ext cx="65" cy="405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63479" rIns="0" bIns="63479"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15">
              <a:defRPr/>
            </a:pPr>
            <a:endParaRPr lang="zh-CN" altLang="zh-CN">
              <a:solidFill>
                <a:prstClr val="black"/>
              </a:solidFill>
              <a:latin typeface="Arial" panose="020B0604020202020204" pitchFamily="34" charset="0"/>
            </a:endParaRPr>
          </a:p>
        </p:txBody>
      </p:sp>
      <p:sp>
        <p:nvSpPr>
          <p:cNvPr id="12293" name="Rectangle 2"/>
          <p:cNvSpPr>
            <a:spLocks noChangeArrowheads="1"/>
          </p:cNvSpPr>
          <p:nvPr/>
        </p:nvSpPr>
        <p:spPr bwMode="auto">
          <a:xfrm>
            <a:off x="1" y="26001"/>
            <a:ext cx="65" cy="405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63479" rIns="0" bIns="63479"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15">
              <a:defRPr/>
            </a:pPr>
            <a:endParaRPr lang="zh-CN" altLang="zh-CN">
              <a:solidFill>
                <a:prstClr val="black"/>
              </a:solidFill>
              <a:latin typeface="Arial" panose="020B0604020202020204" pitchFamily="34" charset="0"/>
            </a:endParaRPr>
          </a:p>
        </p:txBody>
      </p:sp>
      <p:pic>
        <p:nvPicPr>
          <p:cNvPr id="4" name="图片 3"/>
          <p:cNvPicPr>
            <a:picLocks noChangeAspect="1"/>
          </p:cNvPicPr>
          <p:nvPr/>
        </p:nvPicPr>
        <p:blipFill>
          <a:blip r:embed="rId3"/>
          <a:stretch>
            <a:fillRect/>
          </a:stretch>
        </p:blipFill>
        <p:spPr>
          <a:xfrm>
            <a:off x="1379220" y="1335406"/>
            <a:ext cx="6498590" cy="3804920"/>
          </a:xfrm>
          <a:prstGeom prst="rect">
            <a:avLst/>
          </a:prstGeom>
        </p:spPr>
      </p:pic>
    </p:spTree>
  </p:cSld>
  <p:clrMapOvr>
    <a:masterClrMapping/>
  </p:clrMapOvr>
  <p:transition spd="med" advClick="0" advTm="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5"/>
          <p:cNvSpPr>
            <a:spLocks noGrp="1"/>
          </p:cNvSpPr>
          <p:nvPr>
            <p:ph type="title"/>
          </p:nvPr>
        </p:nvSpPr>
        <p:spPr bwMode="auto">
          <a:xfrm>
            <a:off x="190501" y="260349"/>
            <a:ext cx="10512424" cy="6477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b="1" dirty="0" smtClean="0">
                <a:solidFill>
                  <a:srgbClr val="404040"/>
                </a:solidFill>
                <a:latin typeface="华文楷体" panose="02010600040101010101" pitchFamily="2" charset="-122"/>
                <a:ea typeface="华文楷体" panose="02010600040101010101" pitchFamily="2" charset="-122"/>
              </a:rPr>
              <a:t>2.5 PPI</a:t>
            </a:r>
            <a:r>
              <a:rPr lang="zh-CN" altLang="en-US" b="1" dirty="0" smtClean="0">
                <a:solidFill>
                  <a:srgbClr val="404040"/>
                </a:solidFill>
                <a:latin typeface="华文楷体" panose="02010600040101010101" pitchFamily="2" charset="-122"/>
                <a:ea typeface="华文楷体" panose="02010600040101010101" pitchFamily="2" charset="-122"/>
              </a:rPr>
              <a:t>环比和</a:t>
            </a:r>
            <a:r>
              <a:rPr lang="en-US" altLang="zh-CN" b="1" dirty="0" smtClean="0">
                <a:solidFill>
                  <a:srgbClr val="404040"/>
                </a:solidFill>
                <a:latin typeface="华文楷体" panose="02010600040101010101" pitchFamily="2" charset="-122"/>
                <a:ea typeface="华文楷体" panose="02010600040101010101" pitchFamily="2" charset="-122"/>
              </a:rPr>
              <a:t>PMI</a:t>
            </a:r>
          </a:p>
        </p:txBody>
      </p:sp>
      <p:sp>
        <p:nvSpPr>
          <p:cNvPr id="12292" name="Rectangle 1"/>
          <p:cNvSpPr>
            <a:spLocks noChangeArrowheads="1"/>
          </p:cNvSpPr>
          <p:nvPr/>
        </p:nvSpPr>
        <p:spPr bwMode="auto">
          <a:xfrm>
            <a:off x="1" y="26001"/>
            <a:ext cx="65" cy="405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63479" rIns="0" bIns="63479"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15">
              <a:defRPr/>
            </a:pPr>
            <a:endParaRPr lang="zh-CN" altLang="zh-CN">
              <a:solidFill>
                <a:prstClr val="black"/>
              </a:solidFill>
              <a:latin typeface="Arial" panose="020B0604020202020204" pitchFamily="34" charset="0"/>
            </a:endParaRPr>
          </a:p>
        </p:txBody>
      </p:sp>
      <p:sp>
        <p:nvSpPr>
          <p:cNvPr id="12293" name="Rectangle 2"/>
          <p:cNvSpPr>
            <a:spLocks noChangeArrowheads="1"/>
          </p:cNvSpPr>
          <p:nvPr/>
        </p:nvSpPr>
        <p:spPr bwMode="auto">
          <a:xfrm>
            <a:off x="1" y="26001"/>
            <a:ext cx="65" cy="405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63479" rIns="0" bIns="63479"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15">
              <a:defRPr/>
            </a:pPr>
            <a:endParaRPr lang="zh-CN" altLang="zh-CN">
              <a:solidFill>
                <a:prstClr val="black"/>
              </a:solidFill>
              <a:latin typeface="Arial" panose="020B0604020202020204" pitchFamily="34" charset="0"/>
            </a:endParaRPr>
          </a:p>
        </p:txBody>
      </p:sp>
      <p:pic>
        <p:nvPicPr>
          <p:cNvPr id="2" name="图片 1"/>
          <p:cNvPicPr>
            <a:picLocks noChangeAspect="1"/>
          </p:cNvPicPr>
          <p:nvPr/>
        </p:nvPicPr>
        <p:blipFill>
          <a:blip r:embed="rId3"/>
          <a:stretch>
            <a:fillRect/>
          </a:stretch>
        </p:blipFill>
        <p:spPr>
          <a:xfrm>
            <a:off x="1715136" y="1216662"/>
            <a:ext cx="7108190" cy="3555365"/>
          </a:xfrm>
          <a:prstGeom prst="rect">
            <a:avLst/>
          </a:prstGeom>
        </p:spPr>
      </p:pic>
    </p:spTree>
  </p:cSld>
  <p:clrMapOvr>
    <a:masterClrMapping/>
  </p:clrMapOvr>
  <p:transition spd="med" advClick="0" advTm="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淘宝店chenying0907出品 1"/>
          <p:cNvSpPr/>
          <p:nvPr/>
        </p:nvSpPr>
        <p:spPr>
          <a:xfrm>
            <a:off x="2" y="1797051"/>
            <a:ext cx="12190413" cy="35258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8" tIns="60957" rIns="121918" bIns="60957" anchor="ctr"/>
          <a:lstStyle/>
          <a:p>
            <a:pPr algn="ctr" eaLnBrk="1" hangingPunct="1">
              <a:defRPr/>
            </a:pPr>
            <a:endParaRPr lang="zh-CN" altLang="en-US"/>
          </a:p>
        </p:txBody>
      </p:sp>
      <p:sp>
        <p:nvSpPr>
          <p:cNvPr id="3" name="TextBox 11"/>
          <p:cNvSpPr txBox="1">
            <a:spLocks noChangeArrowheads="1"/>
          </p:cNvSpPr>
          <p:nvPr/>
        </p:nvSpPr>
        <p:spPr bwMode="auto">
          <a:xfrm>
            <a:off x="2379665" y="2209803"/>
            <a:ext cx="11358563" cy="390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8" tIns="60957" rIns="121918" bIns="60957">
            <a:spAutoFit/>
          </a:bodyPr>
          <a:lstStyle>
            <a:lvl1pPr marL="342900" indent="-342900">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lvl="1" indent="0" eaLnBrk="1" hangingPunct="1"/>
            <a:r>
              <a:rPr lang="en-US" altLang="zh-CN" sz="2701" b="1" dirty="0">
                <a:solidFill>
                  <a:schemeClr val="bg1"/>
                </a:solidFill>
                <a:latin typeface="华文楷体" panose="02010600040101010101" pitchFamily="2" charset="-122"/>
                <a:ea typeface="华文楷体" panose="02010600040101010101" pitchFamily="2" charset="-122"/>
              </a:rPr>
              <a:t>SECTION 3</a:t>
            </a:r>
          </a:p>
          <a:p>
            <a:pPr marL="0" lvl="1" indent="0" eaLnBrk="1" hangingPunct="1"/>
            <a:endParaRPr lang="en-US" altLang="zh-CN" sz="2701" dirty="0">
              <a:solidFill>
                <a:schemeClr val="bg1"/>
              </a:solidFill>
              <a:latin typeface="华文楷体" panose="02010600040101010101" pitchFamily="2" charset="-122"/>
              <a:ea typeface="华文楷体" panose="02010600040101010101" pitchFamily="2" charset="-122"/>
            </a:endParaRPr>
          </a:p>
          <a:p>
            <a:pPr marL="0" lvl="1" indent="0" eaLnBrk="1" hangingPunct="1"/>
            <a:r>
              <a:rPr lang="zh-CN" altLang="en-US" sz="4800" dirty="0">
                <a:solidFill>
                  <a:schemeClr val="bg1"/>
                </a:solidFill>
                <a:latin typeface="华文楷体" panose="02010600040101010101" pitchFamily="2" charset="-122"/>
                <a:ea typeface="华文楷体" panose="02010600040101010101" pitchFamily="2" charset="-122"/>
              </a:rPr>
              <a:t>    对外贸易</a:t>
            </a:r>
            <a:endParaRPr lang="zh-CN" altLang="en-US" sz="4800" dirty="0">
              <a:solidFill>
                <a:schemeClr val="bg1"/>
              </a:solidFill>
              <a:latin typeface="华文楷体" panose="02010600040101010101" pitchFamily="2" charset="-122"/>
              <a:ea typeface="华文楷体" panose="02010600040101010101" pitchFamily="2" charset="-122"/>
            </a:endParaRPr>
          </a:p>
          <a:p>
            <a:pPr marL="0" lvl="1" indent="0" eaLnBrk="1" hangingPunct="1"/>
            <a:endParaRPr lang="en-US" altLang="zh-CN" sz="4800" dirty="0">
              <a:solidFill>
                <a:schemeClr val="bg1"/>
              </a:solidFill>
              <a:latin typeface="华文楷体" panose="02010600040101010101" pitchFamily="2" charset="-122"/>
              <a:ea typeface="华文楷体" panose="02010600040101010101" pitchFamily="2" charset="-122"/>
            </a:endParaRPr>
          </a:p>
          <a:p>
            <a:pPr marL="0" lvl="1" indent="0" eaLnBrk="1" hangingPunct="1"/>
            <a:endParaRPr lang="en-US" altLang="zh-CN" sz="4800" dirty="0">
              <a:solidFill>
                <a:schemeClr val="bg1"/>
              </a:solidFill>
              <a:latin typeface="华文楷体" panose="02010600040101010101" pitchFamily="2" charset="-122"/>
              <a:ea typeface="华文楷体" panose="02010600040101010101" pitchFamily="2" charset="-122"/>
            </a:endParaRPr>
          </a:p>
          <a:p>
            <a:pPr marL="0" lvl="1" indent="0" eaLnBrk="1" hangingPunct="1"/>
            <a:endParaRPr lang="en-US" altLang="zh-CN" sz="4800" b="1" dirty="0">
              <a:solidFill>
                <a:schemeClr val="bg1"/>
              </a:solidFill>
              <a:latin typeface="华文楷体" panose="02010600040101010101" pitchFamily="2" charset="-122"/>
              <a:ea typeface="华文楷体" panose="02010600040101010101" pitchFamily="2" charset="-122"/>
            </a:endParaRPr>
          </a:p>
        </p:txBody>
      </p:sp>
      <p:cxnSp>
        <p:nvCxnSpPr>
          <p:cNvPr id="4" name="淘宝店chenying0907出品 3"/>
          <p:cNvCxnSpPr/>
          <p:nvPr/>
        </p:nvCxnSpPr>
        <p:spPr>
          <a:xfrm flipV="1">
            <a:off x="2451100" y="2428877"/>
            <a:ext cx="0" cy="2566987"/>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TextBox 13"/>
          <p:cNvSpPr txBox="1">
            <a:spLocks noChangeArrowheads="1"/>
          </p:cNvSpPr>
          <p:nvPr/>
        </p:nvSpPr>
        <p:spPr bwMode="auto">
          <a:xfrm>
            <a:off x="808039" y="4429125"/>
            <a:ext cx="1203325"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099">
                <a:solidFill>
                  <a:schemeClr val="bg1"/>
                </a:solidFill>
                <a:latin typeface="华文楷体" panose="02010600040101010101" pitchFamily="2" charset="-122"/>
                <a:ea typeface="华文楷体" panose="02010600040101010101" pitchFamily="2" charset="-122"/>
              </a:rPr>
              <a:t>PART 04</a:t>
            </a:r>
            <a:endParaRPr lang="zh-CN" altLang="en-US" sz="2099">
              <a:solidFill>
                <a:schemeClr val="bg1"/>
              </a:solidFill>
              <a:latin typeface="华文楷体" panose="02010600040101010101" pitchFamily="2" charset="-122"/>
              <a:ea typeface="华文楷体" panose="02010600040101010101" pitchFamily="2" charset="-122"/>
            </a:endParaRPr>
          </a:p>
        </p:txBody>
      </p:sp>
      <p:grpSp>
        <p:nvGrpSpPr>
          <p:cNvPr id="6" name="淘宝店chenying0907出品 5"/>
          <p:cNvGrpSpPr/>
          <p:nvPr/>
        </p:nvGrpSpPr>
        <p:grpSpPr>
          <a:xfrm>
            <a:off x="8598255" y="-1038699"/>
            <a:ext cx="1572170" cy="1572740"/>
            <a:chOff x="304800" y="673100"/>
            <a:chExt cx="4000500" cy="4000500"/>
          </a:xfrm>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kern="0">
                <a:solidFill>
                  <a:sysClr val="windowText" lastClr="000000"/>
                </a:solidFill>
                <a:latin typeface="Calibri" panose="020F0502020204030204"/>
                <a:ea typeface="宋体" panose="02010600030101010101" pitchFamily="2" charset="-122"/>
              </a:endParaRPr>
            </a:p>
          </p:txBody>
        </p:sp>
        <p:sp>
          <p:nvSpPr>
            <p:cNvPr id="8" name="淘宝店chenying0907出品 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9" name="淘宝店chenying0907出品 8"/>
          <p:cNvGrpSpPr/>
          <p:nvPr/>
        </p:nvGrpSpPr>
        <p:grpSpPr>
          <a:xfrm>
            <a:off x="6562317" y="-378556"/>
            <a:ext cx="840197" cy="840501"/>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11" name="淘宝店chenying0907出品 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12" name="淘宝店chenying0907出品 11"/>
          <p:cNvGrpSpPr/>
          <p:nvPr/>
        </p:nvGrpSpPr>
        <p:grpSpPr>
          <a:xfrm>
            <a:off x="7467251" y="41696"/>
            <a:ext cx="1187204" cy="1187635"/>
            <a:chOff x="304800" y="673100"/>
            <a:chExt cx="4000500" cy="4000500"/>
          </a:xfrm>
          <a:effectLst>
            <a:outerShdw blurRad="444500" dist="2540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14" name="淘宝店chenying0907出品 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15" name="淘宝店chenying0907出品 14"/>
          <p:cNvGrpSpPr/>
          <p:nvPr/>
        </p:nvGrpSpPr>
        <p:grpSpPr>
          <a:xfrm>
            <a:off x="10563519" y="-211533"/>
            <a:ext cx="914281" cy="914612"/>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7" name="淘宝店chenying0907出品 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18" name="淘宝店chenying0907出品 17"/>
          <p:cNvGrpSpPr/>
          <p:nvPr/>
        </p:nvGrpSpPr>
        <p:grpSpPr>
          <a:xfrm>
            <a:off x="1021964" y="6722209"/>
            <a:ext cx="785040" cy="785323"/>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20" name="淘宝店chenying0907出品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21" name="淘宝店chenying0907出品 20"/>
          <p:cNvGrpSpPr/>
          <p:nvPr/>
        </p:nvGrpSpPr>
        <p:grpSpPr>
          <a:xfrm>
            <a:off x="5283573" y="6041202"/>
            <a:ext cx="336611" cy="336734"/>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23" name="淘宝店chenying0907出品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24" name="淘宝店chenying0907出品 23"/>
          <p:cNvGrpSpPr/>
          <p:nvPr/>
        </p:nvGrpSpPr>
        <p:grpSpPr>
          <a:xfrm>
            <a:off x="4241854" y="5770738"/>
            <a:ext cx="705342" cy="705598"/>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26" name="淘宝店chenying0907出品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27" name="淘宝店chenying0907出品 26"/>
          <p:cNvGrpSpPr/>
          <p:nvPr/>
        </p:nvGrpSpPr>
        <p:grpSpPr>
          <a:xfrm>
            <a:off x="11503820" y="-1412102"/>
            <a:ext cx="1572170" cy="1572739"/>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kern="0">
                <a:solidFill>
                  <a:sysClr val="windowText" lastClr="000000"/>
                </a:solidFill>
                <a:latin typeface="Calibri" panose="020F0502020204030204"/>
                <a:ea typeface="宋体" panose="02010600030101010101" pitchFamily="2" charset="-122"/>
              </a:endParaRPr>
            </a:p>
          </p:txBody>
        </p:sp>
        <p:sp>
          <p:nvSpPr>
            <p:cNvPr id="29" name="淘宝店chenying0907出品 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30" name="淘宝店chenying0907出品 29"/>
          <p:cNvGrpSpPr/>
          <p:nvPr/>
        </p:nvGrpSpPr>
        <p:grpSpPr>
          <a:xfrm>
            <a:off x="11538135" y="554325"/>
            <a:ext cx="297401" cy="297509"/>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32" name="淘宝店chenying0907出品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33" name="淘宝店chenying0907出品 32"/>
          <p:cNvGrpSpPr/>
          <p:nvPr/>
        </p:nvGrpSpPr>
        <p:grpSpPr>
          <a:xfrm>
            <a:off x="2590964" y="6276311"/>
            <a:ext cx="1572170" cy="1572740"/>
            <a:chOff x="304800" y="673100"/>
            <a:chExt cx="4000500" cy="4000500"/>
          </a:xfrm>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kern="0">
                <a:solidFill>
                  <a:sysClr val="windowText" lastClr="000000"/>
                </a:solidFill>
                <a:latin typeface="Calibri" panose="020F0502020204030204"/>
                <a:ea typeface="宋体" panose="02010600030101010101" pitchFamily="2" charset="-122"/>
              </a:endParaRPr>
            </a:p>
          </p:txBody>
        </p:sp>
        <p:sp>
          <p:nvSpPr>
            <p:cNvPr id="35" name="淘宝店chenying0907出品 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36" name="淘宝店chenying0907出品 35"/>
          <p:cNvGrpSpPr/>
          <p:nvPr/>
        </p:nvGrpSpPr>
        <p:grpSpPr>
          <a:xfrm>
            <a:off x="1700336" y="6143616"/>
            <a:ext cx="693499" cy="693750"/>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38" name="淘宝店chenying0907出品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39" name="淘宝店chenying0907出品 38"/>
          <p:cNvGrpSpPr/>
          <p:nvPr/>
        </p:nvGrpSpPr>
        <p:grpSpPr>
          <a:xfrm>
            <a:off x="388122" y="6563867"/>
            <a:ext cx="422449" cy="42260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41" name="淘宝店chenying0907出品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42" name="淘宝店chenying0907出品 41"/>
          <p:cNvGrpSpPr/>
          <p:nvPr/>
        </p:nvGrpSpPr>
        <p:grpSpPr>
          <a:xfrm>
            <a:off x="156199" y="6319399"/>
            <a:ext cx="211224" cy="211300"/>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44" name="淘宝店chenying0907出品 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45" name="淘宝店chenying0907出品 44"/>
          <p:cNvGrpSpPr/>
          <p:nvPr/>
        </p:nvGrpSpPr>
        <p:grpSpPr bwMode="auto">
          <a:xfrm>
            <a:off x="736602" y="2857501"/>
            <a:ext cx="1393825" cy="1393825"/>
            <a:chOff x="3688998" y="918307"/>
            <a:chExt cx="1146646" cy="1146646"/>
          </a:xfrm>
        </p:grpSpPr>
        <p:grpSp>
          <p:nvGrpSpPr>
            <p:cNvPr id="36883" name="淘宝店chenying0907出品 3"/>
            <p:cNvGrpSpPr/>
            <p:nvPr/>
          </p:nvGrpSpPr>
          <p:grpSpPr bwMode="auto">
            <a:xfrm>
              <a:off x="3688998" y="918307"/>
              <a:ext cx="1146646" cy="1146646"/>
              <a:chOff x="13242434" y="4083685"/>
              <a:chExt cx="2642282" cy="2642282"/>
            </a:xfrm>
          </p:grpSpPr>
          <p:sp>
            <p:nvSpPr>
              <p:cNvPr id="48" name="淘宝店chenying0907出品 47"/>
              <p:cNvSpPr>
                <a:spLocks noChangeArrowheads="1"/>
              </p:cNvSpPr>
              <p:nvPr/>
            </p:nvSpPr>
            <p:spPr bwMode="auto">
              <a:xfrm>
                <a:off x="13242434" y="4083685"/>
                <a:ext cx="2642282" cy="2642282"/>
              </a:xfrm>
              <a:prstGeom prst="ellipse">
                <a:avLst/>
              </a:prstGeom>
              <a:gradFill rotWithShape="1">
                <a:gsLst>
                  <a:gs pos="0">
                    <a:srgbClr val="B8BBBC"/>
                  </a:gs>
                  <a:gs pos="100000">
                    <a:srgbClr val="FFFFFF"/>
                  </a:gs>
                </a:gsLst>
                <a:lin ang="18900000" scaled="1"/>
              </a:gradFill>
              <a:ln>
                <a:noFill/>
              </a:ln>
              <a:effectLst>
                <a:outerShdw blurRad="63500" dist="38100" dir="2700000" algn="tl" rotWithShape="0">
                  <a:srgbClr val="000000">
                    <a:alpha val="28000"/>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defRPr/>
                </a:pPr>
                <a:endParaRPr lang="zh-CN" altLang="en-US">
                  <a:solidFill>
                    <a:schemeClr val="accent1">
                      <a:lumMod val="75000"/>
                      <a:lumOff val="25000"/>
                    </a:schemeClr>
                  </a:solidFill>
                  <a:latin typeface="+mn-lt"/>
                  <a:ea typeface="+mn-ea"/>
                </a:endParaRPr>
              </a:p>
            </p:txBody>
          </p:sp>
          <p:sp>
            <p:nvSpPr>
              <p:cNvPr id="49" name="淘宝店chenying0907出品 69"/>
              <p:cNvSpPr>
                <a:spLocks noChangeArrowheads="1"/>
              </p:cNvSpPr>
              <p:nvPr/>
            </p:nvSpPr>
            <p:spPr bwMode="auto">
              <a:xfrm>
                <a:off x="13398925" y="4240176"/>
                <a:ext cx="2329301" cy="2329301"/>
              </a:xfrm>
              <a:prstGeom prst="ellipse">
                <a:avLst/>
              </a:prstGeom>
              <a:solidFill>
                <a:schemeClr val="accent1"/>
              </a:solidFill>
              <a:ln>
                <a:noFill/>
              </a:ln>
            </p:spPr>
            <p:txBody>
              <a:bodyPr/>
              <a:lstStyle>
                <a:lvl1pPr>
                  <a:defRPr>
                    <a:solidFill>
                      <a:schemeClr val="tx1"/>
                    </a:solidFill>
                    <a:latin typeface="Calibri" panose="020F0502020204030204" charset="0"/>
                    <a:ea typeface="微软雅黑" panose="020B0503020204020204" pitchFamily="34" charset="-122"/>
                  </a:defRPr>
                </a:lvl1pPr>
                <a:lvl2pPr marL="742950" indent="-285750">
                  <a:defRPr>
                    <a:solidFill>
                      <a:schemeClr val="tx1"/>
                    </a:solidFill>
                    <a:latin typeface="Calibri" panose="020F0502020204030204" charset="0"/>
                    <a:ea typeface="微软雅黑" panose="020B0503020204020204" pitchFamily="34" charset="-122"/>
                  </a:defRPr>
                </a:lvl2pPr>
                <a:lvl3pPr marL="1143000" indent="-228600">
                  <a:defRPr>
                    <a:solidFill>
                      <a:schemeClr val="tx1"/>
                    </a:solidFill>
                    <a:latin typeface="Calibri" panose="020F0502020204030204" charset="0"/>
                    <a:ea typeface="微软雅黑" panose="020B0503020204020204" pitchFamily="34" charset="-122"/>
                  </a:defRPr>
                </a:lvl3pPr>
                <a:lvl4pPr marL="1600200" indent="-228600">
                  <a:defRPr>
                    <a:solidFill>
                      <a:schemeClr val="tx1"/>
                    </a:solidFill>
                    <a:latin typeface="Calibri" panose="020F0502020204030204" charset="0"/>
                    <a:ea typeface="微软雅黑" panose="020B0503020204020204" pitchFamily="34" charset="-122"/>
                  </a:defRPr>
                </a:lvl4pPr>
                <a:lvl5pPr marL="2057400" indent="-228600">
                  <a:defRPr>
                    <a:solidFill>
                      <a:schemeClr val="tx1"/>
                    </a:solidFill>
                    <a:latin typeface="Calibri" panose="020F0502020204030204" charset="0"/>
                    <a:ea typeface="微软雅黑" panose="020B0503020204020204" pitchFamily="34" charset="-122"/>
                  </a:defRPr>
                </a:lvl5pPr>
                <a:lvl6pPr marL="2514600" indent="-228600" fontAlgn="base">
                  <a:spcBef>
                    <a:spcPct val="0"/>
                  </a:spcBef>
                  <a:spcAft>
                    <a:spcPct val="0"/>
                  </a:spcAft>
                  <a:defRPr>
                    <a:solidFill>
                      <a:schemeClr val="tx1"/>
                    </a:solidFill>
                    <a:latin typeface="Calibri" panose="020F0502020204030204" charset="0"/>
                    <a:ea typeface="微软雅黑" panose="020B0503020204020204" pitchFamily="34" charset="-122"/>
                  </a:defRPr>
                </a:lvl6pPr>
                <a:lvl7pPr marL="2971800" indent="-228600" fontAlgn="base">
                  <a:spcBef>
                    <a:spcPct val="0"/>
                  </a:spcBef>
                  <a:spcAft>
                    <a:spcPct val="0"/>
                  </a:spcAft>
                  <a:defRPr>
                    <a:solidFill>
                      <a:schemeClr val="tx1"/>
                    </a:solidFill>
                    <a:latin typeface="Calibri" panose="020F0502020204030204" charset="0"/>
                    <a:ea typeface="微软雅黑" panose="020B0503020204020204" pitchFamily="34" charset="-122"/>
                  </a:defRPr>
                </a:lvl7pPr>
                <a:lvl8pPr marL="3429000" indent="-228600" fontAlgn="base">
                  <a:spcBef>
                    <a:spcPct val="0"/>
                  </a:spcBef>
                  <a:spcAft>
                    <a:spcPct val="0"/>
                  </a:spcAft>
                  <a:defRPr>
                    <a:solidFill>
                      <a:schemeClr val="tx1"/>
                    </a:solidFill>
                    <a:latin typeface="Calibri" panose="020F0502020204030204" charset="0"/>
                    <a:ea typeface="微软雅黑" panose="020B0503020204020204" pitchFamily="34" charset="-122"/>
                  </a:defRPr>
                </a:lvl8pPr>
                <a:lvl9pPr marL="3886200" indent="-228600" fontAlgn="base">
                  <a:spcBef>
                    <a:spcPct val="0"/>
                  </a:spcBef>
                  <a:spcAft>
                    <a:spcPct val="0"/>
                  </a:spcAft>
                  <a:defRPr>
                    <a:solidFill>
                      <a:schemeClr val="tx1"/>
                    </a:solidFill>
                    <a:latin typeface="Calibri" panose="020F0502020204030204" charset="0"/>
                    <a:ea typeface="微软雅黑" panose="020B0503020204020204" pitchFamily="34" charset="-122"/>
                  </a:defRPr>
                </a:lvl9pPr>
              </a:lstStyle>
              <a:p>
                <a:pPr eaLnBrk="1" hangingPunct="1">
                  <a:defRPr/>
                </a:pPr>
                <a:endParaRPr lang="zh-CN" altLang="en-US">
                  <a:solidFill>
                    <a:schemeClr val="accent1">
                      <a:lumMod val="75000"/>
                      <a:lumOff val="25000"/>
                    </a:schemeClr>
                  </a:solidFill>
                </a:endParaRPr>
              </a:p>
            </p:txBody>
          </p:sp>
          <p:sp>
            <p:nvSpPr>
              <p:cNvPr id="50" name="淘宝店chenying0907出品 49"/>
              <p:cNvSpPr/>
              <p:nvPr/>
            </p:nvSpPr>
            <p:spPr>
              <a:xfrm>
                <a:off x="13477170" y="4318421"/>
                <a:ext cx="2172810" cy="2172810"/>
              </a:xfrm>
              <a:prstGeom prst="ellipse">
                <a:avLst/>
              </a:prstGeom>
              <a:gradFill flip="none" rotWithShape="1">
                <a:gsLst>
                  <a:gs pos="0">
                    <a:schemeClr val="bg1"/>
                  </a:gs>
                  <a:gs pos="100000">
                    <a:srgbClr val="B8BBBC"/>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accent1">
                      <a:lumMod val="75000"/>
                      <a:lumOff val="25000"/>
                    </a:schemeClr>
                  </a:solidFill>
                </a:endParaRPr>
              </a:p>
            </p:txBody>
          </p:sp>
        </p:grpSp>
        <p:sp>
          <p:nvSpPr>
            <p:cNvPr id="36884" name="TextBox 76"/>
            <p:cNvSpPr txBox="1">
              <a:spLocks noChangeArrowheads="1"/>
            </p:cNvSpPr>
            <p:nvPr/>
          </p:nvSpPr>
          <p:spPr bwMode="auto">
            <a:xfrm>
              <a:off x="3790353" y="1165389"/>
              <a:ext cx="943935" cy="683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4800">
                  <a:solidFill>
                    <a:schemeClr val="accent1"/>
                  </a:solidFill>
                  <a:latin typeface="方正正大黑简体" charset="0"/>
                  <a:ea typeface="方正正大黑简体" charset="0"/>
                  <a:cs typeface="方正正大黑简体" charset="0"/>
                </a:rPr>
                <a:t>4</a:t>
              </a:r>
              <a:endParaRPr lang="zh-CN" altLang="en-US" sz="4800">
                <a:solidFill>
                  <a:schemeClr val="accent1"/>
                </a:solidFill>
                <a:latin typeface="方正正大黑简体" charset="0"/>
                <a:ea typeface="方正正大黑简体" charset="0"/>
                <a:cs typeface="方正正大黑简体" charset="0"/>
              </a:endParaRPr>
            </a:p>
          </p:txBody>
        </p:sp>
      </p:gr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47"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1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p:tgtEl>
                                          <p:spTgt spid="3"/>
                                        </p:tgtEl>
                                        <p:attrNameLst>
                                          <p:attrName>ppt_x</p:attrName>
                                        </p:attrNameLst>
                                      </p:cBhvr>
                                      <p:tavLst>
                                        <p:tav tm="0">
                                          <p:val>
                                            <p:strVal val="#ppt_x-#ppt_w*1.125000"/>
                                          </p:val>
                                        </p:tav>
                                        <p:tav tm="100000">
                                          <p:val>
                                            <p:strVal val="#ppt_x"/>
                                          </p:val>
                                        </p:tav>
                                      </p:tavLst>
                                    </p:anim>
                                    <p:animEffect transition="in" filter="wipe(right)">
                                      <p:cBhvr>
                                        <p:cTn id="25" dur="500"/>
                                        <p:tgtEl>
                                          <p:spTgt spid="3"/>
                                        </p:tgtEl>
                                      </p:cBhvr>
                                    </p:animEffect>
                                  </p:childTnLst>
                                </p:cTn>
                              </p:par>
                            </p:childTnLst>
                          </p:cTn>
                        </p:par>
                        <p:par>
                          <p:cTn id="26" fill="hold">
                            <p:stCondLst>
                              <p:cond delay="2000"/>
                            </p:stCondLst>
                            <p:childTnLst>
                              <p:par>
                                <p:cTn id="27" presetID="23" presetClass="entr" presetSubtype="528"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par>
                                <p:cTn id="33" presetID="23" presetClass="entr" presetSubtype="528" fill="hold" nodeType="withEffect">
                                  <p:stCondLst>
                                    <p:cond delay="30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 calcmode="lin" valueType="num">
                                      <p:cBhvr>
                                        <p:cTn id="37" dur="500" fill="hold"/>
                                        <p:tgtEl>
                                          <p:spTgt spid="9"/>
                                        </p:tgtEl>
                                        <p:attrNameLst>
                                          <p:attrName>ppt_x</p:attrName>
                                        </p:attrNameLst>
                                      </p:cBhvr>
                                      <p:tavLst>
                                        <p:tav tm="0">
                                          <p:val>
                                            <p:fltVal val="0.5"/>
                                          </p:val>
                                        </p:tav>
                                        <p:tav tm="100000">
                                          <p:val>
                                            <p:strVal val="#ppt_x"/>
                                          </p:val>
                                        </p:tav>
                                      </p:tavLst>
                                    </p:anim>
                                    <p:anim calcmode="lin" valueType="num">
                                      <p:cBhvr>
                                        <p:cTn id="38" dur="500" fill="hold"/>
                                        <p:tgtEl>
                                          <p:spTgt spid="9"/>
                                        </p:tgtEl>
                                        <p:attrNameLst>
                                          <p:attrName>ppt_y</p:attrName>
                                        </p:attrNameLst>
                                      </p:cBhvr>
                                      <p:tavLst>
                                        <p:tav tm="0">
                                          <p:val>
                                            <p:fltVal val="0.5"/>
                                          </p:val>
                                        </p:tav>
                                        <p:tav tm="100000">
                                          <p:val>
                                            <p:strVal val="#ppt_y"/>
                                          </p:val>
                                        </p:tav>
                                      </p:tavLst>
                                    </p:anim>
                                  </p:childTnLst>
                                </p:cTn>
                              </p:par>
                              <p:par>
                                <p:cTn id="39" presetID="23" presetClass="entr" presetSubtype="528" fill="hold" nodeType="withEffect">
                                  <p:stCondLst>
                                    <p:cond delay="70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 calcmode="lin" valueType="num">
                                      <p:cBhvr>
                                        <p:cTn id="43" dur="500" fill="hold"/>
                                        <p:tgtEl>
                                          <p:spTgt spid="12"/>
                                        </p:tgtEl>
                                        <p:attrNameLst>
                                          <p:attrName>ppt_x</p:attrName>
                                        </p:attrNameLst>
                                      </p:cBhvr>
                                      <p:tavLst>
                                        <p:tav tm="0">
                                          <p:val>
                                            <p:fltVal val="0.5"/>
                                          </p:val>
                                        </p:tav>
                                        <p:tav tm="100000">
                                          <p:val>
                                            <p:strVal val="#ppt_x"/>
                                          </p:val>
                                        </p:tav>
                                      </p:tavLst>
                                    </p:anim>
                                    <p:anim calcmode="lin" valueType="num">
                                      <p:cBhvr>
                                        <p:cTn id="44" dur="500" fill="hold"/>
                                        <p:tgtEl>
                                          <p:spTgt spid="12"/>
                                        </p:tgtEl>
                                        <p:attrNameLst>
                                          <p:attrName>ppt_y</p:attrName>
                                        </p:attrNameLst>
                                      </p:cBhvr>
                                      <p:tavLst>
                                        <p:tav tm="0">
                                          <p:val>
                                            <p:fltVal val="0.5"/>
                                          </p:val>
                                        </p:tav>
                                        <p:tav tm="100000">
                                          <p:val>
                                            <p:strVal val="#ppt_y"/>
                                          </p:val>
                                        </p:tav>
                                      </p:tavLst>
                                    </p:anim>
                                  </p:childTnLst>
                                </p:cTn>
                              </p:par>
                              <p:par>
                                <p:cTn id="45" presetID="23" presetClass="entr" presetSubtype="528" fill="hold" nodeType="withEffect">
                                  <p:stCondLst>
                                    <p:cond delay="30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 calcmode="lin" valueType="num">
                                      <p:cBhvr>
                                        <p:cTn id="49" dur="500" fill="hold"/>
                                        <p:tgtEl>
                                          <p:spTgt spid="15"/>
                                        </p:tgtEl>
                                        <p:attrNameLst>
                                          <p:attrName>ppt_x</p:attrName>
                                        </p:attrNameLst>
                                      </p:cBhvr>
                                      <p:tavLst>
                                        <p:tav tm="0">
                                          <p:val>
                                            <p:fltVal val="0.5"/>
                                          </p:val>
                                        </p:tav>
                                        <p:tav tm="100000">
                                          <p:val>
                                            <p:strVal val="#ppt_x"/>
                                          </p:val>
                                        </p:tav>
                                      </p:tavLst>
                                    </p:anim>
                                    <p:anim calcmode="lin" valueType="num">
                                      <p:cBhvr>
                                        <p:cTn id="50" dur="500" fill="hold"/>
                                        <p:tgtEl>
                                          <p:spTgt spid="15"/>
                                        </p:tgtEl>
                                        <p:attrNameLst>
                                          <p:attrName>ppt_y</p:attrName>
                                        </p:attrNameLst>
                                      </p:cBhvr>
                                      <p:tavLst>
                                        <p:tav tm="0">
                                          <p:val>
                                            <p:fltVal val="0.5"/>
                                          </p:val>
                                        </p:tav>
                                        <p:tav tm="100000">
                                          <p:val>
                                            <p:strVal val="#ppt_y"/>
                                          </p:val>
                                        </p:tav>
                                      </p:tavLst>
                                    </p:anim>
                                  </p:childTnLst>
                                </p:cTn>
                              </p:par>
                              <p:par>
                                <p:cTn id="51" presetID="23" presetClass="entr" presetSubtype="528" fill="hold" nodeType="withEffect">
                                  <p:stCondLst>
                                    <p:cond delay="100"/>
                                  </p:stCondLst>
                                  <p:childTnLst>
                                    <p:set>
                                      <p:cBhvr>
                                        <p:cTn id="52" dur="1" fill="hold">
                                          <p:stCondLst>
                                            <p:cond delay="0"/>
                                          </p:stCondLst>
                                        </p:cTn>
                                        <p:tgtEl>
                                          <p:spTgt spid="18"/>
                                        </p:tgtEl>
                                        <p:attrNameLst>
                                          <p:attrName>style.visibility</p:attrName>
                                        </p:attrNameLst>
                                      </p:cBhvr>
                                      <p:to>
                                        <p:strVal val="visible"/>
                                      </p:to>
                                    </p:set>
                                    <p:anim calcmode="lin" valueType="num">
                                      <p:cBhvr>
                                        <p:cTn id="53" dur="500" fill="hold"/>
                                        <p:tgtEl>
                                          <p:spTgt spid="18"/>
                                        </p:tgtEl>
                                        <p:attrNameLst>
                                          <p:attrName>ppt_w</p:attrName>
                                        </p:attrNameLst>
                                      </p:cBhvr>
                                      <p:tavLst>
                                        <p:tav tm="0">
                                          <p:val>
                                            <p:fltVal val="0"/>
                                          </p:val>
                                        </p:tav>
                                        <p:tav tm="100000">
                                          <p:val>
                                            <p:strVal val="#ppt_w"/>
                                          </p:val>
                                        </p:tav>
                                      </p:tavLst>
                                    </p:anim>
                                    <p:anim calcmode="lin" valueType="num">
                                      <p:cBhvr>
                                        <p:cTn id="54" dur="500" fill="hold"/>
                                        <p:tgtEl>
                                          <p:spTgt spid="18"/>
                                        </p:tgtEl>
                                        <p:attrNameLst>
                                          <p:attrName>ppt_h</p:attrName>
                                        </p:attrNameLst>
                                      </p:cBhvr>
                                      <p:tavLst>
                                        <p:tav tm="0">
                                          <p:val>
                                            <p:fltVal val="0"/>
                                          </p:val>
                                        </p:tav>
                                        <p:tav tm="100000">
                                          <p:val>
                                            <p:strVal val="#ppt_h"/>
                                          </p:val>
                                        </p:tav>
                                      </p:tavLst>
                                    </p:anim>
                                    <p:anim calcmode="lin" valueType="num">
                                      <p:cBhvr>
                                        <p:cTn id="55" dur="500" fill="hold"/>
                                        <p:tgtEl>
                                          <p:spTgt spid="18"/>
                                        </p:tgtEl>
                                        <p:attrNameLst>
                                          <p:attrName>ppt_x</p:attrName>
                                        </p:attrNameLst>
                                      </p:cBhvr>
                                      <p:tavLst>
                                        <p:tav tm="0">
                                          <p:val>
                                            <p:fltVal val="0.5"/>
                                          </p:val>
                                        </p:tav>
                                        <p:tav tm="100000">
                                          <p:val>
                                            <p:strVal val="#ppt_x"/>
                                          </p:val>
                                        </p:tav>
                                      </p:tavLst>
                                    </p:anim>
                                    <p:anim calcmode="lin" valueType="num">
                                      <p:cBhvr>
                                        <p:cTn id="56" dur="500" fill="hold"/>
                                        <p:tgtEl>
                                          <p:spTgt spid="18"/>
                                        </p:tgtEl>
                                        <p:attrNameLst>
                                          <p:attrName>ppt_y</p:attrName>
                                        </p:attrNameLst>
                                      </p:cBhvr>
                                      <p:tavLst>
                                        <p:tav tm="0">
                                          <p:val>
                                            <p:fltVal val="0.5"/>
                                          </p:val>
                                        </p:tav>
                                        <p:tav tm="100000">
                                          <p:val>
                                            <p:strVal val="#ppt_y"/>
                                          </p:val>
                                        </p:tav>
                                      </p:tavLst>
                                    </p:anim>
                                  </p:childTnLst>
                                </p:cTn>
                              </p:par>
                              <p:par>
                                <p:cTn id="57" presetID="23" presetClass="entr" presetSubtype="528" fill="hold" nodeType="withEffect">
                                  <p:stCondLst>
                                    <p:cond delay="600"/>
                                  </p:stCondLst>
                                  <p:childTnLst>
                                    <p:set>
                                      <p:cBhvr>
                                        <p:cTn id="58" dur="1" fill="hold">
                                          <p:stCondLst>
                                            <p:cond delay="0"/>
                                          </p:stCondLst>
                                        </p:cTn>
                                        <p:tgtEl>
                                          <p:spTgt spid="21"/>
                                        </p:tgtEl>
                                        <p:attrNameLst>
                                          <p:attrName>style.visibility</p:attrName>
                                        </p:attrNameLst>
                                      </p:cBhvr>
                                      <p:to>
                                        <p:strVal val="visible"/>
                                      </p:to>
                                    </p:set>
                                    <p:anim calcmode="lin" valueType="num">
                                      <p:cBhvr>
                                        <p:cTn id="59" dur="500" fill="hold"/>
                                        <p:tgtEl>
                                          <p:spTgt spid="21"/>
                                        </p:tgtEl>
                                        <p:attrNameLst>
                                          <p:attrName>ppt_w</p:attrName>
                                        </p:attrNameLst>
                                      </p:cBhvr>
                                      <p:tavLst>
                                        <p:tav tm="0">
                                          <p:val>
                                            <p:fltVal val="0"/>
                                          </p:val>
                                        </p:tav>
                                        <p:tav tm="100000">
                                          <p:val>
                                            <p:strVal val="#ppt_w"/>
                                          </p:val>
                                        </p:tav>
                                      </p:tavLst>
                                    </p:anim>
                                    <p:anim calcmode="lin" valueType="num">
                                      <p:cBhvr>
                                        <p:cTn id="60" dur="500" fill="hold"/>
                                        <p:tgtEl>
                                          <p:spTgt spid="21"/>
                                        </p:tgtEl>
                                        <p:attrNameLst>
                                          <p:attrName>ppt_h</p:attrName>
                                        </p:attrNameLst>
                                      </p:cBhvr>
                                      <p:tavLst>
                                        <p:tav tm="0">
                                          <p:val>
                                            <p:fltVal val="0"/>
                                          </p:val>
                                        </p:tav>
                                        <p:tav tm="100000">
                                          <p:val>
                                            <p:strVal val="#ppt_h"/>
                                          </p:val>
                                        </p:tav>
                                      </p:tavLst>
                                    </p:anim>
                                    <p:anim calcmode="lin" valueType="num">
                                      <p:cBhvr>
                                        <p:cTn id="61" dur="500" fill="hold"/>
                                        <p:tgtEl>
                                          <p:spTgt spid="21"/>
                                        </p:tgtEl>
                                        <p:attrNameLst>
                                          <p:attrName>ppt_x</p:attrName>
                                        </p:attrNameLst>
                                      </p:cBhvr>
                                      <p:tavLst>
                                        <p:tav tm="0">
                                          <p:val>
                                            <p:fltVal val="0.5"/>
                                          </p:val>
                                        </p:tav>
                                        <p:tav tm="100000">
                                          <p:val>
                                            <p:strVal val="#ppt_x"/>
                                          </p:val>
                                        </p:tav>
                                      </p:tavLst>
                                    </p:anim>
                                    <p:anim calcmode="lin" valueType="num">
                                      <p:cBhvr>
                                        <p:cTn id="62" dur="500" fill="hold"/>
                                        <p:tgtEl>
                                          <p:spTgt spid="21"/>
                                        </p:tgtEl>
                                        <p:attrNameLst>
                                          <p:attrName>ppt_y</p:attrName>
                                        </p:attrNameLst>
                                      </p:cBhvr>
                                      <p:tavLst>
                                        <p:tav tm="0">
                                          <p:val>
                                            <p:fltVal val="0.5"/>
                                          </p:val>
                                        </p:tav>
                                        <p:tav tm="100000">
                                          <p:val>
                                            <p:strVal val="#ppt_y"/>
                                          </p:val>
                                        </p:tav>
                                      </p:tavLst>
                                    </p:anim>
                                  </p:childTnLst>
                                </p:cTn>
                              </p:par>
                              <p:par>
                                <p:cTn id="63" presetID="23" presetClass="entr" presetSubtype="528" fill="hold" nodeType="withEffect">
                                  <p:stCondLst>
                                    <p:cond delay="30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0" fill="hold"/>
                                        <p:tgtEl>
                                          <p:spTgt spid="24"/>
                                        </p:tgtEl>
                                        <p:attrNameLst>
                                          <p:attrName>ppt_w</p:attrName>
                                        </p:attrNameLst>
                                      </p:cBhvr>
                                      <p:tavLst>
                                        <p:tav tm="0">
                                          <p:val>
                                            <p:fltVal val="0"/>
                                          </p:val>
                                        </p:tav>
                                        <p:tav tm="100000">
                                          <p:val>
                                            <p:strVal val="#ppt_w"/>
                                          </p:val>
                                        </p:tav>
                                      </p:tavLst>
                                    </p:anim>
                                    <p:anim calcmode="lin" valueType="num">
                                      <p:cBhvr>
                                        <p:cTn id="66" dur="500" fill="hold"/>
                                        <p:tgtEl>
                                          <p:spTgt spid="24"/>
                                        </p:tgtEl>
                                        <p:attrNameLst>
                                          <p:attrName>ppt_h</p:attrName>
                                        </p:attrNameLst>
                                      </p:cBhvr>
                                      <p:tavLst>
                                        <p:tav tm="0">
                                          <p:val>
                                            <p:fltVal val="0"/>
                                          </p:val>
                                        </p:tav>
                                        <p:tav tm="100000">
                                          <p:val>
                                            <p:strVal val="#ppt_h"/>
                                          </p:val>
                                        </p:tav>
                                      </p:tavLst>
                                    </p:anim>
                                    <p:anim calcmode="lin" valueType="num">
                                      <p:cBhvr>
                                        <p:cTn id="67" dur="500" fill="hold"/>
                                        <p:tgtEl>
                                          <p:spTgt spid="24"/>
                                        </p:tgtEl>
                                        <p:attrNameLst>
                                          <p:attrName>ppt_x</p:attrName>
                                        </p:attrNameLst>
                                      </p:cBhvr>
                                      <p:tavLst>
                                        <p:tav tm="0">
                                          <p:val>
                                            <p:fltVal val="0.5"/>
                                          </p:val>
                                        </p:tav>
                                        <p:tav tm="100000">
                                          <p:val>
                                            <p:strVal val="#ppt_x"/>
                                          </p:val>
                                        </p:tav>
                                      </p:tavLst>
                                    </p:anim>
                                    <p:anim calcmode="lin" valueType="num">
                                      <p:cBhvr>
                                        <p:cTn id="68" dur="500" fill="hold"/>
                                        <p:tgtEl>
                                          <p:spTgt spid="24"/>
                                        </p:tgtEl>
                                        <p:attrNameLst>
                                          <p:attrName>ppt_y</p:attrName>
                                        </p:attrNameLst>
                                      </p:cBhvr>
                                      <p:tavLst>
                                        <p:tav tm="0">
                                          <p:val>
                                            <p:fltVal val="0.5"/>
                                          </p:val>
                                        </p:tav>
                                        <p:tav tm="100000">
                                          <p:val>
                                            <p:strVal val="#ppt_y"/>
                                          </p:val>
                                        </p:tav>
                                      </p:tavLst>
                                    </p:anim>
                                  </p:childTnLst>
                                </p:cTn>
                              </p:par>
                              <p:par>
                                <p:cTn id="69" presetID="23" presetClass="entr" presetSubtype="528" fill="hold" nodeType="withEffect">
                                  <p:stCondLst>
                                    <p:cond delay="300"/>
                                  </p:stCondLst>
                                  <p:childTnLst>
                                    <p:set>
                                      <p:cBhvr>
                                        <p:cTn id="70" dur="1" fill="hold">
                                          <p:stCondLst>
                                            <p:cond delay="0"/>
                                          </p:stCondLst>
                                        </p:cTn>
                                        <p:tgtEl>
                                          <p:spTgt spid="27"/>
                                        </p:tgtEl>
                                        <p:attrNameLst>
                                          <p:attrName>style.visibility</p:attrName>
                                        </p:attrNameLst>
                                      </p:cBhvr>
                                      <p:to>
                                        <p:strVal val="visible"/>
                                      </p:to>
                                    </p:set>
                                    <p:anim calcmode="lin" valueType="num">
                                      <p:cBhvr>
                                        <p:cTn id="71" dur="500" fill="hold"/>
                                        <p:tgtEl>
                                          <p:spTgt spid="27"/>
                                        </p:tgtEl>
                                        <p:attrNameLst>
                                          <p:attrName>ppt_w</p:attrName>
                                        </p:attrNameLst>
                                      </p:cBhvr>
                                      <p:tavLst>
                                        <p:tav tm="0">
                                          <p:val>
                                            <p:fltVal val="0"/>
                                          </p:val>
                                        </p:tav>
                                        <p:tav tm="100000">
                                          <p:val>
                                            <p:strVal val="#ppt_w"/>
                                          </p:val>
                                        </p:tav>
                                      </p:tavLst>
                                    </p:anim>
                                    <p:anim calcmode="lin" valueType="num">
                                      <p:cBhvr>
                                        <p:cTn id="72" dur="500" fill="hold"/>
                                        <p:tgtEl>
                                          <p:spTgt spid="27"/>
                                        </p:tgtEl>
                                        <p:attrNameLst>
                                          <p:attrName>ppt_h</p:attrName>
                                        </p:attrNameLst>
                                      </p:cBhvr>
                                      <p:tavLst>
                                        <p:tav tm="0">
                                          <p:val>
                                            <p:fltVal val="0"/>
                                          </p:val>
                                        </p:tav>
                                        <p:tav tm="100000">
                                          <p:val>
                                            <p:strVal val="#ppt_h"/>
                                          </p:val>
                                        </p:tav>
                                      </p:tavLst>
                                    </p:anim>
                                    <p:anim calcmode="lin" valueType="num">
                                      <p:cBhvr>
                                        <p:cTn id="73" dur="500" fill="hold"/>
                                        <p:tgtEl>
                                          <p:spTgt spid="27"/>
                                        </p:tgtEl>
                                        <p:attrNameLst>
                                          <p:attrName>ppt_x</p:attrName>
                                        </p:attrNameLst>
                                      </p:cBhvr>
                                      <p:tavLst>
                                        <p:tav tm="0">
                                          <p:val>
                                            <p:fltVal val="0.5"/>
                                          </p:val>
                                        </p:tav>
                                        <p:tav tm="100000">
                                          <p:val>
                                            <p:strVal val="#ppt_x"/>
                                          </p:val>
                                        </p:tav>
                                      </p:tavLst>
                                    </p:anim>
                                    <p:anim calcmode="lin" valueType="num">
                                      <p:cBhvr>
                                        <p:cTn id="74" dur="500" fill="hold"/>
                                        <p:tgtEl>
                                          <p:spTgt spid="27"/>
                                        </p:tgtEl>
                                        <p:attrNameLst>
                                          <p:attrName>ppt_y</p:attrName>
                                        </p:attrNameLst>
                                      </p:cBhvr>
                                      <p:tavLst>
                                        <p:tav tm="0">
                                          <p:val>
                                            <p:fltVal val="0.5"/>
                                          </p:val>
                                        </p:tav>
                                        <p:tav tm="100000">
                                          <p:val>
                                            <p:strVal val="#ppt_y"/>
                                          </p:val>
                                        </p:tav>
                                      </p:tavLst>
                                    </p:anim>
                                  </p:childTnLst>
                                </p:cTn>
                              </p:par>
                              <p:par>
                                <p:cTn id="75" presetID="23" presetClass="entr" presetSubtype="528" fill="hold" nodeType="withEffect">
                                  <p:stCondLst>
                                    <p:cond delay="600"/>
                                  </p:stCondLst>
                                  <p:childTnLst>
                                    <p:set>
                                      <p:cBhvr>
                                        <p:cTn id="76" dur="1" fill="hold">
                                          <p:stCondLst>
                                            <p:cond delay="0"/>
                                          </p:stCondLst>
                                        </p:cTn>
                                        <p:tgtEl>
                                          <p:spTgt spid="30"/>
                                        </p:tgtEl>
                                        <p:attrNameLst>
                                          <p:attrName>style.visibility</p:attrName>
                                        </p:attrNameLst>
                                      </p:cBhvr>
                                      <p:to>
                                        <p:strVal val="visible"/>
                                      </p:to>
                                    </p:set>
                                    <p:anim calcmode="lin" valueType="num">
                                      <p:cBhvr>
                                        <p:cTn id="77" dur="500" fill="hold"/>
                                        <p:tgtEl>
                                          <p:spTgt spid="30"/>
                                        </p:tgtEl>
                                        <p:attrNameLst>
                                          <p:attrName>ppt_w</p:attrName>
                                        </p:attrNameLst>
                                      </p:cBhvr>
                                      <p:tavLst>
                                        <p:tav tm="0">
                                          <p:val>
                                            <p:fltVal val="0"/>
                                          </p:val>
                                        </p:tav>
                                        <p:tav tm="100000">
                                          <p:val>
                                            <p:strVal val="#ppt_w"/>
                                          </p:val>
                                        </p:tav>
                                      </p:tavLst>
                                    </p:anim>
                                    <p:anim calcmode="lin" valueType="num">
                                      <p:cBhvr>
                                        <p:cTn id="78" dur="500" fill="hold"/>
                                        <p:tgtEl>
                                          <p:spTgt spid="30"/>
                                        </p:tgtEl>
                                        <p:attrNameLst>
                                          <p:attrName>ppt_h</p:attrName>
                                        </p:attrNameLst>
                                      </p:cBhvr>
                                      <p:tavLst>
                                        <p:tav tm="0">
                                          <p:val>
                                            <p:fltVal val="0"/>
                                          </p:val>
                                        </p:tav>
                                        <p:tav tm="100000">
                                          <p:val>
                                            <p:strVal val="#ppt_h"/>
                                          </p:val>
                                        </p:tav>
                                      </p:tavLst>
                                    </p:anim>
                                    <p:anim calcmode="lin" valueType="num">
                                      <p:cBhvr>
                                        <p:cTn id="79" dur="500" fill="hold"/>
                                        <p:tgtEl>
                                          <p:spTgt spid="30"/>
                                        </p:tgtEl>
                                        <p:attrNameLst>
                                          <p:attrName>ppt_x</p:attrName>
                                        </p:attrNameLst>
                                      </p:cBhvr>
                                      <p:tavLst>
                                        <p:tav tm="0">
                                          <p:val>
                                            <p:fltVal val="0.5"/>
                                          </p:val>
                                        </p:tav>
                                        <p:tav tm="100000">
                                          <p:val>
                                            <p:strVal val="#ppt_x"/>
                                          </p:val>
                                        </p:tav>
                                      </p:tavLst>
                                    </p:anim>
                                    <p:anim calcmode="lin" valueType="num">
                                      <p:cBhvr>
                                        <p:cTn id="80" dur="500" fill="hold"/>
                                        <p:tgtEl>
                                          <p:spTgt spid="30"/>
                                        </p:tgtEl>
                                        <p:attrNameLst>
                                          <p:attrName>ppt_y</p:attrName>
                                        </p:attrNameLst>
                                      </p:cBhvr>
                                      <p:tavLst>
                                        <p:tav tm="0">
                                          <p:val>
                                            <p:fltVal val="0.5"/>
                                          </p:val>
                                        </p:tav>
                                        <p:tav tm="100000">
                                          <p:val>
                                            <p:strVal val="#ppt_y"/>
                                          </p:val>
                                        </p:tav>
                                      </p:tavLst>
                                    </p:anim>
                                  </p:childTnLst>
                                </p:cTn>
                              </p:par>
                              <p:par>
                                <p:cTn id="81" presetID="23" presetClass="entr" presetSubtype="528" fill="hold" nodeType="withEffect">
                                  <p:stCondLst>
                                    <p:cond delay="600"/>
                                  </p:stCondLst>
                                  <p:childTnLst>
                                    <p:set>
                                      <p:cBhvr>
                                        <p:cTn id="82" dur="1" fill="hold">
                                          <p:stCondLst>
                                            <p:cond delay="0"/>
                                          </p:stCondLst>
                                        </p:cTn>
                                        <p:tgtEl>
                                          <p:spTgt spid="33"/>
                                        </p:tgtEl>
                                        <p:attrNameLst>
                                          <p:attrName>style.visibility</p:attrName>
                                        </p:attrNameLst>
                                      </p:cBhvr>
                                      <p:to>
                                        <p:strVal val="visible"/>
                                      </p:to>
                                    </p:set>
                                    <p:anim calcmode="lin" valueType="num">
                                      <p:cBhvr>
                                        <p:cTn id="83" dur="500" fill="hold"/>
                                        <p:tgtEl>
                                          <p:spTgt spid="33"/>
                                        </p:tgtEl>
                                        <p:attrNameLst>
                                          <p:attrName>ppt_w</p:attrName>
                                        </p:attrNameLst>
                                      </p:cBhvr>
                                      <p:tavLst>
                                        <p:tav tm="0">
                                          <p:val>
                                            <p:fltVal val="0"/>
                                          </p:val>
                                        </p:tav>
                                        <p:tav tm="100000">
                                          <p:val>
                                            <p:strVal val="#ppt_w"/>
                                          </p:val>
                                        </p:tav>
                                      </p:tavLst>
                                    </p:anim>
                                    <p:anim calcmode="lin" valueType="num">
                                      <p:cBhvr>
                                        <p:cTn id="84" dur="500" fill="hold"/>
                                        <p:tgtEl>
                                          <p:spTgt spid="33"/>
                                        </p:tgtEl>
                                        <p:attrNameLst>
                                          <p:attrName>ppt_h</p:attrName>
                                        </p:attrNameLst>
                                      </p:cBhvr>
                                      <p:tavLst>
                                        <p:tav tm="0">
                                          <p:val>
                                            <p:fltVal val="0"/>
                                          </p:val>
                                        </p:tav>
                                        <p:tav tm="100000">
                                          <p:val>
                                            <p:strVal val="#ppt_h"/>
                                          </p:val>
                                        </p:tav>
                                      </p:tavLst>
                                    </p:anim>
                                    <p:anim calcmode="lin" valueType="num">
                                      <p:cBhvr>
                                        <p:cTn id="85" dur="500" fill="hold"/>
                                        <p:tgtEl>
                                          <p:spTgt spid="33"/>
                                        </p:tgtEl>
                                        <p:attrNameLst>
                                          <p:attrName>ppt_x</p:attrName>
                                        </p:attrNameLst>
                                      </p:cBhvr>
                                      <p:tavLst>
                                        <p:tav tm="0">
                                          <p:val>
                                            <p:fltVal val="0.5"/>
                                          </p:val>
                                        </p:tav>
                                        <p:tav tm="100000">
                                          <p:val>
                                            <p:strVal val="#ppt_x"/>
                                          </p:val>
                                        </p:tav>
                                      </p:tavLst>
                                    </p:anim>
                                    <p:anim calcmode="lin" valueType="num">
                                      <p:cBhvr>
                                        <p:cTn id="86" dur="500" fill="hold"/>
                                        <p:tgtEl>
                                          <p:spTgt spid="33"/>
                                        </p:tgtEl>
                                        <p:attrNameLst>
                                          <p:attrName>ppt_y</p:attrName>
                                        </p:attrNameLst>
                                      </p:cBhvr>
                                      <p:tavLst>
                                        <p:tav tm="0">
                                          <p:val>
                                            <p:fltVal val="0.5"/>
                                          </p:val>
                                        </p:tav>
                                        <p:tav tm="100000">
                                          <p:val>
                                            <p:strVal val="#ppt_y"/>
                                          </p:val>
                                        </p:tav>
                                      </p:tavLst>
                                    </p:anim>
                                  </p:childTnLst>
                                </p:cTn>
                              </p:par>
                              <p:par>
                                <p:cTn id="87" presetID="23" presetClass="entr" presetSubtype="528" fill="hold" nodeType="withEffect">
                                  <p:stCondLst>
                                    <p:cond delay="300"/>
                                  </p:stCondLst>
                                  <p:childTnLst>
                                    <p:set>
                                      <p:cBhvr>
                                        <p:cTn id="88" dur="1" fill="hold">
                                          <p:stCondLst>
                                            <p:cond delay="0"/>
                                          </p:stCondLst>
                                        </p:cTn>
                                        <p:tgtEl>
                                          <p:spTgt spid="36"/>
                                        </p:tgtEl>
                                        <p:attrNameLst>
                                          <p:attrName>style.visibility</p:attrName>
                                        </p:attrNameLst>
                                      </p:cBhvr>
                                      <p:to>
                                        <p:strVal val="visible"/>
                                      </p:to>
                                    </p:set>
                                    <p:anim calcmode="lin" valueType="num">
                                      <p:cBhvr>
                                        <p:cTn id="89" dur="500" fill="hold"/>
                                        <p:tgtEl>
                                          <p:spTgt spid="36"/>
                                        </p:tgtEl>
                                        <p:attrNameLst>
                                          <p:attrName>ppt_w</p:attrName>
                                        </p:attrNameLst>
                                      </p:cBhvr>
                                      <p:tavLst>
                                        <p:tav tm="0">
                                          <p:val>
                                            <p:fltVal val="0"/>
                                          </p:val>
                                        </p:tav>
                                        <p:tav tm="100000">
                                          <p:val>
                                            <p:strVal val="#ppt_w"/>
                                          </p:val>
                                        </p:tav>
                                      </p:tavLst>
                                    </p:anim>
                                    <p:anim calcmode="lin" valueType="num">
                                      <p:cBhvr>
                                        <p:cTn id="90" dur="500" fill="hold"/>
                                        <p:tgtEl>
                                          <p:spTgt spid="36"/>
                                        </p:tgtEl>
                                        <p:attrNameLst>
                                          <p:attrName>ppt_h</p:attrName>
                                        </p:attrNameLst>
                                      </p:cBhvr>
                                      <p:tavLst>
                                        <p:tav tm="0">
                                          <p:val>
                                            <p:fltVal val="0"/>
                                          </p:val>
                                        </p:tav>
                                        <p:tav tm="100000">
                                          <p:val>
                                            <p:strVal val="#ppt_h"/>
                                          </p:val>
                                        </p:tav>
                                      </p:tavLst>
                                    </p:anim>
                                    <p:anim calcmode="lin" valueType="num">
                                      <p:cBhvr>
                                        <p:cTn id="91" dur="500" fill="hold"/>
                                        <p:tgtEl>
                                          <p:spTgt spid="36"/>
                                        </p:tgtEl>
                                        <p:attrNameLst>
                                          <p:attrName>ppt_x</p:attrName>
                                        </p:attrNameLst>
                                      </p:cBhvr>
                                      <p:tavLst>
                                        <p:tav tm="0">
                                          <p:val>
                                            <p:fltVal val="0.5"/>
                                          </p:val>
                                        </p:tav>
                                        <p:tav tm="100000">
                                          <p:val>
                                            <p:strVal val="#ppt_x"/>
                                          </p:val>
                                        </p:tav>
                                      </p:tavLst>
                                    </p:anim>
                                    <p:anim calcmode="lin" valueType="num">
                                      <p:cBhvr>
                                        <p:cTn id="92" dur="500" fill="hold"/>
                                        <p:tgtEl>
                                          <p:spTgt spid="36"/>
                                        </p:tgtEl>
                                        <p:attrNameLst>
                                          <p:attrName>ppt_y</p:attrName>
                                        </p:attrNameLst>
                                      </p:cBhvr>
                                      <p:tavLst>
                                        <p:tav tm="0">
                                          <p:val>
                                            <p:fltVal val="0.5"/>
                                          </p:val>
                                        </p:tav>
                                        <p:tav tm="100000">
                                          <p:val>
                                            <p:strVal val="#ppt_y"/>
                                          </p:val>
                                        </p:tav>
                                      </p:tavLst>
                                    </p:anim>
                                  </p:childTnLst>
                                </p:cTn>
                              </p:par>
                              <p:par>
                                <p:cTn id="93" presetID="23" presetClass="entr" presetSubtype="528" fill="hold" nodeType="withEffect">
                                  <p:stCondLst>
                                    <p:cond delay="600"/>
                                  </p:stCondLst>
                                  <p:childTnLst>
                                    <p:set>
                                      <p:cBhvr>
                                        <p:cTn id="94" dur="1" fill="hold">
                                          <p:stCondLst>
                                            <p:cond delay="0"/>
                                          </p:stCondLst>
                                        </p:cTn>
                                        <p:tgtEl>
                                          <p:spTgt spid="39"/>
                                        </p:tgtEl>
                                        <p:attrNameLst>
                                          <p:attrName>style.visibility</p:attrName>
                                        </p:attrNameLst>
                                      </p:cBhvr>
                                      <p:to>
                                        <p:strVal val="visible"/>
                                      </p:to>
                                    </p:set>
                                    <p:anim calcmode="lin" valueType="num">
                                      <p:cBhvr>
                                        <p:cTn id="95" dur="500" fill="hold"/>
                                        <p:tgtEl>
                                          <p:spTgt spid="39"/>
                                        </p:tgtEl>
                                        <p:attrNameLst>
                                          <p:attrName>ppt_w</p:attrName>
                                        </p:attrNameLst>
                                      </p:cBhvr>
                                      <p:tavLst>
                                        <p:tav tm="0">
                                          <p:val>
                                            <p:fltVal val="0"/>
                                          </p:val>
                                        </p:tav>
                                        <p:tav tm="100000">
                                          <p:val>
                                            <p:strVal val="#ppt_w"/>
                                          </p:val>
                                        </p:tav>
                                      </p:tavLst>
                                    </p:anim>
                                    <p:anim calcmode="lin" valueType="num">
                                      <p:cBhvr>
                                        <p:cTn id="96" dur="500" fill="hold"/>
                                        <p:tgtEl>
                                          <p:spTgt spid="39"/>
                                        </p:tgtEl>
                                        <p:attrNameLst>
                                          <p:attrName>ppt_h</p:attrName>
                                        </p:attrNameLst>
                                      </p:cBhvr>
                                      <p:tavLst>
                                        <p:tav tm="0">
                                          <p:val>
                                            <p:fltVal val="0"/>
                                          </p:val>
                                        </p:tav>
                                        <p:tav tm="100000">
                                          <p:val>
                                            <p:strVal val="#ppt_h"/>
                                          </p:val>
                                        </p:tav>
                                      </p:tavLst>
                                    </p:anim>
                                    <p:anim calcmode="lin" valueType="num">
                                      <p:cBhvr>
                                        <p:cTn id="97" dur="500" fill="hold"/>
                                        <p:tgtEl>
                                          <p:spTgt spid="39"/>
                                        </p:tgtEl>
                                        <p:attrNameLst>
                                          <p:attrName>ppt_x</p:attrName>
                                        </p:attrNameLst>
                                      </p:cBhvr>
                                      <p:tavLst>
                                        <p:tav tm="0">
                                          <p:val>
                                            <p:fltVal val="0.5"/>
                                          </p:val>
                                        </p:tav>
                                        <p:tav tm="100000">
                                          <p:val>
                                            <p:strVal val="#ppt_x"/>
                                          </p:val>
                                        </p:tav>
                                      </p:tavLst>
                                    </p:anim>
                                    <p:anim calcmode="lin" valueType="num">
                                      <p:cBhvr>
                                        <p:cTn id="98" dur="500" fill="hold"/>
                                        <p:tgtEl>
                                          <p:spTgt spid="39"/>
                                        </p:tgtEl>
                                        <p:attrNameLst>
                                          <p:attrName>ppt_y</p:attrName>
                                        </p:attrNameLst>
                                      </p:cBhvr>
                                      <p:tavLst>
                                        <p:tav tm="0">
                                          <p:val>
                                            <p:fltVal val="0.5"/>
                                          </p:val>
                                        </p:tav>
                                        <p:tav tm="100000">
                                          <p:val>
                                            <p:strVal val="#ppt_y"/>
                                          </p:val>
                                        </p:tav>
                                      </p:tavLst>
                                    </p:anim>
                                  </p:childTnLst>
                                </p:cTn>
                              </p:par>
                              <p:par>
                                <p:cTn id="99" presetID="23" presetClass="entr" presetSubtype="528" fill="hold" nodeType="withEffect">
                                  <p:stCondLst>
                                    <p:cond delay="600"/>
                                  </p:stCondLst>
                                  <p:childTnLst>
                                    <p:set>
                                      <p:cBhvr>
                                        <p:cTn id="100" dur="1" fill="hold">
                                          <p:stCondLst>
                                            <p:cond delay="0"/>
                                          </p:stCondLst>
                                        </p:cTn>
                                        <p:tgtEl>
                                          <p:spTgt spid="42"/>
                                        </p:tgtEl>
                                        <p:attrNameLst>
                                          <p:attrName>style.visibility</p:attrName>
                                        </p:attrNameLst>
                                      </p:cBhvr>
                                      <p:to>
                                        <p:strVal val="visible"/>
                                      </p:to>
                                    </p:set>
                                    <p:anim calcmode="lin" valueType="num">
                                      <p:cBhvr>
                                        <p:cTn id="101" dur="500" fill="hold"/>
                                        <p:tgtEl>
                                          <p:spTgt spid="42"/>
                                        </p:tgtEl>
                                        <p:attrNameLst>
                                          <p:attrName>ppt_w</p:attrName>
                                        </p:attrNameLst>
                                      </p:cBhvr>
                                      <p:tavLst>
                                        <p:tav tm="0">
                                          <p:val>
                                            <p:fltVal val="0"/>
                                          </p:val>
                                        </p:tav>
                                        <p:tav tm="100000">
                                          <p:val>
                                            <p:strVal val="#ppt_w"/>
                                          </p:val>
                                        </p:tav>
                                      </p:tavLst>
                                    </p:anim>
                                    <p:anim calcmode="lin" valueType="num">
                                      <p:cBhvr>
                                        <p:cTn id="102" dur="500" fill="hold"/>
                                        <p:tgtEl>
                                          <p:spTgt spid="42"/>
                                        </p:tgtEl>
                                        <p:attrNameLst>
                                          <p:attrName>ppt_h</p:attrName>
                                        </p:attrNameLst>
                                      </p:cBhvr>
                                      <p:tavLst>
                                        <p:tav tm="0">
                                          <p:val>
                                            <p:fltVal val="0"/>
                                          </p:val>
                                        </p:tav>
                                        <p:tav tm="100000">
                                          <p:val>
                                            <p:strVal val="#ppt_h"/>
                                          </p:val>
                                        </p:tav>
                                      </p:tavLst>
                                    </p:anim>
                                    <p:anim calcmode="lin" valueType="num">
                                      <p:cBhvr>
                                        <p:cTn id="103" dur="500" fill="hold"/>
                                        <p:tgtEl>
                                          <p:spTgt spid="42"/>
                                        </p:tgtEl>
                                        <p:attrNameLst>
                                          <p:attrName>ppt_x</p:attrName>
                                        </p:attrNameLst>
                                      </p:cBhvr>
                                      <p:tavLst>
                                        <p:tav tm="0">
                                          <p:val>
                                            <p:fltVal val="0.5"/>
                                          </p:val>
                                        </p:tav>
                                        <p:tav tm="100000">
                                          <p:val>
                                            <p:strVal val="#ppt_x"/>
                                          </p:val>
                                        </p:tav>
                                      </p:tavLst>
                                    </p:anim>
                                    <p:anim calcmode="lin" valueType="num">
                                      <p:cBhvr>
                                        <p:cTn id="104" dur="500" fill="hold"/>
                                        <p:tgtEl>
                                          <p:spTgt spid="42"/>
                                        </p:tgtEl>
                                        <p:attrNameLst>
                                          <p:attrName>ppt_y</p:attrName>
                                        </p:attrNameLst>
                                      </p:cBhvr>
                                      <p:tavLst>
                                        <p:tav tm="0">
                                          <p:val>
                                            <p:fltVal val="0.5"/>
                                          </p:val>
                                        </p:tav>
                                        <p:tav tm="100000">
                                          <p:val>
                                            <p:strVal val="#ppt_y"/>
                                          </p:val>
                                        </p:tav>
                                      </p:tavLst>
                                    </p:anim>
                                  </p:childTnLst>
                                </p:cTn>
                              </p:par>
                              <p:par>
                                <p:cTn id="105" presetID="26" presetClass="emph" presetSubtype="0" repeatCount="3000" fill="hold" nodeType="withEffect">
                                  <p:stCondLst>
                                    <p:cond delay="600"/>
                                  </p:stCondLst>
                                  <p:childTnLst>
                                    <p:animEffect transition="out" filter="fade">
                                      <p:cBhvr>
                                        <p:cTn id="106" dur="500" tmFilter="0, 0; .2, .5; .8, .5; 1, 0"/>
                                        <p:tgtEl>
                                          <p:spTgt spid="6"/>
                                        </p:tgtEl>
                                      </p:cBhvr>
                                    </p:animEffect>
                                    <p:animScale>
                                      <p:cBhvr>
                                        <p:cTn id="107" dur="250" autoRev="1" fill="hold"/>
                                        <p:tgtEl>
                                          <p:spTgt spid="6"/>
                                        </p:tgtEl>
                                      </p:cBhvr>
                                      <p:by x="105000" y="105000"/>
                                    </p:animScale>
                                  </p:childTnLst>
                                </p:cTn>
                              </p:par>
                              <p:par>
                                <p:cTn id="108" presetID="26" presetClass="emph" presetSubtype="0" repeatCount="3000" fill="hold" nodeType="withEffect">
                                  <p:stCondLst>
                                    <p:cond delay="710"/>
                                  </p:stCondLst>
                                  <p:childTnLst>
                                    <p:animEffect transition="out" filter="fade">
                                      <p:cBhvr>
                                        <p:cTn id="109" dur="500" tmFilter="0, 0; .2, .5; .8, .5; 1, 0"/>
                                        <p:tgtEl>
                                          <p:spTgt spid="27"/>
                                        </p:tgtEl>
                                      </p:cBhvr>
                                    </p:animEffect>
                                    <p:animScale>
                                      <p:cBhvr>
                                        <p:cTn id="110" dur="250" autoRev="1" fill="hold"/>
                                        <p:tgtEl>
                                          <p:spTgt spid="27"/>
                                        </p:tgtEl>
                                      </p:cBhvr>
                                      <p:by x="105000" y="105000"/>
                                    </p:animScale>
                                  </p:childTnLst>
                                </p:cTn>
                              </p:par>
                              <p:par>
                                <p:cTn id="111" presetID="26" presetClass="emph" presetSubtype="0" repeatCount="3000" fill="hold" nodeType="withEffect">
                                  <p:stCondLst>
                                    <p:cond delay="410"/>
                                  </p:stCondLst>
                                  <p:childTnLst>
                                    <p:animEffect transition="out" filter="fade">
                                      <p:cBhvr>
                                        <p:cTn id="112" dur="500" tmFilter="0, 0; .2, .5; .8, .5; 1, 0"/>
                                        <p:tgtEl>
                                          <p:spTgt spid="33"/>
                                        </p:tgtEl>
                                      </p:cBhvr>
                                    </p:animEffect>
                                    <p:animScale>
                                      <p:cBhvr>
                                        <p:cTn id="113" dur="250" autoRev="1" fill="hold"/>
                                        <p:tgtEl>
                                          <p:spTgt spid="33"/>
                                        </p:tgtEl>
                                      </p:cBhvr>
                                      <p:by x="105000" y="105000"/>
                                    </p:animScale>
                                  </p:childTnLst>
                                </p:cTn>
                              </p:par>
                              <p:par>
                                <p:cTn id="114" presetID="26" presetClass="emph" presetSubtype="0" repeatCount="3000" fill="hold" nodeType="withEffect">
                                  <p:stCondLst>
                                    <p:cond delay="810"/>
                                  </p:stCondLst>
                                  <p:childTnLst>
                                    <p:animEffect transition="out" filter="fade">
                                      <p:cBhvr>
                                        <p:cTn id="115" dur="500" tmFilter="0, 0; .2, .5; .8, .5; 1, 0"/>
                                        <p:tgtEl>
                                          <p:spTgt spid="36"/>
                                        </p:tgtEl>
                                      </p:cBhvr>
                                    </p:animEffect>
                                    <p:animScale>
                                      <p:cBhvr>
                                        <p:cTn id="116" dur="250" autoRev="1" fill="hold"/>
                                        <p:tgtEl>
                                          <p:spTgt spid="3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淘宝店chenying0907出品 45"/>
          <p:cNvSpPr/>
          <p:nvPr/>
        </p:nvSpPr>
        <p:spPr>
          <a:xfrm rot="5400000">
            <a:off x="534195" y="988220"/>
            <a:ext cx="3576636" cy="5210175"/>
          </a:xfrm>
          <a:custGeom>
            <a:avLst/>
            <a:gdLst>
              <a:gd name="connsiteX0" fmla="*/ 2097932 w 4195864"/>
              <a:gd name="connsiteY0" fmla="*/ 0 h 4878927"/>
              <a:gd name="connsiteX1" fmla="*/ 4185033 w 4195864"/>
              <a:gd name="connsiteY1" fmla="*/ 1883431 h 4878927"/>
              <a:gd name="connsiteX2" fmla="*/ 4195316 w 4195864"/>
              <a:gd name="connsiteY2" fmla="*/ 2087089 h 4878927"/>
              <a:gd name="connsiteX3" fmla="*/ 4195864 w 4195864"/>
              <a:gd name="connsiteY3" fmla="*/ 2087089 h 4878927"/>
              <a:gd name="connsiteX4" fmla="*/ 4195864 w 4195864"/>
              <a:gd name="connsiteY4" fmla="*/ 2097932 h 4878927"/>
              <a:gd name="connsiteX5" fmla="*/ 4195864 w 4195864"/>
              <a:gd name="connsiteY5" fmla="*/ 4878927 h 4878927"/>
              <a:gd name="connsiteX6" fmla="*/ 0 w 4195864"/>
              <a:gd name="connsiteY6" fmla="*/ 4878927 h 4878927"/>
              <a:gd name="connsiteX7" fmla="*/ 0 w 4195864"/>
              <a:gd name="connsiteY7" fmla="*/ 2097932 h 4878927"/>
              <a:gd name="connsiteX8" fmla="*/ 0 w 4195864"/>
              <a:gd name="connsiteY8" fmla="*/ 2087089 h 4878927"/>
              <a:gd name="connsiteX9" fmla="*/ 548 w 4195864"/>
              <a:gd name="connsiteY9" fmla="*/ 2087089 h 4878927"/>
              <a:gd name="connsiteX10" fmla="*/ 10832 w 4195864"/>
              <a:gd name="connsiteY10" fmla="*/ 1883431 h 4878927"/>
              <a:gd name="connsiteX11" fmla="*/ 2097932 w 4195864"/>
              <a:gd name="connsiteY11" fmla="*/ 0 h 4878927"/>
              <a:gd name="connsiteX0-1" fmla="*/ 2097932 w 4195864"/>
              <a:gd name="connsiteY0-2" fmla="*/ 0 h 6666873"/>
              <a:gd name="connsiteX1-3" fmla="*/ 4185033 w 4195864"/>
              <a:gd name="connsiteY1-4" fmla="*/ 1883431 h 6666873"/>
              <a:gd name="connsiteX2-5" fmla="*/ 4195316 w 4195864"/>
              <a:gd name="connsiteY2-6" fmla="*/ 2087089 h 6666873"/>
              <a:gd name="connsiteX3-7" fmla="*/ 4195864 w 4195864"/>
              <a:gd name="connsiteY3-8" fmla="*/ 2087089 h 6666873"/>
              <a:gd name="connsiteX4-9" fmla="*/ 4195864 w 4195864"/>
              <a:gd name="connsiteY4-10" fmla="*/ 2097932 h 6666873"/>
              <a:gd name="connsiteX5-11" fmla="*/ 4195864 w 4195864"/>
              <a:gd name="connsiteY5-12" fmla="*/ 4878927 h 6666873"/>
              <a:gd name="connsiteX6-13" fmla="*/ 0 w 4195864"/>
              <a:gd name="connsiteY6-14" fmla="*/ 6666873 h 6666873"/>
              <a:gd name="connsiteX7-15" fmla="*/ 0 w 4195864"/>
              <a:gd name="connsiteY7-16" fmla="*/ 2097932 h 6666873"/>
              <a:gd name="connsiteX8-17" fmla="*/ 0 w 4195864"/>
              <a:gd name="connsiteY8-18" fmla="*/ 2087089 h 6666873"/>
              <a:gd name="connsiteX9-19" fmla="*/ 548 w 4195864"/>
              <a:gd name="connsiteY9-20" fmla="*/ 2087089 h 6666873"/>
              <a:gd name="connsiteX10-21" fmla="*/ 10832 w 4195864"/>
              <a:gd name="connsiteY10-22" fmla="*/ 1883431 h 6666873"/>
              <a:gd name="connsiteX11-23" fmla="*/ 2097932 w 4195864"/>
              <a:gd name="connsiteY11-24" fmla="*/ 0 h 6666873"/>
              <a:gd name="connsiteX0-25" fmla="*/ 2097932 w 4195864"/>
              <a:gd name="connsiteY0-26" fmla="*/ 0 h 6666873"/>
              <a:gd name="connsiteX1-27" fmla="*/ 4185033 w 4195864"/>
              <a:gd name="connsiteY1-28" fmla="*/ 1883431 h 6666873"/>
              <a:gd name="connsiteX2-29" fmla="*/ 4195316 w 4195864"/>
              <a:gd name="connsiteY2-30" fmla="*/ 2087089 h 6666873"/>
              <a:gd name="connsiteX3-31" fmla="*/ 4195864 w 4195864"/>
              <a:gd name="connsiteY3-32" fmla="*/ 2087089 h 6666873"/>
              <a:gd name="connsiteX4-33" fmla="*/ 4195864 w 4195864"/>
              <a:gd name="connsiteY4-34" fmla="*/ 2097932 h 6666873"/>
              <a:gd name="connsiteX5-35" fmla="*/ 4195864 w 4195864"/>
              <a:gd name="connsiteY5-36" fmla="*/ 6661455 h 6666873"/>
              <a:gd name="connsiteX6-37" fmla="*/ 0 w 4195864"/>
              <a:gd name="connsiteY6-38" fmla="*/ 6666873 h 6666873"/>
              <a:gd name="connsiteX7-39" fmla="*/ 0 w 4195864"/>
              <a:gd name="connsiteY7-40" fmla="*/ 2097932 h 6666873"/>
              <a:gd name="connsiteX8-41" fmla="*/ 0 w 4195864"/>
              <a:gd name="connsiteY8-42" fmla="*/ 2087089 h 6666873"/>
              <a:gd name="connsiteX9-43" fmla="*/ 548 w 4195864"/>
              <a:gd name="connsiteY9-44" fmla="*/ 2087089 h 6666873"/>
              <a:gd name="connsiteX10-45" fmla="*/ 10832 w 4195864"/>
              <a:gd name="connsiteY10-46" fmla="*/ 1883431 h 6666873"/>
              <a:gd name="connsiteX11-47" fmla="*/ 2097932 w 4195864"/>
              <a:gd name="connsiteY11-48" fmla="*/ 0 h 66668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4195864" h="6666873">
                <a:moveTo>
                  <a:pt x="2097932" y="0"/>
                </a:moveTo>
                <a:cubicBezTo>
                  <a:pt x="3184172" y="0"/>
                  <a:pt x="4077598" y="825536"/>
                  <a:pt x="4185033" y="1883431"/>
                </a:cubicBezTo>
                <a:lnTo>
                  <a:pt x="4195316" y="2087089"/>
                </a:lnTo>
                <a:lnTo>
                  <a:pt x="4195864" y="2087089"/>
                </a:lnTo>
                <a:lnTo>
                  <a:pt x="4195864" y="2097932"/>
                </a:lnTo>
                <a:lnTo>
                  <a:pt x="4195864" y="6661455"/>
                </a:lnTo>
                <a:lnTo>
                  <a:pt x="0" y="6666873"/>
                </a:lnTo>
                <a:lnTo>
                  <a:pt x="0" y="2097932"/>
                </a:lnTo>
                <a:lnTo>
                  <a:pt x="0" y="2087089"/>
                </a:lnTo>
                <a:lnTo>
                  <a:pt x="548" y="2087089"/>
                </a:lnTo>
                <a:lnTo>
                  <a:pt x="10832" y="1883431"/>
                </a:lnTo>
                <a:cubicBezTo>
                  <a:pt x="118267" y="825536"/>
                  <a:pt x="1011692" y="0"/>
                  <a:pt x="2097932" y="0"/>
                </a:cubicBezTo>
                <a:close/>
              </a:path>
            </a:pathLst>
          </a:custGeom>
          <a:solidFill>
            <a:schemeClr val="accent1">
              <a:lumMod val="7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E4C874"/>
              </a:solidFill>
            </a:endParaRPr>
          </a:p>
        </p:txBody>
      </p:sp>
      <p:grpSp>
        <p:nvGrpSpPr>
          <p:cNvPr id="9218" name="淘宝店chenying0907出品 46"/>
          <p:cNvGrpSpPr/>
          <p:nvPr/>
        </p:nvGrpSpPr>
        <p:grpSpPr bwMode="auto">
          <a:xfrm>
            <a:off x="3645625" y="620715"/>
            <a:ext cx="795337" cy="793751"/>
            <a:chOff x="5654008" y="3714626"/>
            <a:chExt cx="794657" cy="794657"/>
          </a:xfrm>
        </p:grpSpPr>
        <p:sp>
          <p:nvSpPr>
            <p:cNvPr id="48" name="淘宝店chenying0907出品 47"/>
            <p:cNvSpPr/>
            <p:nvPr/>
          </p:nvSpPr>
          <p:spPr>
            <a:xfrm>
              <a:off x="5654008" y="3714626"/>
              <a:ext cx="794657" cy="7946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u="sng"/>
            </a:p>
          </p:txBody>
        </p:sp>
        <p:sp>
          <p:nvSpPr>
            <p:cNvPr id="9249" name="淘宝店chenying0907出品 15"/>
            <p:cNvSpPr>
              <a:spLocks noEditPoints="1"/>
            </p:cNvSpPr>
            <p:nvPr/>
          </p:nvSpPr>
          <p:spPr bwMode="auto">
            <a:xfrm>
              <a:off x="5840782" y="3932587"/>
              <a:ext cx="421108" cy="339466"/>
            </a:xfrm>
            <a:custGeom>
              <a:avLst/>
              <a:gdLst>
                <a:gd name="T0" fmla="*/ 2147483646 w 400"/>
                <a:gd name="T1" fmla="*/ 2147483646 h 313"/>
                <a:gd name="T2" fmla="*/ 2147483646 w 400"/>
                <a:gd name="T3" fmla="*/ 2147483646 h 313"/>
                <a:gd name="T4" fmla="*/ 2147483646 w 400"/>
                <a:gd name="T5" fmla="*/ 2147483646 h 313"/>
                <a:gd name="T6" fmla="*/ 2147483646 w 400"/>
                <a:gd name="T7" fmla="*/ 2147483646 h 313"/>
                <a:gd name="T8" fmla="*/ 2147483646 w 400"/>
                <a:gd name="T9" fmla="*/ 2147483646 h 313"/>
                <a:gd name="T10" fmla="*/ 2147483646 w 400"/>
                <a:gd name="T11" fmla="*/ 2147483646 h 313"/>
                <a:gd name="T12" fmla="*/ 2147483646 w 400"/>
                <a:gd name="T13" fmla="*/ 2147483646 h 313"/>
                <a:gd name="T14" fmla="*/ 2147483646 w 400"/>
                <a:gd name="T15" fmla="*/ 2147483646 h 313"/>
                <a:gd name="T16" fmla="*/ 2147483646 w 400"/>
                <a:gd name="T17" fmla="*/ 0 h 313"/>
                <a:gd name="T18" fmla="*/ 2147483646 w 400"/>
                <a:gd name="T19" fmla="*/ 2147483646 h 313"/>
                <a:gd name="T20" fmla="*/ 2147483646 w 400"/>
                <a:gd name="T21" fmla="*/ 2147483646 h 313"/>
                <a:gd name="T22" fmla="*/ 2147483646 w 400"/>
                <a:gd name="T23" fmla="*/ 2147483646 h 313"/>
                <a:gd name="T24" fmla="*/ 2147483646 w 400"/>
                <a:gd name="T25" fmla="*/ 2147483646 h 313"/>
                <a:gd name="T26" fmla="*/ 2147483646 w 400"/>
                <a:gd name="T27" fmla="*/ 2147483646 h 313"/>
                <a:gd name="T28" fmla="*/ 2147483646 w 400"/>
                <a:gd name="T29" fmla="*/ 2147483646 h 313"/>
                <a:gd name="T30" fmla="*/ 2147483646 w 400"/>
                <a:gd name="T31" fmla="*/ 2147483646 h 313"/>
                <a:gd name="T32" fmla="*/ 2147483646 w 400"/>
                <a:gd name="T33" fmla="*/ 2147483646 h 313"/>
                <a:gd name="T34" fmla="*/ 2147483646 w 400"/>
                <a:gd name="T35" fmla="*/ 2147483646 h 313"/>
                <a:gd name="T36" fmla="*/ 2147483646 w 400"/>
                <a:gd name="T37" fmla="*/ 2147483646 h 313"/>
                <a:gd name="T38" fmla="*/ 2147483646 w 400"/>
                <a:gd name="T39" fmla="*/ 2147483646 h 313"/>
                <a:gd name="T40" fmla="*/ 2147483646 w 400"/>
                <a:gd name="T41" fmla="*/ 2147483646 h 313"/>
                <a:gd name="T42" fmla="*/ 2147483646 w 400"/>
                <a:gd name="T43" fmla="*/ 2147483646 h 313"/>
                <a:gd name="T44" fmla="*/ 2147483646 w 400"/>
                <a:gd name="T45" fmla="*/ 2147483646 h 313"/>
                <a:gd name="T46" fmla="*/ 2147483646 w 400"/>
                <a:gd name="T47" fmla="*/ 2147483646 h 313"/>
                <a:gd name="T48" fmla="*/ 2147483646 w 400"/>
                <a:gd name="T49" fmla="*/ 2147483646 h 313"/>
                <a:gd name="T50" fmla="*/ 2147483646 w 400"/>
                <a:gd name="T51" fmla="*/ 2147483646 h 313"/>
                <a:gd name="T52" fmla="*/ 2147483646 w 400"/>
                <a:gd name="T53" fmla="*/ 2147483646 h 313"/>
                <a:gd name="T54" fmla="*/ 2147483646 w 400"/>
                <a:gd name="T55" fmla="*/ 2147483646 h 313"/>
                <a:gd name="T56" fmla="*/ 2147483646 w 400"/>
                <a:gd name="T57" fmla="*/ 2147483646 h 313"/>
                <a:gd name="T58" fmla="*/ 2147483646 w 400"/>
                <a:gd name="T59" fmla="*/ 2147483646 h 313"/>
                <a:gd name="T60" fmla="*/ 2147483646 w 400"/>
                <a:gd name="T61" fmla="*/ 2147483646 h 313"/>
                <a:gd name="T62" fmla="*/ 2147483646 w 400"/>
                <a:gd name="T63" fmla="*/ 2147483646 h 313"/>
                <a:gd name="T64" fmla="*/ 2147483646 w 400"/>
                <a:gd name="T65" fmla="*/ 2147483646 h 313"/>
                <a:gd name="T66" fmla="*/ 0 w 400"/>
                <a:gd name="T67" fmla="*/ 2147483646 h 313"/>
                <a:gd name="T68" fmla="*/ 2147483646 w 400"/>
                <a:gd name="T69" fmla="*/ 2147483646 h 313"/>
                <a:gd name="T70" fmla="*/ 2147483646 w 400"/>
                <a:gd name="T71" fmla="*/ 2147483646 h 313"/>
                <a:gd name="T72" fmla="*/ 2147483646 w 400"/>
                <a:gd name="T73" fmla="*/ 2147483646 h 313"/>
                <a:gd name="T74" fmla="*/ 2147483646 w 400"/>
                <a:gd name="T75" fmla="*/ 2147483646 h 313"/>
                <a:gd name="T76" fmla="*/ 2147483646 w 400"/>
                <a:gd name="T77" fmla="*/ 2147483646 h 313"/>
                <a:gd name="T78" fmla="*/ 2147483646 w 400"/>
                <a:gd name="T79" fmla="*/ 2147483646 h 31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00"/>
                <a:gd name="T121" fmla="*/ 0 h 313"/>
                <a:gd name="T122" fmla="*/ 400 w 400"/>
                <a:gd name="T123" fmla="*/ 313 h 31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00" h="313">
                  <a:moveTo>
                    <a:pt x="204" y="102"/>
                  </a:moveTo>
                  <a:lnTo>
                    <a:pt x="147" y="158"/>
                  </a:lnTo>
                  <a:cubicBezTo>
                    <a:pt x="153" y="162"/>
                    <a:pt x="158" y="166"/>
                    <a:pt x="163" y="170"/>
                  </a:cubicBezTo>
                  <a:lnTo>
                    <a:pt x="204" y="129"/>
                  </a:lnTo>
                  <a:lnTo>
                    <a:pt x="248" y="174"/>
                  </a:lnTo>
                  <a:lnTo>
                    <a:pt x="311" y="111"/>
                  </a:lnTo>
                  <a:lnTo>
                    <a:pt x="321" y="135"/>
                  </a:lnTo>
                  <a:lnTo>
                    <a:pt x="341" y="67"/>
                  </a:lnTo>
                  <a:lnTo>
                    <a:pt x="272" y="87"/>
                  </a:lnTo>
                  <a:lnTo>
                    <a:pt x="297" y="97"/>
                  </a:lnTo>
                  <a:lnTo>
                    <a:pt x="248" y="146"/>
                  </a:lnTo>
                  <a:lnTo>
                    <a:pt x="204" y="102"/>
                  </a:lnTo>
                  <a:close/>
                  <a:moveTo>
                    <a:pt x="400" y="42"/>
                  </a:moveTo>
                  <a:lnTo>
                    <a:pt x="400" y="42"/>
                  </a:lnTo>
                  <a:lnTo>
                    <a:pt x="400" y="16"/>
                  </a:lnTo>
                  <a:lnTo>
                    <a:pt x="243" y="16"/>
                  </a:lnTo>
                  <a:lnTo>
                    <a:pt x="243" y="0"/>
                  </a:lnTo>
                  <a:lnTo>
                    <a:pt x="228" y="0"/>
                  </a:lnTo>
                  <a:lnTo>
                    <a:pt x="228" y="16"/>
                  </a:lnTo>
                  <a:lnTo>
                    <a:pt x="80" y="16"/>
                  </a:lnTo>
                  <a:lnTo>
                    <a:pt x="80" y="42"/>
                  </a:lnTo>
                  <a:lnTo>
                    <a:pt x="91" y="42"/>
                  </a:lnTo>
                  <a:lnTo>
                    <a:pt x="91" y="64"/>
                  </a:lnTo>
                  <a:cubicBezTo>
                    <a:pt x="99" y="65"/>
                    <a:pt x="106" y="67"/>
                    <a:pt x="113" y="71"/>
                  </a:cubicBezTo>
                  <a:lnTo>
                    <a:pt x="113" y="42"/>
                  </a:lnTo>
                  <a:lnTo>
                    <a:pt x="368" y="42"/>
                  </a:lnTo>
                  <a:lnTo>
                    <a:pt x="368" y="205"/>
                  </a:lnTo>
                  <a:lnTo>
                    <a:pt x="185" y="205"/>
                  </a:lnTo>
                  <a:cubicBezTo>
                    <a:pt x="186" y="208"/>
                    <a:pt x="187" y="211"/>
                    <a:pt x="187" y="214"/>
                  </a:cubicBezTo>
                  <a:lnTo>
                    <a:pt x="368" y="214"/>
                  </a:lnTo>
                  <a:lnTo>
                    <a:pt x="368" y="223"/>
                  </a:lnTo>
                  <a:lnTo>
                    <a:pt x="188" y="223"/>
                  </a:lnTo>
                  <a:cubicBezTo>
                    <a:pt x="188" y="225"/>
                    <a:pt x="189" y="226"/>
                    <a:pt x="189" y="228"/>
                  </a:cubicBezTo>
                  <a:lnTo>
                    <a:pt x="189" y="249"/>
                  </a:lnTo>
                  <a:lnTo>
                    <a:pt x="228" y="249"/>
                  </a:lnTo>
                  <a:lnTo>
                    <a:pt x="228" y="311"/>
                  </a:lnTo>
                  <a:lnTo>
                    <a:pt x="243" y="311"/>
                  </a:lnTo>
                  <a:lnTo>
                    <a:pt x="243" y="249"/>
                  </a:lnTo>
                  <a:lnTo>
                    <a:pt x="292" y="249"/>
                  </a:lnTo>
                  <a:lnTo>
                    <a:pt x="315" y="309"/>
                  </a:lnTo>
                  <a:lnTo>
                    <a:pt x="330" y="305"/>
                  </a:lnTo>
                  <a:lnTo>
                    <a:pt x="308" y="249"/>
                  </a:lnTo>
                  <a:lnTo>
                    <a:pt x="400" y="249"/>
                  </a:lnTo>
                  <a:lnTo>
                    <a:pt x="400" y="223"/>
                  </a:lnTo>
                  <a:lnTo>
                    <a:pt x="390" y="223"/>
                  </a:lnTo>
                  <a:lnTo>
                    <a:pt x="390" y="42"/>
                  </a:lnTo>
                  <a:lnTo>
                    <a:pt x="400" y="42"/>
                  </a:lnTo>
                  <a:close/>
                  <a:moveTo>
                    <a:pt x="84" y="162"/>
                  </a:moveTo>
                  <a:lnTo>
                    <a:pt x="84" y="162"/>
                  </a:lnTo>
                  <a:cubicBezTo>
                    <a:pt x="105" y="162"/>
                    <a:pt x="123" y="144"/>
                    <a:pt x="123" y="123"/>
                  </a:cubicBezTo>
                  <a:cubicBezTo>
                    <a:pt x="123" y="101"/>
                    <a:pt x="105" y="84"/>
                    <a:pt x="84" y="84"/>
                  </a:cubicBezTo>
                  <a:cubicBezTo>
                    <a:pt x="62" y="84"/>
                    <a:pt x="45" y="101"/>
                    <a:pt x="45" y="123"/>
                  </a:cubicBezTo>
                  <a:cubicBezTo>
                    <a:pt x="45" y="144"/>
                    <a:pt x="62" y="162"/>
                    <a:pt x="84" y="162"/>
                  </a:cubicBezTo>
                  <a:close/>
                  <a:moveTo>
                    <a:pt x="109" y="170"/>
                  </a:moveTo>
                  <a:lnTo>
                    <a:pt x="109" y="170"/>
                  </a:lnTo>
                  <a:lnTo>
                    <a:pt x="94" y="170"/>
                  </a:lnTo>
                  <a:lnTo>
                    <a:pt x="97" y="171"/>
                  </a:lnTo>
                  <a:cubicBezTo>
                    <a:pt x="98" y="172"/>
                    <a:pt x="99" y="175"/>
                    <a:pt x="98" y="177"/>
                  </a:cubicBezTo>
                  <a:lnTo>
                    <a:pt x="93" y="190"/>
                  </a:lnTo>
                  <a:lnTo>
                    <a:pt x="102" y="266"/>
                  </a:lnTo>
                  <a:lnTo>
                    <a:pt x="85" y="282"/>
                  </a:lnTo>
                  <a:lnTo>
                    <a:pt x="67" y="266"/>
                  </a:lnTo>
                  <a:lnTo>
                    <a:pt x="77" y="190"/>
                  </a:lnTo>
                  <a:lnTo>
                    <a:pt x="71" y="177"/>
                  </a:lnTo>
                  <a:cubicBezTo>
                    <a:pt x="71" y="175"/>
                    <a:pt x="71" y="172"/>
                    <a:pt x="73" y="171"/>
                  </a:cubicBezTo>
                  <a:lnTo>
                    <a:pt x="76" y="170"/>
                  </a:lnTo>
                  <a:lnTo>
                    <a:pt x="59" y="170"/>
                  </a:lnTo>
                  <a:cubicBezTo>
                    <a:pt x="26" y="170"/>
                    <a:pt x="0" y="196"/>
                    <a:pt x="0" y="228"/>
                  </a:cubicBezTo>
                  <a:lnTo>
                    <a:pt x="0" y="313"/>
                  </a:lnTo>
                  <a:lnTo>
                    <a:pt x="34" y="313"/>
                  </a:lnTo>
                  <a:lnTo>
                    <a:pt x="34" y="226"/>
                  </a:lnTo>
                  <a:lnTo>
                    <a:pt x="46" y="226"/>
                  </a:lnTo>
                  <a:lnTo>
                    <a:pt x="46" y="313"/>
                  </a:lnTo>
                  <a:lnTo>
                    <a:pt x="120" y="313"/>
                  </a:lnTo>
                  <a:lnTo>
                    <a:pt x="120" y="226"/>
                  </a:lnTo>
                  <a:lnTo>
                    <a:pt x="132" y="226"/>
                  </a:lnTo>
                  <a:lnTo>
                    <a:pt x="132" y="313"/>
                  </a:lnTo>
                  <a:lnTo>
                    <a:pt x="167" y="313"/>
                  </a:lnTo>
                  <a:lnTo>
                    <a:pt x="167" y="228"/>
                  </a:lnTo>
                  <a:cubicBezTo>
                    <a:pt x="167" y="196"/>
                    <a:pt x="141" y="170"/>
                    <a:pt x="109" y="17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u="sng"/>
            </a:p>
          </p:txBody>
        </p:sp>
      </p:grpSp>
      <p:sp>
        <p:nvSpPr>
          <p:cNvPr id="9219" name="淘宝店chenying0907出品 50"/>
          <p:cNvSpPr>
            <a:spLocks noChangeArrowheads="1"/>
          </p:cNvSpPr>
          <p:nvPr/>
        </p:nvSpPr>
        <p:spPr bwMode="auto">
          <a:xfrm>
            <a:off x="4614247" y="528533"/>
            <a:ext cx="5464175" cy="523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Aft>
                <a:spcPts val="800"/>
              </a:spcAft>
            </a:pPr>
            <a:r>
              <a:rPr lang="zh-CN" altLang="en-US" sz="2801" b="1" u="sng" dirty="0">
                <a:solidFill>
                  <a:schemeClr val="accent2"/>
                </a:solidFill>
                <a:latin typeface="华文楷体" panose="02010600040101010101" pitchFamily="2" charset="-122"/>
                <a:ea typeface="华文楷体" panose="02010600040101010101" pitchFamily="2" charset="-122"/>
              </a:rPr>
              <a:t>经济增长</a:t>
            </a:r>
            <a:endParaRPr lang="en-US" altLang="zh-CN" sz="2801" b="1" u="sng" dirty="0">
              <a:solidFill>
                <a:schemeClr val="accent2"/>
              </a:solidFill>
              <a:latin typeface="华文楷体" panose="02010600040101010101" pitchFamily="2" charset="-122"/>
              <a:ea typeface="华文楷体" panose="02010600040101010101" pitchFamily="2" charset="-122"/>
            </a:endParaRPr>
          </a:p>
        </p:txBody>
      </p:sp>
      <p:sp>
        <p:nvSpPr>
          <p:cNvPr id="9220" name="淘宝店chenying0907出品 51"/>
          <p:cNvSpPr>
            <a:spLocks noChangeArrowheads="1"/>
          </p:cNvSpPr>
          <p:nvPr/>
        </p:nvSpPr>
        <p:spPr bwMode="auto">
          <a:xfrm>
            <a:off x="5582428" y="1514381"/>
            <a:ext cx="5226049" cy="523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Aft>
                <a:spcPts val="800"/>
              </a:spcAft>
            </a:pPr>
            <a:r>
              <a:rPr lang="zh-CN" altLang="en-US" sz="2801" b="1" u="sng" dirty="0">
                <a:solidFill>
                  <a:srgbClr val="C00002"/>
                </a:solidFill>
                <a:latin typeface="华文楷体" panose="02010600040101010101" pitchFamily="2" charset="-122"/>
                <a:ea typeface="华文楷体" panose="02010600040101010101" pitchFamily="2" charset="-122"/>
                <a:sym typeface="+mn-ea"/>
              </a:rPr>
              <a:t>物价水平</a:t>
            </a:r>
            <a:endParaRPr lang="zh-CN" altLang="en-US" sz="2801" b="1" u="sng" dirty="0">
              <a:solidFill>
                <a:srgbClr val="C00002"/>
              </a:solidFill>
              <a:latin typeface="华文楷体" panose="02010600040101010101" pitchFamily="2" charset="-122"/>
              <a:ea typeface="华文楷体" panose="02010600040101010101" pitchFamily="2" charset="-122"/>
            </a:endParaRPr>
          </a:p>
        </p:txBody>
      </p:sp>
      <p:sp>
        <p:nvSpPr>
          <p:cNvPr id="9221" name="淘宝店chenying0907出品 52"/>
          <p:cNvSpPr>
            <a:spLocks noChangeArrowheads="1"/>
          </p:cNvSpPr>
          <p:nvPr/>
        </p:nvSpPr>
        <p:spPr bwMode="auto">
          <a:xfrm>
            <a:off x="6340933" y="3921654"/>
            <a:ext cx="4676758" cy="523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lvl="1" indent="0" eaLnBrk="1" hangingPunct="1">
              <a:spcAft>
                <a:spcPts val="800"/>
              </a:spcAft>
            </a:pPr>
            <a:r>
              <a:rPr lang="zh-CN" altLang="en-US" sz="2801" b="1" u="sng" dirty="0">
                <a:solidFill>
                  <a:srgbClr val="C00002"/>
                </a:solidFill>
                <a:latin typeface="华文楷体" panose="02010600040101010101" pitchFamily="2" charset="-122"/>
                <a:ea typeface="华文楷体" panose="02010600040101010101" pitchFamily="2" charset="-122"/>
              </a:rPr>
              <a:t>就业问题</a:t>
            </a:r>
            <a:endParaRPr lang="zh-CN" altLang="en-US" sz="2801" b="1" u="sng" dirty="0">
              <a:solidFill>
                <a:srgbClr val="C00002"/>
              </a:solidFill>
              <a:latin typeface="华文楷体" panose="02010600040101010101" pitchFamily="2" charset="-122"/>
              <a:ea typeface="华文楷体" panose="02010600040101010101" pitchFamily="2" charset="-122"/>
            </a:endParaRPr>
          </a:p>
        </p:txBody>
      </p:sp>
      <p:grpSp>
        <p:nvGrpSpPr>
          <p:cNvPr id="9222" name="淘宝店chenying0907出品 62"/>
          <p:cNvGrpSpPr/>
          <p:nvPr/>
        </p:nvGrpSpPr>
        <p:grpSpPr bwMode="auto">
          <a:xfrm>
            <a:off x="4605355" y="1523309"/>
            <a:ext cx="793751" cy="793751"/>
            <a:chOff x="6106337" y="3076121"/>
            <a:chExt cx="794657" cy="794657"/>
          </a:xfrm>
        </p:grpSpPr>
        <p:sp>
          <p:nvSpPr>
            <p:cNvPr id="64" name="淘宝店chenying0907出品 63"/>
            <p:cNvSpPr/>
            <p:nvPr/>
          </p:nvSpPr>
          <p:spPr>
            <a:xfrm>
              <a:off x="6106337" y="3076121"/>
              <a:ext cx="794657" cy="7946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u="sng"/>
            </a:p>
          </p:txBody>
        </p:sp>
        <p:sp>
          <p:nvSpPr>
            <p:cNvPr id="9247" name="淘宝店chenying0907出品 8"/>
            <p:cNvSpPr>
              <a:spLocks noEditPoints="1"/>
            </p:cNvSpPr>
            <p:nvPr/>
          </p:nvSpPr>
          <p:spPr bwMode="auto">
            <a:xfrm>
              <a:off x="6294719" y="3246071"/>
              <a:ext cx="441293" cy="434877"/>
            </a:xfrm>
            <a:custGeom>
              <a:avLst/>
              <a:gdLst>
                <a:gd name="T0" fmla="*/ 2147483646 w 648"/>
                <a:gd name="T1" fmla="*/ 2147483646 h 639"/>
                <a:gd name="T2" fmla="*/ 2147483646 w 648"/>
                <a:gd name="T3" fmla="*/ 2147483646 h 639"/>
                <a:gd name="T4" fmla="*/ 2147483646 w 648"/>
                <a:gd name="T5" fmla="*/ 2147483646 h 639"/>
                <a:gd name="T6" fmla="*/ 2147483646 w 648"/>
                <a:gd name="T7" fmla="*/ 2147483646 h 639"/>
                <a:gd name="T8" fmla="*/ 2147483646 w 648"/>
                <a:gd name="T9" fmla="*/ 2147483646 h 639"/>
                <a:gd name="T10" fmla="*/ 2147483646 w 648"/>
                <a:gd name="T11" fmla="*/ 2147483646 h 639"/>
                <a:gd name="T12" fmla="*/ 2147483646 w 648"/>
                <a:gd name="T13" fmla="*/ 2147483646 h 639"/>
                <a:gd name="T14" fmla="*/ 2147483646 w 648"/>
                <a:gd name="T15" fmla="*/ 2147483646 h 639"/>
                <a:gd name="T16" fmla="*/ 2147483646 w 648"/>
                <a:gd name="T17" fmla="*/ 2147483646 h 639"/>
                <a:gd name="T18" fmla="*/ 2147483646 w 648"/>
                <a:gd name="T19" fmla="*/ 2147483646 h 639"/>
                <a:gd name="T20" fmla="*/ 2147483646 w 648"/>
                <a:gd name="T21" fmla="*/ 2147483646 h 639"/>
                <a:gd name="T22" fmla="*/ 2147483646 w 648"/>
                <a:gd name="T23" fmla="*/ 2147483646 h 639"/>
                <a:gd name="T24" fmla="*/ 2147483646 w 648"/>
                <a:gd name="T25" fmla="*/ 2147483646 h 639"/>
                <a:gd name="T26" fmla="*/ 2147483646 w 648"/>
                <a:gd name="T27" fmla="*/ 2147483646 h 639"/>
                <a:gd name="T28" fmla="*/ 2147483646 w 648"/>
                <a:gd name="T29" fmla="*/ 0 h 639"/>
                <a:gd name="T30" fmla="*/ 2147483646 w 648"/>
                <a:gd name="T31" fmla="*/ 2147483646 h 639"/>
                <a:gd name="T32" fmla="*/ 2147483646 w 648"/>
                <a:gd name="T33" fmla="*/ 2147483646 h 639"/>
                <a:gd name="T34" fmla="*/ 2147483646 w 648"/>
                <a:gd name="T35" fmla="*/ 2147483646 h 639"/>
                <a:gd name="T36" fmla="*/ 2147483646 w 648"/>
                <a:gd name="T37" fmla="*/ 2147483646 h 639"/>
                <a:gd name="T38" fmla="*/ 2147483646 w 648"/>
                <a:gd name="T39" fmla="*/ 2147483646 h 639"/>
                <a:gd name="T40" fmla="*/ 2147483646 w 648"/>
                <a:gd name="T41" fmla="*/ 2147483646 h 639"/>
                <a:gd name="T42" fmla="*/ 2147483646 w 648"/>
                <a:gd name="T43" fmla="*/ 2147483646 h 639"/>
                <a:gd name="T44" fmla="*/ 2147483646 w 648"/>
                <a:gd name="T45" fmla="*/ 2147483646 h 639"/>
                <a:gd name="T46" fmla="*/ 2147483646 w 648"/>
                <a:gd name="T47" fmla="*/ 2147483646 h 639"/>
                <a:gd name="T48" fmla="*/ 2147483646 w 648"/>
                <a:gd name="T49" fmla="*/ 2147483646 h 639"/>
                <a:gd name="T50" fmla="*/ 2147483646 w 648"/>
                <a:gd name="T51" fmla="*/ 2147483646 h 639"/>
                <a:gd name="T52" fmla="*/ 2147483646 w 648"/>
                <a:gd name="T53" fmla="*/ 2147483646 h 639"/>
                <a:gd name="T54" fmla="*/ 2147483646 w 648"/>
                <a:gd name="T55" fmla="*/ 2147483646 h 639"/>
                <a:gd name="T56" fmla="*/ 2147483646 w 648"/>
                <a:gd name="T57" fmla="*/ 2147483646 h 639"/>
                <a:gd name="T58" fmla="*/ 2147483646 w 648"/>
                <a:gd name="T59" fmla="*/ 2147483646 h 639"/>
                <a:gd name="T60" fmla="*/ 2147483646 w 648"/>
                <a:gd name="T61" fmla="*/ 2147483646 h 639"/>
                <a:gd name="T62" fmla="*/ 2147483646 w 648"/>
                <a:gd name="T63" fmla="*/ 2147483646 h 639"/>
                <a:gd name="T64" fmla="*/ 2147483646 w 648"/>
                <a:gd name="T65" fmla="*/ 2147483646 h 639"/>
                <a:gd name="T66" fmla="*/ 2147483646 w 648"/>
                <a:gd name="T67" fmla="*/ 2147483646 h 639"/>
                <a:gd name="T68" fmla="*/ 2147483646 w 648"/>
                <a:gd name="T69" fmla="*/ 2147483646 h 639"/>
                <a:gd name="T70" fmla="*/ 2147483646 w 648"/>
                <a:gd name="T71" fmla="*/ 2147483646 h 639"/>
                <a:gd name="T72" fmla="*/ 2147483646 w 648"/>
                <a:gd name="T73" fmla="*/ 2147483646 h 639"/>
                <a:gd name="T74" fmla="*/ 2147483646 w 648"/>
                <a:gd name="T75" fmla="*/ 2147483646 h 639"/>
                <a:gd name="T76" fmla="*/ 2147483646 w 648"/>
                <a:gd name="T77" fmla="*/ 2147483646 h 639"/>
                <a:gd name="T78" fmla="*/ 2147483646 w 648"/>
                <a:gd name="T79" fmla="*/ 2147483646 h 639"/>
                <a:gd name="T80" fmla="*/ 2147483646 w 648"/>
                <a:gd name="T81" fmla="*/ 2147483646 h 6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48"/>
                <a:gd name="T124" fmla="*/ 0 h 639"/>
                <a:gd name="T125" fmla="*/ 648 w 648"/>
                <a:gd name="T126" fmla="*/ 639 h 63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48" h="639">
                  <a:moveTo>
                    <a:pt x="242" y="199"/>
                  </a:moveTo>
                  <a:lnTo>
                    <a:pt x="170" y="280"/>
                  </a:lnTo>
                  <a:lnTo>
                    <a:pt x="153" y="266"/>
                  </a:lnTo>
                  <a:lnTo>
                    <a:pt x="226" y="183"/>
                  </a:lnTo>
                  <a:lnTo>
                    <a:pt x="240" y="167"/>
                  </a:lnTo>
                  <a:lnTo>
                    <a:pt x="316" y="234"/>
                  </a:lnTo>
                  <a:lnTo>
                    <a:pt x="366" y="177"/>
                  </a:lnTo>
                  <a:lnTo>
                    <a:pt x="357" y="169"/>
                  </a:lnTo>
                  <a:cubicBezTo>
                    <a:pt x="354" y="167"/>
                    <a:pt x="355" y="163"/>
                    <a:pt x="359" y="162"/>
                  </a:cubicBezTo>
                  <a:lnTo>
                    <a:pt x="373" y="158"/>
                  </a:lnTo>
                  <a:cubicBezTo>
                    <a:pt x="377" y="156"/>
                    <a:pt x="384" y="154"/>
                    <a:pt x="388" y="153"/>
                  </a:cubicBezTo>
                  <a:lnTo>
                    <a:pt x="402" y="149"/>
                  </a:lnTo>
                  <a:cubicBezTo>
                    <a:pt x="406" y="147"/>
                    <a:pt x="409" y="150"/>
                    <a:pt x="408" y="154"/>
                  </a:cubicBezTo>
                  <a:lnTo>
                    <a:pt x="405" y="167"/>
                  </a:lnTo>
                  <a:cubicBezTo>
                    <a:pt x="404" y="172"/>
                    <a:pt x="402" y="179"/>
                    <a:pt x="402" y="183"/>
                  </a:cubicBezTo>
                  <a:lnTo>
                    <a:pt x="399" y="196"/>
                  </a:lnTo>
                  <a:cubicBezTo>
                    <a:pt x="398" y="200"/>
                    <a:pt x="395" y="202"/>
                    <a:pt x="391" y="199"/>
                  </a:cubicBezTo>
                  <a:lnTo>
                    <a:pt x="383" y="192"/>
                  </a:lnTo>
                  <a:lnTo>
                    <a:pt x="319" y="265"/>
                  </a:lnTo>
                  <a:lnTo>
                    <a:pt x="318" y="266"/>
                  </a:lnTo>
                  <a:lnTo>
                    <a:pt x="242" y="199"/>
                  </a:lnTo>
                  <a:close/>
                  <a:moveTo>
                    <a:pt x="616" y="615"/>
                  </a:moveTo>
                  <a:cubicBezTo>
                    <a:pt x="599" y="631"/>
                    <a:pt x="578" y="639"/>
                    <a:pt x="556" y="639"/>
                  </a:cubicBezTo>
                  <a:cubicBezTo>
                    <a:pt x="535" y="639"/>
                    <a:pt x="513" y="631"/>
                    <a:pt x="497" y="615"/>
                  </a:cubicBezTo>
                  <a:lnTo>
                    <a:pt x="396" y="516"/>
                  </a:lnTo>
                  <a:cubicBezTo>
                    <a:pt x="359" y="535"/>
                    <a:pt x="317" y="546"/>
                    <a:pt x="272" y="546"/>
                  </a:cubicBezTo>
                  <a:cubicBezTo>
                    <a:pt x="122" y="546"/>
                    <a:pt x="0" y="424"/>
                    <a:pt x="0" y="273"/>
                  </a:cubicBezTo>
                  <a:cubicBezTo>
                    <a:pt x="0" y="123"/>
                    <a:pt x="122" y="0"/>
                    <a:pt x="272" y="0"/>
                  </a:cubicBezTo>
                  <a:cubicBezTo>
                    <a:pt x="423" y="0"/>
                    <a:pt x="545" y="123"/>
                    <a:pt x="545" y="273"/>
                  </a:cubicBezTo>
                  <a:cubicBezTo>
                    <a:pt x="545" y="318"/>
                    <a:pt x="534" y="360"/>
                    <a:pt x="515" y="397"/>
                  </a:cubicBezTo>
                  <a:lnTo>
                    <a:pt x="616" y="496"/>
                  </a:lnTo>
                  <a:cubicBezTo>
                    <a:pt x="648" y="529"/>
                    <a:pt x="648" y="582"/>
                    <a:pt x="616" y="615"/>
                  </a:cubicBezTo>
                  <a:close/>
                  <a:moveTo>
                    <a:pt x="272" y="511"/>
                  </a:moveTo>
                  <a:lnTo>
                    <a:pt x="272" y="511"/>
                  </a:lnTo>
                  <a:cubicBezTo>
                    <a:pt x="404" y="511"/>
                    <a:pt x="510" y="405"/>
                    <a:pt x="510" y="273"/>
                  </a:cubicBezTo>
                  <a:cubicBezTo>
                    <a:pt x="510" y="142"/>
                    <a:pt x="404" y="35"/>
                    <a:pt x="272" y="35"/>
                  </a:cubicBezTo>
                  <a:cubicBezTo>
                    <a:pt x="141" y="35"/>
                    <a:pt x="35" y="142"/>
                    <a:pt x="35" y="273"/>
                  </a:cubicBezTo>
                  <a:cubicBezTo>
                    <a:pt x="35" y="405"/>
                    <a:pt x="141" y="511"/>
                    <a:pt x="272" y="511"/>
                  </a:cubicBezTo>
                  <a:close/>
                  <a:moveTo>
                    <a:pt x="434" y="380"/>
                  </a:moveTo>
                  <a:cubicBezTo>
                    <a:pt x="440" y="380"/>
                    <a:pt x="445" y="385"/>
                    <a:pt x="445" y="391"/>
                  </a:cubicBezTo>
                  <a:cubicBezTo>
                    <a:pt x="445" y="397"/>
                    <a:pt x="440" y="401"/>
                    <a:pt x="434" y="401"/>
                  </a:cubicBezTo>
                  <a:lnTo>
                    <a:pt x="409" y="401"/>
                  </a:lnTo>
                  <a:lnTo>
                    <a:pt x="368" y="401"/>
                  </a:lnTo>
                  <a:lnTo>
                    <a:pt x="338" y="401"/>
                  </a:lnTo>
                  <a:lnTo>
                    <a:pt x="296" y="401"/>
                  </a:lnTo>
                  <a:lnTo>
                    <a:pt x="266" y="401"/>
                  </a:lnTo>
                  <a:lnTo>
                    <a:pt x="224" y="401"/>
                  </a:lnTo>
                  <a:lnTo>
                    <a:pt x="194" y="401"/>
                  </a:lnTo>
                  <a:lnTo>
                    <a:pt x="152" y="401"/>
                  </a:lnTo>
                  <a:lnTo>
                    <a:pt x="111" y="401"/>
                  </a:lnTo>
                  <a:cubicBezTo>
                    <a:pt x="105" y="401"/>
                    <a:pt x="100" y="397"/>
                    <a:pt x="100" y="391"/>
                  </a:cubicBezTo>
                  <a:lnTo>
                    <a:pt x="100" y="155"/>
                  </a:lnTo>
                  <a:cubicBezTo>
                    <a:pt x="100" y="150"/>
                    <a:pt x="105" y="145"/>
                    <a:pt x="111" y="145"/>
                  </a:cubicBezTo>
                  <a:cubicBezTo>
                    <a:pt x="117" y="145"/>
                    <a:pt x="121" y="150"/>
                    <a:pt x="121" y="155"/>
                  </a:cubicBezTo>
                  <a:lnTo>
                    <a:pt x="122" y="380"/>
                  </a:lnTo>
                  <a:lnTo>
                    <a:pt x="152" y="380"/>
                  </a:lnTo>
                  <a:lnTo>
                    <a:pt x="152" y="331"/>
                  </a:lnTo>
                  <a:cubicBezTo>
                    <a:pt x="152" y="325"/>
                    <a:pt x="157" y="320"/>
                    <a:pt x="163" y="320"/>
                  </a:cubicBezTo>
                  <a:lnTo>
                    <a:pt x="183" y="320"/>
                  </a:lnTo>
                  <a:cubicBezTo>
                    <a:pt x="189" y="320"/>
                    <a:pt x="194" y="325"/>
                    <a:pt x="194" y="331"/>
                  </a:cubicBezTo>
                  <a:lnTo>
                    <a:pt x="194" y="380"/>
                  </a:lnTo>
                  <a:lnTo>
                    <a:pt x="224" y="380"/>
                  </a:lnTo>
                  <a:lnTo>
                    <a:pt x="224" y="256"/>
                  </a:lnTo>
                  <a:cubicBezTo>
                    <a:pt x="224" y="250"/>
                    <a:pt x="229" y="245"/>
                    <a:pt x="235" y="245"/>
                  </a:cubicBezTo>
                  <a:lnTo>
                    <a:pt x="255" y="245"/>
                  </a:lnTo>
                  <a:cubicBezTo>
                    <a:pt x="261" y="245"/>
                    <a:pt x="266" y="250"/>
                    <a:pt x="266" y="256"/>
                  </a:cubicBezTo>
                  <a:lnTo>
                    <a:pt x="266" y="380"/>
                  </a:lnTo>
                  <a:lnTo>
                    <a:pt x="296" y="380"/>
                  </a:lnTo>
                  <a:lnTo>
                    <a:pt x="296" y="292"/>
                  </a:lnTo>
                  <a:cubicBezTo>
                    <a:pt x="296" y="286"/>
                    <a:pt x="300" y="282"/>
                    <a:pt x="307" y="282"/>
                  </a:cubicBezTo>
                  <a:lnTo>
                    <a:pt x="327" y="282"/>
                  </a:lnTo>
                  <a:cubicBezTo>
                    <a:pt x="333" y="282"/>
                    <a:pt x="338" y="286"/>
                    <a:pt x="338" y="292"/>
                  </a:cubicBezTo>
                  <a:lnTo>
                    <a:pt x="338" y="380"/>
                  </a:lnTo>
                  <a:lnTo>
                    <a:pt x="368" y="380"/>
                  </a:lnTo>
                  <a:lnTo>
                    <a:pt x="368" y="231"/>
                  </a:lnTo>
                  <a:cubicBezTo>
                    <a:pt x="368" y="225"/>
                    <a:pt x="372" y="220"/>
                    <a:pt x="378" y="220"/>
                  </a:cubicBezTo>
                  <a:lnTo>
                    <a:pt x="399" y="220"/>
                  </a:lnTo>
                  <a:cubicBezTo>
                    <a:pt x="405" y="220"/>
                    <a:pt x="409" y="225"/>
                    <a:pt x="409" y="231"/>
                  </a:cubicBezTo>
                  <a:lnTo>
                    <a:pt x="409" y="380"/>
                  </a:lnTo>
                  <a:lnTo>
                    <a:pt x="434" y="38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8562" tIns="34280" rIns="68562" bIns="34280"/>
            <a:lstStyle/>
            <a:p>
              <a:endParaRPr lang="zh-CN" altLang="en-US" u="sng"/>
            </a:p>
          </p:txBody>
        </p:sp>
      </p:grpSp>
      <p:grpSp>
        <p:nvGrpSpPr>
          <p:cNvPr id="9223" name="淘宝店chenying0907出品 68"/>
          <p:cNvGrpSpPr/>
          <p:nvPr/>
        </p:nvGrpSpPr>
        <p:grpSpPr bwMode="auto">
          <a:xfrm>
            <a:off x="5368371" y="3786373"/>
            <a:ext cx="789877" cy="806258"/>
            <a:chOff x="5828234" y="4227547"/>
            <a:chExt cx="794657" cy="794657"/>
          </a:xfrm>
        </p:grpSpPr>
        <p:sp>
          <p:nvSpPr>
            <p:cNvPr id="70" name="淘宝店chenying0907出品 69"/>
            <p:cNvSpPr/>
            <p:nvPr/>
          </p:nvSpPr>
          <p:spPr>
            <a:xfrm>
              <a:off x="5828234" y="4227547"/>
              <a:ext cx="794657" cy="79465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u="sng"/>
            </a:p>
          </p:txBody>
        </p:sp>
        <p:sp>
          <p:nvSpPr>
            <p:cNvPr id="9245" name="淘宝店chenying0907出品 16"/>
            <p:cNvSpPr>
              <a:spLocks noEditPoints="1"/>
            </p:cNvSpPr>
            <p:nvPr/>
          </p:nvSpPr>
          <p:spPr bwMode="auto">
            <a:xfrm>
              <a:off x="6038788" y="4431543"/>
              <a:ext cx="397328" cy="404102"/>
            </a:xfrm>
            <a:custGeom>
              <a:avLst/>
              <a:gdLst>
                <a:gd name="T0" fmla="*/ 2147483646 w 358"/>
                <a:gd name="T1" fmla="*/ 2147483646 h 355"/>
                <a:gd name="T2" fmla="*/ 2147483646 w 358"/>
                <a:gd name="T3" fmla="*/ 2147483646 h 355"/>
                <a:gd name="T4" fmla="*/ 2147483646 w 358"/>
                <a:gd name="T5" fmla="*/ 2147483646 h 355"/>
                <a:gd name="T6" fmla="*/ 2147483646 w 358"/>
                <a:gd name="T7" fmla="*/ 2147483646 h 355"/>
                <a:gd name="T8" fmla="*/ 2147483646 w 358"/>
                <a:gd name="T9" fmla="*/ 2147483646 h 355"/>
                <a:gd name="T10" fmla="*/ 2147483646 w 358"/>
                <a:gd name="T11" fmla="*/ 2147483646 h 355"/>
                <a:gd name="T12" fmla="*/ 2147483646 w 358"/>
                <a:gd name="T13" fmla="*/ 2147483646 h 355"/>
                <a:gd name="T14" fmla="*/ 2147483646 w 358"/>
                <a:gd name="T15" fmla="*/ 2147483646 h 355"/>
                <a:gd name="T16" fmla="*/ 2147483646 w 358"/>
                <a:gd name="T17" fmla="*/ 2147483646 h 355"/>
                <a:gd name="T18" fmla="*/ 2147483646 w 358"/>
                <a:gd name="T19" fmla="*/ 2147483646 h 355"/>
                <a:gd name="T20" fmla="*/ 2147483646 w 358"/>
                <a:gd name="T21" fmla="*/ 2147483646 h 355"/>
                <a:gd name="T22" fmla="*/ 2147483646 w 358"/>
                <a:gd name="T23" fmla="*/ 2147483646 h 355"/>
                <a:gd name="T24" fmla="*/ 2147483646 w 358"/>
                <a:gd name="T25" fmla="*/ 2147483646 h 355"/>
                <a:gd name="T26" fmla="*/ 2147483646 w 358"/>
                <a:gd name="T27" fmla="*/ 2147483646 h 355"/>
                <a:gd name="T28" fmla="*/ 2147483646 w 358"/>
                <a:gd name="T29" fmla="*/ 2147483646 h 355"/>
                <a:gd name="T30" fmla="*/ 0 w 358"/>
                <a:gd name="T31" fmla="*/ 2147483646 h 355"/>
                <a:gd name="T32" fmla="*/ 2147483646 w 358"/>
                <a:gd name="T33" fmla="*/ 2147483646 h 355"/>
                <a:gd name="T34" fmla="*/ 2147483646 w 358"/>
                <a:gd name="T35" fmla="*/ 2147483646 h 355"/>
                <a:gd name="T36" fmla="*/ 2147483646 w 358"/>
                <a:gd name="T37" fmla="*/ 2147483646 h 355"/>
                <a:gd name="T38" fmla="*/ 2147483646 w 358"/>
                <a:gd name="T39" fmla="*/ 2147483646 h 355"/>
                <a:gd name="T40" fmla="*/ 2147483646 w 358"/>
                <a:gd name="T41" fmla="*/ 2147483646 h 355"/>
                <a:gd name="T42" fmla="*/ 2147483646 w 358"/>
                <a:gd name="T43" fmla="*/ 2147483646 h 355"/>
                <a:gd name="T44" fmla="*/ 2147483646 w 358"/>
                <a:gd name="T45" fmla="*/ 2147483646 h 355"/>
                <a:gd name="T46" fmla="*/ 2147483646 w 358"/>
                <a:gd name="T47" fmla="*/ 2147483646 h 355"/>
                <a:gd name="T48" fmla="*/ 2147483646 w 358"/>
                <a:gd name="T49" fmla="*/ 2147483646 h 355"/>
                <a:gd name="T50" fmla="*/ 2147483646 w 358"/>
                <a:gd name="T51" fmla="*/ 2147483646 h 355"/>
                <a:gd name="T52" fmla="*/ 2147483646 w 358"/>
                <a:gd name="T53" fmla="*/ 2147483646 h 355"/>
                <a:gd name="T54" fmla="*/ 2147483646 w 358"/>
                <a:gd name="T55" fmla="*/ 2147483646 h 355"/>
                <a:gd name="T56" fmla="*/ 2147483646 w 358"/>
                <a:gd name="T57" fmla="*/ 2147483646 h 355"/>
                <a:gd name="T58" fmla="*/ 2147483646 w 358"/>
                <a:gd name="T59" fmla="*/ 2147483646 h 355"/>
                <a:gd name="T60" fmla="*/ 2147483646 w 358"/>
                <a:gd name="T61" fmla="*/ 2147483646 h 355"/>
                <a:gd name="T62" fmla="*/ 2147483646 w 358"/>
                <a:gd name="T63" fmla="*/ 2147483646 h 3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58"/>
                <a:gd name="T97" fmla="*/ 0 h 355"/>
                <a:gd name="T98" fmla="*/ 358 w 358"/>
                <a:gd name="T99" fmla="*/ 355 h 35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58" h="355">
                  <a:moveTo>
                    <a:pt x="305" y="288"/>
                  </a:moveTo>
                  <a:cubicBezTo>
                    <a:pt x="316" y="288"/>
                    <a:pt x="324" y="296"/>
                    <a:pt x="324" y="306"/>
                  </a:cubicBezTo>
                  <a:cubicBezTo>
                    <a:pt x="324" y="316"/>
                    <a:pt x="316" y="325"/>
                    <a:pt x="305" y="325"/>
                  </a:cubicBezTo>
                  <a:cubicBezTo>
                    <a:pt x="295" y="325"/>
                    <a:pt x="287" y="316"/>
                    <a:pt x="287" y="306"/>
                  </a:cubicBezTo>
                  <a:cubicBezTo>
                    <a:pt x="287" y="296"/>
                    <a:pt x="295" y="288"/>
                    <a:pt x="305" y="288"/>
                  </a:cubicBezTo>
                  <a:close/>
                  <a:moveTo>
                    <a:pt x="235" y="207"/>
                  </a:moveTo>
                  <a:lnTo>
                    <a:pt x="239" y="216"/>
                  </a:lnTo>
                  <a:lnTo>
                    <a:pt x="229" y="226"/>
                  </a:lnTo>
                  <a:lnTo>
                    <a:pt x="220" y="235"/>
                  </a:lnTo>
                  <a:cubicBezTo>
                    <a:pt x="215" y="241"/>
                    <a:pt x="208" y="245"/>
                    <a:pt x="201" y="248"/>
                  </a:cubicBezTo>
                  <a:lnTo>
                    <a:pt x="264" y="311"/>
                  </a:lnTo>
                  <a:lnTo>
                    <a:pt x="294" y="351"/>
                  </a:lnTo>
                  <a:lnTo>
                    <a:pt x="309" y="355"/>
                  </a:lnTo>
                  <a:lnTo>
                    <a:pt x="353" y="311"/>
                  </a:lnTo>
                  <a:lnTo>
                    <a:pt x="349" y="295"/>
                  </a:lnTo>
                  <a:lnTo>
                    <a:pt x="310" y="265"/>
                  </a:lnTo>
                  <a:lnTo>
                    <a:pt x="250" y="205"/>
                  </a:lnTo>
                  <a:lnTo>
                    <a:pt x="244" y="211"/>
                  </a:lnTo>
                  <a:lnTo>
                    <a:pt x="235" y="207"/>
                  </a:lnTo>
                  <a:close/>
                  <a:moveTo>
                    <a:pt x="129" y="126"/>
                  </a:moveTo>
                  <a:lnTo>
                    <a:pt x="140" y="116"/>
                  </a:lnTo>
                  <a:lnTo>
                    <a:pt x="149" y="121"/>
                  </a:lnTo>
                  <a:lnTo>
                    <a:pt x="144" y="112"/>
                  </a:lnTo>
                  <a:lnTo>
                    <a:pt x="154" y="102"/>
                  </a:lnTo>
                  <a:lnTo>
                    <a:pt x="155" y="101"/>
                  </a:lnTo>
                  <a:cubicBezTo>
                    <a:pt x="158" y="95"/>
                    <a:pt x="159" y="89"/>
                    <a:pt x="159" y="83"/>
                  </a:cubicBezTo>
                  <a:cubicBezTo>
                    <a:pt x="159" y="41"/>
                    <a:pt x="119" y="0"/>
                    <a:pt x="76" y="1"/>
                  </a:cubicBezTo>
                  <a:cubicBezTo>
                    <a:pt x="76" y="1"/>
                    <a:pt x="72" y="6"/>
                    <a:pt x="69" y="8"/>
                  </a:cubicBezTo>
                  <a:cubicBezTo>
                    <a:pt x="103" y="42"/>
                    <a:pt x="100" y="37"/>
                    <a:pt x="100" y="57"/>
                  </a:cubicBezTo>
                  <a:cubicBezTo>
                    <a:pt x="100" y="74"/>
                    <a:pt x="73" y="101"/>
                    <a:pt x="57" y="101"/>
                  </a:cubicBezTo>
                  <a:cubicBezTo>
                    <a:pt x="35" y="101"/>
                    <a:pt x="42" y="104"/>
                    <a:pt x="8" y="70"/>
                  </a:cubicBezTo>
                  <a:cubicBezTo>
                    <a:pt x="5" y="72"/>
                    <a:pt x="0" y="77"/>
                    <a:pt x="0" y="77"/>
                  </a:cubicBezTo>
                  <a:cubicBezTo>
                    <a:pt x="1" y="119"/>
                    <a:pt x="40" y="160"/>
                    <a:pt x="83" y="160"/>
                  </a:cubicBezTo>
                  <a:cubicBezTo>
                    <a:pt x="90" y="160"/>
                    <a:pt x="98" y="157"/>
                    <a:pt x="106" y="153"/>
                  </a:cubicBezTo>
                  <a:lnTo>
                    <a:pt x="108" y="155"/>
                  </a:lnTo>
                  <a:cubicBezTo>
                    <a:pt x="111" y="148"/>
                    <a:pt x="115" y="141"/>
                    <a:pt x="120" y="136"/>
                  </a:cubicBezTo>
                  <a:lnTo>
                    <a:pt x="129" y="126"/>
                  </a:lnTo>
                  <a:close/>
                  <a:moveTo>
                    <a:pt x="345" y="35"/>
                  </a:moveTo>
                  <a:lnTo>
                    <a:pt x="321" y="10"/>
                  </a:lnTo>
                  <a:cubicBezTo>
                    <a:pt x="314" y="4"/>
                    <a:pt x="306" y="1"/>
                    <a:pt x="297" y="1"/>
                  </a:cubicBezTo>
                  <a:cubicBezTo>
                    <a:pt x="289" y="1"/>
                    <a:pt x="280" y="4"/>
                    <a:pt x="273" y="10"/>
                  </a:cubicBezTo>
                  <a:lnTo>
                    <a:pt x="168" y="116"/>
                  </a:lnTo>
                  <a:cubicBezTo>
                    <a:pt x="171" y="122"/>
                    <a:pt x="169" y="131"/>
                    <a:pt x="164" y="136"/>
                  </a:cubicBezTo>
                  <a:cubicBezTo>
                    <a:pt x="161" y="140"/>
                    <a:pt x="155" y="142"/>
                    <a:pt x="150" y="142"/>
                  </a:cubicBezTo>
                  <a:cubicBezTo>
                    <a:pt x="148" y="142"/>
                    <a:pt x="145" y="141"/>
                    <a:pt x="143" y="140"/>
                  </a:cubicBezTo>
                  <a:lnTo>
                    <a:pt x="134" y="150"/>
                  </a:lnTo>
                  <a:cubicBezTo>
                    <a:pt x="121" y="163"/>
                    <a:pt x="121" y="184"/>
                    <a:pt x="134" y="197"/>
                  </a:cubicBezTo>
                  <a:lnTo>
                    <a:pt x="136" y="199"/>
                  </a:lnTo>
                  <a:lnTo>
                    <a:pt x="54" y="281"/>
                  </a:lnTo>
                  <a:lnTo>
                    <a:pt x="32" y="289"/>
                  </a:lnTo>
                  <a:lnTo>
                    <a:pt x="0" y="335"/>
                  </a:lnTo>
                  <a:lnTo>
                    <a:pt x="20" y="355"/>
                  </a:lnTo>
                  <a:lnTo>
                    <a:pt x="66" y="323"/>
                  </a:lnTo>
                  <a:lnTo>
                    <a:pt x="74" y="301"/>
                  </a:lnTo>
                  <a:lnTo>
                    <a:pt x="156" y="219"/>
                  </a:lnTo>
                  <a:lnTo>
                    <a:pt x="159" y="222"/>
                  </a:lnTo>
                  <a:cubicBezTo>
                    <a:pt x="165" y="228"/>
                    <a:pt x="174" y="231"/>
                    <a:pt x="182" y="231"/>
                  </a:cubicBezTo>
                  <a:cubicBezTo>
                    <a:pt x="191" y="231"/>
                    <a:pt x="200" y="228"/>
                    <a:pt x="206" y="222"/>
                  </a:cubicBezTo>
                  <a:lnTo>
                    <a:pt x="215" y="212"/>
                  </a:lnTo>
                  <a:cubicBezTo>
                    <a:pt x="212" y="206"/>
                    <a:pt x="215" y="197"/>
                    <a:pt x="220" y="192"/>
                  </a:cubicBezTo>
                  <a:cubicBezTo>
                    <a:pt x="223" y="188"/>
                    <a:pt x="229" y="186"/>
                    <a:pt x="234" y="186"/>
                  </a:cubicBezTo>
                  <a:cubicBezTo>
                    <a:pt x="236" y="186"/>
                    <a:pt x="238" y="187"/>
                    <a:pt x="240" y="188"/>
                  </a:cubicBezTo>
                  <a:lnTo>
                    <a:pt x="345" y="82"/>
                  </a:lnTo>
                  <a:cubicBezTo>
                    <a:pt x="358" y="69"/>
                    <a:pt x="358" y="48"/>
                    <a:pt x="345" y="3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u="sng"/>
            </a:p>
          </p:txBody>
        </p:sp>
      </p:grpSp>
      <p:sp>
        <p:nvSpPr>
          <p:cNvPr id="72" name="淘宝店chenying0907出品 71"/>
          <p:cNvSpPr/>
          <p:nvPr/>
        </p:nvSpPr>
        <p:spPr>
          <a:xfrm rot="5400000">
            <a:off x="724693" y="1250157"/>
            <a:ext cx="3217863" cy="4686301"/>
          </a:xfrm>
          <a:custGeom>
            <a:avLst/>
            <a:gdLst>
              <a:gd name="connsiteX0" fmla="*/ 2097932 w 4195864"/>
              <a:gd name="connsiteY0" fmla="*/ 0 h 4878927"/>
              <a:gd name="connsiteX1" fmla="*/ 4185033 w 4195864"/>
              <a:gd name="connsiteY1" fmla="*/ 1883431 h 4878927"/>
              <a:gd name="connsiteX2" fmla="*/ 4195316 w 4195864"/>
              <a:gd name="connsiteY2" fmla="*/ 2087089 h 4878927"/>
              <a:gd name="connsiteX3" fmla="*/ 4195864 w 4195864"/>
              <a:gd name="connsiteY3" fmla="*/ 2087089 h 4878927"/>
              <a:gd name="connsiteX4" fmla="*/ 4195864 w 4195864"/>
              <a:gd name="connsiteY4" fmla="*/ 2097932 h 4878927"/>
              <a:gd name="connsiteX5" fmla="*/ 4195864 w 4195864"/>
              <a:gd name="connsiteY5" fmla="*/ 4878927 h 4878927"/>
              <a:gd name="connsiteX6" fmla="*/ 0 w 4195864"/>
              <a:gd name="connsiteY6" fmla="*/ 4878927 h 4878927"/>
              <a:gd name="connsiteX7" fmla="*/ 0 w 4195864"/>
              <a:gd name="connsiteY7" fmla="*/ 2097932 h 4878927"/>
              <a:gd name="connsiteX8" fmla="*/ 0 w 4195864"/>
              <a:gd name="connsiteY8" fmla="*/ 2087089 h 4878927"/>
              <a:gd name="connsiteX9" fmla="*/ 548 w 4195864"/>
              <a:gd name="connsiteY9" fmla="*/ 2087089 h 4878927"/>
              <a:gd name="connsiteX10" fmla="*/ 10832 w 4195864"/>
              <a:gd name="connsiteY10" fmla="*/ 1883431 h 4878927"/>
              <a:gd name="connsiteX11" fmla="*/ 2097932 w 4195864"/>
              <a:gd name="connsiteY11" fmla="*/ 0 h 4878927"/>
              <a:gd name="connsiteX0-1" fmla="*/ 2097932 w 4195864"/>
              <a:gd name="connsiteY0-2" fmla="*/ 0 h 6666873"/>
              <a:gd name="connsiteX1-3" fmla="*/ 4185033 w 4195864"/>
              <a:gd name="connsiteY1-4" fmla="*/ 1883431 h 6666873"/>
              <a:gd name="connsiteX2-5" fmla="*/ 4195316 w 4195864"/>
              <a:gd name="connsiteY2-6" fmla="*/ 2087089 h 6666873"/>
              <a:gd name="connsiteX3-7" fmla="*/ 4195864 w 4195864"/>
              <a:gd name="connsiteY3-8" fmla="*/ 2087089 h 6666873"/>
              <a:gd name="connsiteX4-9" fmla="*/ 4195864 w 4195864"/>
              <a:gd name="connsiteY4-10" fmla="*/ 2097932 h 6666873"/>
              <a:gd name="connsiteX5-11" fmla="*/ 4195864 w 4195864"/>
              <a:gd name="connsiteY5-12" fmla="*/ 4878927 h 6666873"/>
              <a:gd name="connsiteX6-13" fmla="*/ 0 w 4195864"/>
              <a:gd name="connsiteY6-14" fmla="*/ 6666873 h 6666873"/>
              <a:gd name="connsiteX7-15" fmla="*/ 0 w 4195864"/>
              <a:gd name="connsiteY7-16" fmla="*/ 2097932 h 6666873"/>
              <a:gd name="connsiteX8-17" fmla="*/ 0 w 4195864"/>
              <a:gd name="connsiteY8-18" fmla="*/ 2087089 h 6666873"/>
              <a:gd name="connsiteX9-19" fmla="*/ 548 w 4195864"/>
              <a:gd name="connsiteY9-20" fmla="*/ 2087089 h 6666873"/>
              <a:gd name="connsiteX10-21" fmla="*/ 10832 w 4195864"/>
              <a:gd name="connsiteY10-22" fmla="*/ 1883431 h 6666873"/>
              <a:gd name="connsiteX11-23" fmla="*/ 2097932 w 4195864"/>
              <a:gd name="connsiteY11-24" fmla="*/ 0 h 6666873"/>
              <a:gd name="connsiteX0-25" fmla="*/ 2097932 w 4195864"/>
              <a:gd name="connsiteY0-26" fmla="*/ 0 h 6666873"/>
              <a:gd name="connsiteX1-27" fmla="*/ 4185033 w 4195864"/>
              <a:gd name="connsiteY1-28" fmla="*/ 1883431 h 6666873"/>
              <a:gd name="connsiteX2-29" fmla="*/ 4195316 w 4195864"/>
              <a:gd name="connsiteY2-30" fmla="*/ 2087089 h 6666873"/>
              <a:gd name="connsiteX3-31" fmla="*/ 4195864 w 4195864"/>
              <a:gd name="connsiteY3-32" fmla="*/ 2087089 h 6666873"/>
              <a:gd name="connsiteX4-33" fmla="*/ 4195864 w 4195864"/>
              <a:gd name="connsiteY4-34" fmla="*/ 2097932 h 6666873"/>
              <a:gd name="connsiteX5-35" fmla="*/ 4195864 w 4195864"/>
              <a:gd name="connsiteY5-36" fmla="*/ 6661455 h 6666873"/>
              <a:gd name="connsiteX6-37" fmla="*/ 0 w 4195864"/>
              <a:gd name="connsiteY6-38" fmla="*/ 6666873 h 6666873"/>
              <a:gd name="connsiteX7-39" fmla="*/ 0 w 4195864"/>
              <a:gd name="connsiteY7-40" fmla="*/ 2097932 h 6666873"/>
              <a:gd name="connsiteX8-41" fmla="*/ 0 w 4195864"/>
              <a:gd name="connsiteY8-42" fmla="*/ 2087089 h 6666873"/>
              <a:gd name="connsiteX9-43" fmla="*/ 548 w 4195864"/>
              <a:gd name="connsiteY9-44" fmla="*/ 2087089 h 6666873"/>
              <a:gd name="connsiteX10-45" fmla="*/ 10832 w 4195864"/>
              <a:gd name="connsiteY10-46" fmla="*/ 1883431 h 6666873"/>
              <a:gd name="connsiteX11-47" fmla="*/ 2097932 w 4195864"/>
              <a:gd name="connsiteY11-48" fmla="*/ 0 h 66668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4195864" h="6666873">
                <a:moveTo>
                  <a:pt x="2097932" y="0"/>
                </a:moveTo>
                <a:cubicBezTo>
                  <a:pt x="3184172" y="0"/>
                  <a:pt x="4077598" y="825536"/>
                  <a:pt x="4185033" y="1883431"/>
                </a:cubicBezTo>
                <a:lnTo>
                  <a:pt x="4195316" y="2087089"/>
                </a:lnTo>
                <a:lnTo>
                  <a:pt x="4195864" y="2087089"/>
                </a:lnTo>
                <a:lnTo>
                  <a:pt x="4195864" y="2097932"/>
                </a:lnTo>
                <a:lnTo>
                  <a:pt x="4195864" y="6661455"/>
                </a:lnTo>
                <a:lnTo>
                  <a:pt x="0" y="6666873"/>
                </a:lnTo>
                <a:lnTo>
                  <a:pt x="0" y="2097932"/>
                </a:lnTo>
                <a:lnTo>
                  <a:pt x="0" y="2087089"/>
                </a:lnTo>
                <a:lnTo>
                  <a:pt x="548" y="2087089"/>
                </a:lnTo>
                <a:lnTo>
                  <a:pt x="10832" y="1883431"/>
                </a:lnTo>
                <a:cubicBezTo>
                  <a:pt x="118267" y="825536"/>
                  <a:pt x="1011692" y="0"/>
                  <a:pt x="2097932"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E4C874"/>
              </a:solidFill>
            </a:endParaRPr>
          </a:p>
        </p:txBody>
      </p:sp>
      <p:sp>
        <p:nvSpPr>
          <p:cNvPr id="9225" name="TextBox 9"/>
          <p:cNvSpPr txBox="1">
            <a:spLocks noChangeArrowheads="1"/>
          </p:cNvSpPr>
          <p:nvPr/>
        </p:nvSpPr>
        <p:spPr bwMode="auto">
          <a:xfrm>
            <a:off x="1552578" y="2765429"/>
            <a:ext cx="2097049" cy="191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lnSpc>
                <a:spcPct val="110000"/>
              </a:lnSpc>
            </a:pPr>
            <a:r>
              <a:rPr lang="zh-CN" altLang="en-US" sz="5400" b="1" u="sng" dirty="0">
                <a:solidFill>
                  <a:schemeClr val="bg1"/>
                </a:solidFill>
                <a:latin typeface="华文楷体" panose="02010600040101010101" pitchFamily="2" charset="-122"/>
                <a:ea typeface="华文楷体" panose="02010600040101010101" pitchFamily="2" charset="-122"/>
              </a:rPr>
              <a:t>目录</a:t>
            </a:r>
            <a:endParaRPr lang="en-US" altLang="zh-CN" sz="5400" b="1" u="sng" dirty="0">
              <a:solidFill>
                <a:schemeClr val="bg1"/>
              </a:solidFill>
              <a:latin typeface="华文楷体" panose="02010600040101010101" pitchFamily="2" charset="-122"/>
              <a:ea typeface="华文楷体" panose="02010600040101010101" pitchFamily="2" charset="-122"/>
            </a:endParaRPr>
          </a:p>
          <a:p>
            <a:pPr eaLnBrk="1" hangingPunct="1">
              <a:lnSpc>
                <a:spcPct val="110000"/>
              </a:lnSpc>
            </a:pPr>
            <a:r>
              <a:rPr lang="en-US" altLang="zh-CN" sz="2801" u="sng" dirty="0">
                <a:solidFill>
                  <a:schemeClr val="bg1"/>
                </a:solidFill>
                <a:latin typeface="华文楷体" panose="02010600040101010101" pitchFamily="2" charset="-122"/>
                <a:ea typeface="华文楷体" panose="02010600040101010101" pitchFamily="2" charset="-122"/>
              </a:rPr>
              <a:t>CONTENTS</a:t>
            </a:r>
            <a:endParaRPr lang="zh-CN" altLang="en-US" sz="2801" u="sng" dirty="0">
              <a:solidFill>
                <a:schemeClr val="bg1"/>
              </a:solidFill>
              <a:latin typeface="华文楷体" panose="02010600040101010101" pitchFamily="2" charset="-122"/>
              <a:ea typeface="华文楷体" panose="02010600040101010101" pitchFamily="2" charset="-122"/>
            </a:endParaRPr>
          </a:p>
          <a:p>
            <a:pPr eaLnBrk="1" hangingPunct="1"/>
            <a:endParaRPr lang="zh-CN" altLang="en-US" sz="2801" u="sng" dirty="0">
              <a:latin typeface="华文楷体" panose="02010600040101010101" pitchFamily="2" charset="-122"/>
              <a:ea typeface="华文楷体" panose="02010600040101010101" pitchFamily="2" charset="-122"/>
            </a:endParaRPr>
          </a:p>
        </p:txBody>
      </p:sp>
      <p:grpSp>
        <p:nvGrpSpPr>
          <p:cNvPr id="9226" name="淘宝店chenying0907出品 59"/>
          <p:cNvGrpSpPr/>
          <p:nvPr/>
        </p:nvGrpSpPr>
        <p:grpSpPr bwMode="auto">
          <a:xfrm>
            <a:off x="4627300" y="4799281"/>
            <a:ext cx="795338" cy="793751"/>
            <a:chOff x="5211145" y="945038"/>
            <a:chExt cx="794657" cy="794657"/>
          </a:xfrm>
        </p:grpSpPr>
        <p:sp>
          <p:nvSpPr>
            <p:cNvPr id="34" name="淘宝店chenying0907出品 60"/>
            <p:cNvSpPr/>
            <p:nvPr/>
          </p:nvSpPr>
          <p:spPr>
            <a:xfrm>
              <a:off x="5211145" y="945038"/>
              <a:ext cx="794657" cy="79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u="sng"/>
            </a:p>
          </p:txBody>
        </p:sp>
        <p:sp>
          <p:nvSpPr>
            <p:cNvPr id="9243" name="淘宝店chenying0907出品 14"/>
            <p:cNvSpPr>
              <a:spLocks noEditPoints="1"/>
            </p:cNvSpPr>
            <p:nvPr/>
          </p:nvSpPr>
          <p:spPr bwMode="auto">
            <a:xfrm>
              <a:off x="5423787" y="1095784"/>
              <a:ext cx="395508" cy="494578"/>
            </a:xfrm>
            <a:custGeom>
              <a:avLst/>
              <a:gdLst>
                <a:gd name="T0" fmla="*/ 2147483646 w 484"/>
                <a:gd name="T1" fmla="*/ 2147483646 h 606"/>
                <a:gd name="T2" fmla="*/ 2147483646 w 484"/>
                <a:gd name="T3" fmla="*/ 2147483646 h 606"/>
                <a:gd name="T4" fmla="*/ 2147483646 w 484"/>
                <a:gd name="T5" fmla="*/ 2147483646 h 606"/>
                <a:gd name="T6" fmla="*/ 2147483646 w 484"/>
                <a:gd name="T7" fmla="*/ 2147483646 h 606"/>
                <a:gd name="T8" fmla="*/ 2147483646 w 484"/>
                <a:gd name="T9" fmla="*/ 2147483646 h 606"/>
                <a:gd name="T10" fmla="*/ 2147483646 w 484"/>
                <a:gd name="T11" fmla="*/ 2147483646 h 606"/>
                <a:gd name="T12" fmla="*/ 2147483646 w 484"/>
                <a:gd name="T13" fmla="*/ 2147483646 h 606"/>
                <a:gd name="T14" fmla="*/ 2147483646 w 484"/>
                <a:gd name="T15" fmla="*/ 2147483646 h 606"/>
                <a:gd name="T16" fmla="*/ 2147483646 w 484"/>
                <a:gd name="T17" fmla="*/ 2147483646 h 606"/>
                <a:gd name="T18" fmla="*/ 2147483646 w 484"/>
                <a:gd name="T19" fmla="*/ 2147483646 h 606"/>
                <a:gd name="T20" fmla="*/ 2147483646 w 484"/>
                <a:gd name="T21" fmla="*/ 2147483646 h 606"/>
                <a:gd name="T22" fmla="*/ 2147483646 w 484"/>
                <a:gd name="T23" fmla="*/ 2147483646 h 606"/>
                <a:gd name="T24" fmla="*/ 2147483646 w 484"/>
                <a:gd name="T25" fmla="*/ 2147483646 h 606"/>
                <a:gd name="T26" fmla="*/ 2147483646 w 484"/>
                <a:gd name="T27" fmla="*/ 2147483646 h 606"/>
                <a:gd name="T28" fmla="*/ 2147483646 w 484"/>
                <a:gd name="T29" fmla="*/ 2147483646 h 606"/>
                <a:gd name="T30" fmla="*/ 2147483646 w 484"/>
                <a:gd name="T31" fmla="*/ 2147483646 h 606"/>
                <a:gd name="T32" fmla="*/ 2147483646 w 484"/>
                <a:gd name="T33" fmla="*/ 2147483646 h 606"/>
                <a:gd name="T34" fmla="*/ 2147483646 w 484"/>
                <a:gd name="T35" fmla="*/ 2147483646 h 606"/>
                <a:gd name="T36" fmla="*/ 2147483646 w 484"/>
                <a:gd name="T37" fmla="*/ 2147483646 h 606"/>
                <a:gd name="T38" fmla="*/ 2147483646 w 484"/>
                <a:gd name="T39" fmla="*/ 2147483646 h 606"/>
                <a:gd name="T40" fmla="*/ 2147483646 w 484"/>
                <a:gd name="T41" fmla="*/ 2147483646 h 606"/>
                <a:gd name="T42" fmla="*/ 2147483646 w 484"/>
                <a:gd name="T43" fmla="*/ 2147483646 h 606"/>
                <a:gd name="T44" fmla="*/ 2147483646 w 484"/>
                <a:gd name="T45" fmla="*/ 2147483646 h 606"/>
                <a:gd name="T46" fmla="*/ 2147483646 w 484"/>
                <a:gd name="T47" fmla="*/ 2147483646 h 606"/>
                <a:gd name="T48" fmla="*/ 2147483646 w 484"/>
                <a:gd name="T49" fmla="*/ 2147483646 h 606"/>
                <a:gd name="T50" fmla="*/ 2147483646 w 484"/>
                <a:gd name="T51" fmla="*/ 2147483646 h 606"/>
                <a:gd name="T52" fmla="*/ 2147483646 w 484"/>
                <a:gd name="T53" fmla="*/ 2147483646 h 606"/>
                <a:gd name="T54" fmla="*/ 2147483646 w 484"/>
                <a:gd name="T55" fmla="*/ 2147483646 h 606"/>
                <a:gd name="T56" fmla="*/ 2147483646 w 484"/>
                <a:gd name="T57" fmla="*/ 2147483646 h 606"/>
                <a:gd name="T58" fmla="*/ 2147483646 w 484"/>
                <a:gd name="T59" fmla="*/ 2147483646 h 606"/>
                <a:gd name="T60" fmla="*/ 2147483646 w 484"/>
                <a:gd name="T61" fmla="*/ 2147483646 h 606"/>
                <a:gd name="T62" fmla="*/ 2147483646 w 484"/>
                <a:gd name="T63" fmla="*/ 2147483646 h 606"/>
                <a:gd name="T64" fmla="*/ 2147483646 w 484"/>
                <a:gd name="T65" fmla="*/ 2147483646 h 606"/>
                <a:gd name="T66" fmla="*/ 2147483646 w 484"/>
                <a:gd name="T67" fmla="*/ 2147483646 h 606"/>
                <a:gd name="T68" fmla="*/ 2147483646 w 484"/>
                <a:gd name="T69" fmla="*/ 2147483646 h 606"/>
                <a:gd name="T70" fmla="*/ 2147483646 w 484"/>
                <a:gd name="T71" fmla="*/ 2147483646 h 606"/>
                <a:gd name="T72" fmla="*/ 2147483646 w 484"/>
                <a:gd name="T73" fmla="*/ 2147483646 h 606"/>
                <a:gd name="T74" fmla="*/ 2147483646 w 484"/>
                <a:gd name="T75" fmla="*/ 0 h 606"/>
                <a:gd name="T76" fmla="*/ 2147483646 w 484"/>
                <a:gd name="T77" fmla="*/ 2147483646 h 606"/>
                <a:gd name="T78" fmla="*/ 0 w 484"/>
                <a:gd name="T79" fmla="*/ 2147483646 h 606"/>
                <a:gd name="T80" fmla="*/ 0 w 484"/>
                <a:gd name="T81" fmla="*/ 2147483646 h 606"/>
                <a:gd name="T82" fmla="*/ 2147483646 w 484"/>
                <a:gd name="T83" fmla="*/ 2147483646 h 606"/>
                <a:gd name="T84" fmla="*/ 2147483646 w 484"/>
                <a:gd name="T85" fmla="*/ 2147483646 h 606"/>
                <a:gd name="T86" fmla="*/ 2147483646 w 484"/>
                <a:gd name="T87" fmla="*/ 2147483646 h 606"/>
                <a:gd name="T88" fmla="*/ 2147483646 w 484"/>
                <a:gd name="T89" fmla="*/ 2147483646 h 606"/>
                <a:gd name="T90" fmla="*/ 2147483646 w 484"/>
                <a:gd name="T91" fmla="*/ 2147483646 h 606"/>
                <a:gd name="T92" fmla="*/ 2147483646 w 484"/>
                <a:gd name="T93" fmla="*/ 2147483646 h 606"/>
                <a:gd name="T94" fmla="*/ 2147483646 w 484"/>
                <a:gd name="T95" fmla="*/ 2147483646 h 606"/>
                <a:gd name="T96" fmla="*/ 2147483646 w 484"/>
                <a:gd name="T97" fmla="*/ 2147483646 h 606"/>
                <a:gd name="T98" fmla="*/ 2147483646 w 484"/>
                <a:gd name="T99" fmla="*/ 2147483646 h 606"/>
                <a:gd name="T100" fmla="*/ 2147483646 w 484"/>
                <a:gd name="T101" fmla="*/ 2147483646 h 606"/>
                <a:gd name="T102" fmla="*/ 2147483646 w 484"/>
                <a:gd name="T103" fmla="*/ 2147483646 h 606"/>
                <a:gd name="T104" fmla="*/ 2147483646 w 484"/>
                <a:gd name="T105" fmla="*/ 2147483646 h 606"/>
                <a:gd name="T106" fmla="*/ 2147483646 w 484"/>
                <a:gd name="T107" fmla="*/ 2147483646 h 606"/>
                <a:gd name="T108" fmla="*/ 2147483646 w 484"/>
                <a:gd name="T109" fmla="*/ 2147483646 h 606"/>
                <a:gd name="T110" fmla="*/ 2147483646 w 484"/>
                <a:gd name="T111" fmla="*/ 2147483646 h 606"/>
                <a:gd name="T112" fmla="*/ 2147483646 w 484"/>
                <a:gd name="T113" fmla="*/ 2147483646 h 606"/>
                <a:gd name="T114" fmla="*/ 2147483646 w 484"/>
                <a:gd name="T115" fmla="*/ 2147483646 h 606"/>
                <a:gd name="T116" fmla="*/ 2147483646 w 484"/>
                <a:gd name="T117" fmla="*/ 2147483646 h 6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84"/>
                <a:gd name="T178" fmla="*/ 0 h 606"/>
                <a:gd name="T179" fmla="*/ 484 w 484"/>
                <a:gd name="T180" fmla="*/ 606 h 60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8"/>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7"/>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cubicBezTo>
                    <a:pt x="118" y="152"/>
                    <a:pt x="141" y="129"/>
                    <a:pt x="141" y="100"/>
                  </a:cubicBezTo>
                  <a:lnTo>
                    <a:pt x="141" y="94"/>
                  </a:lnTo>
                  <a:lnTo>
                    <a:pt x="141" y="93"/>
                  </a:lnTo>
                  <a:lnTo>
                    <a:pt x="141" y="28"/>
                  </a:lnTo>
                  <a:lnTo>
                    <a:pt x="383" y="28"/>
                  </a:lnTo>
                  <a:cubicBezTo>
                    <a:pt x="389" y="28"/>
                    <a:pt x="394" y="32"/>
                    <a:pt x="394" y="38"/>
                  </a:cubicBezTo>
                  <a:lnTo>
                    <a:pt x="394" y="422"/>
                  </a:lnTo>
                  <a:lnTo>
                    <a:pt x="394" y="429"/>
                  </a:lnTo>
                  <a:lnTo>
                    <a:pt x="414" y="449"/>
                  </a:lnTo>
                  <a:lnTo>
                    <a:pt x="414" y="443"/>
                  </a:lnTo>
                  <a:lnTo>
                    <a:pt x="414" y="39"/>
                  </a:lnTo>
                  <a:lnTo>
                    <a:pt x="414" y="32"/>
                  </a:lnTo>
                  <a:cubicBezTo>
                    <a:pt x="414" y="15"/>
                    <a:pt x="400" y="0"/>
                    <a:pt x="383" y="0"/>
                  </a:cubicBezTo>
                  <a:lnTo>
                    <a:pt x="123" y="0"/>
                  </a:lnTo>
                  <a:lnTo>
                    <a:pt x="121" y="2"/>
                  </a:lnTo>
                  <a:lnTo>
                    <a:pt x="1" y="122"/>
                  </a:lnTo>
                  <a:lnTo>
                    <a:pt x="0" y="123"/>
                  </a:lnTo>
                  <a:lnTo>
                    <a:pt x="0" y="130"/>
                  </a:lnTo>
                  <a:lnTo>
                    <a:pt x="0" y="492"/>
                  </a:lnTo>
                  <a:lnTo>
                    <a:pt x="0" y="499"/>
                  </a:lnTo>
                  <a:cubicBezTo>
                    <a:pt x="0" y="516"/>
                    <a:pt x="14" y="530"/>
                    <a:pt x="31" y="530"/>
                  </a:cubicBezTo>
                  <a:lnTo>
                    <a:pt x="326" y="530"/>
                  </a:lnTo>
                  <a:lnTo>
                    <a:pt x="319" y="524"/>
                  </a:lnTo>
                  <a:lnTo>
                    <a:pt x="326" y="524"/>
                  </a:lnTo>
                  <a:lnTo>
                    <a:pt x="305" y="503"/>
                  </a:lnTo>
                  <a:lnTo>
                    <a:pt x="31" y="503"/>
                  </a:lnTo>
                  <a:cubicBezTo>
                    <a:pt x="25" y="503"/>
                    <a:pt x="21" y="498"/>
                    <a:pt x="20" y="492"/>
                  </a:cubicBezTo>
                  <a:lnTo>
                    <a:pt x="20" y="150"/>
                  </a:lnTo>
                  <a:close/>
                  <a:moveTo>
                    <a:pt x="82" y="322"/>
                  </a:moveTo>
                  <a:lnTo>
                    <a:pt x="156" y="322"/>
                  </a:lnTo>
                  <a:lnTo>
                    <a:pt x="156" y="315"/>
                  </a:lnTo>
                  <a:lnTo>
                    <a:pt x="156" y="301"/>
                  </a:lnTo>
                  <a:lnTo>
                    <a:pt x="156" y="294"/>
                  </a:lnTo>
                  <a:lnTo>
                    <a:pt x="82" y="294"/>
                  </a:lnTo>
                  <a:lnTo>
                    <a:pt x="82" y="301"/>
                  </a:lnTo>
                  <a:lnTo>
                    <a:pt x="82" y="315"/>
                  </a:lnTo>
                  <a:lnTo>
                    <a:pt x="82" y="322"/>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8562" tIns="34280" rIns="68562" bIns="34280"/>
            <a:lstStyle/>
            <a:p>
              <a:endParaRPr lang="zh-CN" altLang="en-US" u="sng"/>
            </a:p>
          </p:txBody>
        </p:sp>
      </p:grpSp>
      <p:sp>
        <p:nvSpPr>
          <p:cNvPr id="9227" name="淘宝店chenying0907出品 50"/>
          <p:cNvSpPr>
            <a:spLocks noChangeArrowheads="1"/>
          </p:cNvSpPr>
          <p:nvPr/>
        </p:nvSpPr>
        <p:spPr bwMode="auto">
          <a:xfrm>
            <a:off x="5515173" y="4947462"/>
            <a:ext cx="5979948" cy="523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Aft>
                <a:spcPts val="800"/>
              </a:spcAft>
            </a:pPr>
            <a:r>
              <a:rPr lang="zh-CN" altLang="en-US" sz="2801" b="1" u="sng" dirty="0">
                <a:solidFill>
                  <a:srgbClr val="C00002"/>
                </a:solidFill>
                <a:latin typeface="华文楷体" panose="02010600040101010101" pitchFamily="2" charset="-122"/>
                <a:ea typeface="华文楷体" panose="02010600040101010101" pitchFamily="2" charset="-122"/>
              </a:rPr>
              <a:t>金融市场及其他指标</a:t>
            </a:r>
            <a:endParaRPr lang="en-US" altLang="zh-CN" sz="2801" b="1" u="sng" dirty="0">
              <a:solidFill>
                <a:srgbClr val="C00002"/>
              </a:solidFill>
              <a:latin typeface="华文楷体" panose="02010600040101010101" pitchFamily="2" charset="-122"/>
              <a:ea typeface="华文楷体" panose="02010600040101010101" pitchFamily="2" charset="-122"/>
            </a:endParaRPr>
          </a:p>
        </p:txBody>
      </p:sp>
      <p:grpSp>
        <p:nvGrpSpPr>
          <p:cNvPr id="9228" name="淘宝店chenying0907出品 65"/>
          <p:cNvGrpSpPr/>
          <p:nvPr/>
        </p:nvGrpSpPr>
        <p:grpSpPr bwMode="auto">
          <a:xfrm>
            <a:off x="5386916" y="2494760"/>
            <a:ext cx="795338" cy="795337"/>
            <a:chOff x="5211145" y="5220402"/>
            <a:chExt cx="794657" cy="794657"/>
          </a:xfrm>
        </p:grpSpPr>
        <p:sp>
          <p:nvSpPr>
            <p:cNvPr id="26" name="淘宝店chenying0907出品 66"/>
            <p:cNvSpPr/>
            <p:nvPr/>
          </p:nvSpPr>
          <p:spPr>
            <a:xfrm>
              <a:off x="5211145" y="5220402"/>
              <a:ext cx="794657" cy="7946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u="sng">
                <a:solidFill>
                  <a:srgbClr val="FF0000"/>
                </a:solidFill>
              </a:endParaRPr>
            </a:p>
          </p:txBody>
        </p:sp>
        <p:sp>
          <p:nvSpPr>
            <p:cNvPr id="9241" name="淘宝店chenying0907出品 25"/>
            <p:cNvSpPr>
              <a:spLocks noEditPoints="1"/>
            </p:cNvSpPr>
            <p:nvPr/>
          </p:nvSpPr>
          <p:spPr bwMode="auto">
            <a:xfrm>
              <a:off x="5433119" y="5352846"/>
              <a:ext cx="361889" cy="494578"/>
            </a:xfrm>
            <a:custGeom>
              <a:avLst/>
              <a:gdLst>
                <a:gd name="T0" fmla="*/ 2147483646 w 443"/>
                <a:gd name="T1" fmla="*/ 2147483646 h 605"/>
                <a:gd name="T2" fmla="*/ 2147483646 w 443"/>
                <a:gd name="T3" fmla="*/ 2147483646 h 605"/>
                <a:gd name="T4" fmla="*/ 2147483646 w 443"/>
                <a:gd name="T5" fmla="*/ 2147483646 h 605"/>
                <a:gd name="T6" fmla="*/ 2147483646 w 443"/>
                <a:gd name="T7" fmla="*/ 2147483646 h 605"/>
                <a:gd name="T8" fmla="*/ 2147483646 w 443"/>
                <a:gd name="T9" fmla="*/ 2147483646 h 605"/>
                <a:gd name="T10" fmla="*/ 2147483646 w 443"/>
                <a:gd name="T11" fmla="*/ 2147483646 h 605"/>
                <a:gd name="T12" fmla="*/ 2147483646 w 443"/>
                <a:gd name="T13" fmla="*/ 2147483646 h 605"/>
                <a:gd name="T14" fmla="*/ 2147483646 w 443"/>
                <a:gd name="T15" fmla="*/ 2147483646 h 605"/>
                <a:gd name="T16" fmla="*/ 2147483646 w 443"/>
                <a:gd name="T17" fmla="*/ 2147483646 h 605"/>
                <a:gd name="T18" fmla="*/ 2147483646 w 443"/>
                <a:gd name="T19" fmla="*/ 2147483646 h 605"/>
                <a:gd name="T20" fmla="*/ 2147483646 w 443"/>
                <a:gd name="T21" fmla="*/ 2147483646 h 605"/>
                <a:gd name="T22" fmla="*/ 2147483646 w 443"/>
                <a:gd name="T23" fmla="*/ 2147483646 h 605"/>
                <a:gd name="T24" fmla="*/ 2147483646 w 443"/>
                <a:gd name="T25" fmla="*/ 2147483646 h 605"/>
                <a:gd name="T26" fmla="*/ 2147483646 w 443"/>
                <a:gd name="T27" fmla="*/ 2147483646 h 605"/>
                <a:gd name="T28" fmla="*/ 2147483646 w 443"/>
                <a:gd name="T29" fmla="*/ 2147483646 h 605"/>
                <a:gd name="T30" fmla="*/ 2147483646 w 443"/>
                <a:gd name="T31" fmla="*/ 2147483646 h 605"/>
                <a:gd name="T32" fmla="*/ 2147483646 w 443"/>
                <a:gd name="T33" fmla="*/ 2147483646 h 605"/>
                <a:gd name="T34" fmla="*/ 2147483646 w 443"/>
                <a:gd name="T35" fmla="*/ 2147483646 h 605"/>
                <a:gd name="T36" fmla="*/ 2147483646 w 443"/>
                <a:gd name="T37" fmla="*/ 2147483646 h 605"/>
                <a:gd name="T38" fmla="*/ 2147483646 w 443"/>
                <a:gd name="T39" fmla="*/ 2147483646 h 605"/>
                <a:gd name="T40" fmla="*/ 2147483646 w 443"/>
                <a:gd name="T41" fmla="*/ 2147483646 h 605"/>
                <a:gd name="T42" fmla="*/ 2147483646 w 443"/>
                <a:gd name="T43" fmla="*/ 2147483646 h 605"/>
                <a:gd name="T44" fmla="*/ 2147483646 w 443"/>
                <a:gd name="T45" fmla="*/ 2147483646 h 605"/>
                <a:gd name="T46" fmla="*/ 2147483646 w 443"/>
                <a:gd name="T47" fmla="*/ 2147483646 h 605"/>
                <a:gd name="T48" fmla="*/ 2147483646 w 443"/>
                <a:gd name="T49" fmla="*/ 2147483646 h 605"/>
                <a:gd name="T50" fmla="*/ 2147483646 w 443"/>
                <a:gd name="T51" fmla="*/ 2147483646 h 605"/>
                <a:gd name="T52" fmla="*/ 2147483646 w 443"/>
                <a:gd name="T53" fmla="*/ 2147483646 h 605"/>
                <a:gd name="T54" fmla="*/ 2147483646 w 443"/>
                <a:gd name="T55" fmla="*/ 2147483646 h 605"/>
                <a:gd name="T56" fmla="*/ 2147483646 w 443"/>
                <a:gd name="T57" fmla="*/ 2147483646 h 605"/>
                <a:gd name="T58" fmla="*/ 2147483646 w 443"/>
                <a:gd name="T59" fmla="*/ 2147483646 h 605"/>
                <a:gd name="T60" fmla="*/ 2147483646 w 443"/>
                <a:gd name="T61" fmla="*/ 2147483646 h 605"/>
                <a:gd name="T62" fmla="*/ 2147483646 w 443"/>
                <a:gd name="T63" fmla="*/ 2147483646 h 605"/>
                <a:gd name="T64" fmla="*/ 2147483646 w 443"/>
                <a:gd name="T65" fmla="*/ 2147483646 h 605"/>
                <a:gd name="T66" fmla="*/ 2147483646 w 443"/>
                <a:gd name="T67" fmla="*/ 2147483646 h 605"/>
                <a:gd name="T68" fmla="*/ 2147483646 w 443"/>
                <a:gd name="T69" fmla="*/ 2147483646 h 605"/>
                <a:gd name="T70" fmla="*/ 2147483646 w 443"/>
                <a:gd name="T71" fmla="*/ 2147483646 h 605"/>
                <a:gd name="T72" fmla="*/ 2147483646 w 443"/>
                <a:gd name="T73" fmla="*/ 2147483646 h 605"/>
                <a:gd name="T74" fmla="*/ 2147483646 w 443"/>
                <a:gd name="T75" fmla="*/ 2147483646 h 605"/>
                <a:gd name="T76" fmla="*/ 2147483646 w 443"/>
                <a:gd name="T77" fmla="*/ 2147483646 h 605"/>
                <a:gd name="T78" fmla="*/ 2147483646 w 443"/>
                <a:gd name="T79" fmla="*/ 2147483646 h 605"/>
                <a:gd name="T80" fmla="*/ 2147483646 w 443"/>
                <a:gd name="T81" fmla="*/ 2147483646 h 605"/>
                <a:gd name="T82" fmla="*/ 2147483646 w 443"/>
                <a:gd name="T83" fmla="*/ 2147483646 h 605"/>
                <a:gd name="T84" fmla="*/ 2147483646 w 443"/>
                <a:gd name="T85" fmla="*/ 2147483646 h 6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3"/>
                <a:gd name="T130" fmla="*/ 0 h 605"/>
                <a:gd name="T131" fmla="*/ 443 w 443"/>
                <a:gd name="T132" fmla="*/ 605 h 6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3" h="605">
                  <a:moveTo>
                    <a:pt x="34" y="159"/>
                  </a:moveTo>
                  <a:cubicBezTo>
                    <a:pt x="34" y="142"/>
                    <a:pt x="42" y="134"/>
                    <a:pt x="58" y="133"/>
                  </a:cubicBezTo>
                  <a:lnTo>
                    <a:pt x="58" y="98"/>
                  </a:lnTo>
                  <a:cubicBezTo>
                    <a:pt x="27" y="99"/>
                    <a:pt x="0" y="118"/>
                    <a:pt x="0" y="149"/>
                  </a:cubicBezTo>
                  <a:lnTo>
                    <a:pt x="0" y="556"/>
                  </a:lnTo>
                  <a:cubicBezTo>
                    <a:pt x="0" y="581"/>
                    <a:pt x="24" y="605"/>
                    <a:pt x="49" y="605"/>
                  </a:cubicBezTo>
                  <a:lnTo>
                    <a:pt x="394" y="605"/>
                  </a:lnTo>
                  <a:cubicBezTo>
                    <a:pt x="419" y="605"/>
                    <a:pt x="443" y="581"/>
                    <a:pt x="443" y="556"/>
                  </a:cubicBezTo>
                  <a:lnTo>
                    <a:pt x="443" y="149"/>
                  </a:lnTo>
                  <a:cubicBezTo>
                    <a:pt x="443" y="118"/>
                    <a:pt x="416" y="99"/>
                    <a:pt x="385" y="98"/>
                  </a:cubicBezTo>
                  <a:lnTo>
                    <a:pt x="385" y="133"/>
                  </a:lnTo>
                  <a:cubicBezTo>
                    <a:pt x="402" y="134"/>
                    <a:pt x="410" y="142"/>
                    <a:pt x="410" y="159"/>
                  </a:cubicBezTo>
                  <a:lnTo>
                    <a:pt x="410" y="545"/>
                  </a:lnTo>
                  <a:cubicBezTo>
                    <a:pt x="410" y="557"/>
                    <a:pt x="404" y="570"/>
                    <a:pt x="393" y="570"/>
                  </a:cubicBezTo>
                  <a:lnTo>
                    <a:pt x="51" y="570"/>
                  </a:lnTo>
                  <a:cubicBezTo>
                    <a:pt x="37" y="570"/>
                    <a:pt x="34" y="556"/>
                    <a:pt x="34" y="542"/>
                  </a:cubicBezTo>
                  <a:lnTo>
                    <a:pt x="34" y="159"/>
                  </a:lnTo>
                  <a:close/>
                  <a:moveTo>
                    <a:pt x="192" y="64"/>
                  </a:moveTo>
                  <a:cubicBezTo>
                    <a:pt x="192" y="50"/>
                    <a:pt x="205" y="37"/>
                    <a:pt x="219" y="37"/>
                  </a:cubicBezTo>
                  <a:lnTo>
                    <a:pt x="224" y="37"/>
                  </a:lnTo>
                  <a:cubicBezTo>
                    <a:pt x="238" y="37"/>
                    <a:pt x="252" y="50"/>
                    <a:pt x="252" y="64"/>
                  </a:cubicBezTo>
                  <a:lnTo>
                    <a:pt x="252" y="67"/>
                  </a:lnTo>
                  <a:cubicBezTo>
                    <a:pt x="252" y="83"/>
                    <a:pt x="238" y="96"/>
                    <a:pt x="222" y="96"/>
                  </a:cubicBezTo>
                  <a:lnTo>
                    <a:pt x="221" y="96"/>
                  </a:lnTo>
                  <a:cubicBezTo>
                    <a:pt x="205" y="96"/>
                    <a:pt x="192" y="83"/>
                    <a:pt x="192" y="67"/>
                  </a:cubicBezTo>
                  <a:lnTo>
                    <a:pt x="192" y="64"/>
                  </a:lnTo>
                  <a:close/>
                  <a:moveTo>
                    <a:pt x="155" y="66"/>
                  </a:moveTo>
                  <a:lnTo>
                    <a:pt x="106" y="66"/>
                  </a:lnTo>
                  <a:cubicBezTo>
                    <a:pt x="89" y="66"/>
                    <a:pt x="81" y="74"/>
                    <a:pt x="81" y="90"/>
                  </a:cubicBezTo>
                  <a:lnTo>
                    <a:pt x="81" y="153"/>
                  </a:lnTo>
                  <a:cubicBezTo>
                    <a:pt x="81" y="164"/>
                    <a:pt x="88" y="175"/>
                    <a:pt x="98" y="175"/>
                  </a:cubicBezTo>
                  <a:lnTo>
                    <a:pt x="345" y="175"/>
                  </a:lnTo>
                  <a:cubicBezTo>
                    <a:pt x="355" y="175"/>
                    <a:pt x="362" y="164"/>
                    <a:pt x="362" y="153"/>
                  </a:cubicBezTo>
                  <a:lnTo>
                    <a:pt x="362" y="90"/>
                  </a:lnTo>
                  <a:cubicBezTo>
                    <a:pt x="362" y="74"/>
                    <a:pt x="354" y="66"/>
                    <a:pt x="337" y="66"/>
                  </a:cubicBezTo>
                  <a:lnTo>
                    <a:pt x="288" y="66"/>
                  </a:lnTo>
                  <a:cubicBezTo>
                    <a:pt x="288" y="32"/>
                    <a:pt x="260" y="0"/>
                    <a:pt x="227" y="0"/>
                  </a:cubicBezTo>
                  <a:lnTo>
                    <a:pt x="216" y="0"/>
                  </a:lnTo>
                  <a:cubicBezTo>
                    <a:pt x="184" y="0"/>
                    <a:pt x="155" y="32"/>
                    <a:pt x="155" y="66"/>
                  </a:cubicBezTo>
                  <a:close/>
                  <a:moveTo>
                    <a:pt x="94" y="464"/>
                  </a:moveTo>
                  <a:cubicBezTo>
                    <a:pt x="94" y="460"/>
                    <a:pt x="95" y="459"/>
                    <a:pt x="98" y="459"/>
                  </a:cubicBezTo>
                  <a:lnTo>
                    <a:pt x="156" y="459"/>
                  </a:lnTo>
                  <a:lnTo>
                    <a:pt x="156" y="464"/>
                  </a:lnTo>
                  <a:cubicBezTo>
                    <a:pt x="156" y="469"/>
                    <a:pt x="132" y="483"/>
                    <a:pt x="127" y="485"/>
                  </a:cubicBezTo>
                  <a:cubicBezTo>
                    <a:pt x="123" y="482"/>
                    <a:pt x="114" y="473"/>
                    <a:pt x="107" y="473"/>
                  </a:cubicBezTo>
                  <a:lnTo>
                    <a:pt x="106" y="473"/>
                  </a:lnTo>
                  <a:cubicBezTo>
                    <a:pt x="102" y="473"/>
                    <a:pt x="97" y="479"/>
                    <a:pt x="97" y="482"/>
                  </a:cubicBezTo>
                  <a:lnTo>
                    <a:pt x="97" y="484"/>
                  </a:lnTo>
                  <a:cubicBezTo>
                    <a:pt x="97" y="488"/>
                    <a:pt x="118" y="511"/>
                    <a:pt x="123" y="511"/>
                  </a:cubicBezTo>
                  <a:lnTo>
                    <a:pt x="124" y="511"/>
                  </a:lnTo>
                  <a:cubicBezTo>
                    <a:pt x="128" y="511"/>
                    <a:pt x="152" y="492"/>
                    <a:pt x="156" y="489"/>
                  </a:cubicBezTo>
                  <a:cubicBezTo>
                    <a:pt x="156" y="497"/>
                    <a:pt x="160" y="524"/>
                    <a:pt x="152" y="524"/>
                  </a:cubicBezTo>
                  <a:lnTo>
                    <a:pt x="98" y="524"/>
                  </a:lnTo>
                  <a:cubicBezTo>
                    <a:pt x="95" y="524"/>
                    <a:pt x="94" y="523"/>
                    <a:pt x="94" y="519"/>
                  </a:cubicBezTo>
                  <a:lnTo>
                    <a:pt x="94" y="464"/>
                  </a:lnTo>
                  <a:close/>
                  <a:moveTo>
                    <a:pt x="152" y="539"/>
                  </a:moveTo>
                  <a:cubicBezTo>
                    <a:pt x="181" y="539"/>
                    <a:pt x="170" y="508"/>
                    <a:pt x="172" y="481"/>
                  </a:cubicBezTo>
                  <a:cubicBezTo>
                    <a:pt x="173" y="467"/>
                    <a:pt x="207" y="455"/>
                    <a:pt x="210" y="443"/>
                  </a:cubicBezTo>
                  <a:lnTo>
                    <a:pt x="206" y="443"/>
                  </a:lnTo>
                  <a:cubicBezTo>
                    <a:pt x="195" y="443"/>
                    <a:pt x="179" y="452"/>
                    <a:pt x="172" y="456"/>
                  </a:cubicBezTo>
                  <a:cubicBezTo>
                    <a:pt x="168" y="451"/>
                    <a:pt x="164" y="444"/>
                    <a:pt x="155" y="444"/>
                  </a:cubicBezTo>
                  <a:lnTo>
                    <a:pt x="95" y="444"/>
                  </a:lnTo>
                  <a:cubicBezTo>
                    <a:pt x="86" y="444"/>
                    <a:pt x="78" y="452"/>
                    <a:pt x="78" y="461"/>
                  </a:cubicBezTo>
                  <a:lnTo>
                    <a:pt x="78" y="522"/>
                  </a:lnTo>
                  <a:cubicBezTo>
                    <a:pt x="78" y="533"/>
                    <a:pt x="87" y="539"/>
                    <a:pt x="98" y="539"/>
                  </a:cubicBezTo>
                  <a:lnTo>
                    <a:pt x="152" y="539"/>
                  </a:lnTo>
                  <a:close/>
                  <a:moveTo>
                    <a:pt x="94" y="242"/>
                  </a:moveTo>
                  <a:cubicBezTo>
                    <a:pt x="94" y="238"/>
                    <a:pt x="95" y="237"/>
                    <a:pt x="98" y="237"/>
                  </a:cubicBezTo>
                  <a:lnTo>
                    <a:pt x="152" y="237"/>
                  </a:lnTo>
                  <a:cubicBezTo>
                    <a:pt x="155" y="237"/>
                    <a:pt x="156" y="238"/>
                    <a:pt x="156" y="242"/>
                  </a:cubicBezTo>
                  <a:cubicBezTo>
                    <a:pt x="156" y="246"/>
                    <a:pt x="130" y="263"/>
                    <a:pt x="127" y="263"/>
                  </a:cubicBezTo>
                  <a:cubicBezTo>
                    <a:pt x="124" y="263"/>
                    <a:pt x="116" y="251"/>
                    <a:pt x="107" y="251"/>
                  </a:cubicBezTo>
                  <a:cubicBezTo>
                    <a:pt x="103" y="251"/>
                    <a:pt x="97" y="256"/>
                    <a:pt x="97" y="260"/>
                  </a:cubicBezTo>
                  <a:lnTo>
                    <a:pt x="97" y="262"/>
                  </a:lnTo>
                  <a:cubicBezTo>
                    <a:pt x="97" y="268"/>
                    <a:pt x="118" y="288"/>
                    <a:pt x="123" y="291"/>
                  </a:cubicBezTo>
                  <a:lnTo>
                    <a:pt x="156" y="266"/>
                  </a:lnTo>
                  <a:lnTo>
                    <a:pt x="156" y="302"/>
                  </a:lnTo>
                  <a:lnTo>
                    <a:pt x="94" y="302"/>
                  </a:lnTo>
                  <a:lnTo>
                    <a:pt x="94" y="242"/>
                  </a:lnTo>
                  <a:close/>
                  <a:moveTo>
                    <a:pt x="170" y="234"/>
                  </a:moveTo>
                  <a:cubicBezTo>
                    <a:pt x="168" y="226"/>
                    <a:pt x="162" y="222"/>
                    <a:pt x="152" y="222"/>
                  </a:cubicBezTo>
                  <a:lnTo>
                    <a:pt x="98" y="222"/>
                  </a:lnTo>
                  <a:cubicBezTo>
                    <a:pt x="87" y="222"/>
                    <a:pt x="78" y="229"/>
                    <a:pt x="78" y="239"/>
                  </a:cubicBezTo>
                  <a:lnTo>
                    <a:pt x="78" y="300"/>
                  </a:lnTo>
                  <a:cubicBezTo>
                    <a:pt x="78" y="309"/>
                    <a:pt x="86" y="317"/>
                    <a:pt x="95" y="317"/>
                  </a:cubicBezTo>
                  <a:lnTo>
                    <a:pt x="155" y="317"/>
                  </a:lnTo>
                  <a:cubicBezTo>
                    <a:pt x="179" y="317"/>
                    <a:pt x="172" y="279"/>
                    <a:pt x="171" y="255"/>
                  </a:cubicBezTo>
                  <a:lnTo>
                    <a:pt x="210" y="222"/>
                  </a:lnTo>
                  <a:cubicBezTo>
                    <a:pt x="210" y="222"/>
                    <a:pt x="207" y="221"/>
                    <a:pt x="207" y="221"/>
                  </a:cubicBezTo>
                  <a:cubicBezTo>
                    <a:pt x="192" y="221"/>
                    <a:pt x="180" y="234"/>
                    <a:pt x="170" y="234"/>
                  </a:cubicBezTo>
                  <a:close/>
                  <a:moveTo>
                    <a:pt x="94" y="349"/>
                  </a:moveTo>
                  <a:lnTo>
                    <a:pt x="156" y="349"/>
                  </a:lnTo>
                  <a:lnTo>
                    <a:pt x="156" y="357"/>
                  </a:lnTo>
                  <a:lnTo>
                    <a:pt x="127" y="375"/>
                  </a:lnTo>
                  <a:lnTo>
                    <a:pt x="108" y="361"/>
                  </a:lnTo>
                  <a:cubicBezTo>
                    <a:pt x="103" y="364"/>
                    <a:pt x="97" y="365"/>
                    <a:pt x="97" y="372"/>
                  </a:cubicBezTo>
                  <a:cubicBezTo>
                    <a:pt x="97" y="377"/>
                    <a:pt x="118" y="401"/>
                    <a:pt x="123" y="401"/>
                  </a:cubicBezTo>
                  <a:cubicBezTo>
                    <a:pt x="130" y="401"/>
                    <a:pt x="148" y="380"/>
                    <a:pt x="156" y="378"/>
                  </a:cubicBezTo>
                  <a:lnTo>
                    <a:pt x="156" y="412"/>
                  </a:lnTo>
                  <a:lnTo>
                    <a:pt x="94" y="412"/>
                  </a:lnTo>
                  <a:lnTo>
                    <a:pt x="94" y="349"/>
                  </a:lnTo>
                  <a:close/>
                  <a:moveTo>
                    <a:pt x="171" y="345"/>
                  </a:moveTo>
                  <a:cubicBezTo>
                    <a:pt x="169" y="340"/>
                    <a:pt x="165" y="334"/>
                    <a:pt x="156" y="334"/>
                  </a:cubicBezTo>
                  <a:lnTo>
                    <a:pt x="94" y="334"/>
                  </a:lnTo>
                  <a:cubicBezTo>
                    <a:pt x="86" y="334"/>
                    <a:pt x="78" y="341"/>
                    <a:pt x="78" y="349"/>
                  </a:cubicBezTo>
                  <a:lnTo>
                    <a:pt x="78" y="412"/>
                  </a:lnTo>
                  <a:cubicBezTo>
                    <a:pt x="78" y="420"/>
                    <a:pt x="86" y="427"/>
                    <a:pt x="94" y="427"/>
                  </a:cubicBezTo>
                  <a:lnTo>
                    <a:pt x="156" y="427"/>
                  </a:lnTo>
                  <a:cubicBezTo>
                    <a:pt x="179" y="427"/>
                    <a:pt x="172" y="388"/>
                    <a:pt x="171" y="365"/>
                  </a:cubicBezTo>
                  <a:lnTo>
                    <a:pt x="210" y="333"/>
                  </a:lnTo>
                  <a:lnTo>
                    <a:pt x="205" y="330"/>
                  </a:lnTo>
                  <a:lnTo>
                    <a:pt x="171" y="345"/>
                  </a:lnTo>
                  <a:close/>
                  <a:moveTo>
                    <a:pt x="227" y="508"/>
                  </a:moveTo>
                  <a:cubicBezTo>
                    <a:pt x="227" y="512"/>
                    <a:pt x="228" y="513"/>
                    <a:pt x="232" y="513"/>
                  </a:cubicBezTo>
                  <a:lnTo>
                    <a:pt x="351" y="513"/>
                  </a:lnTo>
                  <a:cubicBezTo>
                    <a:pt x="355" y="513"/>
                    <a:pt x="356" y="512"/>
                    <a:pt x="356" y="508"/>
                  </a:cubicBezTo>
                  <a:lnTo>
                    <a:pt x="356" y="475"/>
                  </a:lnTo>
                  <a:cubicBezTo>
                    <a:pt x="356" y="471"/>
                    <a:pt x="355" y="470"/>
                    <a:pt x="351" y="470"/>
                  </a:cubicBezTo>
                  <a:lnTo>
                    <a:pt x="227" y="470"/>
                  </a:lnTo>
                  <a:lnTo>
                    <a:pt x="227" y="508"/>
                  </a:lnTo>
                  <a:close/>
                  <a:moveTo>
                    <a:pt x="227" y="401"/>
                  </a:moveTo>
                  <a:lnTo>
                    <a:pt x="356" y="401"/>
                  </a:lnTo>
                  <a:lnTo>
                    <a:pt x="356" y="360"/>
                  </a:lnTo>
                  <a:lnTo>
                    <a:pt x="227" y="360"/>
                  </a:lnTo>
                  <a:lnTo>
                    <a:pt x="227" y="401"/>
                  </a:lnTo>
                  <a:close/>
                  <a:moveTo>
                    <a:pt x="227" y="291"/>
                  </a:moveTo>
                  <a:lnTo>
                    <a:pt x="321" y="291"/>
                  </a:lnTo>
                  <a:lnTo>
                    <a:pt x="321" y="250"/>
                  </a:lnTo>
                  <a:lnTo>
                    <a:pt x="227" y="250"/>
                  </a:lnTo>
                  <a:lnTo>
                    <a:pt x="227" y="29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8562" tIns="34280" rIns="68562" bIns="34280"/>
            <a:lstStyle/>
            <a:p>
              <a:endParaRPr lang="zh-CN" altLang="en-US" u="sng"/>
            </a:p>
          </p:txBody>
        </p:sp>
      </p:grpSp>
      <p:sp>
        <p:nvSpPr>
          <p:cNvPr id="2" name="矩形 1"/>
          <p:cNvSpPr/>
          <p:nvPr/>
        </p:nvSpPr>
        <p:spPr>
          <a:xfrm>
            <a:off x="6404419" y="2572055"/>
            <a:ext cx="1620957" cy="523348"/>
          </a:xfrm>
          <a:prstGeom prst="rect">
            <a:avLst/>
          </a:prstGeom>
        </p:spPr>
        <p:txBody>
          <a:bodyPr wrap="none">
            <a:spAutoFit/>
          </a:bodyPr>
          <a:lstStyle/>
          <a:p>
            <a:pPr marL="0" lvl="1" indent="0" eaLnBrk="1" hangingPunct="1">
              <a:spcAft>
                <a:spcPts val="800"/>
              </a:spcAft>
            </a:pPr>
            <a:r>
              <a:rPr lang="zh-CN" altLang="en-US" sz="2801" b="1" u="sng" dirty="0">
                <a:solidFill>
                  <a:srgbClr val="C00002"/>
                </a:solidFill>
                <a:latin typeface="华文楷体" panose="02010600040101010101" pitchFamily="2" charset="-122"/>
                <a:ea typeface="华文楷体" panose="02010600040101010101" pitchFamily="2" charset="-122"/>
                <a:sym typeface="+mn-ea"/>
              </a:rPr>
              <a:t>对外贸易</a:t>
            </a:r>
            <a:endParaRPr lang="zh-CN" altLang="en-US" sz="2801" b="1" u="sng" dirty="0">
              <a:solidFill>
                <a:srgbClr val="C00002"/>
              </a:solidFill>
              <a:latin typeface="华文楷体" panose="02010600040101010101" pitchFamily="2" charset="-122"/>
              <a:ea typeface="华文楷体" panose="02010600040101010101" pitchFamily="2" charset="-122"/>
            </a:endParaRPr>
          </a:p>
        </p:txBody>
      </p:sp>
      <p:grpSp>
        <p:nvGrpSpPr>
          <p:cNvPr id="47" name="淘宝店chenying0907出品 59"/>
          <p:cNvGrpSpPr/>
          <p:nvPr/>
        </p:nvGrpSpPr>
        <p:grpSpPr bwMode="auto">
          <a:xfrm>
            <a:off x="3645621" y="5765801"/>
            <a:ext cx="795338" cy="793751"/>
            <a:chOff x="5211145" y="945038"/>
            <a:chExt cx="794657" cy="794657"/>
          </a:xfrm>
        </p:grpSpPr>
        <p:sp>
          <p:nvSpPr>
            <p:cNvPr id="49" name="淘宝店chenying0907出品 60"/>
            <p:cNvSpPr/>
            <p:nvPr/>
          </p:nvSpPr>
          <p:spPr>
            <a:xfrm>
              <a:off x="5211145" y="945038"/>
              <a:ext cx="794657" cy="79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u="sng"/>
            </a:p>
          </p:txBody>
        </p:sp>
        <p:sp>
          <p:nvSpPr>
            <p:cNvPr id="50" name="淘宝店chenying0907出品 14"/>
            <p:cNvSpPr>
              <a:spLocks noEditPoints="1"/>
            </p:cNvSpPr>
            <p:nvPr/>
          </p:nvSpPr>
          <p:spPr bwMode="auto">
            <a:xfrm>
              <a:off x="5423787" y="1095784"/>
              <a:ext cx="395508" cy="494578"/>
            </a:xfrm>
            <a:custGeom>
              <a:avLst/>
              <a:gdLst>
                <a:gd name="T0" fmla="*/ 2147483646 w 484"/>
                <a:gd name="T1" fmla="*/ 2147483646 h 606"/>
                <a:gd name="T2" fmla="*/ 2147483646 w 484"/>
                <a:gd name="T3" fmla="*/ 2147483646 h 606"/>
                <a:gd name="T4" fmla="*/ 2147483646 w 484"/>
                <a:gd name="T5" fmla="*/ 2147483646 h 606"/>
                <a:gd name="T6" fmla="*/ 2147483646 w 484"/>
                <a:gd name="T7" fmla="*/ 2147483646 h 606"/>
                <a:gd name="T8" fmla="*/ 2147483646 w 484"/>
                <a:gd name="T9" fmla="*/ 2147483646 h 606"/>
                <a:gd name="T10" fmla="*/ 2147483646 w 484"/>
                <a:gd name="T11" fmla="*/ 2147483646 h 606"/>
                <a:gd name="T12" fmla="*/ 2147483646 w 484"/>
                <a:gd name="T13" fmla="*/ 2147483646 h 606"/>
                <a:gd name="T14" fmla="*/ 2147483646 w 484"/>
                <a:gd name="T15" fmla="*/ 2147483646 h 606"/>
                <a:gd name="T16" fmla="*/ 2147483646 w 484"/>
                <a:gd name="T17" fmla="*/ 2147483646 h 606"/>
                <a:gd name="T18" fmla="*/ 2147483646 w 484"/>
                <a:gd name="T19" fmla="*/ 2147483646 h 606"/>
                <a:gd name="T20" fmla="*/ 2147483646 w 484"/>
                <a:gd name="T21" fmla="*/ 2147483646 h 606"/>
                <a:gd name="T22" fmla="*/ 2147483646 w 484"/>
                <a:gd name="T23" fmla="*/ 2147483646 h 606"/>
                <a:gd name="T24" fmla="*/ 2147483646 w 484"/>
                <a:gd name="T25" fmla="*/ 2147483646 h 606"/>
                <a:gd name="T26" fmla="*/ 2147483646 w 484"/>
                <a:gd name="T27" fmla="*/ 2147483646 h 606"/>
                <a:gd name="T28" fmla="*/ 2147483646 w 484"/>
                <a:gd name="T29" fmla="*/ 2147483646 h 606"/>
                <a:gd name="T30" fmla="*/ 2147483646 w 484"/>
                <a:gd name="T31" fmla="*/ 2147483646 h 606"/>
                <a:gd name="T32" fmla="*/ 2147483646 w 484"/>
                <a:gd name="T33" fmla="*/ 2147483646 h 606"/>
                <a:gd name="T34" fmla="*/ 2147483646 w 484"/>
                <a:gd name="T35" fmla="*/ 2147483646 h 606"/>
                <a:gd name="T36" fmla="*/ 2147483646 w 484"/>
                <a:gd name="T37" fmla="*/ 2147483646 h 606"/>
                <a:gd name="T38" fmla="*/ 2147483646 w 484"/>
                <a:gd name="T39" fmla="*/ 2147483646 h 606"/>
                <a:gd name="T40" fmla="*/ 2147483646 w 484"/>
                <a:gd name="T41" fmla="*/ 2147483646 h 606"/>
                <a:gd name="T42" fmla="*/ 2147483646 w 484"/>
                <a:gd name="T43" fmla="*/ 2147483646 h 606"/>
                <a:gd name="T44" fmla="*/ 2147483646 w 484"/>
                <a:gd name="T45" fmla="*/ 2147483646 h 606"/>
                <a:gd name="T46" fmla="*/ 2147483646 w 484"/>
                <a:gd name="T47" fmla="*/ 2147483646 h 606"/>
                <a:gd name="T48" fmla="*/ 2147483646 w 484"/>
                <a:gd name="T49" fmla="*/ 2147483646 h 606"/>
                <a:gd name="T50" fmla="*/ 2147483646 w 484"/>
                <a:gd name="T51" fmla="*/ 2147483646 h 606"/>
                <a:gd name="T52" fmla="*/ 2147483646 w 484"/>
                <a:gd name="T53" fmla="*/ 2147483646 h 606"/>
                <a:gd name="T54" fmla="*/ 2147483646 w 484"/>
                <a:gd name="T55" fmla="*/ 2147483646 h 606"/>
                <a:gd name="T56" fmla="*/ 2147483646 w 484"/>
                <a:gd name="T57" fmla="*/ 2147483646 h 606"/>
                <a:gd name="T58" fmla="*/ 2147483646 w 484"/>
                <a:gd name="T59" fmla="*/ 2147483646 h 606"/>
                <a:gd name="T60" fmla="*/ 2147483646 w 484"/>
                <a:gd name="T61" fmla="*/ 2147483646 h 606"/>
                <a:gd name="T62" fmla="*/ 2147483646 w 484"/>
                <a:gd name="T63" fmla="*/ 2147483646 h 606"/>
                <a:gd name="T64" fmla="*/ 2147483646 w 484"/>
                <a:gd name="T65" fmla="*/ 2147483646 h 606"/>
                <a:gd name="T66" fmla="*/ 2147483646 w 484"/>
                <a:gd name="T67" fmla="*/ 2147483646 h 606"/>
                <a:gd name="T68" fmla="*/ 2147483646 w 484"/>
                <a:gd name="T69" fmla="*/ 2147483646 h 606"/>
                <a:gd name="T70" fmla="*/ 2147483646 w 484"/>
                <a:gd name="T71" fmla="*/ 2147483646 h 606"/>
                <a:gd name="T72" fmla="*/ 2147483646 w 484"/>
                <a:gd name="T73" fmla="*/ 2147483646 h 606"/>
                <a:gd name="T74" fmla="*/ 2147483646 w 484"/>
                <a:gd name="T75" fmla="*/ 0 h 606"/>
                <a:gd name="T76" fmla="*/ 2147483646 w 484"/>
                <a:gd name="T77" fmla="*/ 2147483646 h 606"/>
                <a:gd name="T78" fmla="*/ 0 w 484"/>
                <a:gd name="T79" fmla="*/ 2147483646 h 606"/>
                <a:gd name="T80" fmla="*/ 0 w 484"/>
                <a:gd name="T81" fmla="*/ 2147483646 h 606"/>
                <a:gd name="T82" fmla="*/ 2147483646 w 484"/>
                <a:gd name="T83" fmla="*/ 2147483646 h 606"/>
                <a:gd name="T84" fmla="*/ 2147483646 w 484"/>
                <a:gd name="T85" fmla="*/ 2147483646 h 606"/>
                <a:gd name="T86" fmla="*/ 2147483646 w 484"/>
                <a:gd name="T87" fmla="*/ 2147483646 h 606"/>
                <a:gd name="T88" fmla="*/ 2147483646 w 484"/>
                <a:gd name="T89" fmla="*/ 2147483646 h 606"/>
                <a:gd name="T90" fmla="*/ 2147483646 w 484"/>
                <a:gd name="T91" fmla="*/ 2147483646 h 606"/>
                <a:gd name="T92" fmla="*/ 2147483646 w 484"/>
                <a:gd name="T93" fmla="*/ 2147483646 h 606"/>
                <a:gd name="T94" fmla="*/ 2147483646 w 484"/>
                <a:gd name="T95" fmla="*/ 2147483646 h 606"/>
                <a:gd name="T96" fmla="*/ 2147483646 w 484"/>
                <a:gd name="T97" fmla="*/ 2147483646 h 606"/>
                <a:gd name="T98" fmla="*/ 2147483646 w 484"/>
                <a:gd name="T99" fmla="*/ 2147483646 h 606"/>
                <a:gd name="T100" fmla="*/ 2147483646 w 484"/>
                <a:gd name="T101" fmla="*/ 2147483646 h 606"/>
                <a:gd name="T102" fmla="*/ 2147483646 w 484"/>
                <a:gd name="T103" fmla="*/ 2147483646 h 606"/>
                <a:gd name="T104" fmla="*/ 2147483646 w 484"/>
                <a:gd name="T105" fmla="*/ 2147483646 h 606"/>
                <a:gd name="T106" fmla="*/ 2147483646 w 484"/>
                <a:gd name="T107" fmla="*/ 2147483646 h 606"/>
                <a:gd name="T108" fmla="*/ 2147483646 w 484"/>
                <a:gd name="T109" fmla="*/ 2147483646 h 606"/>
                <a:gd name="T110" fmla="*/ 2147483646 w 484"/>
                <a:gd name="T111" fmla="*/ 2147483646 h 606"/>
                <a:gd name="T112" fmla="*/ 2147483646 w 484"/>
                <a:gd name="T113" fmla="*/ 2147483646 h 606"/>
                <a:gd name="T114" fmla="*/ 2147483646 w 484"/>
                <a:gd name="T115" fmla="*/ 2147483646 h 606"/>
                <a:gd name="T116" fmla="*/ 2147483646 w 484"/>
                <a:gd name="T117" fmla="*/ 2147483646 h 6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84"/>
                <a:gd name="T178" fmla="*/ 0 h 606"/>
                <a:gd name="T179" fmla="*/ 484 w 484"/>
                <a:gd name="T180" fmla="*/ 606 h 60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8"/>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7"/>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cubicBezTo>
                    <a:pt x="118" y="152"/>
                    <a:pt x="141" y="129"/>
                    <a:pt x="141" y="100"/>
                  </a:cubicBezTo>
                  <a:lnTo>
                    <a:pt x="141" y="94"/>
                  </a:lnTo>
                  <a:lnTo>
                    <a:pt x="141" y="93"/>
                  </a:lnTo>
                  <a:lnTo>
                    <a:pt x="141" y="28"/>
                  </a:lnTo>
                  <a:lnTo>
                    <a:pt x="383" y="28"/>
                  </a:lnTo>
                  <a:cubicBezTo>
                    <a:pt x="389" y="28"/>
                    <a:pt x="394" y="32"/>
                    <a:pt x="394" y="38"/>
                  </a:cubicBezTo>
                  <a:lnTo>
                    <a:pt x="394" y="422"/>
                  </a:lnTo>
                  <a:lnTo>
                    <a:pt x="394" y="429"/>
                  </a:lnTo>
                  <a:lnTo>
                    <a:pt x="414" y="449"/>
                  </a:lnTo>
                  <a:lnTo>
                    <a:pt x="414" y="443"/>
                  </a:lnTo>
                  <a:lnTo>
                    <a:pt x="414" y="39"/>
                  </a:lnTo>
                  <a:lnTo>
                    <a:pt x="414" y="32"/>
                  </a:lnTo>
                  <a:cubicBezTo>
                    <a:pt x="414" y="15"/>
                    <a:pt x="400" y="0"/>
                    <a:pt x="383" y="0"/>
                  </a:cubicBezTo>
                  <a:lnTo>
                    <a:pt x="123" y="0"/>
                  </a:lnTo>
                  <a:lnTo>
                    <a:pt x="121" y="2"/>
                  </a:lnTo>
                  <a:lnTo>
                    <a:pt x="1" y="122"/>
                  </a:lnTo>
                  <a:lnTo>
                    <a:pt x="0" y="123"/>
                  </a:lnTo>
                  <a:lnTo>
                    <a:pt x="0" y="130"/>
                  </a:lnTo>
                  <a:lnTo>
                    <a:pt x="0" y="492"/>
                  </a:lnTo>
                  <a:lnTo>
                    <a:pt x="0" y="499"/>
                  </a:lnTo>
                  <a:cubicBezTo>
                    <a:pt x="0" y="516"/>
                    <a:pt x="14" y="530"/>
                    <a:pt x="31" y="530"/>
                  </a:cubicBezTo>
                  <a:lnTo>
                    <a:pt x="326" y="530"/>
                  </a:lnTo>
                  <a:lnTo>
                    <a:pt x="319" y="524"/>
                  </a:lnTo>
                  <a:lnTo>
                    <a:pt x="326" y="524"/>
                  </a:lnTo>
                  <a:lnTo>
                    <a:pt x="305" y="503"/>
                  </a:lnTo>
                  <a:lnTo>
                    <a:pt x="31" y="503"/>
                  </a:lnTo>
                  <a:cubicBezTo>
                    <a:pt x="25" y="503"/>
                    <a:pt x="21" y="498"/>
                    <a:pt x="20" y="492"/>
                  </a:cubicBezTo>
                  <a:lnTo>
                    <a:pt x="20" y="150"/>
                  </a:lnTo>
                  <a:close/>
                  <a:moveTo>
                    <a:pt x="82" y="322"/>
                  </a:moveTo>
                  <a:lnTo>
                    <a:pt x="156" y="322"/>
                  </a:lnTo>
                  <a:lnTo>
                    <a:pt x="156" y="315"/>
                  </a:lnTo>
                  <a:lnTo>
                    <a:pt x="156" y="301"/>
                  </a:lnTo>
                  <a:lnTo>
                    <a:pt x="156" y="294"/>
                  </a:lnTo>
                  <a:lnTo>
                    <a:pt x="82" y="294"/>
                  </a:lnTo>
                  <a:lnTo>
                    <a:pt x="82" y="301"/>
                  </a:lnTo>
                  <a:lnTo>
                    <a:pt x="82" y="315"/>
                  </a:lnTo>
                  <a:lnTo>
                    <a:pt x="82" y="322"/>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8562" tIns="34280" rIns="68562" bIns="34280"/>
            <a:lstStyle/>
            <a:p>
              <a:endParaRPr lang="zh-CN" altLang="en-US" u="sng"/>
            </a:p>
          </p:txBody>
        </p:sp>
      </p:grpSp>
      <p:sp>
        <p:nvSpPr>
          <p:cNvPr id="51" name="淘宝店chenying0907出品 50"/>
          <p:cNvSpPr>
            <a:spLocks noChangeArrowheads="1"/>
          </p:cNvSpPr>
          <p:nvPr/>
        </p:nvSpPr>
        <p:spPr bwMode="auto">
          <a:xfrm>
            <a:off x="4608030" y="5973269"/>
            <a:ext cx="7161559" cy="523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Aft>
                <a:spcPts val="800"/>
              </a:spcAft>
            </a:pPr>
            <a:r>
              <a:rPr lang="zh-CN" altLang="en-US" sz="2801" b="1" u="sng" dirty="0">
                <a:solidFill>
                  <a:schemeClr val="accent2"/>
                </a:solidFill>
                <a:latin typeface="华文楷体" panose="02010600040101010101" pitchFamily="2" charset="-122"/>
                <a:ea typeface="华文楷体" panose="02010600040101010101" pitchFamily="2" charset="-122"/>
              </a:rPr>
              <a:t>经济政策</a:t>
            </a:r>
          </a:p>
        </p:txBody>
      </p:sp>
    </p:spTree>
  </p:cSld>
  <p:clrMapOvr>
    <a:masterClrMapping/>
  </p:clrMapOvr>
  <p:transition spd="med" advTm="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标题 1"/>
          <p:cNvSpPr>
            <a:spLocks noGrp="1"/>
          </p:cNvSpPr>
          <p:nvPr>
            <p:ph type="title"/>
          </p:nvPr>
        </p:nvSpPr>
        <p:spPr bwMode="auto">
          <a:xfrm>
            <a:off x="190501" y="260349"/>
            <a:ext cx="10512424" cy="6477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kumimoji="1" lang="en-US" altLang="zh-CN" b="1" dirty="0" smtClean="0">
                <a:solidFill>
                  <a:srgbClr val="404040"/>
                </a:solidFill>
                <a:latin typeface="华文楷体" panose="02010600040101010101" pitchFamily="2" charset="-122"/>
                <a:ea typeface="华文楷体" panose="02010600040101010101" pitchFamily="2" charset="-122"/>
              </a:rPr>
              <a:t>3.1 </a:t>
            </a:r>
            <a:r>
              <a:rPr kumimoji="1" lang="zh-CN" altLang="en-US" b="1" dirty="0">
                <a:solidFill>
                  <a:srgbClr val="404040"/>
                </a:solidFill>
                <a:latin typeface="华文楷体" panose="02010600040101010101" pitchFamily="2" charset="-122"/>
                <a:ea typeface="华文楷体" panose="02010600040101010101" pitchFamily="2" charset="-122"/>
              </a:rPr>
              <a:t>汇率</a:t>
            </a:r>
            <a:r>
              <a:rPr kumimoji="1" lang="en-US" altLang="zh-CN" dirty="0">
                <a:solidFill>
                  <a:srgbClr val="404040"/>
                </a:solidFill>
                <a:ea typeface="微软雅黑" panose="020B0503020204020204" pitchFamily="34" charset="-122"/>
              </a:rPr>
              <a:t/>
            </a:r>
            <a:br>
              <a:rPr kumimoji="1" lang="en-US" altLang="zh-CN" dirty="0">
                <a:solidFill>
                  <a:srgbClr val="404040"/>
                </a:solidFill>
                <a:ea typeface="微软雅黑" panose="020B0503020204020204" pitchFamily="34" charset="-122"/>
              </a:rPr>
            </a:br>
            <a:endParaRPr kumimoji="1" lang="zh-CN" altLang="en-US" dirty="0">
              <a:solidFill>
                <a:srgbClr val="404040"/>
              </a:solidFill>
              <a:ea typeface="微软雅黑" panose="020B0503020204020204" pitchFamily="34" charset="-122"/>
            </a:endParaRPr>
          </a:p>
        </p:txBody>
      </p:sp>
      <p:graphicFrame>
        <p:nvGraphicFramePr>
          <p:cNvPr id="5" name="图示 4"/>
          <p:cNvGraphicFramePr/>
          <p:nvPr/>
        </p:nvGraphicFramePr>
        <p:xfrm>
          <a:off x="8758707" y="1916833"/>
          <a:ext cx="2758380" cy="3744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图片 2"/>
          <p:cNvPicPr>
            <a:picLocks noChangeAspect="1"/>
          </p:cNvPicPr>
          <p:nvPr/>
        </p:nvPicPr>
        <p:blipFill>
          <a:blip r:embed="rId7"/>
          <a:stretch>
            <a:fillRect/>
          </a:stretch>
        </p:blipFill>
        <p:spPr>
          <a:xfrm>
            <a:off x="1457325" y="908686"/>
            <a:ext cx="6193155" cy="4993005"/>
          </a:xfrm>
          <a:prstGeom prst="rect">
            <a:avLst/>
          </a:prstGeom>
        </p:spPr>
      </p:pic>
    </p:spTree>
  </p:cSld>
  <p:clrMapOvr>
    <a:masterClrMapping/>
  </p:clrMapOvr>
  <p:transition spd="slow" advTm="1000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bwMode="auto">
          <a:xfrm>
            <a:off x="190501" y="260349"/>
            <a:ext cx="10512424" cy="6477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b="1" dirty="0" smtClean="0">
                <a:solidFill>
                  <a:srgbClr val="404040"/>
                </a:solidFill>
                <a:latin typeface="华文楷体" panose="02010600040101010101" pitchFamily="2" charset="-122"/>
                <a:ea typeface="华文楷体" panose="02010600040101010101" pitchFamily="2" charset="-122"/>
              </a:rPr>
              <a:t>3.2</a:t>
            </a:r>
            <a:r>
              <a:rPr lang="zh-CN" altLang="en-US" b="1" dirty="0" smtClean="0">
                <a:solidFill>
                  <a:srgbClr val="404040"/>
                </a:solidFill>
                <a:latin typeface="华文楷体" panose="02010600040101010101" pitchFamily="2" charset="-122"/>
                <a:ea typeface="华文楷体" panose="02010600040101010101" pitchFamily="2" charset="-122"/>
              </a:rPr>
              <a:t> 进出口累计额</a:t>
            </a:r>
            <a:r>
              <a:rPr lang="zh-CN" altLang="en-US" dirty="0">
                <a:solidFill>
                  <a:srgbClr val="404040"/>
                </a:solidFill>
                <a:ea typeface="微软雅黑" panose="020B0503020204020204" pitchFamily="34" charset="-122"/>
              </a:rPr>
              <a:t/>
            </a:r>
            <a:br>
              <a:rPr lang="zh-CN" altLang="en-US" dirty="0">
                <a:solidFill>
                  <a:srgbClr val="404040"/>
                </a:solidFill>
                <a:ea typeface="微软雅黑" panose="020B0503020204020204" pitchFamily="34" charset="-122"/>
              </a:rPr>
            </a:br>
            <a:endParaRPr kumimoji="1" lang="zh-CN" altLang="en-US" dirty="0">
              <a:solidFill>
                <a:srgbClr val="404040"/>
              </a:solidFill>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289685" y="1386840"/>
            <a:ext cx="6734810" cy="4319270"/>
          </a:xfrm>
          <a:prstGeom prst="rect">
            <a:avLst/>
          </a:prstGeom>
        </p:spPr>
      </p:pic>
    </p:spTree>
  </p:cSld>
  <p:clrMapOvr>
    <a:masterClrMapping/>
  </p:clrMapOvr>
  <p:transition spd="slow" advTm="1000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bwMode="auto">
          <a:xfrm>
            <a:off x="190501" y="260349"/>
            <a:ext cx="10512424" cy="6477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b="1" dirty="0" smtClean="0">
                <a:solidFill>
                  <a:srgbClr val="404040"/>
                </a:solidFill>
                <a:latin typeface="华文楷体" panose="02010600040101010101" pitchFamily="2" charset="-122"/>
                <a:ea typeface="华文楷体" panose="02010600040101010101" pitchFamily="2" charset="-122"/>
              </a:rPr>
              <a:t>3.3</a:t>
            </a:r>
            <a:r>
              <a:rPr lang="zh-CN" altLang="en-US" b="1" dirty="0" smtClean="0">
                <a:solidFill>
                  <a:srgbClr val="404040"/>
                </a:solidFill>
                <a:latin typeface="华文楷体" panose="02010600040101010101" pitchFamily="2" charset="-122"/>
                <a:ea typeface="华文楷体" panose="02010600040101010101" pitchFamily="2" charset="-122"/>
              </a:rPr>
              <a:t> 进出口累计额</a:t>
            </a:r>
            <a:r>
              <a:rPr lang="zh-CN" altLang="en-US" dirty="0">
                <a:solidFill>
                  <a:srgbClr val="404040"/>
                </a:solidFill>
                <a:ea typeface="微软雅黑" panose="020B0503020204020204" pitchFamily="34" charset="-122"/>
              </a:rPr>
              <a:t/>
            </a:r>
            <a:br>
              <a:rPr lang="zh-CN" altLang="en-US" dirty="0">
                <a:solidFill>
                  <a:srgbClr val="404040"/>
                </a:solidFill>
                <a:ea typeface="微软雅黑" panose="020B0503020204020204" pitchFamily="34" charset="-122"/>
              </a:rPr>
            </a:br>
            <a:endParaRPr kumimoji="1" lang="zh-CN" altLang="en-US" dirty="0">
              <a:solidFill>
                <a:srgbClr val="404040"/>
              </a:solidFill>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709423" y="1191260"/>
            <a:ext cx="6823075" cy="4562476"/>
          </a:xfrm>
          <a:prstGeom prst="rect">
            <a:avLst/>
          </a:prstGeom>
        </p:spPr>
      </p:pic>
    </p:spTree>
  </p:cSld>
  <p:clrMapOvr>
    <a:masterClrMapping/>
  </p:clrMapOvr>
  <p:transition spd="slow" advTm="1000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bwMode="auto">
          <a:xfrm>
            <a:off x="190501" y="260349"/>
            <a:ext cx="10512424" cy="6477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b="1" dirty="0" smtClean="0">
                <a:solidFill>
                  <a:srgbClr val="404040"/>
                </a:solidFill>
                <a:latin typeface="华文楷体" panose="02010600040101010101" pitchFamily="2" charset="-122"/>
                <a:ea typeface="华文楷体" panose="02010600040101010101" pitchFamily="2" charset="-122"/>
              </a:rPr>
              <a:t>3.4</a:t>
            </a:r>
            <a:r>
              <a:rPr lang="zh-CN" altLang="en-US" b="1" dirty="0" smtClean="0">
                <a:solidFill>
                  <a:srgbClr val="404040"/>
                </a:solidFill>
                <a:latin typeface="华文楷体" panose="02010600040101010101" pitchFamily="2" charset="-122"/>
                <a:ea typeface="华文楷体" panose="02010600040101010101" pitchFamily="2" charset="-122"/>
              </a:rPr>
              <a:t> 进出口累计额</a:t>
            </a:r>
            <a:r>
              <a:rPr lang="zh-CN" altLang="en-US" dirty="0">
                <a:solidFill>
                  <a:srgbClr val="404040"/>
                </a:solidFill>
                <a:ea typeface="微软雅黑" panose="020B0503020204020204" pitchFamily="34" charset="-122"/>
              </a:rPr>
              <a:t/>
            </a:r>
            <a:br>
              <a:rPr lang="zh-CN" altLang="en-US" dirty="0">
                <a:solidFill>
                  <a:srgbClr val="404040"/>
                </a:solidFill>
                <a:ea typeface="微软雅黑" panose="020B0503020204020204" pitchFamily="34" charset="-122"/>
              </a:rPr>
            </a:br>
            <a:endParaRPr kumimoji="1" lang="zh-CN" altLang="en-US" dirty="0">
              <a:solidFill>
                <a:srgbClr val="404040"/>
              </a:solidFill>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678305" y="1379858"/>
            <a:ext cx="6120766" cy="4672965"/>
          </a:xfrm>
          <a:prstGeom prst="rect">
            <a:avLst/>
          </a:prstGeom>
        </p:spPr>
      </p:pic>
    </p:spTree>
  </p:cSld>
  <p:clrMapOvr>
    <a:masterClrMapping/>
  </p:clrMapOvr>
  <p:transition spd="slow" advTm="10000">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bwMode="auto">
          <a:xfrm>
            <a:off x="190501" y="260349"/>
            <a:ext cx="10512424" cy="6477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b="1" dirty="0" smtClean="0">
                <a:solidFill>
                  <a:srgbClr val="404040"/>
                </a:solidFill>
                <a:latin typeface="华文楷体" panose="02010600040101010101" pitchFamily="2" charset="-122"/>
                <a:ea typeface="华文楷体" panose="02010600040101010101" pitchFamily="2" charset="-122"/>
              </a:rPr>
              <a:t>3.5</a:t>
            </a:r>
            <a:r>
              <a:rPr lang="zh-CN" altLang="en-US" b="1" dirty="0" smtClean="0">
                <a:solidFill>
                  <a:srgbClr val="404040"/>
                </a:solidFill>
                <a:latin typeface="华文楷体" panose="02010600040101010101" pitchFamily="2" charset="-122"/>
                <a:ea typeface="华文楷体" panose="02010600040101010101" pitchFamily="2" charset="-122"/>
              </a:rPr>
              <a:t> 进出口累计额</a:t>
            </a:r>
            <a:r>
              <a:rPr lang="zh-CN" altLang="en-US" dirty="0">
                <a:solidFill>
                  <a:srgbClr val="404040"/>
                </a:solidFill>
                <a:ea typeface="微软雅黑" panose="020B0503020204020204" pitchFamily="34" charset="-122"/>
              </a:rPr>
              <a:t/>
            </a:r>
            <a:br>
              <a:rPr lang="zh-CN" altLang="en-US" dirty="0">
                <a:solidFill>
                  <a:srgbClr val="404040"/>
                </a:solidFill>
                <a:ea typeface="微软雅黑" panose="020B0503020204020204" pitchFamily="34" charset="-122"/>
              </a:rPr>
            </a:br>
            <a:endParaRPr kumimoji="1" lang="zh-CN" altLang="en-US" dirty="0">
              <a:solidFill>
                <a:srgbClr val="404040"/>
              </a:solidFill>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414147" y="2025015"/>
            <a:ext cx="4555489" cy="3646805"/>
          </a:xfrm>
          <a:prstGeom prst="rect">
            <a:avLst/>
          </a:prstGeom>
        </p:spPr>
      </p:pic>
      <p:pic>
        <p:nvPicPr>
          <p:cNvPr id="4" name="图片 3"/>
          <p:cNvPicPr>
            <a:picLocks noChangeAspect="1"/>
          </p:cNvPicPr>
          <p:nvPr/>
        </p:nvPicPr>
        <p:blipFill>
          <a:blip r:embed="rId3"/>
          <a:stretch>
            <a:fillRect/>
          </a:stretch>
        </p:blipFill>
        <p:spPr>
          <a:xfrm>
            <a:off x="6463032" y="2091690"/>
            <a:ext cx="4686301" cy="3514090"/>
          </a:xfrm>
          <a:prstGeom prst="rect">
            <a:avLst/>
          </a:prstGeom>
        </p:spPr>
      </p:pic>
    </p:spTree>
  </p:cSld>
  <p:clrMapOvr>
    <a:masterClrMapping/>
  </p:clrMapOvr>
  <p:transition spd="slow" advTm="10000">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淘宝店chenying0907出品 1"/>
          <p:cNvSpPr/>
          <p:nvPr/>
        </p:nvSpPr>
        <p:spPr>
          <a:xfrm>
            <a:off x="2" y="1831975"/>
            <a:ext cx="12190413" cy="35258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8" tIns="60957" rIns="121918" bIns="60957" anchor="ctr"/>
          <a:lstStyle/>
          <a:p>
            <a:pPr algn="ctr" eaLnBrk="1" hangingPunct="1">
              <a:defRPr/>
            </a:pPr>
            <a:endParaRPr lang="zh-CN" altLang="en-US"/>
          </a:p>
        </p:txBody>
      </p:sp>
      <p:sp>
        <p:nvSpPr>
          <p:cNvPr id="3" name="TextBox 11"/>
          <p:cNvSpPr txBox="1">
            <a:spLocks noChangeArrowheads="1"/>
          </p:cNvSpPr>
          <p:nvPr/>
        </p:nvSpPr>
        <p:spPr bwMode="auto">
          <a:xfrm>
            <a:off x="2877801" y="2394399"/>
            <a:ext cx="7880350" cy="2431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8" tIns="60957" rIns="121918" bIns="60957">
            <a:spAutoFit/>
          </a:bodyPr>
          <a:lstStyle>
            <a:lvl1pPr marL="342900" indent="-342900">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lvl="1" indent="0" eaLnBrk="1" hangingPunct="1"/>
            <a:r>
              <a:rPr lang="en-US" altLang="zh-CN" sz="2701" b="1" dirty="0">
                <a:solidFill>
                  <a:schemeClr val="bg1"/>
                </a:solidFill>
                <a:latin typeface="华文楷体" panose="02010600040101010101" pitchFamily="2" charset="-122"/>
                <a:ea typeface="华文楷体" panose="02010600040101010101" pitchFamily="2" charset="-122"/>
              </a:rPr>
              <a:t>SECTION 4</a:t>
            </a:r>
          </a:p>
          <a:p>
            <a:pPr marL="0" lvl="1" indent="0" eaLnBrk="1" hangingPunct="1"/>
            <a:endParaRPr lang="en-US" altLang="zh-CN" sz="2701" dirty="0">
              <a:solidFill>
                <a:schemeClr val="bg1"/>
              </a:solidFill>
              <a:latin typeface="华文楷体" panose="02010600040101010101" pitchFamily="2" charset="-122"/>
              <a:ea typeface="华文楷体" panose="02010600040101010101" pitchFamily="2" charset="-122"/>
            </a:endParaRPr>
          </a:p>
          <a:p>
            <a:pPr marL="0" lvl="1" indent="0" eaLnBrk="1" hangingPunct="1"/>
            <a:r>
              <a:rPr lang="zh-CN" altLang="en-US" sz="4800" dirty="0">
                <a:solidFill>
                  <a:schemeClr val="bg1"/>
                </a:solidFill>
                <a:latin typeface="华文楷体" panose="02010600040101010101" pitchFamily="2" charset="-122"/>
                <a:ea typeface="华文楷体" panose="02010600040101010101" pitchFamily="2" charset="-122"/>
              </a:rPr>
              <a:t>       就业</a:t>
            </a:r>
            <a:endParaRPr lang="en-US" altLang="zh-CN" sz="4800" dirty="0">
              <a:solidFill>
                <a:schemeClr val="bg1"/>
              </a:solidFill>
              <a:latin typeface="华文楷体" panose="02010600040101010101" pitchFamily="2" charset="-122"/>
              <a:ea typeface="华文楷体" panose="02010600040101010101" pitchFamily="2" charset="-122"/>
            </a:endParaRPr>
          </a:p>
          <a:p>
            <a:pPr marL="0" lvl="1" indent="0" eaLnBrk="1" hangingPunct="1"/>
            <a:endParaRPr lang="en-US" altLang="zh-CN" sz="4800" b="1" dirty="0">
              <a:solidFill>
                <a:schemeClr val="bg1"/>
              </a:solidFill>
              <a:latin typeface="华文楷体" panose="02010600040101010101" pitchFamily="2" charset="-122"/>
              <a:ea typeface="华文楷体" panose="02010600040101010101" pitchFamily="2" charset="-122"/>
            </a:endParaRPr>
          </a:p>
        </p:txBody>
      </p:sp>
      <p:cxnSp>
        <p:nvCxnSpPr>
          <p:cNvPr id="4" name="淘宝店chenying0907出品 3"/>
          <p:cNvCxnSpPr/>
          <p:nvPr/>
        </p:nvCxnSpPr>
        <p:spPr>
          <a:xfrm flipV="1">
            <a:off x="2531138" y="2556365"/>
            <a:ext cx="0" cy="2566987"/>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TextBox 13"/>
          <p:cNvSpPr txBox="1">
            <a:spLocks noChangeArrowheads="1"/>
          </p:cNvSpPr>
          <p:nvPr/>
        </p:nvSpPr>
        <p:spPr bwMode="auto">
          <a:xfrm>
            <a:off x="969489" y="4383363"/>
            <a:ext cx="1203325"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099" dirty="0">
                <a:solidFill>
                  <a:schemeClr val="bg1"/>
                </a:solidFill>
                <a:latin typeface="华文楷体" panose="02010600040101010101" pitchFamily="2" charset="-122"/>
                <a:ea typeface="华文楷体" panose="02010600040101010101" pitchFamily="2" charset="-122"/>
              </a:rPr>
              <a:t>PART 02</a:t>
            </a:r>
          </a:p>
        </p:txBody>
      </p:sp>
      <p:grpSp>
        <p:nvGrpSpPr>
          <p:cNvPr id="6" name="淘宝店chenying0907出品 5"/>
          <p:cNvGrpSpPr/>
          <p:nvPr/>
        </p:nvGrpSpPr>
        <p:grpSpPr>
          <a:xfrm>
            <a:off x="8598255" y="-1038699"/>
            <a:ext cx="1572170" cy="1572740"/>
            <a:chOff x="304800" y="673100"/>
            <a:chExt cx="4000500" cy="4000500"/>
          </a:xfrm>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kern="0">
                <a:solidFill>
                  <a:sysClr val="windowText" lastClr="000000"/>
                </a:solidFill>
                <a:latin typeface="Calibri" panose="020F0502020204030204"/>
                <a:ea typeface="宋体" panose="02010600030101010101" pitchFamily="2" charset="-122"/>
              </a:endParaRPr>
            </a:p>
          </p:txBody>
        </p:sp>
        <p:sp>
          <p:nvSpPr>
            <p:cNvPr id="8" name="淘宝店chenying0907出品 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9" name="淘宝店chenying0907出品 8"/>
          <p:cNvGrpSpPr/>
          <p:nvPr/>
        </p:nvGrpSpPr>
        <p:grpSpPr>
          <a:xfrm>
            <a:off x="6562317" y="-378556"/>
            <a:ext cx="840197" cy="840501"/>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11" name="淘宝店chenying0907出品 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12" name="淘宝店chenying0907出品 11"/>
          <p:cNvGrpSpPr/>
          <p:nvPr/>
        </p:nvGrpSpPr>
        <p:grpSpPr>
          <a:xfrm>
            <a:off x="7467251" y="41696"/>
            <a:ext cx="1187204" cy="1187635"/>
            <a:chOff x="304800" y="673100"/>
            <a:chExt cx="4000500" cy="4000500"/>
          </a:xfrm>
          <a:effectLst>
            <a:outerShdw blurRad="444500" dist="2540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14" name="淘宝店chenying0907出品 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15" name="淘宝店chenying0907出品 14"/>
          <p:cNvGrpSpPr/>
          <p:nvPr/>
        </p:nvGrpSpPr>
        <p:grpSpPr>
          <a:xfrm>
            <a:off x="10563519" y="-211533"/>
            <a:ext cx="914281" cy="914612"/>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7" name="淘宝店chenying0907出品 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18" name="淘宝店chenying0907出品 17"/>
          <p:cNvGrpSpPr/>
          <p:nvPr/>
        </p:nvGrpSpPr>
        <p:grpSpPr>
          <a:xfrm>
            <a:off x="1021964" y="6722209"/>
            <a:ext cx="785040" cy="785323"/>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20" name="淘宝店chenying0907出品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21" name="淘宝店chenying0907出品 20"/>
          <p:cNvGrpSpPr/>
          <p:nvPr/>
        </p:nvGrpSpPr>
        <p:grpSpPr>
          <a:xfrm>
            <a:off x="5283573" y="6041202"/>
            <a:ext cx="336611" cy="336734"/>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23" name="淘宝店chenying0907出品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24" name="淘宝店chenying0907出品 23"/>
          <p:cNvGrpSpPr/>
          <p:nvPr/>
        </p:nvGrpSpPr>
        <p:grpSpPr>
          <a:xfrm>
            <a:off x="4241854" y="5770738"/>
            <a:ext cx="705342" cy="705598"/>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26" name="淘宝店chenying0907出品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27" name="淘宝店chenying0907出品 26"/>
          <p:cNvGrpSpPr/>
          <p:nvPr/>
        </p:nvGrpSpPr>
        <p:grpSpPr>
          <a:xfrm>
            <a:off x="11503820" y="-1412102"/>
            <a:ext cx="1572170" cy="1572739"/>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kern="0">
                <a:solidFill>
                  <a:sysClr val="windowText" lastClr="000000"/>
                </a:solidFill>
                <a:latin typeface="Calibri" panose="020F0502020204030204"/>
                <a:ea typeface="宋体" panose="02010600030101010101" pitchFamily="2" charset="-122"/>
              </a:endParaRPr>
            </a:p>
          </p:txBody>
        </p:sp>
        <p:sp>
          <p:nvSpPr>
            <p:cNvPr id="29" name="淘宝店chenying0907出品 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30" name="淘宝店chenying0907出品 29"/>
          <p:cNvGrpSpPr/>
          <p:nvPr/>
        </p:nvGrpSpPr>
        <p:grpSpPr>
          <a:xfrm>
            <a:off x="11538135" y="554325"/>
            <a:ext cx="297401" cy="297509"/>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32" name="淘宝店chenying0907出品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33" name="淘宝店chenying0907出品 32"/>
          <p:cNvGrpSpPr/>
          <p:nvPr/>
        </p:nvGrpSpPr>
        <p:grpSpPr>
          <a:xfrm>
            <a:off x="2590964" y="6276311"/>
            <a:ext cx="1572170" cy="1572740"/>
            <a:chOff x="304800" y="673100"/>
            <a:chExt cx="4000500" cy="4000500"/>
          </a:xfrm>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kern="0">
                <a:solidFill>
                  <a:sysClr val="windowText" lastClr="000000"/>
                </a:solidFill>
                <a:latin typeface="Calibri" panose="020F0502020204030204"/>
                <a:ea typeface="宋体" panose="02010600030101010101" pitchFamily="2" charset="-122"/>
              </a:endParaRPr>
            </a:p>
          </p:txBody>
        </p:sp>
        <p:sp>
          <p:nvSpPr>
            <p:cNvPr id="35" name="淘宝店chenying0907出品 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36" name="淘宝店chenying0907出品 35"/>
          <p:cNvGrpSpPr/>
          <p:nvPr/>
        </p:nvGrpSpPr>
        <p:grpSpPr>
          <a:xfrm>
            <a:off x="1700336" y="6143616"/>
            <a:ext cx="693499" cy="693750"/>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38" name="淘宝店chenying0907出品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39" name="淘宝店chenying0907出品 38"/>
          <p:cNvGrpSpPr/>
          <p:nvPr/>
        </p:nvGrpSpPr>
        <p:grpSpPr>
          <a:xfrm>
            <a:off x="388122" y="6563867"/>
            <a:ext cx="422449" cy="42260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41" name="淘宝店chenying0907出品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42" name="淘宝店chenying0907出品 41"/>
          <p:cNvGrpSpPr/>
          <p:nvPr/>
        </p:nvGrpSpPr>
        <p:grpSpPr>
          <a:xfrm>
            <a:off x="156199" y="6319399"/>
            <a:ext cx="211224" cy="211300"/>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44" name="淘宝店chenying0907出品 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45" name="淘宝店chenying0907出品 44"/>
          <p:cNvGrpSpPr/>
          <p:nvPr/>
        </p:nvGrpSpPr>
        <p:grpSpPr bwMode="auto">
          <a:xfrm>
            <a:off x="760413" y="2792412"/>
            <a:ext cx="1393825" cy="1393825"/>
            <a:chOff x="3688998" y="918307"/>
            <a:chExt cx="1146646" cy="1146646"/>
          </a:xfrm>
        </p:grpSpPr>
        <p:grpSp>
          <p:nvGrpSpPr>
            <p:cNvPr id="19475" name="淘宝店chenying0907出品 3"/>
            <p:cNvGrpSpPr/>
            <p:nvPr/>
          </p:nvGrpSpPr>
          <p:grpSpPr bwMode="auto">
            <a:xfrm>
              <a:off x="3688998" y="918307"/>
              <a:ext cx="1146646" cy="1146646"/>
              <a:chOff x="13242434" y="4083685"/>
              <a:chExt cx="2642282" cy="2642282"/>
            </a:xfrm>
          </p:grpSpPr>
          <p:sp>
            <p:nvSpPr>
              <p:cNvPr id="48" name="淘宝店chenying0907出品 47"/>
              <p:cNvSpPr>
                <a:spLocks noChangeArrowheads="1"/>
              </p:cNvSpPr>
              <p:nvPr/>
            </p:nvSpPr>
            <p:spPr bwMode="auto">
              <a:xfrm>
                <a:off x="13242434" y="4083685"/>
                <a:ext cx="2642282" cy="2642282"/>
              </a:xfrm>
              <a:prstGeom prst="ellipse">
                <a:avLst/>
              </a:prstGeom>
              <a:gradFill rotWithShape="1">
                <a:gsLst>
                  <a:gs pos="0">
                    <a:srgbClr val="B8BBBC"/>
                  </a:gs>
                  <a:gs pos="100000">
                    <a:srgbClr val="FFFFFF"/>
                  </a:gs>
                </a:gsLst>
                <a:lin ang="18900000" scaled="1"/>
              </a:gradFill>
              <a:ln>
                <a:noFill/>
              </a:ln>
              <a:effectLst>
                <a:outerShdw blurRad="63500" dist="38100" dir="2700000" algn="tl" rotWithShape="0">
                  <a:srgbClr val="000000">
                    <a:alpha val="28000"/>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defRPr/>
                </a:pPr>
                <a:endParaRPr lang="zh-CN" altLang="en-US">
                  <a:solidFill>
                    <a:schemeClr val="accent1">
                      <a:lumMod val="75000"/>
                      <a:lumOff val="25000"/>
                    </a:schemeClr>
                  </a:solidFill>
                  <a:latin typeface="+mn-lt"/>
                  <a:ea typeface="+mn-ea"/>
                </a:endParaRPr>
              </a:p>
            </p:txBody>
          </p:sp>
          <p:sp>
            <p:nvSpPr>
              <p:cNvPr id="49" name="淘宝店chenying0907出品 69"/>
              <p:cNvSpPr>
                <a:spLocks noChangeArrowheads="1"/>
              </p:cNvSpPr>
              <p:nvPr/>
            </p:nvSpPr>
            <p:spPr bwMode="auto">
              <a:xfrm>
                <a:off x="13398925" y="4240176"/>
                <a:ext cx="2329301" cy="2329301"/>
              </a:xfrm>
              <a:prstGeom prst="ellipse">
                <a:avLst/>
              </a:prstGeom>
              <a:solidFill>
                <a:schemeClr val="accent1"/>
              </a:solidFill>
              <a:ln>
                <a:noFill/>
              </a:ln>
            </p:spPr>
            <p:txBody>
              <a:bodyPr/>
              <a:lstStyle>
                <a:lvl1pPr>
                  <a:defRPr>
                    <a:solidFill>
                      <a:schemeClr val="tx1"/>
                    </a:solidFill>
                    <a:latin typeface="Calibri" panose="020F0502020204030204" charset="0"/>
                    <a:ea typeface="微软雅黑" panose="020B0503020204020204" pitchFamily="34" charset="-122"/>
                  </a:defRPr>
                </a:lvl1pPr>
                <a:lvl2pPr marL="742950" indent="-285750">
                  <a:defRPr>
                    <a:solidFill>
                      <a:schemeClr val="tx1"/>
                    </a:solidFill>
                    <a:latin typeface="Calibri" panose="020F0502020204030204" charset="0"/>
                    <a:ea typeface="微软雅黑" panose="020B0503020204020204" pitchFamily="34" charset="-122"/>
                  </a:defRPr>
                </a:lvl2pPr>
                <a:lvl3pPr marL="1143000" indent="-228600">
                  <a:defRPr>
                    <a:solidFill>
                      <a:schemeClr val="tx1"/>
                    </a:solidFill>
                    <a:latin typeface="Calibri" panose="020F0502020204030204" charset="0"/>
                    <a:ea typeface="微软雅黑" panose="020B0503020204020204" pitchFamily="34" charset="-122"/>
                  </a:defRPr>
                </a:lvl3pPr>
                <a:lvl4pPr marL="1600200" indent="-228600">
                  <a:defRPr>
                    <a:solidFill>
                      <a:schemeClr val="tx1"/>
                    </a:solidFill>
                    <a:latin typeface="Calibri" panose="020F0502020204030204" charset="0"/>
                    <a:ea typeface="微软雅黑" panose="020B0503020204020204" pitchFamily="34" charset="-122"/>
                  </a:defRPr>
                </a:lvl4pPr>
                <a:lvl5pPr marL="2057400" indent="-228600">
                  <a:defRPr>
                    <a:solidFill>
                      <a:schemeClr val="tx1"/>
                    </a:solidFill>
                    <a:latin typeface="Calibri" panose="020F0502020204030204" charset="0"/>
                    <a:ea typeface="微软雅黑" panose="020B0503020204020204" pitchFamily="34" charset="-122"/>
                  </a:defRPr>
                </a:lvl5pPr>
                <a:lvl6pPr marL="2514600" indent="-228600" fontAlgn="base">
                  <a:spcBef>
                    <a:spcPct val="0"/>
                  </a:spcBef>
                  <a:spcAft>
                    <a:spcPct val="0"/>
                  </a:spcAft>
                  <a:defRPr>
                    <a:solidFill>
                      <a:schemeClr val="tx1"/>
                    </a:solidFill>
                    <a:latin typeface="Calibri" panose="020F0502020204030204" charset="0"/>
                    <a:ea typeface="微软雅黑" panose="020B0503020204020204" pitchFamily="34" charset="-122"/>
                  </a:defRPr>
                </a:lvl6pPr>
                <a:lvl7pPr marL="2971800" indent="-228600" fontAlgn="base">
                  <a:spcBef>
                    <a:spcPct val="0"/>
                  </a:spcBef>
                  <a:spcAft>
                    <a:spcPct val="0"/>
                  </a:spcAft>
                  <a:defRPr>
                    <a:solidFill>
                      <a:schemeClr val="tx1"/>
                    </a:solidFill>
                    <a:latin typeface="Calibri" panose="020F0502020204030204" charset="0"/>
                    <a:ea typeface="微软雅黑" panose="020B0503020204020204" pitchFamily="34" charset="-122"/>
                  </a:defRPr>
                </a:lvl7pPr>
                <a:lvl8pPr marL="3429000" indent="-228600" fontAlgn="base">
                  <a:spcBef>
                    <a:spcPct val="0"/>
                  </a:spcBef>
                  <a:spcAft>
                    <a:spcPct val="0"/>
                  </a:spcAft>
                  <a:defRPr>
                    <a:solidFill>
                      <a:schemeClr val="tx1"/>
                    </a:solidFill>
                    <a:latin typeface="Calibri" panose="020F0502020204030204" charset="0"/>
                    <a:ea typeface="微软雅黑" panose="020B0503020204020204" pitchFamily="34" charset="-122"/>
                  </a:defRPr>
                </a:lvl8pPr>
                <a:lvl9pPr marL="3886200" indent="-228600" fontAlgn="base">
                  <a:spcBef>
                    <a:spcPct val="0"/>
                  </a:spcBef>
                  <a:spcAft>
                    <a:spcPct val="0"/>
                  </a:spcAft>
                  <a:defRPr>
                    <a:solidFill>
                      <a:schemeClr val="tx1"/>
                    </a:solidFill>
                    <a:latin typeface="Calibri" panose="020F0502020204030204" charset="0"/>
                    <a:ea typeface="微软雅黑" panose="020B0503020204020204" pitchFamily="34" charset="-122"/>
                  </a:defRPr>
                </a:lvl9pPr>
              </a:lstStyle>
              <a:p>
                <a:pPr eaLnBrk="1" hangingPunct="1">
                  <a:defRPr/>
                </a:pPr>
                <a:endParaRPr lang="zh-CN" altLang="en-US">
                  <a:solidFill>
                    <a:schemeClr val="accent1">
                      <a:lumMod val="75000"/>
                      <a:lumOff val="25000"/>
                    </a:schemeClr>
                  </a:solidFill>
                </a:endParaRPr>
              </a:p>
            </p:txBody>
          </p:sp>
          <p:sp>
            <p:nvSpPr>
              <p:cNvPr id="50" name="淘宝店chenying0907出品 49"/>
              <p:cNvSpPr/>
              <p:nvPr/>
            </p:nvSpPr>
            <p:spPr>
              <a:xfrm>
                <a:off x="13477170" y="4318421"/>
                <a:ext cx="2172810" cy="2172810"/>
              </a:xfrm>
              <a:prstGeom prst="ellipse">
                <a:avLst/>
              </a:prstGeom>
              <a:gradFill flip="none" rotWithShape="1">
                <a:gsLst>
                  <a:gs pos="0">
                    <a:schemeClr val="bg1"/>
                  </a:gs>
                  <a:gs pos="100000">
                    <a:srgbClr val="B8BBBC"/>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accent1">
                      <a:lumMod val="75000"/>
                      <a:lumOff val="25000"/>
                    </a:schemeClr>
                  </a:solidFill>
                </a:endParaRPr>
              </a:p>
            </p:txBody>
          </p:sp>
        </p:grpSp>
        <p:sp>
          <p:nvSpPr>
            <p:cNvPr id="19476" name="TextBox 76"/>
            <p:cNvSpPr txBox="1">
              <a:spLocks noChangeArrowheads="1"/>
            </p:cNvSpPr>
            <p:nvPr/>
          </p:nvSpPr>
          <p:spPr bwMode="auto">
            <a:xfrm>
              <a:off x="3790353" y="1165389"/>
              <a:ext cx="943935" cy="683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4800">
                  <a:solidFill>
                    <a:schemeClr val="accent1"/>
                  </a:solidFill>
                  <a:latin typeface="方正正大黑简体" charset="0"/>
                  <a:ea typeface="方正正大黑简体" charset="0"/>
                  <a:cs typeface="方正正大黑简体" charset="0"/>
                </a:rPr>
                <a:t>2</a:t>
              </a:r>
              <a:endParaRPr lang="zh-CN" altLang="en-US" sz="4800">
                <a:solidFill>
                  <a:schemeClr val="accent1"/>
                </a:solidFill>
                <a:latin typeface="方正正大黑简体" charset="0"/>
                <a:ea typeface="方正正大黑简体" charset="0"/>
                <a:cs typeface="方正正大黑简体" charset="0"/>
              </a:endParaRPr>
            </a:p>
          </p:txBody>
        </p:sp>
      </p:gr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47"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1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p:tgtEl>
                                          <p:spTgt spid="3"/>
                                        </p:tgtEl>
                                        <p:attrNameLst>
                                          <p:attrName>ppt_x</p:attrName>
                                        </p:attrNameLst>
                                      </p:cBhvr>
                                      <p:tavLst>
                                        <p:tav tm="0">
                                          <p:val>
                                            <p:strVal val="#ppt_x-#ppt_w*1.125000"/>
                                          </p:val>
                                        </p:tav>
                                        <p:tav tm="100000">
                                          <p:val>
                                            <p:strVal val="#ppt_x"/>
                                          </p:val>
                                        </p:tav>
                                      </p:tavLst>
                                    </p:anim>
                                    <p:animEffect transition="in" filter="wipe(right)">
                                      <p:cBhvr>
                                        <p:cTn id="25" dur="500"/>
                                        <p:tgtEl>
                                          <p:spTgt spid="3"/>
                                        </p:tgtEl>
                                      </p:cBhvr>
                                    </p:animEffect>
                                  </p:childTnLst>
                                </p:cTn>
                              </p:par>
                            </p:childTnLst>
                          </p:cTn>
                        </p:par>
                        <p:par>
                          <p:cTn id="26" fill="hold">
                            <p:stCondLst>
                              <p:cond delay="2000"/>
                            </p:stCondLst>
                            <p:childTnLst>
                              <p:par>
                                <p:cTn id="27" presetID="23" presetClass="entr" presetSubtype="528"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par>
                                <p:cTn id="33" presetID="23" presetClass="entr" presetSubtype="528" fill="hold" nodeType="withEffect">
                                  <p:stCondLst>
                                    <p:cond delay="30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 calcmode="lin" valueType="num">
                                      <p:cBhvr>
                                        <p:cTn id="37" dur="500" fill="hold"/>
                                        <p:tgtEl>
                                          <p:spTgt spid="9"/>
                                        </p:tgtEl>
                                        <p:attrNameLst>
                                          <p:attrName>ppt_x</p:attrName>
                                        </p:attrNameLst>
                                      </p:cBhvr>
                                      <p:tavLst>
                                        <p:tav tm="0">
                                          <p:val>
                                            <p:fltVal val="0.5"/>
                                          </p:val>
                                        </p:tav>
                                        <p:tav tm="100000">
                                          <p:val>
                                            <p:strVal val="#ppt_x"/>
                                          </p:val>
                                        </p:tav>
                                      </p:tavLst>
                                    </p:anim>
                                    <p:anim calcmode="lin" valueType="num">
                                      <p:cBhvr>
                                        <p:cTn id="38" dur="500" fill="hold"/>
                                        <p:tgtEl>
                                          <p:spTgt spid="9"/>
                                        </p:tgtEl>
                                        <p:attrNameLst>
                                          <p:attrName>ppt_y</p:attrName>
                                        </p:attrNameLst>
                                      </p:cBhvr>
                                      <p:tavLst>
                                        <p:tav tm="0">
                                          <p:val>
                                            <p:fltVal val="0.5"/>
                                          </p:val>
                                        </p:tav>
                                        <p:tav tm="100000">
                                          <p:val>
                                            <p:strVal val="#ppt_y"/>
                                          </p:val>
                                        </p:tav>
                                      </p:tavLst>
                                    </p:anim>
                                  </p:childTnLst>
                                </p:cTn>
                              </p:par>
                              <p:par>
                                <p:cTn id="39" presetID="23" presetClass="entr" presetSubtype="528" fill="hold" nodeType="withEffect">
                                  <p:stCondLst>
                                    <p:cond delay="70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 calcmode="lin" valueType="num">
                                      <p:cBhvr>
                                        <p:cTn id="43" dur="500" fill="hold"/>
                                        <p:tgtEl>
                                          <p:spTgt spid="12"/>
                                        </p:tgtEl>
                                        <p:attrNameLst>
                                          <p:attrName>ppt_x</p:attrName>
                                        </p:attrNameLst>
                                      </p:cBhvr>
                                      <p:tavLst>
                                        <p:tav tm="0">
                                          <p:val>
                                            <p:fltVal val="0.5"/>
                                          </p:val>
                                        </p:tav>
                                        <p:tav tm="100000">
                                          <p:val>
                                            <p:strVal val="#ppt_x"/>
                                          </p:val>
                                        </p:tav>
                                      </p:tavLst>
                                    </p:anim>
                                    <p:anim calcmode="lin" valueType="num">
                                      <p:cBhvr>
                                        <p:cTn id="44" dur="500" fill="hold"/>
                                        <p:tgtEl>
                                          <p:spTgt spid="12"/>
                                        </p:tgtEl>
                                        <p:attrNameLst>
                                          <p:attrName>ppt_y</p:attrName>
                                        </p:attrNameLst>
                                      </p:cBhvr>
                                      <p:tavLst>
                                        <p:tav tm="0">
                                          <p:val>
                                            <p:fltVal val="0.5"/>
                                          </p:val>
                                        </p:tav>
                                        <p:tav tm="100000">
                                          <p:val>
                                            <p:strVal val="#ppt_y"/>
                                          </p:val>
                                        </p:tav>
                                      </p:tavLst>
                                    </p:anim>
                                  </p:childTnLst>
                                </p:cTn>
                              </p:par>
                              <p:par>
                                <p:cTn id="45" presetID="23" presetClass="entr" presetSubtype="528" fill="hold" nodeType="withEffect">
                                  <p:stCondLst>
                                    <p:cond delay="30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 calcmode="lin" valueType="num">
                                      <p:cBhvr>
                                        <p:cTn id="49" dur="500" fill="hold"/>
                                        <p:tgtEl>
                                          <p:spTgt spid="15"/>
                                        </p:tgtEl>
                                        <p:attrNameLst>
                                          <p:attrName>ppt_x</p:attrName>
                                        </p:attrNameLst>
                                      </p:cBhvr>
                                      <p:tavLst>
                                        <p:tav tm="0">
                                          <p:val>
                                            <p:fltVal val="0.5"/>
                                          </p:val>
                                        </p:tav>
                                        <p:tav tm="100000">
                                          <p:val>
                                            <p:strVal val="#ppt_x"/>
                                          </p:val>
                                        </p:tav>
                                      </p:tavLst>
                                    </p:anim>
                                    <p:anim calcmode="lin" valueType="num">
                                      <p:cBhvr>
                                        <p:cTn id="50" dur="500" fill="hold"/>
                                        <p:tgtEl>
                                          <p:spTgt spid="15"/>
                                        </p:tgtEl>
                                        <p:attrNameLst>
                                          <p:attrName>ppt_y</p:attrName>
                                        </p:attrNameLst>
                                      </p:cBhvr>
                                      <p:tavLst>
                                        <p:tav tm="0">
                                          <p:val>
                                            <p:fltVal val="0.5"/>
                                          </p:val>
                                        </p:tav>
                                        <p:tav tm="100000">
                                          <p:val>
                                            <p:strVal val="#ppt_y"/>
                                          </p:val>
                                        </p:tav>
                                      </p:tavLst>
                                    </p:anim>
                                  </p:childTnLst>
                                </p:cTn>
                              </p:par>
                              <p:par>
                                <p:cTn id="51" presetID="23" presetClass="entr" presetSubtype="528" fill="hold" nodeType="withEffect">
                                  <p:stCondLst>
                                    <p:cond delay="100"/>
                                  </p:stCondLst>
                                  <p:childTnLst>
                                    <p:set>
                                      <p:cBhvr>
                                        <p:cTn id="52" dur="1" fill="hold">
                                          <p:stCondLst>
                                            <p:cond delay="0"/>
                                          </p:stCondLst>
                                        </p:cTn>
                                        <p:tgtEl>
                                          <p:spTgt spid="18"/>
                                        </p:tgtEl>
                                        <p:attrNameLst>
                                          <p:attrName>style.visibility</p:attrName>
                                        </p:attrNameLst>
                                      </p:cBhvr>
                                      <p:to>
                                        <p:strVal val="visible"/>
                                      </p:to>
                                    </p:set>
                                    <p:anim calcmode="lin" valueType="num">
                                      <p:cBhvr>
                                        <p:cTn id="53" dur="500" fill="hold"/>
                                        <p:tgtEl>
                                          <p:spTgt spid="18"/>
                                        </p:tgtEl>
                                        <p:attrNameLst>
                                          <p:attrName>ppt_w</p:attrName>
                                        </p:attrNameLst>
                                      </p:cBhvr>
                                      <p:tavLst>
                                        <p:tav tm="0">
                                          <p:val>
                                            <p:fltVal val="0"/>
                                          </p:val>
                                        </p:tav>
                                        <p:tav tm="100000">
                                          <p:val>
                                            <p:strVal val="#ppt_w"/>
                                          </p:val>
                                        </p:tav>
                                      </p:tavLst>
                                    </p:anim>
                                    <p:anim calcmode="lin" valueType="num">
                                      <p:cBhvr>
                                        <p:cTn id="54" dur="500" fill="hold"/>
                                        <p:tgtEl>
                                          <p:spTgt spid="18"/>
                                        </p:tgtEl>
                                        <p:attrNameLst>
                                          <p:attrName>ppt_h</p:attrName>
                                        </p:attrNameLst>
                                      </p:cBhvr>
                                      <p:tavLst>
                                        <p:tav tm="0">
                                          <p:val>
                                            <p:fltVal val="0"/>
                                          </p:val>
                                        </p:tav>
                                        <p:tav tm="100000">
                                          <p:val>
                                            <p:strVal val="#ppt_h"/>
                                          </p:val>
                                        </p:tav>
                                      </p:tavLst>
                                    </p:anim>
                                    <p:anim calcmode="lin" valueType="num">
                                      <p:cBhvr>
                                        <p:cTn id="55" dur="500" fill="hold"/>
                                        <p:tgtEl>
                                          <p:spTgt spid="18"/>
                                        </p:tgtEl>
                                        <p:attrNameLst>
                                          <p:attrName>ppt_x</p:attrName>
                                        </p:attrNameLst>
                                      </p:cBhvr>
                                      <p:tavLst>
                                        <p:tav tm="0">
                                          <p:val>
                                            <p:fltVal val="0.5"/>
                                          </p:val>
                                        </p:tav>
                                        <p:tav tm="100000">
                                          <p:val>
                                            <p:strVal val="#ppt_x"/>
                                          </p:val>
                                        </p:tav>
                                      </p:tavLst>
                                    </p:anim>
                                    <p:anim calcmode="lin" valueType="num">
                                      <p:cBhvr>
                                        <p:cTn id="56" dur="500" fill="hold"/>
                                        <p:tgtEl>
                                          <p:spTgt spid="18"/>
                                        </p:tgtEl>
                                        <p:attrNameLst>
                                          <p:attrName>ppt_y</p:attrName>
                                        </p:attrNameLst>
                                      </p:cBhvr>
                                      <p:tavLst>
                                        <p:tav tm="0">
                                          <p:val>
                                            <p:fltVal val="0.5"/>
                                          </p:val>
                                        </p:tav>
                                        <p:tav tm="100000">
                                          <p:val>
                                            <p:strVal val="#ppt_y"/>
                                          </p:val>
                                        </p:tav>
                                      </p:tavLst>
                                    </p:anim>
                                  </p:childTnLst>
                                </p:cTn>
                              </p:par>
                              <p:par>
                                <p:cTn id="57" presetID="23" presetClass="entr" presetSubtype="528" fill="hold" nodeType="withEffect">
                                  <p:stCondLst>
                                    <p:cond delay="600"/>
                                  </p:stCondLst>
                                  <p:childTnLst>
                                    <p:set>
                                      <p:cBhvr>
                                        <p:cTn id="58" dur="1" fill="hold">
                                          <p:stCondLst>
                                            <p:cond delay="0"/>
                                          </p:stCondLst>
                                        </p:cTn>
                                        <p:tgtEl>
                                          <p:spTgt spid="21"/>
                                        </p:tgtEl>
                                        <p:attrNameLst>
                                          <p:attrName>style.visibility</p:attrName>
                                        </p:attrNameLst>
                                      </p:cBhvr>
                                      <p:to>
                                        <p:strVal val="visible"/>
                                      </p:to>
                                    </p:set>
                                    <p:anim calcmode="lin" valueType="num">
                                      <p:cBhvr>
                                        <p:cTn id="59" dur="500" fill="hold"/>
                                        <p:tgtEl>
                                          <p:spTgt spid="21"/>
                                        </p:tgtEl>
                                        <p:attrNameLst>
                                          <p:attrName>ppt_w</p:attrName>
                                        </p:attrNameLst>
                                      </p:cBhvr>
                                      <p:tavLst>
                                        <p:tav tm="0">
                                          <p:val>
                                            <p:fltVal val="0"/>
                                          </p:val>
                                        </p:tav>
                                        <p:tav tm="100000">
                                          <p:val>
                                            <p:strVal val="#ppt_w"/>
                                          </p:val>
                                        </p:tav>
                                      </p:tavLst>
                                    </p:anim>
                                    <p:anim calcmode="lin" valueType="num">
                                      <p:cBhvr>
                                        <p:cTn id="60" dur="500" fill="hold"/>
                                        <p:tgtEl>
                                          <p:spTgt spid="21"/>
                                        </p:tgtEl>
                                        <p:attrNameLst>
                                          <p:attrName>ppt_h</p:attrName>
                                        </p:attrNameLst>
                                      </p:cBhvr>
                                      <p:tavLst>
                                        <p:tav tm="0">
                                          <p:val>
                                            <p:fltVal val="0"/>
                                          </p:val>
                                        </p:tav>
                                        <p:tav tm="100000">
                                          <p:val>
                                            <p:strVal val="#ppt_h"/>
                                          </p:val>
                                        </p:tav>
                                      </p:tavLst>
                                    </p:anim>
                                    <p:anim calcmode="lin" valueType="num">
                                      <p:cBhvr>
                                        <p:cTn id="61" dur="500" fill="hold"/>
                                        <p:tgtEl>
                                          <p:spTgt spid="21"/>
                                        </p:tgtEl>
                                        <p:attrNameLst>
                                          <p:attrName>ppt_x</p:attrName>
                                        </p:attrNameLst>
                                      </p:cBhvr>
                                      <p:tavLst>
                                        <p:tav tm="0">
                                          <p:val>
                                            <p:fltVal val="0.5"/>
                                          </p:val>
                                        </p:tav>
                                        <p:tav tm="100000">
                                          <p:val>
                                            <p:strVal val="#ppt_x"/>
                                          </p:val>
                                        </p:tav>
                                      </p:tavLst>
                                    </p:anim>
                                    <p:anim calcmode="lin" valueType="num">
                                      <p:cBhvr>
                                        <p:cTn id="62" dur="500" fill="hold"/>
                                        <p:tgtEl>
                                          <p:spTgt spid="21"/>
                                        </p:tgtEl>
                                        <p:attrNameLst>
                                          <p:attrName>ppt_y</p:attrName>
                                        </p:attrNameLst>
                                      </p:cBhvr>
                                      <p:tavLst>
                                        <p:tav tm="0">
                                          <p:val>
                                            <p:fltVal val="0.5"/>
                                          </p:val>
                                        </p:tav>
                                        <p:tav tm="100000">
                                          <p:val>
                                            <p:strVal val="#ppt_y"/>
                                          </p:val>
                                        </p:tav>
                                      </p:tavLst>
                                    </p:anim>
                                  </p:childTnLst>
                                </p:cTn>
                              </p:par>
                              <p:par>
                                <p:cTn id="63" presetID="23" presetClass="entr" presetSubtype="528" fill="hold" nodeType="withEffect">
                                  <p:stCondLst>
                                    <p:cond delay="30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0" fill="hold"/>
                                        <p:tgtEl>
                                          <p:spTgt spid="24"/>
                                        </p:tgtEl>
                                        <p:attrNameLst>
                                          <p:attrName>ppt_w</p:attrName>
                                        </p:attrNameLst>
                                      </p:cBhvr>
                                      <p:tavLst>
                                        <p:tav tm="0">
                                          <p:val>
                                            <p:fltVal val="0"/>
                                          </p:val>
                                        </p:tav>
                                        <p:tav tm="100000">
                                          <p:val>
                                            <p:strVal val="#ppt_w"/>
                                          </p:val>
                                        </p:tav>
                                      </p:tavLst>
                                    </p:anim>
                                    <p:anim calcmode="lin" valueType="num">
                                      <p:cBhvr>
                                        <p:cTn id="66" dur="500" fill="hold"/>
                                        <p:tgtEl>
                                          <p:spTgt spid="24"/>
                                        </p:tgtEl>
                                        <p:attrNameLst>
                                          <p:attrName>ppt_h</p:attrName>
                                        </p:attrNameLst>
                                      </p:cBhvr>
                                      <p:tavLst>
                                        <p:tav tm="0">
                                          <p:val>
                                            <p:fltVal val="0"/>
                                          </p:val>
                                        </p:tav>
                                        <p:tav tm="100000">
                                          <p:val>
                                            <p:strVal val="#ppt_h"/>
                                          </p:val>
                                        </p:tav>
                                      </p:tavLst>
                                    </p:anim>
                                    <p:anim calcmode="lin" valueType="num">
                                      <p:cBhvr>
                                        <p:cTn id="67" dur="500" fill="hold"/>
                                        <p:tgtEl>
                                          <p:spTgt spid="24"/>
                                        </p:tgtEl>
                                        <p:attrNameLst>
                                          <p:attrName>ppt_x</p:attrName>
                                        </p:attrNameLst>
                                      </p:cBhvr>
                                      <p:tavLst>
                                        <p:tav tm="0">
                                          <p:val>
                                            <p:fltVal val="0.5"/>
                                          </p:val>
                                        </p:tav>
                                        <p:tav tm="100000">
                                          <p:val>
                                            <p:strVal val="#ppt_x"/>
                                          </p:val>
                                        </p:tav>
                                      </p:tavLst>
                                    </p:anim>
                                    <p:anim calcmode="lin" valueType="num">
                                      <p:cBhvr>
                                        <p:cTn id="68" dur="500" fill="hold"/>
                                        <p:tgtEl>
                                          <p:spTgt spid="24"/>
                                        </p:tgtEl>
                                        <p:attrNameLst>
                                          <p:attrName>ppt_y</p:attrName>
                                        </p:attrNameLst>
                                      </p:cBhvr>
                                      <p:tavLst>
                                        <p:tav tm="0">
                                          <p:val>
                                            <p:fltVal val="0.5"/>
                                          </p:val>
                                        </p:tav>
                                        <p:tav tm="100000">
                                          <p:val>
                                            <p:strVal val="#ppt_y"/>
                                          </p:val>
                                        </p:tav>
                                      </p:tavLst>
                                    </p:anim>
                                  </p:childTnLst>
                                </p:cTn>
                              </p:par>
                              <p:par>
                                <p:cTn id="69" presetID="23" presetClass="entr" presetSubtype="528" fill="hold" nodeType="withEffect">
                                  <p:stCondLst>
                                    <p:cond delay="300"/>
                                  </p:stCondLst>
                                  <p:childTnLst>
                                    <p:set>
                                      <p:cBhvr>
                                        <p:cTn id="70" dur="1" fill="hold">
                                          <p:stCondLst>
                                            <p:cond delay="0"/>
                                          </p:stCondLst>
                                        </p:cTn>
                                        <p:tgtEl>
                                          <p:spTgt spid="27"/>
                                        </p:tgtEl>
                                        <p:attrNameLst>
                                          <p:attrName>style.visibility</p:attrName>
                                        </p:attrNameLst>
                                      </p:cBhvr>
                                      <p:to>
                                        <p:strVal val="visible"/>
                                      </p:to>
                                    </p:set>
                                    <p:anim calcmode="lin" valueType="num">
                                      <p:cBhvr>
                                        <p:cTn id="71" dur="500" fill="hold"/>
                                        <p:tgtEl>
                                          <p:spTgt spid="27"/>
                                        </p:tgtEl>
                                        <p:attrNameLst>
                                          <p:attrName>ppt_w</p:attrName>
                                        </p:attrNameLst>
                                      </p:cBhvr>
                                      <p:tavLst>
                                        <p:tav tm="0">
                                          <p:val>
                                            <p:fltVal val="0"/>
                                          </p:val>
                                        </p:tav>
                                        <p:tav tm="100000">
                                          <p:val>
                                            <p:strVal val="#ppt_w"/>
                                          </p:val>
                                        </p:tav>
                                      </p:tavLst>
                                    </p:anim>
                                    <p:anim calcmode="lin" valueType="num">
                                      <p:cBhvr>
                                        <p:cTn id="72" dur="500" fill="hold"/>
                                        <p:tgtEl>
                                          <p:spTgt spid="27"/>
                                        </p:tgtEl>
                                        <p:attrNameLst>
                                          <p:attrName>ppt_h</p:attrName>
                                        </p:attrNameLst>
                                      </p:cBhvr>
                                      <p:tavLst>
                                        <p:tav tm="0">
                                          <p:val>
                                            <p:fltVal val="0"/>
                                          </p:val>
                                        </p:tav>
                                        <p:tav tm="100000">
                                          <p:val>
                                            <p:strVal val="#ppt_h"/>
                                          </p:val>
                                        </p:tav>
                                      </p:tavLst>
                                    </p:anim>
                                    <p:anim calcmode="lin" valueType="num">
                                      <p:cBhvr>
                                        <p:cTn id="73" dur="500" fill="hold"/>
                                        <p:tgtEl>
                                          <p:spTgt spid="27"/>
                                        </p:tgtEl>
                                        <p:attrNameLst>
                                          <p:attrName>ppt_x</p:attrName>
                                        </p:attrNameLst>
                                      </p:cBhvr>
                                      <p:tavLst>
                                        <p:tav tm="0">
                                          <p:val>
                                            <p:fltVal val="0.5"/>
                                          </p:val>
                                        </p:tav>
                                        <p:tav tm="100000">
                                          <p:val>
                                            <p:strVal val="#ppt_x"/>
                                          </p:val>
                                        </p:tav>
                                      </p:tavLst>
                                    </p:anim>
                                    <p:anim calcmode="lin" valueType="num">
                                      <p:cBhvr>
                                        <p:cTn id="74" dur="500" fill="hold"/>
                                        <p:tgtEl>
                                          <p:spTgt spid="27"/>
                                        </p:tgtEl>
                                        <p:attrNameLst>
                                          <p:attrName>ppt_y</p:attrName>
                                        </p:attrNameLst>
                                      </p:cBhvr>
                                      <p:tavLst>
                                        <p:tav tm="0">
                                          <p:val>
                                            <p:fltVal val="0.5"/>
                                          </p:val>
                                        </p:tav>
                                        <p:tav tm="100000">
                                          <p:val>
                                            <p:strVal val="#ppt_y"/>
                                          </p:val>
                                        </p:tav>
                                      </p:tavLst>
                                    </p:anim>
                                  </p:childTnLst>
                                </p:cTn>
                              </p:par>
                              <p:par>
                                <p:cTn id="75" presetID="23" presetClass="entr" presetSubtype="528" fill="hold" nodeType="withEffect">
                                  <p:stCondLst>
                                    <p:cond delay="600"/>
                                  </p:stCondLst>
                                  <p:childTnLst>
                                    <p:set>
                                      <p:cBhvr>
                                        <p:cTn id="76" dur="1" fill="hold">
                                          <p:stCondLst>
                                            <p:cond delay="0"/>
                                          </p:stCondLst>
                                        </p:cTn>
                                        <p:tgtEl>
                                          <p:spTgt spid="30"/>
                                        </p:tgtEl>
                                        <p:attrNameLst>
                                          <p:attrName>style.visibility</p:attrName>
                                        </p:attrNameLst>
                                      </p:cBhvr>
                                      <p:to>
                                        <p:strVal val="visible"/>
                                      </p:to>
                                    </p:set>
                                    <p:anim calcmode="lin" valueType="num">
                                      <p:cBhvr>
                                        <p:cTn id="77" dur="500" fill="hold"/>
                                        <p:tgtEl>
                                          <p:spTgt spid="30"/>
                                        </p:tgtEl>
                                        <p:attrNameLst>
                                          <p:attrName>ppt_w</p:attrName>
                                        </p:attrNameLst>
                                      </p:cBhvr>
                                      <p:tavLst>
                                        <p:tav tm="0">
                                          <p:val>
                                            <p:fltVal val="0"/>
                                          </p:val>
                                        </p:tav>
                                        <p:tav tm="100000">
                                          <p:val>
                                            <p:strVal val="#ppt_w"/>
                                          </p:val>
                                        </p:tav>
                                      </p:tavLst>
                                    </p:anim>
                                    <p:anim calcmode="lin" valueType="num">
                                      <p:cBhvr>
                                        <p:cTn id="78" dur="500" fill="hold"/>
                                        <p:tgtEl>
                                          <p:spTgt spid="30"/>
                                        </p:tgtEl>
                                        <p:attrNameLst>
                                          <p:attrName>ppt_h</p:attrName>
                                        </p:attrNameLst>
                                      </p:cBhvr>
                                      <p:tavLst>
                                        <p:tav tm="0">
                                          <p:val>
                                            <p:fltVal val="0"/>
                                          </p:val>
                                        </p:tav>
                                        <p:tav tm="100000">
                                          <p:val>
                                            <p:strVal val="#ppt_h"/>
                                          </p:val>
                                        </p:tav>
                                      </p:tavLst>
                                    </p:anim>
                                    <p:anim calcmode="lin" valueType="num">
                                      <p:cBhvr>
                                        <p:cTn id="79" dur="500" fill="hold"/>
                                        <p:tgtEl>
                                          <p:spTgt spid="30"/>
                                        </p:tgtEl>
                                        <p:attrNameLst>
                                          <p:attrName>ppt_x</p:attrName>
                                        </p:attrNameLst>
                                      </p:cBhvr>
                                      <p:tavLst>
                                        <p:tav tm="0">
                                          <p:val>
                                            <p:fltVal val="0.5"/>
                                          </p:val>
                                        </p:tav>
                                        <p:tav tm="100000">
                                          <p:val>
                                            <p:strVal val="#ppt_x"/>
                                          </p:val>
                                        </p:tav>
                                      </p:tavLst>
                                    </p:anim>
                                    <p:anim calcmode="lin" valueType="num">
                                      <p:cBhvr>
                                        <p:cTn id="80" dur="500" fill="hold"/>
                                        <p:tgtEl>
                                          <p:spTgt spid="30"/>
                                        </p:tgtEl>
                                        <p:attrNameLst>
                                          <p:attrName>ppt_y</p:attrName>
                                        </p:attrNameLst>
                                      </p:cBhvr>
                                      <p:tavLst>
                                        <p:tav tm="0">
                                          <p:val>
                                            <p:fltVal val="0.5"/>
                                          </p:val>
                                        </p:tav>
                                        <p:tav tm="100000">
                                          <p:val>
                                            <p:strVal val="#ppt_y"/>
                                          </p:val>
                                        </p:tav>
                                      </p:tavLst>
                                    </p:anim>
                                  </p:childTnLst>
                                </p:cTn>
                              </p:par>
                              <p:par>
                                <p:cTn id="81" presetID="23" presetClass="entr" presetSubtype="528" fill="hold" nodeType="withEffect">
                                  <p:stCondLst>
                                    <p:cond delay="600"/>
                                  </p:stCondLst>
                                  <p:childTnLst>
                                    <p:set>
                                      <p:cBhvr>
                                        <p:cTn id="82" dur="1" fill="hold">
                                          <p:stCondLst>
                                            <p:cond delay="0"/>
                                          </p:stCondLst>
                                        </p:cTn>
                                        <p:tgtEl>
                                          <p:spTgt spid="33"/>
                                        </p:tgtEl>
                                        <p:attrNameLst>
                                          <p:attrName>style.visibility</p:attrName>
                                        </p:attrNameLst>
                                      </p:cBhvr>
                                      <p:to>
                                        <p:strVal val="visible"/>
                                      </p:to>
                                    </p:set>
                                    <p:anim calcmode="lin" valueType="num">
                                      <p:cBhvr>
                                        <p:cTn id="83" dur="500" fill="hold"/>
                                        <p:tgtEl>
                                          <p:spTgt spid="33"/>
                                        </p:tgtEl>
                                        <p:attrNameLst>
                                          <p:attrName>ppt_w</p:attrName>
                                        </p:attrNameLst>
                                      </p:cBhvr>
                                      <p:tavLst>
                                        <p:tav tm="0">
                                          <p:val>
                                            <p:fltVal val="0"/>
                                          </p:val>
                                        </p:tav>
                                        <p:tav tm="100000">
                                          <p:val>
                                            <p:strVal val="#ppt_w"/>
                                          </p:val>
                                        </p:tav>
                                      </p:tavLst>
                                    </p:anim>
                                    <p:anim calcmode="lin" valueType="num">
                                      <p:cBhvr>
                                        <p:cTn id="84" dur="500" fill="hold"/>
                                        <p:tgtEl>
                                          <p:spTgt spid="33"/>
                                        </p:tgtEl>
                                        <p:attrNameLst>
                                          <p:attrName>ppt_h</p:attrName>
                                        </p:attrNameLst>
                                      </p:cBhvr>
                                      <p:tavLst>
                                        <p:tav tm="0">
                                          <p:val>
                                            <p:fltVal val="0"/>
                                          </p:val>
                                        </p:tav>
                                        <p:tav tm="100000">
                                          <p:val>
                                            <p:strVal val="#ppt_h"/>
                                          </p:val>
                                        </p:tav>
                                      </p:tavLst>
                                    </p:anim>
                                    <p:anim calcmode="lin" valueType="num">
                                      <p:cBhvr>
                                        <p:cTn id="85" dur="500" fill="hold"/>
                                        <p:tgtEl>
                                          <p:spTgt spid="33"/>
                                        </p:tgtEl>
                                        <p:attrNameLst>
                                          <p:attrName>ppt_x</p:attrName>
                                        </p:attrNameLst>
                                      </p:cBhvr>
                                      <p:tavLst>
                                        <p:tav tm="0">
                                          <p:val>
                                            <p:fltVal val="0.5"/>
                                          </p:val>
                                        </p:tav>
                                        <p:tav tm="100000">
                                          <p:val>
                                            <p:strVal val="#ppt_x"/>
                                          </p:val>
                                        </p:tav>
                                      </p:tavLst>
                                    </p:anim>
                                    <p:anim calcmode="lin" valueType="num">
                                      <p:cBhvr>
                                        <p:cTn id="86" dur="500" fill="hold"/>
                                        <p:tgtEl>
                                          <p:spTgt spid="33"/>
                                        </p:tgtEl>
                                        <p:attrNameLst>
                                          <p:attrName>ppt_y</p:attrName>
                                        </p:attrNameLst>
                                      </p:cBhvr>
                                      <p:tavLst>
                                        <p:tav tm="0">
                                          <p:val>
                                            <p:fltVal val="0.5"/>
                                          </p:val>
                                        </p:tav>
                                        <p:tav tm="100000">
                                          <p:val>
                                            <p:strVal val="#ppt_y"/>
                                          </p:val>
                                        </p:tav>
                                      </p:tavLst>
                                    </p:anim>
                                  </p:childTnLst>
                                </p:cTn>
                              </p:par>
                              <p:par>
                                <p:cTn id="87" presetID="23" presetClass="entr" presetSubtype="528" fill="hold" nodeType="withEffect">
                                  <p:stCondLst>
                                    <p:cond delay="300"/>
                                  </p:stCondLst>
                                  <p:childTnLst>
                                    <p:set>
                                      <p:cBhvr>
                                        <p:cTn id="88" dur="1" fill="hold">
                                          <p:stCondLst>
                                            <p:cond delay="0"/>
                                          </p:stCondLst>
                                        </p:cTn>
                                        <p:tgtEl>
                                          <p:spTgt spid="36"/>
                                        </p:tgtEl>
                                        <p:attrNameLst>
                                          <p:attrName>style.visibility</p:attrName>
                                        </p:attrNameLst>
                                      </p:cBhvr>
                                      <p:to>
                                        <p:strVal val="visible"/>
                                      </p:to>
                                    </p:set>
                                    <p:anim calcmode="lin" valueType="num">
                                      <p:cBhvr>
                                        <p:cTn id="89" dur="500" fill="hold"/>
                                        <p:tgtEl>
                                          <p:spTgt spid="36"/>
                                        </p:tgtEl>
                                        <p:attrNameLst>
                                          <p:attrName>ppt_w</p:attrName>
                                        </p:attrNameLst>
                                      </p:cBhvr>
                                      <p:tavLst>
                                        <p:tav tm="0">
                                          <p:val>
                                            <p:fltVal val="0"/>
                                          </p:val>
                                        </p:tav>
                                        <p:tav tm="100000">
                                          <p:val>
                                            <p:strVal val="#ppt_w"/>
                                          </p:val>
                                        </p:tav>
                                      </p:tavLst>
                                    </p:anim>
                                    <p:anim calcmode="lin" valueType="num">
                                      <p:cBhvr>
                                        <p:cTn id="90" dur="500" fill="hold"/>
                                        <p:tgtEl>
                                          <p:spTgt spid="36"/>
                                        </p:tgtEl>
                                        <p:attrNameLst>
                                          <p:attrName>ppt_h</p:attrName>
                                        </p:attrNameLst>
                                      </p:cBhvr>
                                      <p:tavLst>
                                        <p:tav tm="0">
                                          <p:val>
                                            <p:fltVal val="0"/>
                                          </p:val>
                                        </p:tav>
                                        <p:tav tm="100000">
                                          <p:val>
                                            <p:strVal val="#ppt_h"/>
                                          </p:val>
                                        </p:tav>
                                      </p:tavLst>
                                    </p:anim>
                                    <p:anim calcmode="lin" valueType="num">
                                      <p:cBhvr>
                                        <p:cTn id="91" dur="500" fill="hold"/>
                                        <p:tgtEl>
                                          <p:spTgt spid="36"/>
                                        </p:tgtEl>
                                        <p:attrNameLst>
                                          <p:attrName>ppt_x</p:attrName>
                                        </p:attrNameLst>
                                      </p:cBhvr>
                                      <p:tavLst>
                                        <p:tav tm="0">
                                          <p:val>
                                            <p:fltVal val="0.5"/>
                                          </p:val>
                                        </p:tav>
                                        <p:tav tm="100000">
                                          <p:val>
                                            <p:strVal val="#ppt_x"/>
                                          </p:val>
                                        </p:tav>
                                      </p:tavLst>
                                    </p:anim>
                                    <p:anim calcmode="lin" valueType="num">
                                      <p:cBhvr>
                                        <p:cTn id="92" dur="500" fill="hold"/>
                                        <p:tgtEl>
                                          <p:spTgt spid="36"/>
                                        </p:tgtEl>
                                        <p:attrNameLst>
                                          <p:attrName>ppt_y</p:attrName>
                                        </p:attrNameLst>
                                      </p:cBhvr>
                                      <p:tavLst>
                                        <p:tav tm="0">
                                          <p:val>
                                            <p:fltVal val="0.5"/>
                                          </p:val>
                                        </p:tav>
                                        <p:tav tm="100000">
                                          <p:val>
                                            <p:strVal val="#ppt_y"/>
                                          </p:val>
                                        </p:tav>
                                      </p:tavLst>
                                    </p:anim>
                                  </p:childTnLst>
                                </p:cTn>
                              </p:par>
                              <p:par>
                                <p:cTn id="93" presetID="23" presetClass="entr" presetSubtype="528" fill="hold" nodeType="withEffect">
                                  <p:stCondLst>
                                    <p:cond delay="600"/>
                                  </p:stCondLst>
                                  <p:childTnLst>
                                    <p:set>
                                      <p:cBhvr>
                                        <p:cTn id="94" dur="1" fill="hold">
                                          <p:stCondLst>
                                            <p:cond delay="0"/>
                                          </p:stCondLst>
                                        </p:cTn>
                                        <p:tgtEl>
                                          <p:spTgt spid="39"/>
                                        </p:tgtEl>
                                        <p:attrNameLst>
                                          <p:attrName>style.visibility</p:attrName>
                                        </p:attrNameLst>
                                      </p:cBhvr>
                                      <p:to>
                                        <p:strVal val="visible"/>
                                      </p:to>
                                    </p:set>
                                    <p:anim calcmode="lin" valueType="num">
                                      <p:cBhvr>
                                        <p:cTn id="95" dur="500" fill="hold"/>
                                        <p:tgtEl>
                                          <p:spTgt spid="39"/>
                                        </p:tgtEl>
                                        <p:attrNameLst>
                                          <p:attrName>ppt_w</p:attrName>
                                        </p:attrNameLst>
                                      </p:cBhvr>
                                      <p:tavLst>
                                        <p:tav tm="0">
                                          <p:val>
                                            <p:fltVal val="0"/>
                                          </p:val>
                                        </p:tav>
                                        <p:tav tm="100000">
                                          <p:val>
                                            <p:strVal val="#ppt_w"/>
                                          </p:val>
                                        </p:tav>
                                      </p:tavLst>
                                    </p:anim>
                                    <p:anim calcmode="lin" valueType="num">
                                      <p:cBhvr>
                                        <p:cTn id="96" dur="500" fill="hold"/>
                                        <p:tgtEl>
                                          <p:spTgt spid="39"/>
                                        </p:tgtEl>
                                        <p:attrNameLst>
                                          <p:attrName>ppt_h</p:attrName>
                                        </p:attrNameLst>
                                      </p:cBhvr>
                                      <p:tavLst>
                                        <p:tav tm="0">
                                          <p:val>
                                            <p:fltVal val="0"/>
                                          </p:val>
                                        </p:tav>
                                        <p:tav tm="100000">
                                          <p:val>
                                            <p:strVal val="#ppt_h"/>
                                          </p:val>
                                        </p:tav>
                                      </p:tavLst>
                                    </p:anim>
                                    <p:anim calcmode="lin" valueType="num">
                                      <p:cBhvr>
                                        <p:cTn id="97" dur="500" fill="hold"/>
                                        <p:tgtEl>
                                          <p:spTgt spid="39"/>
                                        </p:tgtEl>
                                        <p:attrNameLst>
                                          <p:attrName>ppt_x</p:attrName>
                                        </p:attrNameLst>
                                      </p:cBhvr>
                                      <p:tavLst>
                                        <p:tav tm="0">
                                          <p:val>
                                            <p:fltVal val="0.5"/>
                                          </p:val>
                                        </p:tav>
                                        <p:tav tm="100000">
                                          <p:val>
                                            <p:strVal val="#ppt_x"/>
                                          </p:val>
                                        </p:tav>
                                      </p:tavLst>
                                    </p:anim>
                                    <p:anim calcmode="lin" valueType="num">
                                      <p:cBhvr>
                                        <p:cTn id="98" dur="500" fill="hold"/>
                                        <p:tgtEl>
                                          <p:spTgt spid="39"/>
                                        </p:tgtEl>
                                        <p:attrNameLst>
                                          <p:attrName>ppt_y</p:attrName>
                                        </p:attrNameLst>
                                      </p:cBhvr>
                                      <p:tavLst>
                                        <p:tav tm="0">
                                          <p:val>
                                            <p:fltVal val="0.5"/>
                                          </p:val>
                                        </p:tav>
                                        <p:tav tm="100000">
                                          <p:val>
                                            <p:strVal val="#ppt_y"/>
                                          </p:val>
                                        </p:tav>
                                      </p:tavLst>
                                    </p:anim>
                                  </p:childTnLst>
                                </p:cTn>
                              </p:par>
                              <p:par>
                                <p:cTn id="99" presetID="23" presetClass="entr" presetSubtype="528" fill="hold" nodeType="withEffect">
                                  <p:stCondLst>
                                    <p:cond delay="600"/>
                                  </p:stCondLst>
                                  <p:childTnLst>
                                    <p:set>
                                      <p:cBhvr>
                                        <p:cTn id="100" dur="1" fill="hold">
                                          <p:stCondLst>
                                            <p:cond delay="0"/>
                                          </p:stCondLst>
                                        </p:cTn>
                                        <p:tgtEl>
                                          <p:spTgt spid="42"/>
                                        </p:tgtEl>
                                        <p:attrNameLst>
                                          <p:attrName>style.visibility</p:attrName>
                                        </p:attrNameLst>
                                      </p:cBhvr>
                                      <p:to>
                                        <p:strVal val="visible"/>
                                      </p:to>
                                    </p:set>
                                    <p:anim calcmode="lin" valueType="num">
                                      <p:cBhvr>
                                        <p:cTn id="101" dur="500" fill="hold"/>
                                        <p:tgtEl>
                                          <p:spTgt spid="42"/>
                                        </p:tgtEl>
                                        <p:attrNameLst>
                                          <p:attrName>ppt_w</p:attrName>
                                        </p:attrNameLst>
                                      </p:cBhvr>
                                      <p:tavLst>
                                        <p:tav tm="0">
                                          <p:val>
                                            <p:fltVal val="0"/>
                                          </p:val>
                                        </p:tav>
                                        <p:tav tm="100000">
                                          <p:val>
                                            <p:strVal val="#ppt_w"/>
                                          </p:val>
                                        </p:tav>
                                      </p:tavLst>
                                    </p:anim>
                                    <p:anim calcmode="lin" valueType="num">
                                      <p:cBhvr>
                                        <p:cTn id="102" dur="500" fill="hold"/>
                                        <p:tgtEl>
                                          <p:spTgt spid="42"/>
                                        </p:tgtEl>
                                        <p:attrNameLst>
                                          <p:attrName>ppt_h</p:attrName>
                                        </p:attrNameLst>
                                      </p:cBhvr>
                                      <p:tavLst>
                                        <p:tav tm="0">
                                          <p:val>
                                            <p:fltVal val="0"/>
                                          </p:val>
                                        </p:tav>
                                        <p:tav tm="100000">
                                          <p:val>
                                            <p:strVal val="#ppt_h"/>
                                          </p:val>
                                        </p:tav>
                                      </p:tavLst>
                                    </p:anim>
                                    <p:anim calcmode="lin" valueType="num">
                                      <p:cBhvr>
                                        <p:cTn id="103" dur="500" fill="hold"/>
                                        <p:tgtEl>
                                          <p:spTgt spid="42"/>
                                        </p:tgtEl>
                                        <p:attrNameLst>
                                          <p:attrName>ppt_x</p:attrName>
                                        </p:attrNameLst>
                                      </p:cBhvr>
                                      <p:tavLst>
                                        <p:tav tm="0">
                                          <p:val>
                                            <p:fltVal val="0.5"/>
                                          </p:val>
                                        </p:tav>
                                        <p:tav tm="100000">
                                          <p:val>
                                            <p:strVal val="#ppt_x"/>
                                          </p:val>
                                        </p:tav>
                                      </p:tavLst>
                                    </p:anim>
                                    <p:anim calcmode="lin" valueType="num">
                                      <p:cBhvr>
                                        <p:cTn id="104" dur="500" fill="hold"/>
                                        <p:tgtEl>
                                          <p:spTgt spid="42"/>
                                        </p:tgtEl>
                                        <p:attrNameLst>
                                          <p:attrName>ppt_y</p:attrName>
                                        </p:attrNameLst>
                                      </p:cBhvr>
                                      <p:tavLst>
                                        <p:tav tm="0">
                                          <p:val>
                                            <p:fltVal val="0.5"/>
                                          </p:val>
                                        </p:tav>
                                        <p:tav tm="100000">
                                          <p:val>
                                            <p:strVal val="#ppt_y"/>
                                          </p:val>
                                        </p:tav>
                                      </p:tavLst>
                                    </p:anim>
                                  </p:childTnLst>
                                </p:cTn>
                              </p:par>
                              <p:par>
                                <p:cTn id="105" presetID="26" presetClass="emph" presetSubtype="0" repeatCount="3000" fill="hold" nodeType="withEffect">
                                  <p:stCondLst>
                                    <p:cond delay="600"/>
                                  </p:stCondLst>
                                  <p:childTnLst>
                                    <p:animEffect transition="out" filter="fade">
                                      <p:cBhvr>
                                        <p:cTn id="106" dur="500" tmFilter="0, 0; .2, .5; .8, .5; 1, 0"/>
                                        <p:tgtEl>
                                          <p:spTgt spid="6"/>
                                        </p:tgtEl>
                                      </p:cBhvr>
                                    </p:animEffect>
                                    <p:animScale>
                                      <p:cBhvr>
                                        <p:cTn id="107" dur="250" autoRev="1" fill="hold"/>
                                        <p:tgtEl>
                                          <p:spTgt spid="6"/>
                                        </p:tgtEl>
                                      </p:cBhvr>
                                      <p:by x="105000" y="105000"/>
                                    </p:animScale>
                                  </p:childTnLst>
                                </p:cTn>
                              </p:par>
                              <p:par>
                                <p:cTn id="108" presetID="26" presetClass="emph" presetSubtype="0" repeatCount="3000" fill="hold" nodeType="withEffect">
                                  <p:stCondLst>
                                    <p:cond delay="710"/>
                                  </p:stCondLst>
                                  <p:childTnLst>
                                    <p:animEffect transition="out" filter="fade">
                                      <p:cBhvr>
                                        <p:cTn id="109" dur="500" tmFilter="0, 0; .2, .5; .8, .5; 1, 0"/>
                                        <p:tgtEl>
                                          <p:spTgt spid="27"/>
                                        </p:tgtEl>
                                      </p:cBhvr>
                                    </p:animEffect>
                                    <p:animScale>
                                      <p:cBhvr>
                                        <p:cTn id="110" dur="250" autoRev="1" fill="hold"/>
                                        <p:tgtEl>
                                          <p:spTgt spid="27"/>
                                        </p:tgtEl>
                                      </p:cBhvr>
                                      <p:by x="105000" y="105000"/>
                                    </p:animScale>
                                  </p:childTnLst>
                                </p:cTn>
                              </p:par>
                              <p:par>
                                <p:cTn id="111" presetID="26" presetClass="emph" presetSubtype="0" repeatCount="3000" fill="hold" nodeType="withEffect">
                                  <p:stCondLst>
                                    <p:cond delay="410"/>
                                  </p:stCondLst>
                                  <p:childTnLst>
                                    <p:animEffect transition="out" filter="fade">
                                      <p:cBhvr>
                                        <p:cTn id="112" dur="500" tmFilter="0, 0; .2, .5; .8, .5; 1, 0"/>
                                        <p:tgtEl>
                                          <p:spTgt spid="33"/>
                                        </p:tgtEl>
                                      </p:cBhvr>
                                    </p:animEffect>
                                    <p:animScale>
                                      <p:cBhvr>
                                        <p:cTn id="113" dur="250" autoRev="1" fill="hold"/>
                                        <p:tgtEl>
                                          <p:spTgt spid="33"/>
                                        </p:tgtEl>
                                      </p:cBhvr>
                                      <p:by x="105000" y="105000"/>
                                    </p:animScale>
                                  </p:childTnLst>
                                </p:cTn>
                              </p:par>
                              <p:par>
                                <p:cTn id="114" presetID="26" presetClass="emph" presetSubtype="0" repeatCount="3000" fill="hold" nodeType="withEffect">
                                  <p:stCondLst>
                                    <p:cond delay="810"/>
                                  </p:stCondLst>
                                  <p:childTnLst>
                                    <p:animEffect transition="out" filter="fade">
                                      <p:cBhvr>
                                        <p:cTn id="115" dur="500" tmFilter="0, 0; .2, .5; .8, .5; 1, 0"/>
                                        <p:tgtEl>
                                          <p:spTgt spid="36"/>
                                        </p:tgtEl>
                                      </p:cBhvr>
                                    </p:animEffect>
                                    <p:animScale>
                                      <p:cBhvr>
                                        <p:cTn id="116" dur="250" autoRev="1" fill="hold"/>
                                        <p:tgtEl>
                                          <p:spTgt spid="3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5"/>
          <p:cNvSpPr>
            <a:spLocks noGrp="1"/>
          </p:cNvSpPr>
          <p:nvPr>
            <p:ph type="title"/>
          </p:nvPr>
        </p:nvSpPr>
        <p:spPr bwMode="auto">
          <a:xfrm>
            <a:off x="190501" y="260349"/>
            <a:ext cx="10512424" cy="6477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b="1" dirty="0" smtClean="0">
                <a:solidFill>
                  <a:srgbClr val="404040"/>
                </a:solidFill>
                <a:latin typeface="华文楷体" panose="02010600040101010101" pitchFamily="2" charset="-122"/>
                <a:ea typeface="华文楷体" panose="02010600040101010101" pitchFamily="2" charset="-122"/>
              </a:rPr>
              <a:t>4.1 </a:t>
            </a:r>
            <a:r>
              <a:rPr lang="zh-CN" altLang="en-US" b="1" dirty="0" smtClean="0">
                <a:solidFill>
                  <a:srgbClr val="404040"/>
                </a:solidFill>
                <a:latin typeface="华文楷体" panose="02010600040101010101" pitchFamily="2" charset="-122"/>
                <a:ea typeface="华文楷体" panose="02010600040101010101" pitchFamily="2" charset="-122"/>
              </a:rPr>
              <a:t>城镇新增就业人数</a:t>
            </a:r>
            <a:endParaRPr lang="zh-CN" altLang="en-US" b="1" dirty="0">
              <a:solidFill>
                <a:srgbClr val="404040"/>
              </a:solidFill>
              <a:latin typeface="华文楷体" panose="02010600040101010101" pitchFamily="2" charset="-122"/>
              <a:ea typeface="华文楷体" panose="02010600040101010101" pitchFamily="2" charset="-122"/>
            </a:endParaRPr>
          </a:p>
        </p:txBody>
      </p:sp>
      <p:sp>
        <p:nvSpPr>
          <p:cNvPr id="12292" name="Rectangle 1"/>
          <p:cNvSpPr>
            <a:spLocks noChangeArrowheads="1"/>
          </p:cNvSpPr>
          <p:nvPr/>
        </p:nvSpPr>
        <p:spPr bwMode="auto">
          <a:xfrm>
            <a:off x="1" y="26001"/>
            <a:ext cx="65" cy="405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63479" rIns="0" bIns="63479"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15">
              <a:defRPr/>
            </a:pPr>
            <a:endParaRPr lang="zh-CN" altLang="zh-CN">
              <a:solidFill>
                <a:prstClr val="black"/>
              </a:solidFill>
              <a:latin typeface="Arial" panose="020B0604020202020204" pitchFamily="34" charset="0"/>
            </a:endParaRPr>
          </a:p>
        </p:txBody>
      </p:sp>
      <p:sp>
        <p:nvSpPr>
          <p:cNvPr id="12293" name="Rectangle 2"/>
          <p:cNvSpPr>
            <a:spLocks noChangeArrowheads="1"/>
          </p:cNvSpPr>
          <p:nvPr/>
        </p:nvSpPr>
        <p:spPr bwMode="auto">
          <a:xfrm>
            <a:off x="1" y="26001"/>
            <a:ext cx="65" cy="405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63479" rIns="0" bIns="63479"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15">
              <a:defRPr/>
            </a:pPr>
            <a:endParaRPr lang="zh-CN" altLang="zh-CN">
              <a:solidFill>
                <a:prstClr val="black"/>
              </a:solidFill>
              <a:latin typeface="Arial" panose="020B0604020202020204" pitchFamily="34" charset="0"/>
            </a:endParaRPr>
          </a:p>
        </p:txBody>
      </p:sp>
      <p:pic>
        <p:nvPicPr>
          <p:cNvPr id="3" name="图片 2"/>
          <p:cNvPicPr>
            <a:picLocks noChangeAspect="1"/>
          </p:cNvPicPr>
          <p:nvPr/>
        </p:nvPicPr>
        <p:blipFill>
          <a:blip r:embed="rId3"/>
          <a:stretch>
            <a:fillRect/>
          </a:stretch>
        </p:blipFill>
        <p:spPr>
          <a:xfrm>
            <a:off x="1341885" y="1340768"/>
            <a:ext cx="7361710" cy="4392488"/>
          </a:xfrm>
          <a:prstGeom prst="rect">
            <a:avLst/>
          </a:prstGeom>
        </p:spPr>
      </p:pic>
      <p:sp>
        <p:nvSpPr>
          <p:cNvPr id="4" name="文本框 3"/>
          <p:cNvSpPr txBox="1"/>
          <p:nvPr/>
        </p:nvSpPr>
        <p:spPr>
          <a:xfrm>
            <a:off x="9478791" y="2420890"/>
            <a:ext cx="1584175" cy="2092881"/>
          </a:xfrm>
          <a:prstGeom prst="rect">
            <a:avLst/>
          </a:prstGeom>
          <a:noFill/>
        </p:spPr>
        <p:txBody>
          <a:bodyPr wrap="square" lIns="0" tIns="0" rIns="0" bIns="0" rtlCol="0">
            <a:spAutoFit/>
          </a:bodyPr>
          <a:lstStyle/>
          <a:p>
            <a:pPr>
              <a:lnSpc>
                <a:spcPct val="150000"/>
              </a:lnSpc>
            </a:pPr>
            <a:r>
              <a:rPr lang="en-US" altLang="zh-CN" sz="1600" b="1" dirty="0">
                <a:solidFill>
                  <a:schemeClr val="accent6"/>
                </a:solidFill>
                <a:latin typeface="微软雅黑" panose="020B0503020204020204" pitchFamily="34" charset="-122"/>
                <a:ea typeface="微软雅黑" panose="020B0503020204020204" pitchFamily="34" charset="-122"/>
              </a:rPr>
              <a:t>17</a:t>
            </a:r>
            <a:r>
              <a:rPr lang="zh-CN" altLang="en-US" sz="1600" b="1" dirty="0">
                <a:solidFill>
                  <a:schemeClr val="accent6"/>
                </a:solidFill>
                <a:latin typeface="微软雅黑" panose="020B0503020204020204" pitchFamily="34" charset="-122"/>
                <a:ea typeface="微软雅黑" panose="020B0503020204020204" pitchFamily="34" charset="-122"/>
              </a:rPr>
              <a:t>年</a:t>
            </a:r>
            <a:r>
              <a:rPr lang="en-US" altLang="zh-CN" sz="1600" b="1" dirty="0">
                <a:solidFill>
                  <a:schemeClr val="accent6"/>
                </a:solidFill>
                <a:latin typeface="微软雅黑" panose="020B0503020204020204" pitchFamily="34" charset="-122"/>
                <a:ea typeface="微软雅黑" panose="020B0503020204020204" pitchFamily="34" charset="-122"/>
              </a:rPr>
              <a:t>11</a:t>
            </a:r>
            <a:r>
              <a:rPr lang="zh-CN" altLang="en-US" sz="1600" b="1" dirty="0">
                <a:solidFill>
                  <a:schemeClr val="accent6"/>
                </a:solidFill>
                <a:latin typeface="微软雅黑" panose="020B0503020204020204" pitchFamily="34" charset="-122"/>
                <a:ea typeface="微软雅黑" panose="020B0503020204020204" pitchFamily="34" charset="-122"/>
              </a:rPr>
              <a:t>月份累计城镇新增就业人数为</a:t>
            </a:r>
            <a:r>
              <a:rPr lang="en-US" altLang="zh-CN" sz="1600" b="1" dirty="0">
                <a:solidFill>
                  <a:schemeClr val="accent6"/>
                </a:solidFill>
                <a:latin typeface="微软雅黑" panose="020B0503020204020204" pitchFamily="34" charset="-122"/>
                <a:ea typeface="微软雅黑" panose="020B0503020204020204" pitchFamily="34" charset="-122"/>
              </a:rPr>
              <a:t>1280</a:t>
            </a:r>
            <a:r>
              <a:rPr lang="zh-CN" altLang="en-US" sz="1600" b="1" dirty="0">
                <a:solidFill>
                  <a:schemeClr val="accent6"/>
                </a:solidFill>
                <a:latin typeface="微软雅黑" panose="020B0503020204020204" pitchFamily="34" charset="-122"/>
                <a:ea typeface="微软雅黑" panose="020B0503020204020204" pitchFamily="34" charset="-122"/>
              </a:rPr>
              <a:t>万人，略高于去年同期</a:t>
            </a:r>
            <a:r>
              <a:rPr lang="en-US" altLang="zh-CN" sz="1600" b="1" dirty="0">
                <a:solidFill>
                  <a:schemeClr val="accent6"/>
                </a:solidFill>
                <a:latin typeface="微软雅黑" panose="020B0503020204020204" pitchFamily="34" charset="-122"/>
                <a:ea typeface="微软雅黑" panose="020B0503020204020204" pitchFamily="34" charset="-122"/>
              </a:rPr>
              <a:t>1249</a:t>
            </a:r>
            <a:r>
              <a:rPr lang="zh-CN" altLang="en-US" sz="1600" b="1" dirty="0">
                <a:solidFill>
                  <a:schemeClr val="accent6"/>
                </a:solidFill>
                <a:latin typeface="微软雅黑" panose="020B0503020204020204" pitchFamily="34" charset="-122"/>
                <a:ea typeface="微软雅黑" panose="020B0503020204020204" pitchFamily="34" charset="-122"/>
              </a:rPr>
              <a:t>万人</a:t>
            </a:r>
            <a:endParaRPr lang="en-US" altLang="zh-CN" sz="1600" b="1" dirty="0">
              <a:solidFill>
                <a:schemeClr val="accent6"/>
              </a:solidFill>
              <a:latin typeface="微软雅黑" panose="020B0503020204020204" pitchFamily="34" charset="-122"/>
              <a:ea typeface="微软雅黑" panose="020B0503020204020204" pitchFamily="34" charset="-122"/>
            </a:endParaRPr>
          </a:p>
          <a:p>
            <a:endParaRPr lang="zh-CN" altLang="en-US" sz="1600" b="1" dirty="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p:transition spd="med" advClick="0" advTm="0">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p:cNvSpPr>
          <p:nvPr>
            <p:ph type="title"/>
          </p:nvPr>
        </p:nvSpPr>
        <p:spPr bwMode="auto">
          <a:xfrm>
            <a:off x="190501" y="260349"/>
            <a:ext cx="10512424" cy="6477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b="1" dirty="0" smtClean="0">
                <a:solidFill>
                  <a:srgbClr val="404040"/>
                </a:solidFill>
                <a:ea typeface="华文楷体" panose="02010600040101010101" pitchFamily="2" charset="-122"/>
              </a:rPr>
              <a:t>4.2</a:t>
            </a:r>
            <a:r>
              <a:rPr lang="zh-CN" altLang="en-US" b="1" dirty="0" smtClean="0">
                <a:solidFill>
                  <a:srgbClr val="404040"/>
                </a:solidFill>
                <a:ea typeface="华文楷体" panose="02010600040101010101" pitchFamily="2" charset="-122"/>
              </a:rPr>
              <a:t>人均收入与消费支出</a:t>
            </a:r>
            <a:endParaRPr lang="zh-CN" altLang="en-US" b="1" dirty="0">
              <a:solidFill>
                <a:srgbClr val="404040"/>
              </a:solidFill>
              <a:ea typeface="华文楷体" panose="02010600040101010101" pitchFamily="2" charset="-122"/>
            </a:endParaRPr>
          </a:p>
        </p:txBody>
      </p:sp>
      <p:graphicFrame>
        <p:nvGraphicFramePr>
          <p:cNvPr id="6" name="图示 5"/>
          <p:cNvGraphicFramePr/>
          <p:nvPr/>
        </p:nvGraphicFramePr>
        <p:xfrm>
          <a:off x="8758708" y="1772816"/>
          <a:ext cx="2880320" cy="4104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图片 1"/>
          <p:cNvPicPr>
            <a:picLocks noChangeAspect="1"/>
          </p:cNvPicPr>
          <p:nvPr/>
        </p:nvPicPr>
        <p:blipFill>
          <a:blip r:embed="rId7"/>
          <a:stretch>
            <a:fillRect/>
          </a:stretch>
        </p:blipFill>
        <p:spPr>
          <a:xfrm>
            <a:off x="1422401" y="2080895"/>
            <a:ext cx="5305425" cy="2695575"/>
          </a:xfrm>
          <a:prstGeom prst="rect">
            <a:avLst/>
          </a:prstGeom>
        </p:spPr>
      </p:pic>
    </p:spTree>
  </p:cSld>
  <p:clrMapOvr>
    <a:masterClrMapping/>
  </p:clrMapOvr>
  <p:transition spd="slow" advTm="10000">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淘宝店chenying0907出品 1"/>
          <p:cNvSpPr/>
          <p:nvPr/>
        </p:nvSpPr>
        <p:spPr>
          <a:xfrm>
            <a:off x="2" y="1797051"/>
            <a:ext cx="12190413" cy="35258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8" tIns="60957" rIns="121918" bIns="60957" anchor="ctr"/>
          <a:lstStyle/>
          <a:p>
            <a:pPr algn="ctr" eaLnBrk="1" hangingPunct="1">
              <a:defRPr/>
            </a:pPr>
            <a:endParaRPr lang="zh-CN" altLang="en-US"/>
          </a:p>
        </p:txBody>
      </p:sp>
      <p:sp>
        <p:nvSpPr>
          <p:cNvPr id="3" name="TextBox 11"/>
          <p:cNvSpPr txBox="1">
            <a:spLocks noChangeArrowheads="1"/>
          </p:cNvSpPr>
          <p:nvPr/>
        </p:nvSpPr>
        <p:spPr bwMode="auto">
          <a:xfrm>
            <a:off x="4022728" y="2273304"/>
            <a:ext cx="7812809" cy="3170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8" tIns="60957" rIns="121918" bIns="60957">
            <a:spAutoFit/>
          </a:bodyPr>
          <a:lstStyle>
            <a:lvl1pPr marL="342900" indent="-342900">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lvl="1" indent="0" eaLnBrk="1" hangingPunct="1"/>
            <a:r>
              <a:rPr lang="en-US" altLang="zh-CN" sz="2701" b="1" dirty="0">
                <a:solidFill>
                  <a:schemeClr val="bg1"/>
                </a:solidFill>
                <a:latin typeface="华文楷体" panose="02010600040101010101" pitchFamily="2" charset="-122"/>
                <a:ea typeface="华文楷体" panose="02010600040101010101" pitchFamily="2" charset="-122"/>
              </a:rPr>
              <a:t>SECTION 5</a:t>
            </a:r>
          </a:p>
          <a:p>
            <a:pPr marL="0" lvl="1" indent="0" eaLnBrk="1" hangingPunct="1"/>
            <a:endParaRPr lang="en-US" altLang="zh-CN" sz="2701" dirty="0">
              <a:solidFill>
                <a:schemeClr val="bg1"/>
              </a:solidFill>
              <a:latin typeface="华文楷体" panose="02010600040101010101" pitchFamily="2" charset="-122"/>
              <a:ea typeface="华文楷体" panose="02010600040101010101" pitchFamily="2" charset="-122"/>
            </a:endParaRPr>
          </a:p>
          <a:p>
            <a:pPr marL="0" lvl="1" indent="0" eaLnBrk="1" hangingPunct="1"/>
            <a:r>
              <a:rPr lang="en-US" altLang="zh-CN" sz="4800" dirty="0">
                <a:solidFill>
                  <a:schemeClr val="bg1"/>
                </a:solidFill>
                <a:latin typeface="华文楷体" panose="02010600040101010101" pitchFamily="2" charset="-122"/>
                <a:ea typeface="华文楷体" panose="02010600040101010101" pitchFamily="2" charset="-122"/>
              </a:rPr>
              <a:t>     </a:t>
            </a:r>
            <a:r>
              <a:rPr lang="zh-CN" altLang="en-US" sz="4800" dirty="0">
                <a:solidFill>
                  <a:schemeClr val="bg1"/>
                </a:solidFill>
                <a:latin typeface="华文楷体" panose="02010600040101010101" pitchFamily="2" charset="-122"/>
                <a:ea typeface="华文楷体" panose="02010600040101010101" pitchFamily="2" charset="-122"/>
              </a:rPr>
              <a:t>金融市场及其它指标</a:t>
            </a:r>
            <a:endParaRPr lang="en-US" altLang="zh-CN" sz="4800" dirty="0">
              <a:solidFill>
                <a:schemeClr val="bg1"/>
              </a:solidFill>
              <a:latin typeface="华文楷体" panose="02010600040101010101" pitchFamily="2" charset="-122"/>
              <a:ea typeface="华文楷体" panose="02010600040101010101" pitchFamily="2" charset="-122"/>
            </a:endParaRPr>
          </a:p>
          <a:p>
            <a:pPr marL="0" lvl="1" indent="0" eaLnBrk="1" hangingPunct="1"/>
            <a:endParaRPr lang="en-US" altLang="zh-CN" sz="4800" dirty="0">
              <a:solidFill>
                <a:schemeClr val="bg1"/>
              </a:solidFill>
              <a:latin typeface="华文楷体" panose="02010600040101010101" pitchFamily="2" charset="-122"/>
              <a:ea typeface="华文楷体" panose="02010600040101010101" pitchFamily="2" charset="-122"/>
            </a:endParaRPr>
          </a:p>
          <a:p>
            <a:pPr marL="0" lvl="1" indent="0" eaLnBrk="1" hangingPunct="1"/>
            <a:endParaRPr lang="en-US" altLang="zh-CN" sz="4800" b="1" dirty="0">
              <a:solidFill>
                <a:schemeClr val="bg1"/>
              </a:solidFill>
              <a:latin typeface="华文楷体" panose="02010600040101010101" pitchFamily="2" charset="-122"/>
              <a:ea typeface="华文楷体" panose="02010600040101010101" pitchFamily="2" charset="-122"/>
            </a:endParaRPr>
          </a:p>
        </p:txBody>
      </p:sp>
      <p:cxnSp>
        <p:nvCxnSpPr>
          <p:cNvPr id="4" name="淘宝店chenying0907出品 3"/>
          <p:cNvCxnSpPr/>
          <p:nvPr/>
        </p:nvCxnSpPr>
        <p:spPr>
          <a:xfrm flipV="1">
            <a:off x="3879850" y="2286003"/>
            <a:ext cx="0" cy="2566987"/>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TextBox 13"/>
          <p:cNvSpPr txBox="1">
            <a:spLocks noChangeArrowheads="1"/>
          </p:cNvSpPr>
          <p:nvPr/>
        </p:nvSpPr>
        <p:spPr bwMode="auto">
          <a:xfrm>
            <a:off x="2308228" y="4357689"/>
            <a:ext cx="1203325"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099">
                <a:solidFill>
                  <a:schemeClr val="bg1"/>
                </a:solidFill>
                <a:latin typeface="华文楷体" panose="02010600040101010101" pitchFamily="2" charset="-122"/>
                <a:ea typeface="华文楷体" panose="02010600040101010101" pitchFamily="2" charset="-122"/>
              </a:rPr>
              <a:t>PART 03</a:t>
            </a:r>
            <a:endParaRPr lang="zh-CN" altLang="en-US" sz="2099">
              <a:solidFill>
                <a:schemeClr val="bg1"/>
              </a:solidFill>
              <a:latin typeface="华文楷体" panose="02010600040101010101" pitchFamily="2" charset="-122"/>
              <a:ea typeface="华文楷体" panose="02010600040101010101" pitchFamily="2" charset="-122"/>
            </a:endParaRPr>
          </a:p>
        </p:txBody>
      </p:sp>
      <p:grpSp>
        <p:nvGrpSpPr>
          <p:cNvPr id="6" name="淘宝店chenying0907出品 5"/>
          <p:cNvGrpSpPr/>
          <p:nvPr/>
        </p:nvGrpSpPr>
        <p:grpSpPr>
          <a:xfrm>
            <a:off x="8598255" y="-1038699"/>
            <a:ext cx="1572170" cy="1572740"/>
            <a:chOff x="304800" y="673100"/>
            <a:chExt cx="4000500" cy="4000500"/>
          </a:xfrm>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kern="0">
                <a:solidFill>
                  <a:sysClr val="windowText" lastClr="000000"/>
                </a:solidFill>
                <a:latin typeface="Calibri" panose="020F0502020204030204"/>
                <a:ea typeface="宋体" panose="02010600030101010101" pitchFamily="2" charset="-122"/>
              </a:endParaRPr>
            </a:p>
          </p:txBody>
        </p:sp>
        <p:sp>
          <p:nvSpPr>
            <p:cNvPr id="8" name="淘宝店chenying0907出品 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9" name="淘宝店chenying0907出品 8"/>
          <p:cNvGrpSpPr/>
          <p:nvPr/>
        </p:nvGrpSpPr>
        <p:grpSpPr>
          <a:xfrm>
            <a:off x="6562317" y="-378556"/>
            <a:ext cx="840197" cy="840501"/>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11" name="淘宝店chenying0907出品 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12" name="淘宝店chenying0907出品 11"/>
          <p:cNvGrpSpPr/>
          <p:nvPr/>
        </p:nvGrpSpPr>
        <p:grpSpPr>
          <a:xfrm>
            <a:off x="7467251" y="41696"/>
            <a:ext cx="1187204" cy="1187635"/>
            <a:chOff x="304800" y="673100"/>
            <a:chExt cx="4000500" cy="4000500"/>
          </a:xfrm>
          <a:effectLst>
            <a:outerShdw blurRad="444500" dist="2540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14" name="淘宝店chenying0907出品 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15" name="淘宝店chenying0907出品 14"/>
          <p:cNvGrpSpPr/>
          <p:nvPr/>
        </p:nvGrpSpPr>
        <p:grpSpPr>
          <a:xfrm>
            <a:off x="10563519" y="-211533"/>
            <a:ext cx="914281" cy="914612"/>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7" name="淘宝店chenying0907出品 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18" name="淘宝店chenying0907出品 17"/>
          <p:cNvGrpSpPr/>
          <p:nvPr/>
        </p:nvGrpSpPr>
        <p:grpSpPr>
          <a:xfrm>
            <a:off x="1021964" y="6722209"/>
            <a:ext cx="785040" cy="785323"/>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20" name="淘宝店chenying0907出品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21" name="淘宝店chenying0907出品 20"/>
          <p:cNvGrpSpPr/>
          <p:nvPr/>
        </p:nvGrpSpPr>
        <p:grpSpPr>
          <a:xfrm>
            <a:off x="5283573" y="6041202"/>
            <a:ext cx="336611" cy="336734"/>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23" name="淘宝店chenying0907出品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24" name="淘宝店chenying0907出品 23"/>
          <p:cNvGrpSpPr/>
          <p:nvPr/>
        </p:nvGrpSpPr>
        <p:grpSpPr>
          <a:xfrm>
            <a:off x="4241854" y="5770738"/>
            <a:ext cx="705342" cy="705598"/>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26" name="淘宝店chenying0907出品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27" name="淘宝店chenying0907出品 26"/>
          <p:cNvGrpSpPr/>
          <p:nvPr/>
        </p:nvGrpSpPr>
        <p:grpSpPr>
          <a:xfrm>
            <a:off x="11503820" y="-1412102"/>
            <a:ext cx="1572170" cy="1572739"/>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kern="0">
                <a:solidFill>
                  <a:sysClr val="windowText" lastClr="000000"/>
                </a:solidFill>
                <a:latin typeface="Calibri" panose="020F0502020204030204"/>
                <a:ea typeface="宋体" panose="02010600030101010101" pitchFamily="2" charset="-122"/>
              </a:endParaRPr>
            </a:p>
          </p:txBody>
        </p:sp>
        <p:sp>
          <p:nvSpPr>
            <p:cNvPr id="29" name="淘宝店chenying0907出品 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30" name="淘宝店chenying0907出品 29"/>
          <p:cNvGrpSpPr/>
          <p:nvPr/>
        </p:nvGrpSpPr>
        <p:grpSpPr>
          <a:xfrm>
            <a:off x="11538135" y="554325"/>
            <a:ext cx="297401" cy="297509"/>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32" name="淘宝店chenying0907出品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33" name="淘宝店chenying0907出品 32"/>
          <p:cNvGrpSpPr/>
          <p:nvPr/>
        </p:nvGrpSpPr>
        <p:grpSpPr>
          <a:xfrm>
            <a:off x="2590964" y="6276311"/>
            <a:ext cx="1572170" cy="1572740"/>
            <a:chOff x="304800" y="673100"/>
            <a:chExt cx="4000500" cy="4000500"/>
          </a:xfrm>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kern="0">
                <a:solidFill>
                  <a:sysClr val="windowText" lastClr="000000"/>
                </a:solidFill>
                <a:latin typeface="Calibri" panose="020F0502020204030204"/>
                <a:ea typeface="宋体" panose="02010600030101010101" pitchFamily="2" charset="-122"/>
              </a:endParaRPr>
            </a:p>
          </p:txBody>
        </p:sp>
        <p:sp>
          <p:nvSpPr>
            <p:cNvPr id="35" name="淘宝店chenying0907出品 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36" name="淘宝店chenying0907出品 35"/>
          <p:cNvGrpSpPr/>
          <p:nvPr/>
        </p:nvGrpSpPr>
        <p:grpSpPr>
          <a:xfrm>
            <a:off x="1700336" y="6143616"/>
            <a:ext cx="693499" cy="693750"/>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38" name="淘宝店chenying0907出品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39" name="淘宝店chenying0907出品 38"/>
          <p:cNvGrpSpPr/>
          <p:nvPr/>
        </p:nvGrpSpPr>
        <p:grpSpPr>
          <a:xfrm>
            <a:off x="388122" y="6563867"/>
            <a:ext cx="422449" cy="42260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41" name="淘宝店chenying0907出品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42" name="淘宝店chenying0907出品 41"/>
          <p:cNvGrpSpPr/>
          <p:nvPr/>
        </p:nvGrpSpPr>
        <p:grpSpPr>
          <a:xfrm>
            <a:off x="156199" y="6319399"/>
            <a:ext cx="211224" cy="211300"/>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44" name="淘宝店chenying0907出品 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45" name="淘宝店chenying0907出品 44"/>
          <p:cNvGrpSpPr/>
          <p:nvPr/>
        </p:nvGrpSpPr>
        <p:grpSpPr bwMode="auto">
          <a:xfrm>
            <a:off x="2236791" y="2714628"/>
            <a:ext cx="1393825" cy="1393825"/>
            <a:chOff x="3688998" y="918307"/>
            <a:chExt cx="1146646" cy="1146646"/>
          </a:xfrm>
        </p:grpSpPr>
        <p:grpSp>
          <p:nvGrpSpPr>
            <p:cNvPr id="30739" name="淘宝店chenying0907出品 3"/>
            <p:cNvGrpSpPr/>
            <p:nvPr/>
          </p:nvGrpSpPr>
          <p:grpSpPr bwMode="auto">
            <a:xfrm>
              <a:off x="3688998" y="918307"/>
              <a:ext cx="1146646" cy="1146646"/>
              <a:chOff x="13242434" y="4083685"/>
              <a:chExt cx="2642282" cy="2642282"/>
            </a:xfrm>
          </p:grpSpPr>
          <p:sp>
            <p:nvSpPr>
              <p:cNvPr id="48" name="淘宝店chenying0907出品 47"/>
              <p:cNvSpPr>
                <a:spLocks noChangeArrowheads="1"/>
              </p:cNvSpPr>
              <p:nvPr/>
            </p:nvSpPr>
            <p:spPr bwMode="auto">
              <a:xfrm>
                <a:off x="13242434" y="4083685"/>
                <a:ext cx="2642282" cy="2642282"/>
              </a:xfrm>
              <a:prstGeom prst="ellipse">
                <a:avLst/>
              </a:prstGeom>
              <a:gradFill rotWithShape="1">
                <a:gsLst>
                  <a:gs pos="0">
                    <a:srgbClr val="B8BBBC"/>
                  </a:gs>
                  <a:gs pos="100000">
                    <a:srgbClr val="FFFFFF"/>
                  </a:gs>
                </a:gsLst>
                <a:lin ang="18900000" scaled="1"/>
              </a:gradFill>
              <a:ln>
                <a:noFill/>
              </a:ln>
              <a:effectLst>
                <a:outerShdw blurRad="63500" dist="38100" dir="2700000" algn="tl" rotWithShape="0">
                  <a:srgbClr val="000000">
                    <a:alpha val="28000"/>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defRPr/>
                </a:pPr>
                <a:endParaRPr lang="zh-CN" altLang="en-US">
                  <a:solidFill>
                    <a:schemeClr val="accent1">
                      <a:lumMod val="75000"/>
                      <a:lumOff val="25000"/>
                    </a:schemeClr>
                  </a:solidFill>
                  <a:latin typeface="+mn-lt"/>
                  <a:ea typeface="+mn-ea"/>
                </a:endParaRPr>
              </a:p>
            </p:txBody>
          </p:sp>
          <p:sp>
            <p:nvSpPr>
              <p:cNvPr id="49" name="淘宝店chenying0907出品 69"/>
              <p:cNvSpPr>
                <a:spLocks noChangeArrowheads="1"/>
              </p:cNvSpPr>
              <p:nvPr/>
            </p:nvSpPr>
            <p:spPr bwMode="auto">
              <a:xfrm>
                <a:off x="13398925" y="4240176"/>
                <a:ext cx="2329301" cy="2329301"/>
              </a:xfrm>
              <a:prstGeom prst="ellipse">
                <a:avLst/>
              </a:prstGeom>
              <a:solidFill>
                <a:schemeClr val="accent1"/>
              </a:solidFill>
              <a:ln>
                <a:noFill/>
              </a:ln>
            </p:spPr>
            <p:txBody>
              <a:bodyPr/>
              <a:lstStyle>
                <a:lvl1pPr>
                  <a:defRPr>
                    <a:solidFill>
                      <a:schemeClr val="tx1"/>
                    </a:solidFill>
                    <a:latin typeface="Calibri" panose="020F0502020204030204" charset="0"/>
                    <a:ea typeface="微软雅黑" panose="020B0503020204020204" pitchFamily="34" charset="-122"/>
                  </a:defRPr>
                </a:lvl1pPr>
                <a:lvl2pPr marL="742950" indent="-285750">
                  <a:defRPr>
                    <a:solidFill>
                      <a:schemeClr val="tx1"/>
                    </a:solidFill>
                    <a:latin typeface="Calibri" panose="020F0502020204030204" charset="0"/>
                    <a:ea typeface="微软雅黑" panose="020B0503020204020204" pitchFamily="34" charset="-122"/>
                  </a:defRPr>
                </a:lvl2pPr>
                <a:lvl3pPr marL="1143000" indent="-228600">
                  <a:defRPr>
                    <a:solidFill>
                      <a:schemeClr val="tx1"/>
                    </a:solidFill>
                    <a:latin typeface="Calibri" panose="020F0502020204030204" charset="0"/>
                    <a:ea typeface="微软雅黑" panose="020B0503020204020204" pitchFamily="34" charset="-122"/>
                  </a:defRPr>
                </a:lvl3pPr>
                <a:lvl4pPr marL="1600200" indent="-228600">
                  <a:defRPr>
                    <a:solidFill>
                      <a:schemeClr val="tx1"/>
                    </a:solidFill>
                    <a:latin typeface="Calibri" panose="020F0502020204030204" charset="0"/>
                    <a:ea typeface="微软雅黑" panose="020B0503020204020204" pitchFamily="34" charset="-122"/>
                  </a:defRPr>
                </a:lvl4pPr>
                <a:lvl5pPr marL="2057400" indent="-228600">
                  <a:defRPr>
                    <a:solidFill>
                      <a:schemeClr val="tx1"/>
                    </a:solidFill>
                    <a:latin typeface="Calibri" panose="020F0502020204030204" charset="0"/>
                    <a:ea typeface="微软雅黑" panose="020B0503020204020204" pitchFamily="34" charset="-122"/>
                  </a:defRPr>
                </a:lvl5pPr>
                <a:lvl6pPr marL="2514600" indent="-228600" fontAlgn="base">
                  <a:spcBef>
                    <a:spcPct val="0"/>
                  </a:spcBef>
                  <a:spcAft>
                    <a:spcPct val="0"/>
                  </a:spcAft>
                  <a:defRPr>
                    <a:solidFill>
                      <a:schemeClr val="tx1"/>
                    </a:solidFill>
                    <a:latin typeface="Calibri" panose="020F0502020204030204" charset="0"/>
                    <a:ea typeface="微软雅黑" panose="020B0503020204020204" pitchFamily="34" charset="-122"/>
                  </a:defRPr>
                </a:lvl6pPr>
                <a:lvl7pPr marL="2971800" indent="-228600" fontAlgn="base">
                  <a:spcBef>
                    <a:spcPct val="0"/>
                  </a:spcBef>
                  <a:spcAft>
                    <a:spcPct val="0"/>
                  </a:spcAft>
                  <a:defRPr>
                    <a:solidFill>
                      <a:schemeClr val="tx1"/>
                    </a:solidFill>
                    <a:latin typeface="Calibri" panose="020F0502020204030204" charset="0"/>
                    <a:ea typeface="微软雅黑" panose="020B0503020204020204" pitchFamily="34" charset="-122"/>
                  </a:defRPr>
                </a:lvl7pPr>
                <a:lvl8pPr marL="3429000" indent="-228600" fontAlgn="base">
                  <a:spcBef>
                    <a:spcPct val="0"/>
                  </a:spcBef>
                  <a:spcAft>
                    <a:spcPct val="0"/>
                  </a:spcAft>
                  <a:defRPr>
                    <a:solidFill>
                      <a:schemeClr val="tx1"/>
                    </a:solidFill>
                    <a:latin typeface="Calibri" panose="020F0502020204030204" charset="0"/>
                    <a:ea typeface="微软雅黑" panose="020B0503020204020204" pitchFamily="34" charset="-122"/>
                  </a:defRPr>
                </a:lvl8pPr>
                <a:lvl9pPr marL="3886200" indent="-228600" fontAlgn="base">
                  <a:spcBef>
                    <a:spcPct val="0"/>
                  </a:spcBef>
                  <a:spcAft>
                    <a:spcPct val="0"/>
                  </a:spcAft>
                  <a:defRPr>
                    <a:solidFill>
                      <a:schemeClr val="tx1"/>
                    </a:solidFill>
                    <a:latin typeface="Calibri" panose="020F0502020204030204" charset="0"/>
                    <a:ea typeface="微软雅黑" panose="020B0503020204020204" pitchFamily="34" charset="-122"/>
                  </a:defRPr>
                </a:lvl9pPr>
              </a:lstStyle>
              <a:p>
                <a:pPr eaLnBrk="1" hangingPunct="1">
                  <a:defRPr/>
                </a:pPr>
                <a:endParaRPr lang="zh-CN" altLang="en-US">
                  <a:solidFill>
                    <a:schemeClr val="accent1">
                      <a:lumMod val="75000"/>
                      <a:lumOff val="25000"/>
                    </a:schemeClr>
                  </a:solidFill>
                </a:endParaRPr>
              </a:p>
            </p:txBody>
          </p:sp>
          <p:sp>
            <p:nvSpPr>
              <p:cNvPr id="50" name="淘宝店chenying0907出品 49"/>
              <p:cNvSpPr/>
              <p:nvPr/>
            </p:nvSpPr>
            <p:spPr>
              <a:xfrm>
                <a:off x="13477170" y="4318421"/>
                <a:ext cx="2172810" cy="2172810"/>
              </a:xfrm>
              <a:prstGeom prst="ellipse">
                <a:avLst/>
              </a:prstGeom>
              <a:gradFill flip="none" rotWithShape="1">
                <a:gsLst>
                  <a:gs pos="0">
                    <a:schemeClr val="bg1"/>
                  </a:gs>
                  <a:gs pos="100000">
                    <a:srgbClr val="B8BBBC"/>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accent1">
                      <a:lumMod val="75000"/>
                      <a:lumOff val="25000"/>
                    </a:schemeClr>
                  </a:solidFill>
                </a:endParaRPr>
              </a:p>
            </p:txBody>
          </p:sp>
        </p:grpSp>
        <p:sp>
          <p:nvSpPr>
            <p:cNvPr id="30740" name="TextBox 76"/>
            <p:cNvSpPr txBox="1">
              <a:spLocks noChangeArrowheads="1"/>
            </p:cNvSpPr>
            <p:nvPr/>
          </p:nvSpPr>
          <p:spPr bwMode="auto">
            <a:xfrm>
              <a:off x="3790353" y="1165389"/>
              <a:ext cx="943935" cy="683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4800">
                  <a:solidFill>
                    <a:schemeClr val="accent1"/>
                  </a:solidFill>
                  <a:latin typeface="方正正大黑简体" charset="0"/>
                  <a:ea typeface="方正正大黑简体" charset="0"/>
                  <a:cs typeface="方正正大黑简体" charset="0"/>
                </a:rPr>
                <a:t>3</a:t>
              </a:r>
              <a:endParaRPr lang="zh-CN" altLang="en-US" sz="4800">
                <a:solidFill>
                  <a:schemeClr val="accent1"/>
                </a:solidFill>
                <a:latin typeface="方正正大黑简体" charset="0"/>
                <a:ea typeface="方正正大黑简体" charset="0"/>
                <a:cs typeface="方正正大黑简体" charset="0"/>
              </a:endParaRPr>
            </a:p>
          </p:txBody>
        </p:sp>
      </p:gr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47"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1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p:tgtEl>
                                          <p:spTgt spid="3"/>
                                        </p:tgtEl>
                                        <p:attrNameLst>
                                          <p:attrName>ppt_x</p:attrName>
                                        </p:attrNameLst>
                                      </p:cBhvr>
                                      <p:tavLst>
                                        <p:tav tm="0">
                                          <p:val>
                                            <p:strVal val="#ppt_x-#ppt_w*1.125000"/>
                                          </p:val>
                                        </p:tav>
                                        <p:tav tm="100000">
                                          <p:val>
                                            <p:strVal val="#ppt_x"/>
                                          </p:val>
                                        </p:tav>
                                      </p:tavLst>
                                    </p:anim>
                                    <p:animEffect transition="in" filter="wipe(right)">
                                      <p:cBhvr>
                                        <p:cTn id="25" dur="500"/>
                                        <p:tgtEl>
                                          <p:spTgt spid="3"/>
                                        </p:tgtEl>
                                      </p:cBhvr>
                                    </p:animEffect>
                                  </p:childTnLst>
                                </p:cTn>
                              </p:par>
                            </p:childTnLst>
                          </p:cTn>
                        </p:par>
                        <p:par>
                          <p:cTn id="26" fill="hold">
                            <p:stCondLst>
                              <p:cond delay="2000"/>
                            </p:stCondLst>
                            <p:childTnLst>
                              <p:par>
                                <p:cTn id="27" presetID="23" presetClass="entr" presetSubtype="528"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par>
                                <p:cTn id="33" presetID="23" presetClass="entr" presetSubtype="528" fill="hold" nodeType="withEffect">
                                  <p:stCondLst>
                                    <p:cond delay="30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 calcmode="lin" valueType="num">
                                      <p:cBhvr>
                                        <p:cTn id="37" dur="500" fill="hold"/>
                                        <p:tgtEl>
                                          <p:spTgt spid="9"/>
                                        </p:tgtEl>
                                        <p:attrNameLst>
                                          <p:attrName>ppt_x</p:attrName>
                                        </p:attrNameLst>
                                      </p:cBhvr>
                                      <p:tavLst>
                                        <p:tav tm="0">
                                          <p:val>
                                            <p:fltVal val="0.5"/>
                                          </p:val>
                                        </p:tav>
                                        <p:tav tm="100000">
                                          <p:val>
                                            <p:strVal val="#ppt_x"/>
                                          </p:val>
                                        </p:tav>
                                      </p:tavLst>
                                    </p:anim>
                                    <p:anim calcmode="lin" valueType="num">
                                      <p:cBhvr>
                                        <p:cTn id="38" dur="500" fill="hold"/>
                                        <p:tgtEl>
                                          <p:spTgt spid="9"/>
                                        </p:tgtEl>
                                        <p:attrNameLst>
                                          <p:attrName>ppt_y</p:attrName>
                                        </p:attrNameLst>
                                      </p:cBhvr>
                                      <p:tavLst>
                                        <p:tav tm="0">
                                          <p:val>
                                            <p:fltVal val="0.5"/>
                                          </p:val>
                                        </p:tav>
                                        <p:tav tm="100000">
                                          <p:val>
                                            <p:strVal val="#ppt_y"/>
                                          </p:val>
                                        </p:tav>
                                      </p:tavLst>
                                    </p:anim>
                                  </p:childTnLst>
                                </p:cTn>
                              </p:par>
                              <p:par>
                                <p:cTn id="39" presetID="23" presetClass="entr" presetSubtype="528" fill="hold" nodeType="withEffect">
                                  <p:stCondLst>
                                    <p:cond delay="70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 calcmode="lin" valueType="num">
                                      <p:cBhvr>
                                        <p:cTn id="43" dur="500" fill="hold"/>
                                        <p:tgtEl>
                                          <p:spTgt spid="12"/>
                                        </p:tgtEl>
                                        <p:attrNameLst>
                                          <p:attrName>ppt_x</p:attrName>
                                        </p:attrNameLst>
                                      </p:cBhvr>
                                      <p:tavLst>
                                        <p:tav tm="0">
                                          <p:val>
                                            <p:fltVal val="0.5"/>
                                          </p:val>
                                        </p:tav>
                                        <p:tav tm="100000">
                                          <p:val>
                                            <p:strVal val="#ppt_x"/>
                                          </p:val>
                                        </p:tav>
                                      </p:tavLst>
                                    </p:anim>
                                    <p:anim calcmode="lin" valueType="num">
                                      <p:cBhvr>
                                        <p:cTn id="44" dur="500" fill="hold"/>
                                        <p:tgtEl>
                                          <p:spTgt spid="12"/>
                                        </p:tgtEl>
                                        <p:attrNameLst>
                                          <p:attrName>ppt_y</p:attrName>
                                        </p:attrNameLst>
                                      </p:cBhvr>
                                      <p:tavLst>
                                        <p:tav tm="0">
                                          <p:val>
                                            <p:fltVal val="0.5"/>
                                          </p:val>
                                        </p:tav>
                                        <p:tav tm="100000">
                                          <p:val>
                                            <p:strVal val="#ppt_y"/>
                                          </p:val>
                                        </p:tav>
                                      </p:tavLst>
                                    </p:anim>
                                  </p:childTnLst>
                                </p:cTn>
                              </p:par>
                              <p:par>
                                <p:cTn id="45" presetID="23" presetClass="entr" presetSubtype="528" fill="hold" nodeType="withEffect">
                                  <p:stCondLst>
                                    <p:cond delay="30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 calcmode="lin" valueType="num">
                                      <p:cBhvr>
                                        <p:cTn id="49" dur="500" fill="hold"/>
                                        <p:tgtEl>
                                          <p:spTgt spid="15"/>
                                        </p:tgtEl>
                                        <p:attrNameLst>
                                          <p:attrName>ppt_x</p:attrName>
                                        </p:attrNameLst>
                                      </p:cBhvr>
                                      <p:tavLst>
                                        <p:tav tm="0">
                                          <p:val>
                                            <p:fltVal val="0.5"/>
                                          </p:val>
                                        </p:tav>
                                        <p:tav tm="100000">
                                          <p:val>
                                            <p:strVal val="#ppt_x"/>
                                          </p:val>
                                        </p:tav>
                                      </p:tavLst>
                                    </p:anim>
                                    <p:anim calcmode="lin" valueType="num">
                                      <p:cBhvr>
                                        <p:cTn id="50" dur="500" fill="hold"/>
                                        <p:tgtEl>
                                          <p:spTgt spid="15"/>
                                        </p:tgtEl>
                                        <p:attrNameLst>
                                          <p:attrName>ppt_y</p:attrName>
                                        </p:attrNameLst>
                                      </p:cBhvr>
                                      <p:tavLst>
                                        <p:tav tm="0">
                                          <p:val>
                                            <p:fltVal val="0.5"/>
                                          </p:val>
                                        </p:tav>
                                        <p:tav tm="100000">
                                          <p:val>
                                            <p:strVal val="#ppt_y"/>
                                          </p:val>
                                        </p:tav>
                                      </p:tavLst>
                                    </p:anim>
                                  </p:childTnLst>
                                </p:cTn>
                              </p:par>
                              <p:par>
                                <p:cTn id="51" presetID="23" presetClass="entr" presetSubtype="528" fill="hold" nodeType="withEffect">
                                  <p:stCondLst>
                                    <p:cond delay="100"/>
                                  </p:stCondLst>
                                  <p:childTnLst>
                                    <p:set>
                                      <p:cBhvr>
                                        <p:cTn id="52" dur="1" fill="hold">
                                          <p:stCondLst>
                                            <p:cond delay="0"/>
                                          </p:stCondLst>
                                        </p:cTn>
                                        <p:tgtEl>
                                          <p:spTgt spid="18"/>
                                        </p:tgtEl>
                                        <p:attrNameLst>
                                          <p:attrName>style.visibility</p:attrName>
                                        </p:attrNameLst>
                                      </p:cBhvr>
                                      <p:to>
                                        <p:strVal val="visible"/>
                                      </p:to>
                                    </p:set>
                                    <p:anim calcmode="lin" valueType="num">
                                      <p:cBhvr>
                                        <p:cTn id="53" dur="500" fill="hold"/>
                                        <p:tgtEl>
                                          <p:spTgt spid="18"/>
                                        </p:tgtEl>
                                        <p:attrNameLst>
                                          <p:attrName>ppt_w</p:attrName>
                                        </p:attrNameLst>
                                      </p:cBhvr>
                                      <p:tavLst>
                                        <p:tav tm="0">
                                          <p:val>
                                            <p:fltVal val="0"/>
                                          </p:val>
                                        </p:tav>
                                        <p:tav tm="100000">
                                          <p:val>
                                            <p:strVal val="#ppt_w"/>
                                          </p:val>
                                        </p:tav>
                                      </p:tavLst>
                                    </p:anim>
                                    <p:anim calcmode="lin" valueType="num">
                                      <p:cBhvr>
                                        <p:cTn id="54" dur="500" fill="hold"/>
                                        <p:tgtEl>
                                          <p:spTgt spid="18"/>
                                        </p:tgtEl>
                                        <p:attrNameLst>
                                          <p:attrName>ppt_h</p:attrName>
                                        </p:attrNameLst>
                                      </p:cBhvr>
                                      <p:tavLst>
                                        <p:tav tm="0">
                                          <p:val>
                                            <p:fltVal val="0"/>
                                          </p:val>
                                        </p:tav>
                                        <p:tav tm="100000">
                                          <p:val>
                                            <p:strVal val="#ppt_h"/>
                                          </p:val>
                                        </p:tav>
                                      </p:tavLst>
                                    </p:anim>
                                    <p:anim calcmode="lin" valueType="num">
                                      <p:cBhvr>
                                        <p:cTn id="55" dur="500" fill="hold"/>
                                        <p:tgtEl>
                                          <p:spTgt spid="18"/>
                                        </p:tgtEl>
                                        <p:attrNameLst>
                                          <p:attrName>ppt_x</p:attrName>
                                        </p:attrNameLst>
                                      </p:cBhvr>
                                      <p:tavLst>
                                        <p:tav tm="0">
                                          <p:val>
                                            <p:fltVal val="0.5"/>
                                          </p:val>
                                        </p:tav>
                                        <p:tav tm="100000">
                                          <p:val>
                                            <p:strVal val="#ppt_x"/>
                                          </p:val>
                                        </p:tav>
                                      </p:tavLst>
                                    </p:anim>
                                    <p:anim calcmode="lin" valueType="num">
                                      <p:cBhvr>
                                        <p:cTn id="56" dur="500" fill="hold"/>
                                        <p:tgtEl>
                                          <p:spTgt spid="18"/>
                                        </p:tgtEl>
                                        <p:attrNameLst>
                                          <p:attrName>ppt_y</p:attrName>
                                        </p:attrNameLst>
                                      </p:cBhvr>
                                      <p:tavLst>
                                        <p:tav tm="0">
                                          <p:val>
                                            <p:fltVal val="0.5"/>
                                          </p:val>
                                        </p:tav>
                                        <p:tav tm="100000">
                                          <p:val>
                                            <p:strVal val="#ppt_y"/>
                                          </p:val>
                                        </p:tav>
                                      </p:tavLst>
                                    </p:anim>
                                  </p:childTnLst>
                                </p:cTn>
                              </p:par>
                              <p:par>
                                <p:cTn id="57" presetID="23" presetClass="entr" presetSubtype="528" fill="hold" nodeType="withEffect">
                                  <p:stCondLst>
                                    <p:cond delay="600"/>
                                  </p:stCondLst>
                                  <p:childTnLst>
                                    <p:set>
                                      <p:cBhvr>
                                        <p:cTn id="58" dur="1" fill="hold">
                                          <p:stCondLst>
                                            <p:cond delay="0"/>
                                          </p:stCondLst>
                                        </p:cTn>
                                        <p:tgtEl>
                                          <p:spTgt spid="21"/>
                                        </p:tgtEl>
                                        <p:attrNameLst>
                                          <p:attrName>style.visibility</p:attrName>
                                        </p:attrNameLst>
                                      </p:cBhvr>
                                      <p:to>
                                        <p:strVal val="visible"/>
                                      </p:to>
                                    </p:set>
                                    <p:anim calcmode="lin" valueType="num">
                                      <p:cBhvr>
                                        <p:cTn id="59" dur="500" fill="hold"/>
                                        <p:tgtEl>
                                          <p:spTgt spid="21"/>
                                        </p:tgtEl>
                                        <p:attrNameLst>
                                          <p:attrName>ppt_w</p:attrName>
                                        </p:attrNameLst>
                                      </p:cBhvr>
                                      <p:tavLst>
                                        <p:tav tm="0">
                                          <p:val>
                                            <p:fltVal val="0"/>
                                          </p:val>
                                        </p:tav>
                                        <p:tav tm="100000">
                                          <p:val>
                                            <p:strVal val="#ppt_w"/>
                                          </p:val>
                                        </p:tav>
                                      </p:tavLst>
                                    </p:anim>
                                    <p:anim calcmode="lin" valueType="num">
                                      <p:cBhvr>
                                        <p:cTn id="60" dur="500" fill="hold"/>
                                        <p:tgtEl>
                                          <p:spTgt spid="21"/>
                                        </p:tgtEl>
                                        <p:attrNameLst>
                                          <p:attrName>ppt_h</p:attrName>
                                        </p:attrNameLst>
                                      </p:cBhvr>
                                      <p:tavLst>
                                        <p:tav tm="0">
                                          <p:val>
                                            <p:fltVal val="0"/>
                                          </p:val>
                                        </p:tav>
                                        <p:tav tm="100000">
                                          <p:val>
                                            <p:strVal val="#ppt_h"/>
                                          </p:val>
                                        </p:tav>
                                      </p:tavLst>
                                    </p:anim>
                                    <p:anim calcmode="lin" valueType="num">
                                      <p:cBhvr>
                                        <p:cTn id="61" dur="500" fill="hold"/>
                                        <p:tgtEl>
                                          <p:spTgt spid="21"/>
                                        </p:tgtEl>
                                        <p:attrNameLst>
                                          <p:attrName>ppt_x</p:attrName>
                                        </p:attrNameLst>
                                      </p:cBhvr>
                                      <p:tavLst>
                                        <p:tav tm="0">
                                          <p:val>
                                            <p:fltVal val="0.5"/>
                                          </p:val>
                                        </p:tav>
                                        <p:tav tm="100000">
                                          <p:val>
                                            <p:strVal val="#ppt_x"/>
                                          </p:val>
                                        </p:tav>
                                      </p:tavLst>
                                    </p:anim>
                                    <p:anim calcmode="lin" valueType="num">
                                      <p:cBhvr>
                                        <p:cTn id="62" dur="500" fill="hold"/>
                                        <p:tgtEl>
                                          <p:spTgt spid="21"/>
                                        </p:tgtEl>
                                        <p:attrNameLst>
                                          <p:attrName>ppt_y</p:attrName>
                                        </p:attrNameLst>
                                      </p:cBhvr>
                                      <p:tavLst>
                                        <p:tav tm="0">
                                          <p:val>
                                            <p:fltVal val="0.5"/>
                                          </p:val>
                                        </p:tav>
                                        <p:tav tm="100000">
                                          <p:val>
                                            <p:strVal val="#ppt_y"/>
                                          </p:val>
                                        </p:tav>
                                      </p:tavLst>
                                    </p:anim>
                                  </p:childTnLst>
                                </p:cTn>
                              </p:par>
                              <p:par>
                                <p:cTn id="63" presetID="23" presetClass="entr" presetSubtype="528" fill="hold" nodeType="withEffect">
                                  <p:stCondLst>
                                    <p:cond delay="30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0" fill="hold"/>
                                        <p:tgtEl>
                                          <p:spTgt spid="24"/>
                                        </p:tgtEl>
                                        <p:attrNameLst>
                                          <p:attrName>ppt_w</p:attrName>
                                        </p:attrNameLst>
                                      </p:cBhvr>
                                      <p:tavLst>
                                        <p:tav tm="0">
                                          <p:val>
                                            <p:fltVal val="0"/>
                                          </p:val>
                                        </p:tav>
                                        <p:tav tm="100000">
                                          <p:val>
                                            <p:strVal val="#ppt_w"/>
                                          </p:val>
                                        </p:tav>
                                      </p:tavLst>
                                    </p:anim>
                                    <p:anim calcmode="lin" valueType="num">
                                      <p:cBhvr>
                                        <p:cTn id="66" dur="500" fill="hold"/>
                                        <p:tgtEl>
                                          <p:spTgt spid="24"/>
                                        </p:tgtEl>
                                        <p:attrNameLst>
                                          <p:attrName>ppt_h</p:attrName>
                                        </p:attrNameLst>
                                      </p:cBhvr>
                                      <p:tavLst>
                                        <p:tav tm="0">
                                          <p:val>
                                            <p:fltVal val="0"/>
                                          </p:val>
                                        </p:tav>
                                        <p:tav tm="100000">
                                          <p:val>
                                            <p:strVal val="#ppt_h"/>
                                          </p:val>
                                        </p:tav>
                                      </p:tavLst>
                                    </p:anim>
                                    <p:anim calcmode="lin" valueType="num">
                                      <p:cBhvr>
                                        <p:cTn id="67" dur="500" fill="hold"/>
                                        <p:tgtEl>
                                          <p:spTgt spid="24"/>
                                        </p:tgtEl>
                                        <p:attrNameLst>
                                          <p:attrName>ppt_x</p:attrName>
                                        </p:attrNameLst>
                                      </p:cBhvr>
                                      <p:tavLst>
                                        <p:tav tm="0">
                                          <p:val>
                                            <p:fltVal val="0.5"/>
                                          </p:val>
                                        </p:tav>
                                        <p:tav tm="100000">
                                          <p:val>
                                            <p:strVal val="#ppt_x"/>
                                          </p:val>
                                        </p:tav>
                                      </p:tavLst>
                                    </p:anim>
                                    <p:anim calcmode="lin" valueType="num">
                                      <p:cBhvr>
                                        <p:cTn id="68" dur="500" fill="hold"/>
                                        <p:tgtEl>
                                          <p:spTgt spid="24"/>
                                        </p:tgtEl>
                                        <p:attrNameLst>
                                          <p:attrName>ppt_y</p:attrName>
                                        </p:attrNameLst>
                                      </p:cBhvr>
                                      <p:tavLst>
                                        <p:tav tm="0">
                                          <p:val>
                                            <p:fltVal val="0.5"/>
                                          </p:val>
                                        </p:tav>
                                        <p:tav tm="100000">
                                          <p:val>
                                            <p:strVal val="#ppt_y"/>
                                          </p:val>
                                        </p:tav>
                                      </p:tavLst>
                                    </p:anim>
                                  </p:childTnLst>
                                </p:cTn>
                              </p:par>
                              <p:par>
                                <p:cTn id="69" presetID="23" presetClass="entr" presetSubtype="528" fill="hold" nodeType="withEffect">
                                  <p:stCondLst>
                                    <p:cond delay="300"/>
                                  </p:stCondLst>
                                  <p:childTnLst>
                                    <p:set>
                                      <p:cBhvr>
                                        <p:cTn id="70" dur="1" fill="hold">
                                          <p:stCondLst>
                                            <p:cond delay="0"/>
                                          </p:stCondLst>
                                        </p:cTn>
                                        <p:tgtEl>
                                          <p:spTgt spid="27"/>
                                        </p:tgtEl>
                                        <p:attrNameLst>
                                          <p:attrName>style.visibility</p:attrName>
                                        </p:attrNameLst>
                                      </p:cBhvr>
                                      <p:to>
                                        <p:strVal val="visible"/>
                                      </p:to>
                                    </p:set>
                                    <p:anim calcmode="lin" valueType="num">
                                      <p:cBhvr>
                                        <p:cTn id="71" dur="500" fill="hold"/>
                                        <p:tgtEl>
                                          <p:spTgt spid="27"/>
                                        </p:tgtEl>
                                        <p:attrNameLst>
                                          <p:attrName>ppt_w</p:attrName>
                                        </p:attrNameLst>
                                      </p:cBhvr>
                                      <p:tavLst>
                                        <p:tav tm="0">
                                          <p:val>
                                            <p:fltVal val="0"/>
                                          </p:val>
                                        </p:tav>
                                        <p:tav tm="100000">
                                          <p:val>
                                            <p:strVal val="#ppt_w"/>
                                          </p:val>
                                        </p:tav>
                                      </p:tavLst>
                                    </p:anim>
                                    <p:anim calcmode="lin" valueType="num">
                                      <p:cBhvr>
                                        <p:cTn id="72" dur="500" fill="hold"/>
                                        <p:tgtEl>
                                          <p:spTgt spid="27"/>
                                        </p:tgtEl>
                                        <p:attrNameLst>
                                          <p:attrName>ppt_h</p:attrName>
                                        </p:attrNameLst>
                                      </p:cBhvr>
                                      <p:tavLst>
                                        <p:tav tm="0">
                                          <p:val>
                                            <p:fltVal val="0"/>
                                          </p:val>
                                        </p:tav>
                                        <p:tav tm="100000">
                                          <p:val>
                                            <p:strVal val="#ppt_h"/>
                                          </p:val>
                                        </p:tav>
                                      </p:tavLst>
                                    </p:anim>
                                    <p:anim calcmode="lin" valueType="num">
                                      <p:cBhvr>
                                        <p:cTn id="73" dur="500" fill="hold"/>
                                        <p:tgtEl>
                                          <p:spTgt spid="27"/>
                                        </p:tgtEl>
                                        <p:attrNameLst>
                                          <p:attrName>ppt_x</p:attrName>
                                        </p:attrNameLst>
                                      </p:cBhvr>
                                      <p:tavLst>
                                        <p:tav tm="0">
                                          <p:val>
                                            <p:fltVal val="0.5"/>
                                          </p:val>
                                        </p:tav>
                                        <p:tav tm="100000">
                                          <p:val>
                                            <p:strVal val="#ppt_x"/>
                                          </p:val>
                                        </p:tav>
                                      </p:tavLst>
                                    </p:anim>
                                    <p:anim calcmode="lin" valueType="num">
                                      <p:cBhvr>
                                        <p:cTn id="74" dur="500" fill="hold"/>
                                        <p:tgtEl>
                                          <p:spTgt spid="27"/>
                                        </p:tgtEl>
                                        <p:attrNameLst>
                                          <p:attrName>ppt_y</p:attrName>
                                        </p:attrNameLst>
                                      </p:cBhvr>
                                      <p:tavLst>
                                        <p:tav tm="0">
                                          <p:val>
                                            <p:fltVal val="0.5"/>
                                          </p:val>
                                        </p:tav>
                                        <p:tav tm="100000">
                                          <p:val>
                                            <p:strVal val="#ppt_y"/>
                                          </p:val>
                                        </p:tav>
                                      </p:tavLst>
                                    </p:anim>
                                  </p:childTnLst>
                                </p:cTn>
                              </p:par>
                              <p:par>
                                <p:cTn id="75" presetID="23" presetClass="entr" presetSubtype="528" fill="hold" nodeType="withEffect">
                                  <p:stCondLst>
                                    <p:cond delay="600"/>
                                  </p:stCondLst>
                                  <p:childTnLst>
                                    <p:set>
                                      <p:cBhvr>
                                        <p:cTn id="76" dur="1" fill="hold">
                                          <p:stCondLst>
                                            <p:cond delay="0"/>
                                          </p:stCondLst>
                                        </p:cTn>
                                        <p:tgtEl>
                                          <p:spTgt spid="30"/>
                                        </p:tgtEl>
                                        <p:attrNameLst>
                                          <p:attrName>style.visibility</p:attrName>
                                        </p:attrNameLst>
                                      </p:cBhvr>
                                      <p:to>
                                        <p:strVal val="visible"/>
                                      </p:to>
                                    </p:set>
                                    <p:anim calcmode="lin" valueType="num">
                                      <p:cBhvr>
                                        <p:cTn id="77" dur="500" fill="hold"/>
                                        <p:tgtEl>
                                          <p:spTgt spid="30"/>
                                        </p:tgtEl>
                                        <p:attrNameLst>
                                          <p:attrName>ppt_w</p:attrName>
                                        </p:attrNameLst>
                                      </p:cBhvr>
                                      <p:tavLst>
                                        <p:tav tm="0">
                                          <p:val>
                                            <p:fltVal val="0"/>
                                          </p:val>
                                        </p:tav>
                                        <p:tav tm="100000">
                                          <p:val>
                                            <p:strVal val="#ppt_w"/>
                                          </p:val>
                                        </p:tav>
                                      </p:tavLst>
                                    </p:anim>
                                    <p:anim calcmode="lin" valueType="num">
                                      <p:cBhvr>
                                        <p:cTn id="78" dur="500" fill="hold"/>
                                        <p:tgtEl>
                                          <p:spTgt spid="30"/>
                                        </p:tgtEl>
                                        <p:attrNameLst>
                                          <p:attrName>ppt_h</p:attrName>
                                        </p:attrNameLst>
                                      </p:cBhvr>
                                      <p:tavLst>
                                        <p:tav tm="0">
                                          <p:val>
                                            <p:fltVal val="0"/>
                                          </p:val>
                                        </p:tav>
                                        <p:tav tm="100000">
                                          <p:val>
                                            <p:strVal val="#ppt_h"/>
                                          </p:val>
                                        </p:tav>
                                      </p:tavLst>
                                    </p:anim>
                                    <p:anim calcmode="lin" valueType="num">
                                      <p:cBhvr>
                                        <p:cTn id="79" dur="500" fill="hold"/>
                                        <p:tgtEl>
                                          <p:spTgt spid="30"/>
                                        </p:tgtEl>
                                        <p:attrNameLst>
                                          <p:attrName>ppt_x</p:attrName>
                                        </p:attrNameLst>
                                      </p:cBhvr>
                                      <p:tavLst>
                                        <p:tav tm="0">
                                          <p:val>
                                            <p:fltVal val="0.5"/>
                                          </p:val>
                                        </p:tav>
                                        <p:tav tm="100000">
                                          <p:val>
                                            <p:strVal val="#ppt_x"/>
                                          </p:val>
                                        </p:tav>
                                      </p:tavLst>
                                    </p:anim>
                                    <p:anim calcmode="lin" valueType="num">
                                      <p:cBhvr>
                                        <p:cTn id="80" dur="500" fill="hold"/>
                                        <p:tgtEl>
                                          <p:spTgt spid="30"/>
                                        </p:tgtEl>
                                        <p:attrNameLst>
                                          <p:attrName>ppt_y</p:attrName>
                                        </p:attrNameLst>
                                      </p:cBhvr>
                                      <p:tavLst>
                                        <p:tav tm="0">
                                          <p:val>
                                            <p:fltVal val="0.5"/>
                                          </p:val>
                                        </p:tav>
                                        <p:tav tm="100000">
                                          <p:val>
                                            <p:strVal val="#ppt_y"/>
                                          </p:val>
                                        </p:tav>
                                      </p:tavLst>
                                    </p:anim>
                                  </p:childTnLst>
                                </p:cTn>
                              </p:par>
                              <p:par>
                                <p:cTn id="81" presetID="23" presetClass="entr" presetSubtype="528" fill="hold" nodeType="withEffect">
                                  <p:stCondLst>
                                    <p:cond delay="600"/>
                                  </p:stCondLst>
                                  <p:childTnLst>
                                    <p:set>
                                      <p:cBhvr>
                                        <p:cTn id="82" dur="1" fill="hold">
                                          <p:stCondLst>
                                            <p:cond delay="0"/>
                                          </p:stCondLst>
                                        </p:cTn>
                                        <p:tgtEl>
                                          <p:spTgt spid="33"/>
                                        </p:tgtEl>
                                        <p:attrNameLst>
                                          <p:attrName>style.visibility</p:attrName>
                                        </p:attrNameLst>
                                      </p:cBhvr>
                                      <p:to>
                                        <p:strVal val="visible"/>
                                      </p:to>
                                    </p:set>
                                    <p:anim calcmode="lin" valueType="num">
                                      <p:cBhvr>
                                        <p:cTn id="83" dur="500" fill="hold"/>
                                        <p:tgtEl>
                                          <p:spTgt spid="33"/>
                                        </p:tgtEl>
                                        <p:attrNameLst>
                                          <p:attrName>ppt_w</p:attrName>
                                        </p:attrNameLst>
                                      </p:cBhvr>
                                      <p:tavLst>
                                        <p:tav tm="0">
                                          <p:val>
                                            <p:fltVal val="0"/>
                                          </p:val>
                                        </p:tav>
                                        <p:tav tm="100000">
                                          <p:val>
                                            <p:strVal val="#ppt_w"/>
                                          </p:val>
                                        </p:tav>
                                      </p:tavLst>
                                    </p:anim>
                                    <p:anim calcmode="lin" valueType="num">
                                      <p:cBhvr>
                                        <p:cTn id="84" dur="500" fill="hold"/>
                                        <p:tgtEl>
                                          <p:spTgt spid="33"/>
                                        </p:tgtEl>
                                        <p:attrNameLst>
                                          <p:attrName>ppt_h</p:attrName>
                                        </p:attrNameLst>
                                      </p:cBhvr>
                                      <p:tavLst>
                                        <p:tav tm="0">
                                          <p:val>
                                            <p:fltVal val="0"/>
                                          </p:val>
                                        </p:tav>
                                        <p:tav tm="100000">
                                          <p:val>
                                            <p:strVal val="#ppt_h"/>
                                          </p:val>
                                        </p:tav>
                                      </p:tavLst>
                                    </p:anim>
                                    <p:anim calcmode="lin" valueType="num">
                                      <p:cBhvr>
                                        <p:cTn id="85" dur="500" fill="hold"/>
                                        <p:tgtEl>
                                          <p:spTgt spid="33"/>
                                        </p:tgtEl>
                                        <p:attrNameLst>
                                          <p:attrName>ppt_x</p:attrName>
                                        </p:attrNameLst>
                                      </p:cBhvr>
                                      <p:tavLst>
                                        <p:tav tm="0">
                                          <p:val>
                                            <p:fltVal val="0.5"/>
                                          </p:val>
                                        </p:tav>
                                        <p:tav tm="100000">
                                          <p:val>
                                            <p:strVal val="#ppt_x"/>
                                          </p:val>
                                        </p:tav>
                                      </p:tavLst>
                                    </p:anim>
                                    <p:anim calcmode="lin" valueType="num">
                                      <p:cBhvr>
                                        <p:cTn id="86" dur="500" fill="hold"/>
                                        <p:tgtEl>
                                          <p:spTgt spid="33"/>
                                        </p:tgtEl>
                                        <p:attrNameLst>
                                          <p:attrName>ppt_y</p:attrName>
                                        </p:attrNameLst>
                                      </p:cBhvr>
                                      <p:tavLst>
                                        <p:tav tm="0">
                                          <p:val>
                                            <p:fltVal val="0.5"/>
                                          </p:val>
                                        </p:tav>
                                        <p:tav tm="100000">
                                          <p:val>
                                            <p:strVal val="#ppt_y"/>
                                          </p:val>
                                        </p:tav>
                                      </p:tavLst>
                                    </p:anim>
                                  </p:childTnLst>
                                </p:cTn>
                              </p:par>
                              <p:par>
                                <p:cTn id="87" presetID="23" presetClass="entr" presetSubtype="528" fill="hold" nodeType="withEffect">
                                  <p:stCondLst>
                                    <p:cond delay="300"/>
                                  </p:stCondLst>
                                  <p:childTnLst>
                                    <p:set>
                                      <p:cBhvr>
                                        <p:cTn id="88" dur="1" fill="hold">
                                          <p:stCondLst>
                                            <p:cond delay="0"/>
                                          </p:stCondLst>
                                        </p:cTn>
                                        <p:tgtEl>
                                          <p:spTgt spid="36"/>
                                        </p:tgtEl>
                                        <p:attrNameLst>
                                          <p:attrName>style.visibility</p:attrName>
                                        </p:attrNameLst>
                                      </p:cBhvr>
                                      <p:to>
                                        <p:strVal val="visible"/>
                                      </p:to>
                                    </p:set>
                                    <p:anim calcmode="lin" valueType="num">
                                      <p:cBhvr>
                                        <p:cTn id="89" dur="500" fill="hold"/>
                                        <p:tgtEl>
                                          <p:spTgt spid="36"/>
                                        </p:tgtEl>
                                        <p:attrNameLst>
                                          <p:attrName>ppt_w</p:attrName>
                                        </p:attrNameLst>
                                      </p:cBhvr>
                                      <p:tavLst>
                                        <p:tav tm="0">
                                          <p:val>
                                            <p:fltVal val="0"/>
                                          </p:val>
                                        </p:tav>
                                        <p:tav tm="100000">
                                          <p:val>
                                            <p:strVal val="#ppt_w"/>
                                          </p:val>
                                        </p:tav>
                                      </p:tavLst>
                                    </p:anim>
                                    <p:anim calcmode="lin" valueType="num">
                                      <p:cBhvr>
                                        <p:cTn id="90" dur="500" fill="hold"/>
                                        <p:tgtEl>
                                          <p:spTgt spid="36"/>
                                        </p:tgtEl>
                                        <p:attrNameLst>
                                          <p:attrName>ppt_h</p:attrName>
                                        </p:attrNameLst>
                                      </p:cBhvr>
                                      <p:tavLst>
                                        <p:tav tm="0">
                                          <p:val>
                                            <p:fltVal val="0"/>
                                          </p:val>
                                        </p:tav>
                                        <p:tav tm="100000">
                                          <p:val>
                                            <p:strVal val="#ppt_h"/>
                                          </p:val>
                                        </p:tav>
                                      </p:tavLst>
                                    </p:anim>
                                    <p:anim calcmode="lin" valueType="num">
                                      <p:cBhvr>
                                        <p:cTn id="91" dur="500" fill="hold"/>
                                        <p:tgtEl>
                                          <p:spTgt spid="36"/>
                                        </p:tgtEl>
                                        <p:attrNameLst>
                                          <p:attrName>ppt_x</p:attrName>
                                        </p:attrNameLst>
                                      </p:cBhvr>
                                      <p:tavLst>
                                        <p:tav tm="0">
                                          <p:val>
                                            <p:fltVal val="0.5"/>
                                          </p:val>
                                        </p:tav>
                                        <p:tav tm="100000">
                                          <p:val>
                                            <p:strVal val="#ppt_x"/>
                                          </p:val>
                                        </p:tav>
                                      </p:tavLst>
                                    </p:anim>
                                    <p:anim calcmode="lin" valueType="num">
                                      <p:cBhvr>
                                        <p:cTn id="92" dur="500" fill="hold"/>
                                        <p:tgtEl>
                                          <p:spTgt spid="36"/>
                                        </p:tgtEl>
                                        <p:attrNameLst>
                                          <p:attrName>ppt_y</p:attrName>
                                        </p:attrNameLst>
                                      </p:cBhvr>
                                      <p:tavLst>
                                        <p:tav tm="0">
                                          <p:val>
                                            <p:fltVal val="0.5"/>
                                          </p:val>
                                        </p:tav>
                                        <p:tav tm="100000">
                                          <p:val>
                                            <p:strVal val="#ppt_y"/>
                                          </p:val>
                                        </p:tav>
                                      </p:tavLst>
                                    </p:anim>
                                  </p:childTnLst>
                                </p:cTn>
                              </p:par>
                              <p:par>
                                <p:cTn id="93" presetID="23" presetClass="entr" presetSubtype="528" fill="hold" nodeType="withEffect">
                                  <p:stCondLst>
                                    <p:cond delay="600"/>
                                  </p:stCondLst>
                                  <p:childTnLst>
                                    <p:set>
                                      <p:cBhvr>
                                        <p:cTn id="94" dur="1" fill="hold">
                                          <p:stCondLst>
                                            <p:cond delay="0"/>
                                          </p:stCondLst>
                                        </p:cTn>
                                        <p:tgtEl>
                                          <p:spTgt spid="39"/>
                                        </p:tgtEl>
                                        <p:attrNameLst>
                                          <p:attrName>style.visibility</p:attrName>
                                        </p:attrNameLst>
                                      </p:cBhvr>
                                      <p:to>
                                        <p:strVal val="visible"/>
                                      </p:to>
                                    </p:set>
                                    <p:anim calcmode="lin" valueType="num">
                                      <p:cBhvr>
                                        <p:cTn id="95" dur="500" fill="hold"/>
                                        <p:tgtEl>
                                          <p:spTgt spid="39"/>
                                        </p:tgtEl>
                                        <p:attrNameLst>
                                          <p:attrName>ppt_w</p:attrName>
                                        </p:attrNameLst>
                                      </p:cBhvr>
                                      <p:tavLst>
                                        <p:tav tm="0">
                                          <p:val>
                                            <p:fltVal val="0"/>
                                          </p:val>
                                        </p:tav>
                                        <p:tav tm="100000">
                                          <p:val>
                                            <p:strVal val="#ppt_w"/>
                                          </p:val>
                                        </p:tav>
                                      </p:tavLst>
                                    </p:anim>
                                    <p:anim calcmode="lin" valueType="num">
                                      <p:cBhvr>
                                        <p:cTn id="96" dur="500" fill="hold"/>
                                        <p:tgtEl>
                                          <p:spTgt spid="39"/>
                                        </p:tgtEl>
                                        <p:attrNameLst>
                                          <p:attrName>ppt_h</p:attrName>
                                        </p:attrNameLst>
                                      </p:cBhvr>
                                      <p:tavLst>
                                        <p:tav tm="0">
                                          <p:val>
                                            <p:fltVal val="0"/>
                                          </p:val>
                                        </p:tav>
                                        <p:tav tm="100000">
                                          <p:val>
                                            <p:strVal val="#ppt_h"/>
                                          </p:val>
                                        </p:tav>
                                      </p:tavLst>
                                    </p:anim>
                                    <p:anim calcmode="lin" valueType="num">
                                      <p:cBhvr>
                                        <p:cTn id="97" dur="500" fill="hold"/>
                                        <p:tgtEl>
                                          <p:spTgt spid="39"/>
                                        </p:tgtEl>
                                        <p:attrNameLst>
                                          <p:attrName>ppt_x</p:attrName>
                                        </p:attrNameLst>
                                      </p:cBhvr>
                                      <p:tavLst>
                                        <p:tav tm="0">
                                          <p:val>
                                            <p:fltVal val="0.5"/>
                                          </p:val>
                                        </p:tav>
                                        <p:tav tm="100000">
                                          <p:val>
                                            <p:strVal val="#ppt_x"/>
                                          </p:val>
                                        </p:tav>
                                      </p:tavLst>
                                    </p:anim>
                                    <p:anim calcmode="lin" valueType="num">
                                      <p:cBhvr>
                                        <p:cTn id="98" dur="500" fill="hold"/>
                                        <p:tgtEl>
                                          <p:spTgt spid="39"/>
                                        </p:tgtEl>
                                        <p:attrNameLst>
                                          <p:attrName>ppt_y</p:attrName>
                                        </p:attrNameLst>
                                      </p:cBhvr>
                                      <p:tavLst>
                                        <p:tav tm="0">
                                          <p:val>
                                            <p:fltVal val="0.5"/>
                                          </p:val>
                                        </p:tav>
                                        <p:tav tm="100000">
                                          <p:val>
                                            <p:strVal val="#ppt_y"/>
                                          </p:val>
                                        </p:tav>
                                      </p:tavLst>
                                    </p:anim>
                                  </p:childTnLst>
                                </p:cTn>
                              </p:par>
                              <p:par>
                                <p:cTn id="99" presetID="23" presetClass="entr" presetSubtype="528" fill="hold" nodeType="withEffect">
                                  <p:stCondLst>
                                    <p:cond delay="600"/>
                                  </p:stCondLst>
                                  <p:childTnLst>
                                    <p:set>
                                      <p:cBhvr>
                                        <p:cTn id="100" dur="1" fill="hold">
                                          <p:stCondLst>
                                            <p:cond delay="0"/>
                                          </p:stCondLst>
                                        </p:cTn>
                                        <p:tgtEl>
                                          <p:spTgt spid="42"/>
                                        </p:tgtEl>
                                        <p:attrNameLst>
                                          <p:attrName>style.visibility</p:attrName>
                                        </p:attrNameLst>
                                      </p:cBhvr>
                                      <p:to>
                                        <p:strVal val="visible"/>
                                      </p:to>
                                    </p:set>
                                    <p:anim calcmode="lin" valueType="num">
                                      <p:cBhvr>
                                        <p:cTn id="101" dur="500" fill="hold"/>
                                        <p:tgtEl>
                                          <p:spTgt spid="42"/>
                                        </p:tgtEl>
                                        <p:attrNameLst>
                                          <p:attrName>ppt_w</p:attrName>
                                        </p:attrNameLst>
                                      </p:cBhvr>
                                      <p:tavLst>
                                        <p:tav tm="0">
                                          <p:val>
                                            <p:fltVal val="0"/>
                                          </p:val>
                                        </p:tav>
                                        <p:tav tm="100000">
                                          <p:val>
                                            <p:strVal val="#ppt_w"/>
                                          </p:val>
                                        </p:tav>
                                      </p:tavLst>
                                    </p:anim>
                                    <p:anim calcmode="lin" valueType="num">
                                      <p:cBhvr>
                                        <p:cTn id="102" dur="500" fill="hold"/>
                                        <p:tgtEl>
                                          <p:spTgt spid="42"/>
                                        </p:tgtEl>
                                        <p:attrNameLst>
                                          <p:attrName>ppt_h</p:attrName>
                                        </p:attrNameLst>
                                      </p:cBhvr>
                                      <p:tavLst>
                                        <p:tav tm="0">
                                          <p:val>
                                            <p:fltVal val="0"/>
                                          </p:val>
                                        </p:tav>
                                        <p:tav tm="100000">
                                          <p:val>
                                            <p:strVal val="#ppt_h"/>
                                          </p:val>
                                        </p:tav>
                                      </p:tavLst>
                                    </p:anim>
                                    <p:anim calcmode="lin" valueType="num">
                                      <p:cBhvr>
                                        <p:cTn id="103" dur="500" fill="hold"/>
                                        <p:tgtEl>
                                          <p:spTgt spid="42"/>
                                        </p:tgtEl>
                                        <p:attrNameLst>
                                          <p:attrName>ppt_x</p:attrName>
                                        </p:attrNameLst>
                                      </p:cBhvr>
                                      <p:tavLst>
                                        <p:tav tm="0">
                                          <p:val>
                                            <p:fltVal val="0.5"/>
                                          </p:val>
                                        </p:tav>
                                        <p:tav tm="100000">
                                          <p:val>
                                            <p:strVal val="#ppt_x"/>
                                          </p:val>
                                        </p:tav>
                                      </p:tavLst>
                                    </p:anim>
                                    <p:anim calcmode="lin" valueType="num">
                                      <p:cBhvr>
                                        <p:cTn id="104" dur="500" fill="hold"/>
                                        <p:tgtEl>
                                          <p:spTgt spid="42"/>
                                        </p:tgtEl>
                                        <p:attrNameLst>
                                          <p:attrName>ppt_y</p:attrName>
                                        </p:attrNameLst>
                                      </p:cBhvr>
                                      <p:tavLst>
                                        <p:tav tm="0">
                                          <p:val>
                                            <p:fltVal val="0.5"/>
                                          </p:val>
                                        </p:tav>
                                        <p:tav tm="100000">
                                          <p:val>
                                            <p:strVal val="#ppt_y"/>
                                          </p:val>
                                        </p:tav>
                                      </p:tavLst>
                                    </p:anim>
                                  </p:childTnLst>
                                </p:cTn>
                              </p:par>
                              <p:par>
                                <p:cTn id="105" presetID="26" presetClass="emph" presetSubtype="0" repeatCount="3000" fill="hold" nodeType="withEffect">
                                  <p:stCondLst>
                                    <p:cond delay="600"/>
                                  </p:stCondLst>
                                  <p:childTnLst>
                                    <p:animEffect transition="out" filter="fade">
                                      <p:cBhvr>
                                        <p:cTn id="106" dur="500" tmFilter="0, 0; .2, .5; .8, .5; 1, 0"/>
                                        <p:tgtEl>
                                          <p:spTgt spid="6"/>
                                        </p:tgtEl>
                                      </p:cBhvr>
                                    </p:animEffect>
                                    <p:animScale>
                                      <p:cBhvr>
                                        <p:cTn id="107" dur="250" autoRev="1" fill="hold"/>
                                        <p:tgtEl>
                                          <p:spTgt spid="6"/>
                                        </p:tgtEl>
                                      </p:cBhvr>
                                      <p:by x="105000" y="105000"/>
                                    </p:animScale>
                                  </p:childTnLst>
                                </p:cTn>
                              </p:par>
                              <p:par>
                                <p:cTn id="108" presetID="26" presetClass="emph" presetSubtype="0" repeatCount="3000" fill="hold" nodeType="withEffect">
                                  <p:stCondLst>
                                    <p:cond delay="710"/>
                                  </p:stCondLst>
                                  <p:childTnLst>
                                    <p:animEffect transition="out" filter="fade">
                                      <p:cBhvr>
                                        <p:cTn id="109" dur="500" tmFilter="0, 0; .2, .5; .8, .5; 1, 0"/>
                                        <p:tgtEl>
                                          <p:spTgt spid="27"/>
                                        </p:tgtEl>
                                      </p:cBhvr>
                                    </p:animEffect>
                                    <p:animScale>
                                      <p:cBhvr>
                                        <p:cTn id="110" dur="250" autoRev="1" fill="hold"/>
                                        <p:tgtEl>
                                          <p:spTgt spid="27"/>
                                        </p:tgtEl>
                                      </p:cBhvr>
                                      <p:by x="105000" y="105000"/>
                                    </p:animScale>
                                  </p:childTnLst>
                                </p:cTn>
                              </p:par>
                              <p:par>
                                <p:cTn id="111" presetID="26" presetClass="emph" presetSubtype="0" repeatCount="3000" fill="hold" nodeType="withEffect">
                                  <p:stCondLst>
                                    <p:cond delay="410"/>
                                  </p:stCondLst>
                                  <p:childTnLst>
                                    <p:animEffect transition="out" filter="fade">
                                      <p:cBhvr>
                                        <p:cTn id="112" dur="500" tmFilter="0, 0; .2, .5; .8, .5; 1, 0"/>
                                        <p:tgtEl>
                                          <p:spTgt spid="33"/>
                                        </p:tgtEl>
                                      </p:cBhvr>
                                    </p:animEffect>
                                    <p:animScale>
                                      <p:cBhvr>
                                        <p:cTn id="113" dur="250" autoRev="1" fill="hold"/>
                                        <p:tgtEl>
                                          <p:spTgt spid="33"/>
                                        </p:tgtEl>
                                      </p:cBhvr>
                                      <p:by x="105000" y="105000"/>
                                    </p:animScale>
                                  </p:childTnLst>
                                </p:cTn>
                              </p:par>
                              <p:par>
                                <p:cTn id="114" presetID="26" presetClass="emph" presetSubtype="0" repeatCount="3000" fill="hold" nodeType="withEffect">
                                  <p:stCondLst>
                                    <p:cond delay="810"/>
                                  </p:stCondLst>
                                  <p:childTnLst>
                                    <p:animEffect transition="out" filter="fade">
                                      <p:cBhvr>
                                        <p:cTn id="115" dur="500" tmFilter="0, 0; .2, .5; .8, .5; 1, 0"/>
                                        <p:tgtEl>
                                          <p:spTgt spid="36"/>
                                        </p:tgtEl>
                                      </p:cBhvr>
                                    </p:animEffect>
                                    <p:animScale>
                                      <p:cBhvr>
                                        <p:cTn id="116" dur="250" autoRev="1" fill="hold"/>
                                        <p:tgtEl>
                                          <p:spTgt spid="3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2"/>
          <p:cNvSpPr>
            <a:spLocks noGrp="1"/>
          </p:cNvSpPr>
          <p:nvPr>
            <p:ph type="title"/>
          </p:nvPr>
        </p:nvSpPr>
        <p:spPr bwMode="auto">
          <a:xfrm>
            <a:off x="190501" y="260349"/>
            <a:ext cx="10512424" cy="6477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b="1" dirty="0" smtClean="0">
                <a:solidFill>
                  <a:srgbClr val="080808"/>
                </a:solidFill>
                <a:latin typeface="华文楷体" panose="02010600040101010101" pitchFamily="2" charset="-122"/>
                <a:ea typeface="华文楷体" panose="02010600040101010101" pitchFamily="2" charset="-122"/>
              </a:rPr>
              <a:t>5.1 </a:t>
            </a:r>
            <a:r>
              <a:rPr lang="zh-CN" altLang="en-US" b="1" dirty="0">
                <a:solidFill>
                  <a:srgbClr val="080808"/>
                </a:solidFill>
                <a:latin typeface="华文楷体" panose="02010600040101010101" pitchFamily="2" charset="-122"/>
                <a:ea typeface="华文楷体" panose="02010600040101010101" pitchFamily="2" charset="-122"/>
              </a:rPr>
              <a:t>基础货币</a:t>
            </a:r>
            <a:r>
              <a:rPr lang="zh-CN" altLang="en-US" b="1" dirty="0" smtClean="0">
                <a:solidFill>
                  <a:srgbClr val="080808"/>
                </a:solidFill>
                <a:latin typeface="华文楷体" panose="02010600040101010101" pitchFamily="2" charset="-122"/>
                <a:ea typeface="华文楷体" panose="02010600040101010101" pitchFamily="2" charset="-122"/>
              </a:rPr>
              <a:t>余额与货币乘数</a:t>
            </a:r>
            <a:endParaRPr lang="zh-CN" altLang="en-US" b="1" dirty="0">
              <a:solidFill>
                <a:srgbClr val="080808"/>
              </a:solidFill>
              <a:latin typeface="华文楷体" panose="02010600040101010101" pitchFamily="2" charset="-122"/>
              <a:ea typeface="华文楷体" panose="02010600040101010101" pitchFamily="2" charset="-122"/>
            </a:endParaRPr>
          </a:p>
        </p:txBody>
      </p:sp>
      <p:sp>
        <p:nvSpPr>
          <p:cNvPr id="3" name="矩形 2"/>
          <p:cNvSpPr/>
          <p:nvPr/>
        </p:nvSpPr>
        <p:spPr>
          <a:xfrm>
            <a:off x="2579950" y="908052"/>
            <a:ext cx="6092825" cy="1200329"/>
          </a:xfrm>
          <a:prstGeom prst="rect">
            <a:avLst/>
          </a:prstGeom>
        </p:spPr>
        <p:txBody>
          <a:bodyPr>
            <a:spAutoFit/>
          </a:bodyPr>
          <a:lstStyle/>
          <a:p>
            <a:pPr algn="just">
              <a:lnSpc>
                <a:spcPct val="150000"/>
              </a:lnSpc>
              <a:spcBef>
                <a:spcPct val="20000"/>
              </a:spcBef>
              <a:buFont typeface="Wingdings" panose="05000000000000000000" pitchFamily="2" charset="2"/>
              <a:buNone/>
              <a:defRPr/>
            </a:pPr>
            <a:r>
              <a:rPr lang="zh-CN" altLang="en-US" sz="1600" b="1" dirty="0">
                <a:solidFill>
                  <a:schemeClr val="accent6"/>
                </a:solidFill>
                <a:latin typeface="微软雅黑" panose="020B0503020204020204" pitchFamily="34" charset="-122"/>
                <a:ea typeface="微软雅黑" panose="020B0503020204020204" pitchFamily="34" charset="-122"/>
              </a:rPr>
              <a:t>三季度末，中国基础货币余额为</a:t>
            </a:r>
            <a:r>
              <a:rPr lang="en-US" altLang="zh-CN" sz="1600" b="1" dirty="0">
                <a:solidFill>
                  <a:schemeClr val="accent6"/>
                </a:solidFill>
                <a:latin typeface="微软雅黑" panose="020B0503020204020204" pitchFamily="34" charset="-122"/>
                <a:ea typeface="微软雅黑" panose="020B0503020204020204" pitchFamily="34" charset="-122"/>
              </a:rPr>
              <a:t>306,000.00</a:t>
            </a:r>
            <a:r>
              <a:rPr lang="zh-CN" altLang="en-US" sz="1600" b="1" dirty="0">
                <a:solidFill>
                  <a:schemeClr val="accent6"/>
                </a:solidFill>
                <a:latin typeface="微软雅黑" panose="020B0503020204020204" pitchFamily="34" charset="-122"/>
                <a:ea typeface="微软雅黑" panose="020B0503020204020204" pitchFamily="34" charset="-122"/>
              </a:rPr>
              <a:t>亿元，同比增长</a:t>
            </a:r>
            <a:r>
              <a:rPr lang="en-US" altLang="zh-CN" sz="1600" b="1" dirty="0">
                <a:solidFill>
                  <a:schemeClr val="accent6"/>
                </a:solidFill>
                <a:latin typeface="微软雅黑" panose="020B0503020204020204" pitchFamily="34" charset="-122"/>
                <a:ea typeface="微软雅黑" panose="020B0503020204020204" pitchFamily="34" charset="-122"/>
              </a:rPr>
              <a:t>5.15%</a:t>
            </a:r>
            <a:r>
              <a:rPr lang="zh-CN" altLang="en-US" sz="1600" b="1" dirty="0">
                <a:solidFill>
                  <a:schemeClr val="accent6"/>
                </a:solidFill>
                <a:latin typeface="微软雅黑" panose="020B0503020204020204" pitchFamily="34" charset="-122"/>
                <a:ea typeface="微软雅黑" panose="020B0503020204020204" pitchFamily="34" charset="-122"/>
              </a:rPr>
              <a:t>，较上季度增加</a:t>
            </a:r>
            <a:r>
              <a:rPr lang="en-US" altLang="zh-CN" sz="1600" b="1" dirty="0">
                <a:solidFill>
                  <a:schemeClr val="accent6"/>
                </a:solidFill>
                <a:latin typeface="微软雅黑" panose="020B0503020204020204" pitchFamily="34" charset="-122"/>
                <a:ea typeface="微软雅黑" panose="020B0503020204020204" pitchFamily="34" charset="-122"/>
              </a:rPr>
              <a:t>2,000.00</a:t>
            </a:r>
            <a:r>
              <a:rPr lang="zh-CN" altLang="en-US" sz="1600" b="1" dirty="0">
                <a:solidFill>
                  <a:schemeClr val="accent6"/>
                </a:solidFill>
                <a:latin typeface="微软雅黑" panose="020B0503020204020204" pitchFamily="34" charset="-122"/>
                <a:ea typeface="微软雅黑" panose="020B0503020204020204" pitchFamily="34" charset="-122"/>
              </a:rPr>
              <a:t>亿元；三季度末的货币乘数为</a:t>
            </a:r>
            <a:r>
              <a:rPr lang="en-US" altLang="zh-CN" sz="1600" b="1" dirty="0">
                <a:solidFill>
                  <a:schemeClr val="accent6"/>
                </a:solidFill>
                <a:latin typeface="微软雅黑" panose="020B0503020204020204" pitchFamily="34" charset="-122"/>
                <a:ea typeface="微软雅黑" panose="020B0503020204020204" pitchFamily="34" charset="-122"/>
              </a:rPr>
              <a:t>5.41</a:t>
            </a:r>
            <a:r>
              <a:rPr lang="zh-CN" altLang="en-US" sz="1600" b="1" dirty="0">
                <a:solidFill>
                  <a:schemeClr val="accent6"/>
                </a:solidFill>
                <a:latin typeface="微软雅黑" panose="020B0503020204020204" pitchFamily="34" charset="-122"/>
                <a:ea typeface="微软雅黑" panose="020B0503020204020204" pitchFamily="34" charset="-122"/>
              </a:rPr>
              <a:t>倍，比上季度低</a:t>
            </a:r>
            <a:r>
              <a:rPr lang="en-US" altLang="zh-CN" sz="1600" b="1" dirty="0">
                <a:solidFill>
                  <a:schemeClr val="accent6"/>
                </a:solidFill>
                <a:latin typeface="微软雅黑" panose="020B0503020204020204" pitchFamily="34" charset="-122"/>
                <a:ea typeface="微软雅黑" panose="020B0503020204020204" pitchFamily="34" charset="-122"/>
              </a:rPr>
              <a:t>0.04</a:t>
            </a:r>
            <a:r>
              <a:rPr lang="zh-CN" altLang="en-US" sz="1600" b="1" dirty="0">
                <a:solidFill>
                  <a:schemeClr val="accent6"/>
                </a:solidFill>
                <a:latin typeface="微软雅黑" panose="020B0503020204020204" pitchFamily="34" charset="-122"/>
                <a:ea typeface="微软雅黑" panose="020B0503020204020204" pitchFamily="34" charset="-122"/>
              </a:rPr>
              <a:t>倍。</a:t>
            </a:r>
          </a:p>
        </p:txBody>
      </p:sp>
      <p:pic>
        <p:nvPicPr>
          <p:cNvPr id="2" name="图片 1"/>
          <p:cNvPicPr>
            <a:picLocks noChangeAspect="1"/>
          </p:cNvPicPr>
          <p:nvPr/>
        </p:nvPicPr>
        <p:blipFill>
          <a:blip r:embed="rId2"/>
          <a:stretch>
            <a:fillRect/>
          </a:stretch>
        </p:blipFill>
        <p:spPr>
          <a:xfrm>
            <a:off x="2954657" y="2832103"/>
            <a:ext cx="5343525" cy="2695575"/>
          </a:xfrm>
          <a:prstGeom prst="rect">
            <a:avLst/>
          </a:prstGeom>
        </p:spPr>
      </p:pic>
    </p:spTree>
  </p:cSld>
  <p:clrMapOvr>
    <a:masterClrMapping/>
  </p:clrMapOvr>
  <p:transition spd="slow" advTm="1000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淘宝店chenying0907出品 1"/>
          <p:cNvSpPr/>
          <p:nvPr/>
        </p:nvSpPr>
        <p:spPr>
          <a:xfrm>
            <a:off x="2" y="1797051"/>
            <a:ext cx="12190413" cy="35258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8" tIns="60957" rIns="121918" bIns="60957" anchor="ctr"/>
          <a:lstStyle/>
          <a:p>
            <a:pPr algn="ctr" eaLnBrk="1" hangingPunct="1">
              <a:defRPr/>
            </a:pPr>
            <a:endParaRPr lang="zh-CN" altLang="en-US"/>
          </a:p>
        </p:txBody>
      </p:sp>
      <p:sp>
        <p:nvSpPr>
          <p:cNvPr id="3" name="TextBox 11"/>
          <p:cNvSpPr txBox="1">
            <a:spLocks noChangeArrowheads="1"/>
          </p:cNvSpPr>
          <p:nvPr/>
        </p:nvSpPr>
        <p:spPr bwMode="auto">
          <a:xfrm>
            <a:off x="3189692" y="2425503"/>
            <a:ext cx="3785648" cy="1693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8" tIns="60957" rIns="121918" bIns="60957">
            <a:spAutoFit/>
          </a:bodyPr>
          <a:lstStyle>
            <a:lvl1pPr marL="342900" indent="-342900">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lvl="1" indent="0" eaLnBrk="1" hangingPunct="1"/>
            <a:r>
              <a:rPr lang="en-US" altLang="zh-CN" sz="2701" b="1" dirty="0">
                <a:solidFill>
                  <a:schemeClr val="bg1"/>
                </a:solidFill>
                <a:latin typeface="华文楷体" panose="02010600040101010101" pitchFamily="2" charset="-122"/>
                <a:ea typeface="华文楷体" panose="02010600040101010101" pitchFamily="2" charset="-122"/>
              </a:rPr>
              <a:t>SECTION 1</a:t>
            </a:r>
          </a:p>
          <a:p>
            <a:pPr marL="0" lvl="1" indent="0" eaLnBrk="1" hangingPunct="1"/>
            <a:endParaRPr lang="en-US" altLang="zh-CN" sz="2701" dirty="0">
              <a:solidFill>
                <a:schemeClr val="bg1"/>
              </a:solidFill>
              <a:latin typeface="华文楷体" panose="02010600040101010101" pitchFamily="2" charset="-122"/>
              <a:ea typeface="华文楷体" panose="02010600040101010101" pitchFamily="2" charset="-122"/>
            </a:endParaRPr>
          </a:p>
          <a:p>
            <a:pPr marL="0" lvl="1" indent="0" eaLnBrk="1" hangingPunct="1"/>
            <a:r>
              <a:rPr lang="zh-CN" altLang="en-US" sz="4800" b="1" dirty="0">
                <a:solidFill>
                  <a:schemeClr val="bg1"/>
                </a:solidFill>
                <a:latin typeface="华文楷体" panose="02010600040101010101" pitchFamily="2" charset="-122"/>
                <a:ea typeface="华文楷体" panose="02010600040101010101" pitchFamily="2" charset="-122"/>
              </a:rPr>
              <a:t>       经济增长</a:t>
            </a:r>
          </a:p>
        </p:txBody>
      </p:sp>
      <p:cxnSp>
        <p:nvCxnSpPr>
          <p:cNvPr id="4" name="淘宝店chenying0907出品 3"/>
          <p:cNvCxnSpPr/>
          <p:nvPr/>
        </p:nvCxnSpPr>
        <p:spPr>
          <a:xfrm flipV="1">
            <a:off x="2782044" y="2234949"/>
            <a:ext cx="0" cy="2566987"/>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TextBox 13"/>
          <p:cNvSpPr txBox="1">
            <a:spLocks noChangeArrowheads="1"/>
          </p:cNvSpPr>
          <p:nvPr/>
        </p:nvSpPr>
        <p:spPr bwMode="auto">
          <a:xfrm>
            <a:off x="987315" y="4320540"/>
            <a:ext cx="1203325"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099" dirty="0">
                <a:solidFill>
                  <a:schemeClr val="bg1"/>
                </a:solidFill>
                <a:latin typeface="华文楷体" panose="02010600040101010101" pitchFamily="2" charset="-122"/>
                <a:ea typeface="华文楷体" panose="02010600040101010101" pitchFamily="2" charset="-122"/>
              </a:rPr>
              <a:t>PART 01</a:t>
            </a:r>
            <a:endParaRPr lang="zh-CN" altLang="en-US" sz="2099" dirty="0">
              <a:solidFill>
                <a:schemeClr val="bg1"/>
              </a:solidFill>
              <a:latin typeface="华文楷体" panose="02010600040101010101" pitchFamily="2" charset="-122"/>
              <a:ea typeface="华文楷体" panose="02010600040101010101" pitchFamily="2" charset="-122"/>
            </a:endParaRPr>
          </a:p>
        </p:txBody>
      </p:sp>
      <p:grpSp>
        <p:nvGrpSpPr>
          <p:cNvPr id="6" name="淘宝店chenying0907出品 5"/>
          <p:cNvGrpSpPr/>
          <p:nvPr/>
        </p:nvGrpSpPr>
        <p:grpSpPr>
          <a:xfrm>
            <a:off x="8598255" y="-1038699"/>
            <a:ext cx="1572170" cy="1572740"/>
            <a:chOff x="304800" y="673100"/>
            <a:chExt cx="4000500" cy="4000500"/>
          </a:xfrm>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kern="0">
                <a:solidFill>
                  <a:sysClr val="windowText" lastClr="000000"/>
                </a:solidFill>
                <a:latin typeface="Calibri" panose="020F0502020204030204"/>
                <a:ea typeface="宋体" panose="02010600030101010101" pitchFamily="2" charset="-122"/>
              </a:endParaRPr>
            </a:p>
          </p:txBody>
        </p:sp>
        <p:sp>
          <p:nvSpPr>
            <p:cNvPr id="8" name="淘宝店chenying0907出品 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9" name="淘宝店chenying0907出品 8"/>
          <p:cNvGrpSpPr/>
          <p:nvPr/>
        </p:nvGrpSpPr>
        <p:grpSpPr>
          <a:xfrm>
            <a:off x="6562317" y="-378556"/>
            <a:ext cx="840197" cy="840501"/>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11" name="淘宝店chenying0907出品 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12" name="淘宝店chenying0907出品 11"/>
          <p:cNvGrpSpPr/>
          <p:nvPr/>
        </p:nvGrpSpPr>
        <p:grpSpPr>
          <a:xfrm>
            <a:off x="7467251" y="41696"/>
            <a:ext cx="1187204" cy="1187635"/>
            <a:chOff x="304800" y="673100"/>
            <a:chExt cx="4000500" cy="4000500"/>
          </a:xfrm>
          <a:effectLst>
            <a:outerShdw blurRad="444500" dist="2540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14" name="淘宝店chenying0907出品 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15" name="淘宝店chenying0907出品 14"/>
          <p:cNvGrpSpPr/>
          <p:nvPr/>
        </p:nvGrpSpPr>
        <p:grpSpPr>
          <a:xfrm>
            <a:off x="10563519" y="-211533"/>
            <a:ext cx="914281" cy="914612"/>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7" name="淘宝店chenying0907出品 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18" name="淘宝店chenying0907出品 17"/>
          <p:cNvGrpSpPr/>
          <p:nvPr/>
        </p:nvGrpSpPr>
        <p:grpSpPr>
          <a:xfrm>
            <a:off x="1021964" y="6722209"/>
            <a:ext cx="785040" cy="785323"/>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20" name="淘宝店chenying0907出品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21" name="淘宝店chenying0907出品 20"/>
          <p:cNvGrpSpPr/>
          <p:nvPr/>
        </p:nvGrpSpPr>
        <p:grpSpPr>
          <a:xfrm>
            <a:off x="5283573" y="6041202"/>
            <a:ext cx="336611" cy="336734"/>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23" name="淘宝店chenying0907出品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24" name="淘宝店chenying0907出品 23"/>
          <p:cNvGrpSpPr/>
          <p:nvPr/>
        </p:nvGrpSpPr>
        <p:grpSpPr>
          <a:xfrm>
            <a:off x="4241854" y="5770738"/>
            <a:ext cx="705342" cy="705598"/>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26" name="淘宝店chenying0907出品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27" name="淘宝店chenying0907出品 26"/>
          <p:cNvGrpSpPr/>
          <p:nvPr/>
        </p:nvGrpSpPr>
        <p:grpSpPr>
          <a:xfrm>
            <a:off x="11503820" y="-1412102"/>
            <a:ext cx="1572170" cy="1572739"/>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kern="0">
                <a:solidFill>
                  <a:sysClr val="windowText" lastClr="000000"/>
                </a:solidFill>
                <a:latin typeface="Calibri" panose="020F0502020204030204"/>
                <a:ea typeface="宋体" panose="02010600030101010101" pitchFamily="2" charset="-122"/>
              </a:endParaRPr>
            </a:p>
          </p:txBody>
        </p:sp>
        <p:sp>
          <p:nvSpPr>
            <p:cNvPr id="29" name="淘宝店chenying0907出品 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30" name="淘宝店chenying0907出品 29"/>
          <p:cNvGrpSpPr/>
          <p:nvPr/>
        </p:nvGrpSpPr>
        <p:grpSpPr>
          <a:xfrm>
            <a:off x="11538135" y="554325"/>
            <a:ext cx="297401" cy="297509"/>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32" name="淘宝店chenying0907出品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33" name="淘宝店chenying0907出品 32"/>
          <p:cNvGrpSpPr/>
          <p:nvPr/>
        </p:nvGrpSpPr>
        <p:grpSpPr>
          <a:xfrm>
            <a:off x="2590964" y="6276311"/>
            <a:ext cx="1572170" cy="1572740"/>
            <a:chOff x="304800" y="673100"/>
            <a:chExt cx="4000500" cy="4000500"/>
          </a:xfrm>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kern="0">
                <a:solidFill>
                  <a:sysClr val="windowText" lastClr="000000"/>
                </a:solidFill>
                <a:latin typeface="Calibri" panose="020F0502020204030204"/>
                <a:ea typeface="宋体" panose="02010600030101010101" pitchFamily="2" charset="-122"/>
              </a:endParaRPr>
            </a:p>
          </p:txBody>
        </p:sp>
        <p:sp>
          <p:nvSpPr>
            <p:cNvPr id="35" name="淘宝店chenying0907出品 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36" name="淘宝店chenying0907出品 35"/>
          <p:cNvGrpSpPr/>
          <p:nvPr/>
        </p:nvGrpSpPr>
        <p:grpSpPr>
          <a:xfrm>
            <a:off x="1700336" y="6143616"/>
            <a:ext cx="693499" cy="693750"/>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38" name="淘宝店chenying0907出品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39" name="淘宝店chenying0907出品 38"/>
          <p:cNvGrpSpPr/>
          <p:nvPr/>
        </p:nvGrpSpPr>
        <p:grpSpPr>
          <a:xfrm>
            <a:off x="388122" y="6563867"/>
            <a:ext cx="422449" cy="42260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41" name="淘宝店chenying0907出品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42" name="淘宝店chenying0907出品 41"/>
          <p:cNvGrpSpPr/>
          <p:nvPr/>
        </p:nvGrpSpPr>
        <p:grpSpPr>
          <a:xfrm>
            <a:off x="156199" y="6319399"/>
            <a:ext cx="211224" cy="211300"/>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44" name="淘宝店chenying0907出品 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45" name="淘宝店chenying0907出品 44"/>
          <p:cNvGrpSpPr/>
          <p:nvPr/>
        </p:nvGrpSpPr>
        <p:grpSpPr bwMode="auto">
          <a:xfrm>
            <a:off x="813796" y="2708921"/>
            <a:ext cx="1393825" cy="1393825"/>
            <a:chOff x="3688998" y="918307"/>
            <a:chExt cx="1146646" cy="1146646"/>
          </a:xfrm>
        </p:grpSpPr>
        <p:grpSp>
          <p:nvGrpSpPr>
            <p:cNvPr id="11283" name="淘宝店chenying0907出品 3"/>
            <p:cNvGrpSpPr/>
            <p:nvPr/>
          </p:nvGrpSpPr>
          <p:grpSpPr bwMode="auto">
            <a:xfrm>
              <a:off x="3688998" y="918307"/>
              <a:ext cx="1146646" cy="1146646"/>
              <a:chOff x="13242434" y="4083685"/>
              <a:chExt cx="2642282" cy="2642282"/>
            </a:xfrm>
          </p:grpSpPr>
          <p:sp>
            <p:nvSpPr>
              <p:cNvPr id="48" name="淘宝店chenying0907出品 47"/>
              <p:cNvSpPr>
                <a:spLocks noChangeArrowheads="1"/>
              </p:cNvSpPr>
              <p:nvPr/>
            </p:nvSpPr>
            <p:spPr bwMode="auto">
              <a:xfrm>
                <a:off x="13242434" y="4083685"/>
                <a:ext cx="2642282" cy="2642282"/>
              </a:xfrm>
              <a:prstGeom prst="ellipse">
                <a:avLst/>
              </a:prstGeom>
              <a:gradFill rotWithShape="1">
                <a:gsLst>
                  <a:gs pos="0">
                    <a:srgbClr val="B8BBBC"/>
                  </a:gs>
                  <a:gs pos="100000">
                    <a:srgbClr val="FFFFFF"/>
                  </a:gs>
                </a:gsLst>
                <a:lin ang="18900000" scaled="1"/>
              </a:gradFill>
              <a:ln>
                <a:noFill/>
              </a:ln>
              <a:effectLst>
                <a:outerShdw blurRad="63500" dist="38100" dir="2700000" algn="tl" rotWithShape="0">
                  <a:srgbClr val="000000">
                    <a:alpha val="28000"/>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defRPr/>
                </a:pPr>
                <a:endParaRPr lang="zh-CN" altLang="en-US">
                  <a:solidFill>
                    <a:schemeClr val="accent1">
                      <a:lumMod val="75000"/>
                      <a:lumOff val="25000"/>
                    </a:schemeClr>
                  </a:solidFill>
                  <a:latin typeface="+mn-lt"/>
                  <a:ea typeface="+mn-ea"/>
                </a:endParaRPr>
              </a:p>
            </p:txBody>
          </p:sp>
          <p:sp>
            <p:nvSpPr>
              <p:cNvPr id="49" name="淘宝店chenying0907出品 69"/>
              <p:cNvSpPr>
                <a:spLocks noChangeArrowheads="1"/>
              </p:cNvSpPr>
              <p:nvPr/>
            </p:nvSpPr>
            <p:spPr bwMode="auto">
              <a:xfrm>
                <a:off x="13398925" y="4240176"/>
                <a:ext cx="2329301" cy="2329301"/>
              </a:xfrm>
              <a:prstGeom prst="ellipse">
                <a:avLst/>
              </a:prstGeom>
              <a:solidFill>
                <a:schemeClr val="accent1"/>
              </a:solidFill>
              <a:ln>
                <a:noFill/>
              </a:ln>
            </p:spPr>
            <p:txBody>
              <a:bodyPr/>
              <a:lstStyle>
                <a:lvl1pPr>
                  <a:defRPr>
                    <a:solidFill>
                      <a:schemeClr val="tx1"/>
                    </a:solidFill>
                    <a:latin typeface="Calibri" panose="020F0502020204030204" charset="0"/>
                    <a:ea typeface="微软雅黑" panose="020B0503020204020204" pitchFamily="34" charset="-122"/>
                  </a:defRPr>
                </a:lvl1pPr>
                <a:lvl2pPr marL="742950" indent="-285750">
                  <a:defRPr>
                    <a:solidFill>
                      <a:schemeClr val="tx1"/>
                    </a:solidFill>
                    <a:latin typeface="Calibri" panose="020F0502020204030204" charset="0"/>
                    <a:ea typeface="微软雅黑" panose="020B0503020204020204" pitchFamily="34" charset="-122"/>
                  </a:defRPr>
                </a:lvl2pPr>
                <a:lvl3pPr marL="1143000" indent="-228600">
                  <a:defRPr>
                    <a:solidFill>
                      <a:schemeClr val="tx1"/>
                    </a:solidFill>
                    <a:latin typeface="Calibri" panose="020F0502020204030204" charset="0"/>
                    <a:ea typeface="微软雅黑" panose="020B0503020204020204" pitchFamily="34" charset="-122"/>
                  </a:defRPr>
                </a:lvl3pPr>
                <a:lvl4pPr marL="1600200" indent="-228600">
                  <a:defRPr>
                    <a:solidFill>
                      <a:schemeClr val="tx1"/>
                    </a:solidFill>
                    <a:latin typeface="Calibri" panose="020F0502020204030204" charset="0"/>
                    <a:ea typeface="微软雅黑" panose="020B0503020204020204" pitchFamily="34" charset="-122"/>
                  </a:defRPr>
                </a:lvl4pPr>
                <a:lvl5pPr marL="2057400" indent="-228600">
                  <a:defRPr>
                    <a:solidFill>
                      <a:schemeClr val="tx1"/>
                    </a:solidFill>
                    <a:latin typeface="Calibri" panose="020F0502020204030204" charset="0"/>
                    <a:ea typeface="微软雅黑" panose="020B0503020204020204" pitchFamily="34" charset="-122"/>
                  </a:defRPr>
                </a:lvl5pPr>
                <a:lvl6pPr marL="2514600" indent="-228600" fontAlgn="base">
                  <a:spcBef>
                    <a:spcPct val="0"/>
                  </a:spcBef>
                  <a:spcAft>
                    <a:spcPct val="0"/>
                  </a:spcAft>
                  <a:defRPr>
                    <a:solidFill>
                      <a:schemeClr val="tx1"/>
                    </a:solidFill>
                    <a:latin typeface="Calibri" panose="020F0502020204030204" charset="0"/>
                    <a:ea typeface="微软雅黑" panose="020B0503020204020204" pitchFamily="34" charset="-122"/>
                  </a:defRPr>
                </a:lvl6pPr>
                <a:lvl7pPr marL="2971800" indent="-228600" fontAlgn="base">
                  <a:spcBef>
                    <a:spcPct val="0"/>
                  </a:spcBef>
                  <a:spcAft>
                    <a:spcPct val="0"/>
                  </a:spcAft>
                  <a:defRPr>
                    <a:solidFill>
                      <a:schemeClr val="tx1"/>
                    </a:solidFill>
                    <a:latin typeface="Calibri" panose="020F0502020204030204" charset="0"/>
                    <a:ea typeface="微软雅黑" panose="020B0503020204020204" pitchFamily="34" charset="-122"/>
                  </a:defRPr>
                </a:lvl7pPr>
                <a:lvl8pPr marL="3429000" indent="-228600" fontAlgn="base">
                  <a:spcBef>
                    <a:spcPct val="0"/>
                  </a:spcBef>
                  <a:spcAft>
                    <a:spcPct val="0"/>
                  </a:spcAft>
                  <a:defRPr>
                    <a:solidFill>
                      <a:schemeClr val="tx1"/>
                    </a:solidFill>
                    <a:latin typeface="Calibri" panose="020F0502020204030204" charset="0"/>
                    <a:ea typeface="微软雅黑" panose="020B0503020204020204" pitchFamily="34" charset="-122"/>
                  </a:defRPr>
                </a:lvl8pPr>
                <a:lvl9pPr marL="3886200" indent="-228600" fontAlgn="base">
                  <a:spcBef>
                    <a:spcPct val="0"/>
                  </a:spcBef>
                  <a:spcAft>
                    <a:spcPct val="0"/>
                  </a:spcAft>
                  <a:defRPr>
                    <a:solidFill>
                      <a:schemeClr val="tx1"/>
                    </a:solidFill>
                    <a:latin typeface="Calibri" panose="020F0502020204030204" charset="0"/>
                    <a:ea typeface="微软雅黑" panose="020B0503020204020204" pitchFamily="34" charset="-122"/>
                  </a:defRPr>
                </a:lvl9pPr>
              </a:lstStyle>
              <a:p>
                <a:pPr eaLnBrk="1" hangingPunct="1">
                  <a:defRPr/>
                </a:pPr>
                <a:endParaRPr lang="zh-CN" altLang="en-US">
                  <a:solidFill>
                    <a:schemeClr val="accent1">
                      <a:lumMod val="75000"/>
                      <a:lumOff val="25000"/>
                    </a:schemeClr>
                  </a:solidFill>
                </a:endParaRPr>
              </a:p>
            </p:txBody>
          </p:sp>
          <p:sp>
            <p:nvSpPr>
              <p:cNvPr id="50" name="淘宝店chenying0907出品 49"/>
              <p:cNvSpPr/>
              <p:nvPr/>
            </p:nvSpPr>
            <p:spPr>
              <a:xfrm>
                <a:off x="13477170" y="4318421"/>
                <a:ext cx="2172810" cy="2172810"/>
              </a:xfrm>
              <a:prstGeom prst="ellipse">
                <a:avLst/>
              </a:prstGeom>
              <a:gradFill flip="none" rotWithShape="1">
                <a:gsLst>
                  <a:gs pos="0">
                    <a:schemeClr val="bg1"/>
                  </a:gs>
                  <a:gs pos="100000">
                    <a:srgbClr val="B8BBBC"/>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accent1">
                      <a:lumMod val="75000"/>
                      <a:lumOff val="25000"/>
                    </a:schemeClr>
                  </a:solidFill>
                </a:endParaRPr>
              </a:p>
            </p:txBody>
          </p:sp>
        </p:grpSp>
        <p:sp>
          <p:nvSpPr>
            <p:cNvPr id="11284" name="TextBox 76"/>
            <p:cNvSpPr txBox="1">
              <a:spLocks noChangeArrowheads="1"/>
            </p:cNvSpPr>
            <p:nvPr/>
          </p:nvSpPr>
          <p:spPr bwMode="auto">
            <a:xfrm>
              <a:off x="3790353" y="1165389"/>
              <a:ext cx="943935" cy="683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4800" dirty="0">
                  <a:solidFill>
                    <a:schemeClr val="accent1"/>
                  </a:solidFill>
                  <a:latin typeface="方正正大黑简体" charset="0"/>
                  <a:ea typeface="方正正大黑简体" charset="0"/>
                  <a:cs typeface="方正正大黑简体" charset="0"/>
                </a:rPr>
                <a:t>1</a:t>
              </a:r>
              <a:endParaRPr lang="zh-CN" altLang="en-US" sz="4800" dirty="0">
                <a:solidFill>
                  <a:schemeClr val="accent1"/>
                </a:solidFill>
                <a:latin typeface="方正正大黑简体" charset="0"/>
                <a:ea typeface="方正正大黑简体" charset="0"/>
                <a:cs typeface="方正正大黑简体" charset="0"/>
              </a:endParaRPr>
            </a:p>
          </p:txBody>
        </p:sp>
      </p:gr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10" presetClass="entr" presetSubtype="0" fill="hold" nodeType="with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500"/>
                                        <p:tgtEl>
                                          <p:spTgt spid="45"/>
                                        </p:tgtEl>
                                      </p:cBhvr>
                                    </p:animEffect>
                                  </p:childTnLst>
                                </p:cTn>
                              </p:par>
                              <p:par>
                                <p:cTn id="15" presetID="47"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p:tgtEl>
                                          <p:spTgt spid="3"/>
                                        </p:tgtEl>
                                        <p:attrNameLst>
                                          <p:attrName>ppt_x</p:attrName>
                                        </p:attrNameLst>
                                      </p:cBhvr>
                                      <p:tavLst>
                                        <p:tav tm="0">
                                          <p:val>
                                            <p:strVal val="#ppt_x-#ppt_w*1.125000"/>
                                          </p:val>
                                        </p:tav>
                                        <p:tav tm="100000">
                                          <p:val>
                                            <p:strVal val="#ppt_x"/>
                                          </p:val>
                                        </p:tav>
                                      </p:tavLst>
                                    </p:anim>
                                    <p:animEffect transition="in" filter="wipe(right)">
                                      <p:cBhvr>
                                        <p:cTn id="24" dur="500"/>
                                        <p:tgtEl>
                                          <p:spTgt spid="3"/>
                                        </p:tgtEl>
                                      </p:cBhvr>
                                    </p:animEffect>
                                  </p:childTnLst>
                                </p:cTn>
                              </p:par>
                            </p:childTnLst>
                          </p:cTn>
                        </p:par>
                        <p:par>
                          <p:cTn id="25" fill="hold">
                            <p:stCondLst>
                              <p:cond delay="1500"/>
                            </p:stCondLst>
                            <p:childTnLst>
                              <p:par>
                                <p:cTn id="26" presetID="23" presetClass="entr" presetSubtype="528"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 calcmode="lin" valueType="num">
                                      <p:cBhvr>
                                        <p:cTn id="30" dur="500" fill="hold"/>
                                        <p:tgtEl>
                                          <p:spTgt spid="6"/>
                                        </p:tgtEl>
                                        <p:attrNameLst>
                                          <p:attrName>ppt_x</p:attrName>
                                        </p:attrNameLst>
                                      </p:cBhvr>
                                      <p:tavLst>
                                        <p:tav tm="0">
                                          <p:val>
                                            <p:fltVal val="0.5"/>
                                          </p:val>
                                        </p:tav>
                                        <p:tav tm="100000">
                                          <p:val>
                                            <p:strVal val="#ppt_x"/>
                                          </p:val>
                                        </p:tav>
                                      </p:tavLst>
                                    </p:anim>
                                    <p:anim calcmode="lin" valueType="num">
                                      <p:cBhvr>
                                        <p:cTn id="31" dur="500" fill="hold"/>
                                        <p:tgtEl>
                                          <p:spTgt spid="6"/>
                                        </p:tgtEl>
                                        <p:attrNameLst>
                                          <p:attrName>ppt_y</p:attrName>
                                        </p:attrNameLst>
                                      </p:cBhvr>
                                      <p:tavLst>
                                        <p:tav tm="0">
                                          <p:val>
                                            <p:fltVal val="0.5"/>
                                          </p:val>
                                        </p:tav>
                                        <p:tav tm="100000">
                                          <p:val>
                                            <p:strVal val="#ppt_y"/>
                                          </p:val>
                                        </p:tav>
                                      </p:tavLst>
                                    </p:anim>
                                  </p:childTnLst>
                                </p:cTn>
                              </p:par>
                              <p:par>
                                <p:cTn id="32" presetID="23" presetClass="entr" presetSubtype="528" fill="hold" nodeType="withEffect">
                                  <p:stCondLst>
                                    <p:cond delay="30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 calcmode="lin" valueType="num">
                                      <p:cBhvr>
                                        <p:cTn id="36" dur="500" fill="hold"/>
                                        <p:tgtEl>
                                          <p:spTgt spid="9"/>
                                        </p:tgtEl>
                                        <p:attrNameLst>
                                          <p:attrName>ppt_x</p:attrName>
                                        </p:attrNameLst>
                                      </p:cBhvr>
                                      <p:tavLst>
                                        <p:tav tm="0">
                                          <p:val>
                                            <p:fltVal val="0.5"/>
                                          </p:val>
                                        </p:tav>
                                        <p:tav tm="100000">
                                          <p:val>
                                            <p:strVal val="#ppt_x"/>
                                          </p:val>
                                        </p:tav>
                                      </p:tavLst>
                                    </p:anim>
                                    <p:anim calcmode="lin" valueType="num">
                                      <p:cBhvr>
                                        <p:cTn id="37" dur="500" fill="hold"/>
                                        <p:tgtEl>
                                          <p:spTgt spid="9"/>
                                        </p:tgtEl>
                                        <p:attrNameLst>
                                          <p:attrName>ppt_y</p:attrName>
                                        </p:attrNameLst>
                                      </p:cBhvr>
                                      <p:tavLst>
                                        <p:tav tm="0">
                                          <p:val>
                                            <p:fltVal val="0.5"/>
                                          </p:val>
                                        </p:tav>
                                        <p:tav tm="100000">
                                          <p:val>
                                            <p:strVal val="#ppt_y"/>
                                          </p:val>
                                        </p:tav>
                                      </p:tavLst>
                                    </p:anim>
                                  </p:childTnLst>
                                </p:cTn>
                              </p:par>
                              <p:par>
                                <p:cTn id="38" presetID="23" presetClass="entr" presetSubtype="528" fill="hold" nodeType="withEffect">
                                  <p:stCondLst>
                                    <p:cond delay="700"/>
                                  </p:stCondLst>
                                  <p:childTnLst>
                                    <p:set>
                                      <p:cBhvr>
                                        <p:cTn id="39" dur="1" fill="hold">
                                          <p:stCondLst>
                                            <p:cond delay="0"/>
                                          </p:stCondLst>
                                        </p:cTn>
                                        <p:tgtEl>
                                          <p:spTgt spid="12"/>
                                        </p:tgtEl>
                                        <p:attrNameLst>
                                          <p:attrName>style.visibility</p:attrName>
                                        </p:attrNameLst>
                                      </p:cBhvr>
                                      <p:to>
                                        <p:strVal val="visible"/>
                                      </p:to>
                                    </p:set>
                                    <p:anim calcmode="lin" valueType="num">
                                      <p:cBhvr>
                                        <p:cTn id="40" dur="10" fill="hold"/>
                                        <p:tgtEl>
                                          <p:spTgt spid="12"/>
                                        </p:tgtEl>
                                        <p:attrNameLst>
                                          <p:attrName>ppt_w</p:attrName>
                                        </p:attrNameLst>
                                      </p:cBhvr>
                                      <p:tavLst>
                                        <p:tav tm="0">
                                          <p:val>
                                            <p:fltVal val="0"/>
                                          </p:val>
                                        </p:tav>
                                        <p:tav tm="100000">
                                          <p:val>
                                            <p:strVal val="#ppt_w"/>
                                          </p:val>
                                        </p:tav>
                                      </p:tavLst>
                                    </p:anim>
                                    <p:anim calcmode="lin" valueType="num">
                                      <p:cBhvr>
                                        <p:cTn id="41" dur="10" fill="hold"/>
                                        <p:tgtEl>
                                          <p:spTgt spid="12"/>
                                        </p:tgtEl>
                                        <p:attrNameLst>
                                          <p:attrName>ppt_h</p:attrName>
                                        </p:attrNameLst>
                                      </p:cBhvr>
                                      <p:tavLst>
                                        <p:tav tm="0">
                                          <p:val>
                                            <p:fltVal val="0"/>
                                          </p:val>
                                        </p:tav>
                                        <p:tav tm="100000">
                                          <p:val>
                                            <p:strVal val="#ppt_h"/>
                                          </p:val>
                                        </p:tav>
                                      </p:tavLst>
                                    </p:anim>
                                    <p:anim calcmode="lin" valueType="num">
                                      <p:cBhvr>
                                        <p:cTn id="42" dur="10" fill="hold"/>
                                        <p:tgtEl>
                                          <p:spTgt spid="12"/>
                                        </p:tgtEl>
                                        <p:attrNameLst>
                                          <p:attrName>ppt_x</p:attrName>
                                        </p:attrNameLst>
                                      </p:cBhvr>
                                      <p:tavLst>
                                        <p:tav tm="0">
                                          <p:val>
                                            <p:fltVal val="0.5"/>
                                          </p:val>
                                        </p:tav>
                                        <p:tav tm="100000">
                                          <p:val>
                                            <p:strVal val="#ppt_x"/>
                                          </p:val>
                                        </p:tav>
                                      </p:tavLst>
                                    </p:anim>
                                    <p:anim calcmode="lin" valueType="num">
                                      <p:cBhvr>
                                        <p:cTn id="43" dur="10" fill="hold"/>
                                        <p:tgtEl>
                                          <p:spTgt spid="12"/>
                                        </p:tgtEl>
                                        <p:attrNameLst>
                                          <p:attrName>ppt_y</p:attrName>
                                        </p:attrNameLst>
                                      </p:cBhvr>
                                      <p:tavLst>
                                        <p:tav tm="0">
                                          <p:val>
                                            <p:fltVal val="0.5"/>
                                          </p:val>
                                        </p:tav>
                                        <p:tav tm="100000">
                                          <p:val>
                                            <p:strVal val="#ppt_y"/>
                                          </p:val>
                                        </p:tav>
                                      </p:tavLst>
                                    </p:anim>
                                  </p:childTnLst>
                                </p:cTn>
                              </p:par>
                              <p:par>
                                <p:cTn id="44" presetID="23" presetClass="entr" presetSubtype="528" fill="hold" nodeType="withEffect">
                                  <p:stCondLst>
                                    <p:cond delay="300"/>
                                  </p:stCondLst>
                                  <p:childTnLst>
                                    <p:set>
                                      <p:cBhvr>
                                        <p:cTn id="45" dur="1" fill="hold">
                                          <p:stCondLst>
                                            <p:cond delay="0"/>
                                          </p:stCondLst>
                                        </p:cTn>
                                        <p:tgtEl>
                                          <p:spTgt spid="15"/>
                                        </p:tgtEl>
                                        <p:attrNameLst>
                                          <p:attrName>style.visibility</p:attrName>
                                        </p:attrNameLst>
                                      </p:cBhvr>
                                      <p:to>
                                        <p:strVal val="visible"/>
                                      </p:to>
                                    </p:set>
                                    <p:anim calcmode="lin" valueType="num">
                                      <p:cBhvr>
                                        <p:cTn id="46" dur="500" fill="hold"/>
                                        <p:tgtEl>
                                          <p:spTgt spid="15"/>
                                        </p:tgtEl>
                                        <p:attrNameLst>
                                          <p:attrName>ppt_w</p:attrName>
                                        </p:attrNameLst>
                                      </p:cBhvr>
                                      <p:tavLst>
                                        <p:tav tm="0">
                                          <p:val>
                                            <p:fltVal val="0"/>
                                          </p:val>
                                        </p:tav>
                                        <p:tav tm="100000">
                                          <p:val>
                                            <p:strVal val="#ppt_w"/>
                                          </p:val>
                                        </p:tav>
                                      </p:tavLst>
                                    </p:anim>
                                    <p:anim calcmode="lin" valueType="num">
                                      <p:cBhvr>
                                        <p:cTn id="47" dur="500" fill="hold"/>
                                        <p:tgtEl>
                                          <p:spTgt spid="15"/>
                                        </p:tgtEl>
                                        <p:attrNameLst>
                                          <p:attrName>ppt_h</p:attrName>
                                        </p:attrNameLst>
                                      </p:cBhvr>
                                      <p:tavLst>
                                        <p:tav tm="0">
                                          <p:val>
                                            <p:fltVal val="0"/>
                                          </p:val>
                                        </p:tav>
                                        <p:tav tm="100000">
                                          <p:val>
                                            <p:strVal val="#ppt_h"/>
                                          </p:val>
                                        </p:tav>
                                      </p:tavLst>
                                    </p:anim>
                                    <p:anim calcmode="lin" valueType="num">
                                      <p:cBhvr>
                                        <p:cTn id="48" dur="500" fill="hold"/>
                                        <p:tgtEl>
                                          <p:spTgt spid="15"/>
                                        </p:tgtEl>
                                        <p:attrNameLst>
                                          <p:attrName>ppt_x</p:attrName>
                                        </p:attrNameLst>
                                      </p:cBhvr>
                                      <p:tavLst>
                                        <p:tav tm="0">
                                          <p:val>
                                            <p:fltVal val="0.5"/>
                                          </p:val>
                                        </p:tav>
                                        <p:tav tm="100000">
                                          <p:val>
                                            <p:strVal val="#ppt_x"/>
                                          </p:val>
                                        </p:tav>
                                      </p:tavLst>
                                    </p:anim>
                                    <p:anim calcmode="lin" valueType="num">
                                      <p:cBhvr>
                                        <p:cTn id="49" dur="500" fill="hold"/>
                                        <p:tgtEl>
                                          <p:spTgt spid="15"/>
                                        </p:tgtEl>
                                        <p:attrNameLst>
                                          <p:attrName>ppt_y</p:attrName>
                                        </p:attrNameLst>
                                      </p:cBhvr>
                                      <p:tavLst>
                                        <p:tav tm="0">
                                          <p:val>
                                            <p:fltVal val="0.5"/>
                                          </p:val>
                                        </p:tav>
                                        <p:tav tm="100000">
                                          <p:val>
                                            <p:strVal val="#ppt_y"/>
                                          </p:val>
                                        </p:tav>
                                      </p:tavLst>
                                    </p:anim>
                                  </p:childTnLst>
                                </p:cTn>
                              </p:par>
                              <p:par>
                                <p:cTn id="50" presetID="23" presetClass="entr" presetSubtype="528" fill="hold" nodeType="withEffect">
                                  <p:stCondLst>
                                    <p:cond delay="10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 calcmode="lin" valueType="num">
                                      <p:cBhvr>
                                        <p:cTn id="54" dur="500" fill="hold"/>
                                        <p:tgtEl>
                                          <p:spTgt spid="18"/>
                                        </p:tgtEl>
                                        <p:attrNameLst>
                                          <p:attrName>ppt_x</p:attrName>
                                        </p:attrNameLst>
                                      </p:cBhvr>
                                      <p:tavLst>
                                        <p:tav tm="0">
                                          <p:val>
                                            <p:fltVal val="0.5"/>
                                          </p:val>
                                        </p:tav>
                                        <p:tav tm="100000">
                                          <p:val>
                                            <p:strVal val="#ppt_x"/>
                                          </p:val>
                                        </p:tav>
                                      </p:tavLst>
                                    </p:anim>
                                    <p:anim calcmode="lin" valueType="num">
                                      <p:cBhvr>
                                        <p:cTn id="55" dur="500" fill="hold"/>
                                        <p:tgtEl>
                                          <p:spTgt spid="18"/>
                                        </p:tgtEl>
                                        <p:attrNameLst>
                                          <p:attrName>ppt_y</p:attrName>
                                        </p:attrNameLst>
                                      </p:cBhvr>
                                      <p:tavLst>
                                        <p:tav tm="0">
                                          <p:val>
                                            <p:fltVal val="0.5"/>
                                          </p:val>
                                        </p:tav>
                                        <p:tav tm="100000">
                                          <p:val>
                                            <p:strVal val="#ppt_y"/>
                                          </p:val>
                                        </p:tav>
                                      </p:tavLst>
                                    </p:anim>
                                  </p:childTnLst>
                                </p:cTn>
                              </p:par>
                              <p:par>
                                <p:cTn id="56" presetID="23" presetClass="entr" presetSubtype="528" fill="hold" nodeType="withEffect">
                                  <p:stCondLst>
                                    <p:cond delay="600"/>
                                  </p:stCondLst>
                                  <p:childTnLst>
                                    <p:set>
                                      <p:cBhvr>
                                        <p:cTn id="57" dur="1" fill="hold">
                                          <p:stCondLst>
                                            <p:cond delay="0"/>
                                          </p:stCondLst>
                                        </p:cTn>
                                        <p:tgtEl>
                                          <p:spTgt spid="21"/>
                                        </p:tgtEl>
                                        <p:attrNameLst>
                                          <p:attrName>style.visibility</p:attrName>
                                        </p:attrNameLst>
                                      </p:cBhvr>
                                      <p:to>
                                        <p:strVal val="visible"/>
                                      </p:to>
                                    </p:set>
                                    <p:anim calcmode="lin" valueType="num">
                                      <p:cBhvr>
                                        <p:cTn id="58" dur="500" fill="hold"/>
                                        <p:tgtEl>
                                          <p:spTgt spid="21"/>
                                        </p:tgtEl>
                                        <p:attrNameLst>
                                          <p:attrName>ppt_w</p:attrName>
                                        </p:attrNameLst>
                                      </p:cBhvr>
                                      <p:tavLst>
                                        <p:tav tm="0">
                                          <p:val>
                                            <p:fltVal val="0"/>
                                          </p:val>
                                        </p:tav>
                                        <p:tav tm="100000">
                                          <p:val>
                                            <p:strVal val="#ppt_w"/>
                                          </p:val>
                                        </p:tav>
                                      </p:tavLst>
                                    </p:anim>
                                    <p:anim calcmode="lin" valueType="num">
                                      <p:cBhvr>
                                        <p:cTn id="59" dur="500" fill="hold"/>
                                        <p:tgtEl>
                                          <p:spTgt spid="21"/>
                                        </p:tgtEl>
                                        <p:attrNameLst>
                                          <p:attrName>ppt_h</p:attrName>
                                        </p:attrNameLst>
                                      </p:cBhvr>
                                      <p:tavLst>
                                        <p:tav tm="0">
                                          <p:val>
                                            <p:fltVal val="0"/>
                                          </p:val>
                                        </p:tav>
                                        <p:tav tm="100000">
                                          <p:val>
                                            <p:strVal val="#ppt_h"/>
                                          </p:val>
                                        </p:tav>
                                      </p:tavLst>
                                    </p:anim>
                                    <p:anim calcmode="lin" valueType="num">
                                      <p:cBhvr>
                                        <p:cTn id="60" dur="500" fill="hold"/>
                                        <p:tgtEl>
                                          <p:spTgt spid="21"/>
                                        </p:tgtEl>
                                        <p:attrNameLst>
                                          <p:attrName>ppt_x</p:attrName>
                                        </p:attrNameLst>
                                      </p:cBhvr>
                                      <p:tavLst>
                                        <p:tav tm="0">
                                          <p:val>
                                            <p:fltVal val="0.5"/>
                                          </p:val>
                                        </p:tav>
                                        <p:tav tm="100000">
                                          <p:val>
                                            <p:strVal val="#ppt_x"/>
                                          </p:val>
                                        </p:tav>
                                      </p:tavLst>
                                    </p:anim>
                                    <p:anim calcmode="lin" valueType="num">
                                      <p:cBhvr>
                                        <p:cTn id="61" dur="500" fill="hold"/>
                                        <p:tgtEl>
                                          <p:spTgt spid="21"/>
                                        </p:tgtEl>
                                        <p:attrNameLst>
                                          <p:attrName>ppt_y</p:attrName>
                                        </p:attrNameLst>
                                      </p:cBhvr>
                                      <p:tavLst>
                                        <p:tav tm="0">
                                          <p:val>
                                            <p:fltVal val="0.5"/>
                                          </p:val>
                                        </p:tav>
                                        <p:tav tm="100000">
                                          <p:val>
                                            <p:strVal val="#ppt_y"/>
                                          </p:val>
                                        </p:tav>
                                      </p:tavLst>
                                    </p:anim>
                                  </p:childTnLst>
                                </p:cTn>
                              </p:par>
                              <p:par>
                                <p:cTn id="62" presetID="23" presetClass="entr" presetSubtype="528" fill="hold" nodeType="withEffect">
                                  <p:stCondLst>
                                    <p:cond delay="300"/>
                                  </p:stCondLst>
                                  <p:childTnLst>
                                    <p:set>
                                      <p:cBhvr>
                                        <p:cTn id="63" dur="1" fill="hold">
                                          <p:stCondLst>
                                            <p:cond delay="0"/>
                                          </p:stCondLst>
                                        </p:cTn>
                                        <p:tgtEl>
                                          <p:spTgt spid="24"/>
                                        </p:tgtEl>
                                        <p:attrNameLst>
                                          <p:attrName>style.visibility</p:attrName>
                                        </p:attrNameLst>
                                      </p:cBhvr>
                                      <p:to>
                                        <p:strVal val="visible"/>
                                      </p:to>
                                    </p:set>
                                    <p:anim calcmode="lin" valueType="num">
                                      <p:cBhvr>
                                        <p:cTn id="64" dur="500" fill="hold"/>
                                        <p:tgtEl>
                                          <p:spTgt spid="24"/>
                                        </p:tgtEl>
                                        <p:attrNameLst>
                                          <p:attrName>ppt_w</p:attrName>
                                        </p:attrNameLst>
                                      </p:cBhvr>
                                      <p:tavLst>
                                        <p:tav tm="0">
                                          <p:val>
                                            <p:fltVal val="0"/>
                                          </p:val>
                                        </p:tav>
                                        <p:tav tm="100000">
                                          <p:val>
                                            <p:strVal val="#ppt_w"/>
                                          </p:val>
                                        </p:tav>
                                      </p:tavLst>
                                    </p:anim>
                                    <p:anim calcmode="lin" valueType="num">
                                      <p:cBhvr>
                                        <p:cTn id="65" dur="500" fill="hold"/>
                                        <p:tgtEl>
                                          <p:spTgt spid="24"/>
                                        </p:tgtEl>
                                        <p:attrNameLst>
                                          <p:attrName>ppt_h</p:attrName>
                                        </p:attrNameLst>
                                      </p:cBhvr>
                                      <p:tavLst>
                                        <p:tav tm="0">
                                          <p:val>
                                            <p:fltVal val="0"/>
                                          </p:val>
                                        </p:tav>
                                        <p:tav tm="100000">
                                          <p:val>
                                            <p:strVal val="#ppt_h"/>
                                          </p:val>
                                        </p:tav>
                                      </p:tavLst>
                                    </p:anim>
                                    <p:anim calcmode="lin" valueType="num">
                                      <p:cBhvr>
                                        <p:cTn id="66" dur="500" fill="hold"/>
                                        <p:tgtEl>
                                          <p:spTgt spid="24"/>
                                        </p:tgtEl>
                                        <p:attrNameLst>
                                          <p:attrName>ppt_x</p:attrName>
                                        </p:attrNameLst>
                                      </p:cBhvr>
                                      <p:tavLst>
                                        <p:tav tm="0">
                                          <p:val>
                                            <p:fltVal val="0.5"/>
                                          </p:val>
                                        </p:tav>
                                        <p:tav tm="100000">
                                          <p:val>
                                            <p:strVal val="#ppt_x"/>
                                          </p:val>
                                        </p:tav>
                                      </p:tavLst>
                                    </p:anim>
                                    <p:anim calcmode="lin" valueType="num">
                                      <p:cBhvr>
                                        <p:cTn id="67" dur="500" fill="hold"/>
                                        <p:tgtEl>
                                          <p:spTgt spid="24"/>
                                        </p:tgtEl>
                                        <p:attrNameLst>
                                          <p:attrName>ppt_y</p:attrName>
                                        </p:attrNameLst>
                                      </p:cBhvr>
                                      <p:tavLst>
                                        <p:tav tm="0">
                                          <p:val>
                                            <p:fltVal val="0.5"/>
                                          </p:val>
                                        </p:tav>
                                        <p:tav tm="100000">
                                          <p:val>
                                            <p:strVal val="#ppt_y"/>
                                          </p:val>
                                        </p:tav>
                                      </p:tavLst>
                                    </p:anim>
                                  </p:childTnLst>
                                </p:cTn>
                              </p:par>
                              <p:par>
                                <p:cTn id="68" presetID="23" presetClass="entr" presetSubtype="528" fill="hold" nodeType="withEffect">
                                  <p:stCondLst>
                                    <p:cond delay="300"/>
                                  </p:stCondLst>
                                  <p:childTnLst>
                                    <p:set>
                                      <p:cBhvr>
                                        <p:cTn id="69" dur="1" fill="hold">
                                          <p:stCondLst>
                                            <p:cond delay="0"/>
                                          </p:stCondLst>
                                        </p:cTn>
                                        <p:tgtEl>
                                          <p:spTgt spid="27"/>
                                        </p:tgtEl>
                                        <p:attrNameLst>
                                          <p:attrName>style.visibility</p:attrName>
                                        </p:attrNameLst>
                                      </p:cBhvr>
                                      <p:to>
                                        <p:strVal val="visible"/>
                                      </p:to>
                                    </p:set>
                                    <p:anim calcmode="lin" valueType="num">
                                      <p:cBhvr>
                                        <p:cTn id="70" dur="500" fill="hold"/>
                                        <p:tgtEl>
                                          <p:spTgt spid="27"/>
                                        </p:tgtEl>
                                        <p:attrNameLst>
                                          <p:attrName>ppt_w</p:attrName>
                                        </p:attrNameLst>
                                      </p:cBhvr>
                                      <p:tavLst>
                                        <p:tav tm="0">
                                          <p:val>
                                            <p:fltVal val="0"/>
                                          </p:val>
                                        </p:tav>
                                        <p:tav tm="100000">
                                          <p:val>
                                            <p:strVal val="#ppt_w"/>
                                          </p:val>
                                        </p:tav>
                                      </p:tavLst>
                                    </p:anim>
                                    <p:anim calcmode="lin" valueType="num">
                                      <p:cBhvr>
                                        <p:cTn id="71" dur="500" fill="hold"/>
                                        <p:tgtEl>
                                          <p:spTgt spid="27"/>
                                        </p:tgtEl>
                                        <p:attrNameLst>
                                          <p:attrName>ppt_h</p:attrName>
                                        </p:attrNameLst>
                                      </p:cBhvr>
                                      <p:tavLst>
                                        <p:tav tm="0">
                                          <p:val>
                                            <p:fltVal val="0"/>
                                          </p:val>
                                        </p:tav>
                                        <p:tav tm="100000">
                                          <p:val>
                                            <p:strVal val="#ppt_h"/>
                                          </p:val>
                                        </p:tav>
                                      </p:tavLst>
                                    </p:anim>
                                    <p:anim calcmode="lin" valueType="num">
                                      <p:cBhvr>
                                        <p:cTn id="72" dur="500" fill="hold"/>
                                        <p:tgtEl>
                                          <p:spTgt spid="27"/>
                                        </p:tgtEl>
                                        <p:attrNameLst>
                                          <p:attrName>ppt_x</p:attrName>
                                        </p:attrNameLst>
                                      </p:cBhvr>
                                      <p:tavLst>
                                        <p:tav tm="0">
                                          <p:val>
                                            <p:fltVal val="0.5"/>
                                          </p:val>
                                        </p:tav>
                                        <p:tav tm="100000">
                                          <p:val>
                                            <p:strVal val="#ppt_x"/>
                                          </p:val>
                                        </p:tav>
                                      </p:tavLst>
                                    </p:anim>
                                    <p:anim calcmode="lin" valueType="num">
                                      <p:cBhvr>
                                        <p:cTn id="73" dur="500" fill="hold"/>
                                        <p:tgtEl>
                                          <p:spTgt spid="27"/>
                                        </p:tgtEl>
                                        <p:attrNameLst>
                                          <p:attrName>ppt_y</p:attrName>
                                        </p:attrNameLst>
                                      </p:cBhvr>
                                      <p:tavLst>
                                        <p:tav tm="0">
                                          <p:val>
                                            <p:fltVal val="0.5"/>
                                          </p:val>
                                        </p:tav>
                                        <p:tav tm="100000">
                                          <p:val>
                                            <p:strVal val="#ppt_y"/>
                                          </p:val>
                                        </p:tav>
                                      </p:tavLst>
                                    </p:anim>
                                  </p:childTnLst>
                                </p:cTn>
                              </p:par>
                              <p:par>
                                <p:cTn id="74" presetID="23" presetClass="entr" presetSubtype="528" fill="hold" nodeType="withEffect">
                                  <p:stCondLst>
                                    <p:cond delay="600"/>
                                  </p:stCondLst>
                                  <p:childTnLst>
                                    <p:set>
                                      <p:cBhvr>
                                        <p:cTn id="75" dur="1" fill="hold">
                                          <p:stCondLst>
                                            <p:cond delay="0"/>
                                          </p:stCondLst>
                                        </p:cTn>
                                        <p:tgtEl>
                                          <p:spTgt spid="30"/>
                                        </p:tgtEl>
                                        <p:attrNameLst>
                                          <p:attrName>style.visibility</p:attrName>
                                        </p:attrNameLst>
                                      </p:cBhvr>
                                      <p:to>
                                        <p:strVal val="visible"/>
                                      </p:to>
                                    </p:set>
                                    <p:anim calcmode="lin" valueType="num">
                                      <p:cBhvr>
                                        <p:cTn id="76" dur="500" fill="hold"/>
                                        <p:tgtEl>
                                          <p:spTgt spid="30"/>
                                        </p:tgtEl>
                                        <p:attrNameLst>
                                          <p:attrName>ppt_w</p:attrName>
                                        </p:attrNameLst>
                                      </p:cBhvr>
                                      <p:tavLst>
                                        <p:tav tm="0">
                                          <p:val>
                                            <p:fltVal val="0"/>
                                          </p:val>
                                        </p:tav>
                                        <p:tav tm="100000">
                                          <p:val>
                                            <p:strVal val="#ppt_w"/>
                                          </p:val>
                                        </p:tav>
                                      </p:tavLst>
                                    </p:anim>
                                    <p:anim calcmode="lin" valueType="num">
                                      <p:cBhvr>
                                        <p:cTn id="77" dur="500" fill="hold"/>
                                        <p:tgtEl>
                                          <p:spTgt spid="30"/>
                                        </p:tgtEl>
                                        <p:attrNameLst>
                                          <p:attrName>ppt_h</p:attrName>
                                        </p:attrNameLst>
                                      </p:cBhvr>
                                      <p:tavLst>
                                        <p:tav tm="0">
                                          <p:val>
                                            <p:fltVal val="0"/>
                                          </p:val>
                                        </p:tav>
                                        <p:tav tm="100000">
                                          <p:val>
                                            <p:strVal val="#ppt_h"/>
                                          </p:val>
                                        </p:tav>
                                      </p:tavLst>
                                    </p:anim>
                                    <p:anim calcmode="lin" valueType="num">
                                      <p:cBhvr>
                                        <p:cTn id="78" dur="500" fill="hold"/>
                                        <p:tgtEl>
                                          <p:spTgt spid="30"/>
                                        </p:tgtEl>
                                        <p:attrNameLst>
                                          <p:attrName>ppt_x</p:attrName>
                                        </p:attrNameLst>
                                      </p:cBhvr>
                                      <p:tavLst>
                                        <p:tav tm="0">
                                          <p:val>
                                            <p:fltVal val="0.5"/>
                                          </p:val>
                                        </p:tav>
                                        <p:tav tm="100000">
                                          <p:val>
                                            <p:strVal val="#ppt_x"/>
                                          </p:val>
                                        </p:tav>
                                      </p:tavLst>
                                    </p:anim>
                                    <p:anim calcmode="lin" valueType="num">
                                      <p:cBhvr>
                                        <p:cTn id="79" dur="500" fill="hold"/>
                                        <p:tgtEl>
                                          <p:spTgt spid="30"/>
                                        </p:tgtEl>
                                        <p:attrNameLst>
                                          <p:attrName>ppt_y</p:attrName>
                                        </p:attrNameLst>
                                      </p:cBhvr>
                                      <p:tavLst>
                                        <p:tav tm="0">
                                          <p:val>
                                            <p:fltVal val="0.5"/>
                                          </p:val>
                                        </p:tav>
                                        <p:tav tm="100000">
                                          <p:val>
                                            <p:strVal val="#ppt_y"/>
                                          </p:val>
                                        </p:tav>
                                      </p:tavLst>
                                    </p:anim>
                                  </p:childTnLst>
                                </p:cTn>
                              </p:par>
                              <p:par>
                                <p:cTn id="80" presetID="23" presetClass="entr" presetSubtype="528" fill="hold" nodeType="withEffect">
                                  <p:stCondLst>
                                    <p:cond delay="600"/>
                                  </p:stCondLst>
                                  <p:childTnLst>
                                    <p:set>
                                      <p:cBhvr>
                                        <p:cTn id="81" dur="1" fill="hold">
                                          <p:stCondLst>
                                            <p:cond delay="0"/>
                                          </p:stCondLst>
                                        </p:cTn>
                                        <p:tgtEl>
                                          <p:spTgt spid="33"/>
                                        </p:tgtEl>
                                        <p:attrNameLst>
                                          <p:attrName>style.visibility</p:attrName>
                                        </p:attrNameLst>
                                      </p:cBhvr>
                                      <p:to>
                                        <p:strVal val="visible"/>
                                      </p:to>
                                    </p:set>
                                    <p:anim calcmode="lin" valueType="num">
                                      <p:cBhvr>
                                        <p:cTn id="82" dur="500" fill="hold"/>
                                        <p:tgtEl>
                                          <p:spTgt spid="33"/>
                                        </p:tgtEl>
                                        <p:attrNameLst>
                                          <p:attrName>ppt_w</p:attrName>
                                        </p:attrNameLst>
                                      </p:cBhvr>
                                      <p:tavLst>
                                        <p:tav tm="0">
                                          <p:val>
                                            <p:fltVal val="0"/>
                                          </p:val>
                                        </p:tav>
                                        <p:tav tm="100000">
                                          <p:val>
                                            <p:strVal val="#ppt_w"/>
                                          </p:val>
                                        </p:tav>
                                      </p:tavLst>
                                    </p:anim>
                                    <p:anim calcmode="lin" valueType="num">
                                      <p:cBhvr>
                                        <p:cTn id="83" dur="500" fill="hold"/>
                                        <p:tgtEl>
                                          <p:spTgt spid="33"/>
                                        </p:tgtEl>
                                        <p:attrNameLst>
                                          <p:attrName>ppt_h</p:attrName>
                                        </p:attrNameLst>
                                      </p:cBhvr>
                                      <p:tavLst>
                                        <p:tav tm="0">
                                          <p:val>
                                            <p:fltVal val="0"/>
                                          </p:val>
                                        </p:tav>
                                        <p:tav tm="100000">
                                          <p:val>
                                            <p:strVal val="#ppt_h"/>
                                          </p:val>
                                        </p:tav>
                                      </p:tavLst>
                                    </p:anim>
                                    <p:anim calcmode="lin" valueType="num">
                                      <p:cBhvr>
                                        <p:cTn id="84" dur="500" fill="hold"/>
                                        <p:tgtEl>
                                          <p:spTgt spid="33"/>
                                        </p:tgtEl>
                                        <p:attrNameLst>
                                          <p:attrName>ppt_x</p:attrName>
                                        </p:attrNameLst>
                                      </p:cBhvr>
                                      <p:tavLst>
                                        <p:tav tm="0">
                                          <p:val>
                                            <p:fltVal val="0.5"/>
                                          </p:val>
                                        </p:tav>
                                        <p:tav tm="100000">
                                          <p:val>
                                            <p:strVal val="#ppt_x"/>
                                          </p:val>
                                        </p:tav>
                                      </p:tavLst>
                                    </p:anim>
                                    <p:anim calcmode="lin" valueType="num">
                                      <p:cBhvr>
                                        <p:cTn id="85" dur="500" fill="hold"/>
                                        <p:tgtEl>
                                          <p:spTgt spid="33"/>
                                        </p:tgtEl>
                                        <p:attrNameLst>
                                          <p:attrName>ppt_y</p:attrName>
                                        </p:attrNameLst>
                                      </p:cBhvr>
                                      <p:tavLst>
                                        <p:tav tm="0">
                                          <p:val>
                                            <p:fltVal val="0.5"/>
                                          </p:val>
                                        </p:tav>
                                        <p:tav tm="100000">
                                          <p:val>
                                            <p:strVal val="#ppt_y"/>
                                          </p:val>
                                        </p:tav>
                                      </p:tavLst>
                                    </p:anim>
                                  </p:childTnLst>
                                </p:cTn>
                              </p:par>
                              <p:par>
                                <p:cTn id="86" presetID="23" presetClass="entr" presetSubtype="528" fill="hold" nodeType="withEffect">
                                  <p:stCondLst>
                                    <p:cond delay="300"/>
                                  </p:stCondLst>
                                  <p:childTnLst>
                                    <p:set>
                                      <p:cBhvr>
                                        <p:cTn id="87" dur="1" fill="hold">
                                          <p:stCondLst>
                                            <p:cond delay="0"/>
                                          </p:stCondLst>
                                        </p:cTn>
                                        <p:tgtEl>
                                          <p:spTgt spid="36"/>
                                        </p:tgtEl>
                                        <p:attrNameLst>
                                          <p:attrName>style.visibility</p:attrName>
                                        </p:attrNameLst>
                                      </p:cBhvr>
                                      <p:to>
                                        <p:strVal val="visible"/>
                                      </p:to>
                                    </p:set>
                                    <p:anim calcmode="lin" valueType="num">
                                      <p:cBhvr>
                                        <p:cTn id="88" dur="500" fill="hold"/>
                                        <p:tgtEl>
                                          <p:spTgt spid="36"/>
                                        </p:tgtEl>
                                        <p:attrNameLst>
                                          <p:attrName>ppt_w</p:attrName>
                                        </p:attrNameLst>
                                      </p:cBhvr>
                                      <p:tavLst>
                                        <p:tav tm="0">
                                          <p:val>
                                            <p:fltVal val="0"/>
                                          </p:val>
                                        </p:tav>
                                        <p:tav tm="100000">
                                          <p:val>
                                            <p:strVal val="#ppt_w"/>
                                          </p:val>
                                        </p:tav>
                                      </p:tavLst>
                                    </p:anim>
                                    <p:anim calcmode="lin" valueType="num">
                                      <p:cBhvr>
                                        <p:cTn id="89" dur="500" fill="hold"/>
                                        <p:tgtEl>
                                          <p:spTgt spid="36"/>
                                        </p:tgtEl>
                                        <p:attrNameLst>
                                          <p:attrName>ppt_h</p:attrName>
                                        </p:attrNameLst>
                                      </p:cBhvr>
                                      <p:tavLst>
                                        <p:tav tm="0">
                                          <p:val>
                                            <p:fltVal val="0"/>
                                          </p:val>
                                        </p:tav>
                                        <p:tav tm="100000">
                                          <p:val>
                                            <p:strVal val="#ppt_h"/>
                                          </p:val>
                                        </p:tav>
                                      </p:tavLst>
                                    </p:anim>
                                    <p:anim calcmode="lin" valueType="num">
                                      <p:cBhvr>
                                        <p:cTn id="90" dur="500" fill="hold"/>
                                        <p:tgtEl>
                                          <p:spTgt spid="36"/>
                                        </p:tgtEl>
                                        <p:attrNameLst>
                                          <p:attrName>ppt_x</p:attrName>
                                        </p:attrNameLst>
                                      </p:cBhvr>
                                      <p:tavLst>
                                        <p:tav tm="0">
                                          <p:val>
                                            <p:fltVal val="0.5"/>
                                          </p:val>
                                        </p:tav>
                                        <p:tav tm="100000">
                                          <p:val>
                                            <p:strVal val="#ppt_x"/>
                                          </p:val>
                                        </p:tav>
                                      </p:tavLst>
                                    </p:anim>
                                    <p:anim calcmode="lin" valueType="num">
                                      <p:cBhvr>
                                        <p:cTn id="91" dur="500" fill="hold"/>
                                        <p:tgtEl>
                                          <p:spTgt spid="36"/>
                                        </p:tgtEl>
                                        <p:attrNameLst>
                                          <p:attrName>ppt_y</p:attrName>
                                        </p:attrNameLst>
                                      </p:cBhvr>
                                      <p:tavLst>
                                        <p:tav tm="0">
                                          <p:val>
                                            <p:fltVal val="0.5"/>
                                          </p:val>
                                        </p:tav>
                                        <p:tav tm="100000">
                                          <p:val>
                                            <p:strVal val="#ppt_y"/>
                                          </p:val>
                                        </p:tav>
                                      </p:tavLst>
                                    </p:anim>
                                  </p:childTnLst>
                                </p:cTn>
                              </p:par>
                              <p:par>
                                <p:cTn id="92" presetID="23" presetClass="entr" presetSubtype="528" fill="hold" nodeType="withEffect">
                                  <p:stCondLst>
                                    <p:cond delay="600"/>
                                  </p:stCondLst>
                                  <p:childTnLst>
                                    <p:set>
                                      <p:cBhvr>
                                        <p:cTn id="93" dur="1" fill="hold">
                                          <p:stCondLst>
                                            <p:cond delay="0"/>
                                          </p:stCondLst>
                                        </p:cTn>
                                        <p:tgtEl>
                                          <p:spTgt spid="39"/>
                                        </p:tgtEl>
                                        <p:attrNameLst>
                                          <p:attrName>style.visibility</p:attrName>
                                        </p:attrNameLst>
                                      </p:cBhvr>
                                      <p:to>
                                        <p:strVal val="visible"/>
                                      </p:to>
                                    </p:set>
                                    <p:anim calcmode="lin" valueType="num">
                                      <p:cBhvr>
                                        <p:cTn id="94" dur="500" fill="hold"/>
                                        <p:tgtEl>
                                          <p:spTgt spid="39"/>
                                        </p:tgtEl>
                                        <p:attrNameLst>
                                          <p:attrName>ppt_w</p:attrName>
                                        </p:attrNameLst>
                                      </p:cBhvr>
                                      <p:tavLst>
                                        <p:tav tm="0">
                                          <p:val>
                                            <p:fltVal val="0"/>
                                          </p:val>
                                        </p:tav>
                                        <p:tav tm="100000">
                                          <p:val>
                                            <p:strVal val="#ppt_w"/>
                                          </p:val>
                                        </p:tav>
                                      </p:tavLst>
                                    </p:anim>
                                    <p:anim calcmode="lin" valueType="num">
                                      <p:cBhvr>
                                        <p:cTn id="95" dur="500" fill="hold"/>
                                        <p:tgtEl>
                                          <p:spTgt spid="39"/>
                                        </p:tgtEl>
                                        <p:attrNameLst>
                                          <p:attrName>ppt_h</p:attrName>
                                        </p:attrNameLst>
                                      </p:cBhvr>
                                      <p:tavLst>
                                        <p:tav tm="0">
                                          <p:val>
                                            <p:fltVal val="0"/>
                                          </p:val>
                                        </p:tav>
                                        <p:tav tm="100000">
                                          <p:val>
                                            <p:strVal val="#ppt_h"/>
                                          </p:val>
                                        </p:tav>
                                      </p:tavLst>
                                    </p:anim>
                                    <p:anim calcmode="lin" valueType="num">
                                      <p:cBhvr>
                                        <p:cTn id="96" dur="500" fill="hold"/>
                                        <p:tgtEl>
                                          <p:spTgt spid="39"/>
                                        </p:tgtEl>
                                        <p:attrNameLst>
                                          <p:attrName>ppt_x</p:attrName>
                                        </p:attrNameLst>
                                      </p:cBhvr>
                                      <p:tavLst>
                                        <p:tav tm="0">
                                          <p:val>
                                            <p:fltVal val="0.5"/>
                                          </p:val>
                                        </p:tav>
                                        <p:tav tm="100000">
                                          <p:val>
                                            <p:strVal val="#ppt_x"/>
                                          </p:val>
                                        </p:tav>
                                      </p:tavLst>
                                    </p:anim>
                                    <p:anim calcmode="lin" valueType="num">
                                      <p:cBhvr>
                                        <p:cTn id="97" dur="500" fill="hold"/>
                                        <p:tgtEl>
                                          <p:spTgt spid="39"/>
                                        </p:tgtEl>
                                        <p:attrNameLst>
                                          <p:attrName>ppt_y</p:attrName>
                                        </p:attrNameLst>
                                      </p:cBhvr>
                                      <p:tavLst>
                                        <p:tav tm="0">
                                          <p:val>
                                            <p:fltVal val="0.5"/>
                                          </p:val>
                                        </p:tav>
                                        <p:tav tm="100000">
                                          <p:val>
                                            <p:strVal val="#ppt_y"/>
                                          </p:val>
                                        </p:tav>
                                      </p:tavLst>
                                    </p:anim>
                                  </p:childTnLst>
                                </p:cTn>
                              </p:par>
                              <p:par>
                                <p:cTn id="98" presetID="23" presetClass="entr" presetSubtype="528" fill="hold" nodeType="withEffect">
                                  <p:stCondLst>
                                    <p:cond delay="600"/>
                                  </p:stCondLst>
                                  <p:childTnLst>
                                    <p:set>
                                      <p:cBhvr>
                                        <p:cTn id="99" dur="1" fill="hold">
                                          <p:stCondLst>
                                            <p:cond delay="0"/>
                                          </p:stCondLst>
                                        </p:cTn>
                                        <p:tgtEl>
                                          <p:spTgt spid="42"/>
                                        </p:tgtEl>
                                        <p:attrNameLst>
                                          <p:attrName>style.visibility</p:attrName>
                                        </p:attrNameLst>
                                      </p:cBhvr>
                                      <p:to>
                                        <p:strVal val="visible"/>
                                      </p:to>
                                    </p:set>
                                    <p:anim calcmode="lin" valueType="num">
                                      <p:cBhvr>
                                        <p:cTn id="100" dur="500" fill="hold"/>
                                        <p:tgtEl>
                                          <p:spTgt spid="42"/>
                                        </p:tgtEl>
                                        <p:attrNameLst>
                                          <p:attrName>ppt_w</p:attrName>
                                        </p:attrNameLst>
                                      </p:cBhvr>
                                      <p:tavLst>
                                        <p:tav tm="0">
                                          <p:val>
                                            <p:fltVal val="0"/>
                                          </p:val>
                                        </p:tav>
                                        <p:tav tm="100000">
                                          <p:val>
                                            <p:strVal val="#ppt_w"/>
                                          </p:val>
                                        </p:tav>
                                      </p:tavLst>
                                    </p:anim>
                                    <p:anim calcmode="lin" valueType="num">
                                      <p:cBhvr>
                                        <p:cTn id="101" dur="500" fill="hold"/>
                                        <p:tgtEl>
                                          <p:spTgt spid="42"/>
                                        </p:tgtEl>
                                        <p:attrNameLst>
                                          <p:attrName>ppt_h</p:attrName>
                                        </p:attrNameLst>
                                      </p:cBhvr>
                                      <p:tavLst>
                                        <p:tav tm="0">
                                          <p:val>
                                            <p:fltVal val="0"/>
                                          </p:val>
                                        </p:tav>
                                        <p:tav tm="100000">
                                          <p:val>
                                            <p:strVal val="#ppt_h"/>
                                          </p:val>
                                        </p:tav>
                                      </p:tavLst>
                                    </p:anim>
                                    <p:anim calcmode="lin" valueType="num">
                                      <p:cBhvr>
                                        <p:cTn id="102" dur="500" fill="hold"/>
                                        <p:tgtEl>
                                          <p:spTgt spid="42"/>
                                        </p:tgtEl>
                                        <p:attrNameLst>
                                          <p:attrName>ppt_x</p:attrName>
                                        </p:attrNameLst>
                                      </p:cBhvr>
                                      <p:tavLst>
                                        <p:tav tm="0">
                                          <p:val>
                                            <p:fltVal val="0.5"/>
                                          </p:val>
                                        </p:tav>
                                        <p:tav tm="100000">
                                          <p:val>
                                            <p:strVal val="#ppt_x"/>
                                          </p:val>
                                        </p:tav>
                                      </p:tavLst>
                                    </p:anim>
                                    <p:anim calcmode="lin" valueType="num">
                                      <p:cBhvr>
                                        <p:cTn id="103" dur="500" fill="hold"/>
                                        <p:tgtEl>
                                          <p:spTgt spid="42"/>
                                        </p:tgtEl>
                                        <p:attrNameLst>
                                          <p:attrName>ppt_y</p:attrName>
                                        </p:attrNameLst>
                                      </p:cBhvr>
                                      <p:tavLst>
                                        <p:tav tm="0">
                                          <p:val>
                                            <p:fltVal val="0.5"/>
                                          </p:val>
                                        </p:tav>
                                        <p:tav tm="100000">
                                          <p:val>
                                            <p:strVal val="#ppt_y"/>
                                          </p:val>
                                        </p:tav>
                                      </p:tavLst>
                                    </p:anim>
                                  </p:childTnLst>
                                </p:cTn>
                              </p:par>
                              <p:par>
                                <p:cTn id="104" presetID="26" presetClass="emph" presetSubtype="0" repeatCount="3000" fill="hold" nodeType="withEffect">
                                  <p:stCondLst>
                                    <p:cond delay="600"/>
                                  </p:stCondLst>
                                  <p:childTnLst>
                                    <p:animEffect transition="out" filter="fade">
                                      <p:cBhvr>
                                        <p:cTn id="105" dur="500" tmFilter="0, 0; .2, .5; .8, .5; 1, 0"/>
                                        <p:tgtEl>
                                          <p:spTgt spid="6"/>
                                        </p:tgtEl>
                                      </p:cBhvr>
                                    </p:animEffect>
                                    <p:animScale>
                                      <p:cBhvr>
                                        <p:cTn id="106" dur="250" autoRev="1" fill="hold"/>
                                        <p:tgtEl>
                                          <p:spTgt spid="6"/>
                                        </p:tgtEl>
                                      </p:cBhvr>
                                      <p:by x="105000" y="105000"/>
                                    </p:animScale>
                                  </p:childTnLst>
                                </p:cTn>
                              </p:par>
                              <p:par>
                                <p:cTn id="107" presetID="26" presetClass="emph" presetSubtype="0" repeatCount="3000" fill="hold" nodeType="withEffect">
                                  <p:stCondLst>
                                    <p:cond delay="710"/>
                                  </p:stCondLst>
                                  <p:childTnLst>
                                    <p:animEffect transition="out" filter="fade">
                                      <p:cBhvr>
                                        <p:cTn id="108" dur="500" tmFilter="0, 0; .2, .5; .8, .5; 1, 0"/>
                                        <p:tgtEl>
                                          <p:spTgt spid="27"/>
                                        </p:tgtEl>
                                      </p:cBhvr>
                                    </p:animEffect>
                                    <p:animScale>
                                      <p:cBhvr>
                                        <p:cTn id="109" dur="250" autoRev="1" fill="hold"/>
                                        <p:tgtEl>
                                          <p:spTgt spid="27"/>
                                        </p:tgtEl>
                                      </p:cBhvr>
                                      <p:by x="105000" y="105000"/>
                                    </p:animScale>
                                  </p:childTnLst>
                                </p:cTn>
                              </p:par>
                              <p:par>
                                <p:cTn id="110" presetID="26" presetClass="emph" presetSubtype="0" repeatCount="3000" fill="hold" nodeType="withEffect">
                                  <p:stCondLst>
                                    <p:cond delay="410"/>
                                  </p:stCondLst>
                                  <p:childTnLst>
                                    <p:animEffect transition="out" filter="fade">
                                      <p:cBhvr>
                                        <p:cTn id="111" dur="500" tmFilter="0, 0; .2, .5; .8, .5; 1, 0"/>
                                        <p:tgtEl>
                                          <p:spTgt spid="33"/>
                                        </p:tgtEl>
                                      </p:cBhvr>
                                    </p:animEffect>
                                    <p:animScale>
                                      <p:cBhvr>
                                        <p:cTn id="112" dur="250" autoRev="1" fill="hold"/>
                                        <p:tgtEl>
                                          <p:spTgt spid="33"/>
                                        </p:tgtEl>
                                      </p:cBhvr>
                                      <p:by x="105000" y="105000"/>
                                    </p:animScale>
                                  </p:childTnLst>
                                </p:cTn>
                              </p:par>
                              <p:par>
                                <p:cTn id="113" presetID="26" presetClass="emph" presetSubtype="0" repeatCount="3000" fill="hold" nodeType="withEffect">
                                  <p:stCondLst>
                                    <p:cond delay="810"/>
                                  </p:stCondLst>
                                  <p:childTnLst>
                                    <p:animEffect transition="out" filter="fade">
                                      <p:cBhvr>
                                        <p:cTn id="114" dur="500" tmFilter="0, 0; .2, .5; .8, .5; 1, 0"/>
                                        <p:tgtEl>
                                          <p:spTgt spid="36"/>
                                        </p:tgtEl>
                                      </p:cBhvr>
                                    </p:animEffect>
                                    <p:animScale>
                                      <p:cBhvr>
                                        <p:cTn id="115" dur="250" autoRev="1" fill="hold"/>
                                        <p:tgtEl>
                                          <p:spTgt spid="3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2"/>
          <p:cNvSpPr>
            <a:spLocks noGrp="1"/>
          </p:cNvSpPr>
          <p:nvPr>
            <p:ph type="title"/>
          </p:nvPr>
        </p:nvSpPr>
        <p:spPr bwMode="auto">
          <a:xfrm>
            <a:off x="190501" y="260349"/>
            <a:ext cx="10512424" cy="6477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b="1" dirty="0" smtClean="0">
                <a:solidFill>
                  <a:srgbClr val="080808"/>
                </a:solidFill>
                <a:latin typeface="华文楷体" panose="02010600040101010101" pitchFamily="2" charset="-122"/>
                <a:ea typeface="华文楷体" panose="02010600040101010101" pitchFamily="2" charset="-122"/>
              </a:rPr>
              <a:t>5.2 </a:t>
            </a:r>
            <a:r>
              <a:rPr lang="zh-CN" altLang="en-US" b="1" dirty="0" smtClean="0">
                <a:solidFill>
                  <a:srgbClr val="080808"/>
                </a:solidFill>
                <a:latin typeface="华文楷体" panose="02010600040101010101" pitchFamily="2" charset="-122"/>
                <a:ea typeface="华文楷体" panose="02010600040101010101" pitchFamily="2" charset="-122"/>
              </a:rPr>
              <a:t>货币供应与</a:t>
            </a:r>
            <a:r>
              <a:rPr lang="en-US" altLang="zh-CN" b="1" dirty="0" smtClean="0">
                <a:solidFill>
                  <a:srgbClr val="080808"/>
                </a:solidFill>
                <a:latin typeface="华文楷体" panose="02010600040101010101" pitchFamily="2" charset="-122"/>
                <a:ea typeface="华文楷体" panose="02010600040101010101" pitchFamily="2" charset="-122"/>
              </a:rPr>
              <a:t>CPI</a:t>
            </a:r>
            <a:r>
              <a:rPr lang="zh-CN" altLang="en-US" b="1" dirty="0" smtClean="0">
                <a:solidFill>
                  <a:srgbClr val="080808"/>
                </a:solidFill>
                <a:latin typeface="华文楷体" panose="02010600040101010101" pitchFamily="2" charset="-122"/>
                <a:ea typeface="华文楷体" panose="02010600040101010101" pitchFamily="2" charset="-122"/>
              </a:rPr>
              <a:t>同比</a:t>
            </a:r>
          </a:p>
        </p:txBody>
      </p:sp>
      <p:pic>
        <p:nvPicPr>
          <p:cNvPr id="4" name="图片 3"/>
          <p:cNvPicPr>
            <a:picLocks noChangeAspect="1"/>
          </p:cNvPicPr>
          <p:nvPr/>
        </p:nvPicPr>
        <p:blipFill>
          <a:blip r:embed="rId2"/>
          <a:stretch>
            <a:fillRect/>
          </a:stretch>
        </p:blipFill>
        <p:spPr>
          <a:xfrm>
            <a:off x="1939292" y="1388113"/>
            <a:ext cx="7883525" cy="4418965"/>
          </a:xfrm>
          <a:prstGeom prst="rect">
            <a:avLst/>
          </a:prstGeom>
        </p:spPr>
      </p:pic>
    </p:spTree>
  </p:cSld>
  <p:clrMapOvr>
    <a:masterClrMapping/>
  </p:clrMapOvr>
  <p:transition spd="slow" advTm="10000">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2"/>
          <p:cNvSpPr>
            <a:spLocks noGrp="1"/>
          </p:cNvSpPr>
          <p:nvPr>
            <p:ph type="title"/>
          </p:nvPr>
        </p:nvSpPr>
        <p:spPr bwMode="auto">
          <a:xfrm>
            <a:off x="190501" y="260349"/>
            <a:ext cx="10512424" cy="6477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b="1" dirty="0" smtClean="0">
                <a:solidFill>
                  <a:srgbClr val="080808"/>
                </a:solidFill>
                <a:latin typeface="华文楷体" panose="02010600040101010101" pitchFamily="2" charset="-122"/>
                <a:ea typeface="华文楷体" panose="02010600040101010101" pitchFamily="2" charset="-122"/>
              </a:rPr>
              <a:t>5.3 M1</a:t>
            </a:r>
            <a:r>
              <a:rPr lang="zh-CN" altLang="en-US" b="1" dirty="0" smtClean="0">
                <a:solidFill>
                  <a:srgbClr val="080808"/>
                </a:solidFill>
                <a:latin typeface="华文楷体" panose="02010600040101010101" pitchFamily="2" charset="-122"/>
                <a:ea typeface="华文楷体" panose="02010600040101010101" pitchFamily="2" charset="-122"/>
              </a:rPr>
              <a:t>和</a:t>
            </a:r>
            <a:r>
              <a:rPr lang="en-US" altLang="zh-CN" b="1" dirty="0" smtClean="0">
                <a:solidFill>
                  <a:srgbClr val="080808"/>
                </a:solidFill>
                <a:latin typeface="华文楷体" panose="02010600040101010101" pitchFamily="2" charset="-122"/>
                <a:ea typeface="华文楷体" panose="02010600040101010101" pitchFamily="2" charset="-122"/>
              </a:rPr>
              <a:t>M1</a:t>
            </a:r>
            <a:r>
              <a:rPr lang="zh-CN" altLang="en-US" b="1" dirty="0" smtClean="0">
                <a:solidFill>
                  <a:srgbClr val="080808"/>
                </a:solidFill>
                <a:latin typeface="华文楷体" panose="02010600040101010101" pitchFamily="2" charset="-122"/>
                <a:ea typeface="华文楷体" panose="02010600040101010101" pitchFamily="2" charset="-122"/>
              </a:rPr>
              <a:t>同比</a:t>
            </a:r>
            <a:endParaRPr lang="zh-CN" altLang="en-US" b="1" dirty="0">
              <a:solidFill>
                <a:srgbClr val="080808"/>
              </a:solidFill>
              <a:latin typeface="华文楷体" panose="02010600040101010101" pitchFamily="2" charset="-122"/>
              <a:ea typeface="华文楷体" panose="02010600040101010101" pitchFamily="2" charset="-122"/>
            </a:endParaRPr>
          </a:p>
        </p:txBody>
      </p:sp>
      <p:sp>
        <p:nvSpPr>
          <p:cNvPr id="3" name="矩形 2"/>
          <p:cNvSpPr/>
          <p:nvPr/>
        </p:nvSpPr>
        <p:spPr>
          <a:xfrm>
            <a:off x="2494015" y="1103404"/>
            <a:ext cx="6092825" cy="830997"/>
          </a:xfrm>
          <a:prstGeom prst="rect">
            <a:avLst/>
          </a:prstGeom>
        </p:spPr>
        <p:txBody>
          <a:bodyPr>
            <a:spAutoFit/>
          </a:bodyPr>
          <a:lstStyle/>
          <a:p>
            <a:pPr algn="just">
              <a:lnSpc>
                <a:spcPct val="150000"/>
              </a:lnSpc>
              <a:spcBef>
                <a:spcPct val="20000"/>
              </a:spcBef>
              <a:buFont typeface="Wingdings" panose="05000000000000000000" pitchFamily="2" charset="2"/>
              <a:buNone/>
              <a:defRPr/>
            </a:pPr>
            <a:r>
              <a:rPr lang="en-US" altLang="zh-CN" sz="1600" b="1" dirty="0">
                <a:solidFill>
                  <a:schemeClr val="accent6"/>
                </a:solidFill>
                <a:latin typeface="微软雅黑" panose="020B0503020204020204" pitchFamily="34" charset="-122"/>
                <a:ea typeface="微软雅黑" panose="020B0503020204020204" pitchFamily="34" charset="-122"/>
              </a:rPr>
              <a:t>11</a:t>
            </a:r>
            <a:r>
              <a:rPr lang="zh-CN" altLang="en-US" sz="1600" b="1" dirty="0">
                <a:solidFill>
                  <a:schemeClr val="accent6"/>
                </a:solidFill>
                <a:latin typeface="微软雅黑" panose="020B0503020204020204" pitchFamily="34" charset="-122"/>
                <a:ea typeface="微软雅黑" panose="020B0503020204020204" pitchFamily="34" charset="-122"/>
              </a:rPr>
              <a:t>月末，狭义货币（</a:t>
            </a:r>
            <a:r>
              <a:rPr lang="en-US" altLang="zh-CN" sz="1600" b="1" dirty="0">
                <a:solidFill>
                  <a:schemeClr val="accent6"/>
                </a:solidFill>
                <a:latin typeface="微软雅黑" panose="020B0503020204020204" pitchFamily="34" charset="-122"/>
                <a:ea typeface="微软雅黑" panose="020B0503020204020204" pitchFamily="34" charset="-122"/>
              </a:rPr>
              <a:t>M1</a:t>
            </a:r>
            <a:r>
              <a:rPr lang="zh-CN" altLang="en-US" sz="1600" b="1" dirty="0">
                <a:solidFill>
                  <a:schemeClr val="accent6"/>
                </a:solidFill>
                <a:latin typeface="微软雅黑" panose="020B0503020204020204" pitchFamily="34" charset="-122"/>
                <a:ea typeface="微软雅黑" panose="020B0503020204020204" pitchFamily="34" charset="-122"/>
              </a:rPr>
              <a:t>）余额</a:t>
            </a:r>
            <a:r>
              <a:rPr lang="en-US" altLang="zh-CN" sz="1600" b="1" dirty="0">
                <a:solidFill>
                  <a:schemeClr val="accent6"/>
                </a:solidFill>
                <a:latin typeface="微软雅黑" panose="020B0503020204020204" pitchFamily="34" charset="-122"/>
                <a:ea typeface="微软雅黑" panose="020B0503020204020204" pitchFamily="34" charset="-122"/>
              </a:rPr>
              <a:t>54.38</a:t>
            </a:r>
            <a:r>
              <a:rPr lang="zh-CN" altLang="en-US" sz="1600" b="1" dirty="0">
                <a:solidFill>
                  <a:schemeClr val="accent6"/>
                </a:solidFill>
                <a:latin typeface="微软雅黑" panose="020B0503020204020204" pitchFamily="34" charset="-122"/>
                <a:ea typeface="微软雅黑" panose="020B0503020204020204" pitchFamily="34" charset="-122"/>
              </a:rPr>
              <a:t>万亿元，同比增长</a:t>
            </a:r>
            <a:r>
              <a:rPr lang="en-US" altLang="zh-CN" sz="1600" b="1" dirty="0">
                <a:solidFill>
                  <a:schemeClr val="accent6"/>
                </a:solidFill>
                <a:latin typeface="微软雅黑" panose="020B0503020204020204" pitchFamily="34" charset="-122"/>
                <a:ea typeface="微软雅黑" panose="020B0503020204020204" pitchFamily="34" charset="-122"/>
              </a:rPr>
              <a:t>11.8%</a:t>
            </a:r>
            <a:r>
              <a:rPr lang="zh-CN" altLang="en-US" sz="1600" b="1" dirty="0">
                <a:solidFill>
                  <a:schemeClr val="accent6"/>
                </a:solidFill>
                <a:latin typeface="微软雅黑" panose="020B0503020204020204" pitchFamily="34" charset="-122"/>
                <a:ea typeface="微软雅黑" panose="020B0503020204020204" pitchFamily="34" charset="-122"/>
              </a:rPr>
              <a:t>，较上月下降</a:t>
            </a:r>
            <a:r>
              <a:rPr lang="en-US" altLang="zh-CN" sz="1600" b="1" dirty="0">
                <a:solidFill>
                  <a:schemeClr val="accent6"/>
                </a:solidFill>
                <a:latin typeface="微软雅黑" panose="020B0503020204020204" pitchFamily="34" charset="-122"/>
                <a:ea typeface="微软雅黑" panose="020B0503020204020204" pitchFamily="34" charset="-122"/>
              </a:rPr>
              <a:t>0.9</a:t>
            </a:r>
            <a:r>
              <a:rPr lang="zh-CN" altLang="en-US" sz="1600" b="1" dirty="0">
                <a:solidFill>
                  <a:schemeClr val="accent6"/>
                </a:solidFill>
                <a:latin typeface="微软雅黑" panose="020B0503020204020204" pitchFamily="34" charset="-122"/>
                <a:ea typeface="微软雅黑" panose="020B0503020204020204" pitchFamily="34" charset="-122"/>
              </a:rPr>
              <a:t>个百分点，较去年同期下降</a:t>
            </a:r>
            <a:r>
              <a:rPr lang="en-US" altLang="zh-CN" sz="1600" b="1" dirty="0">
                <a:solidFill>
                  <a:schemeClr val="accent6"/>
                </a:solidFill>
                <a:latin typeface="微软雅黑" panose="020B0503020204020204" pitchFamily="34" charset="-122"/>
                <a:ea typeface="微软雅黑" panose="020B0503020204020204" pitchFamily="34" charset="-122"/>
              </a:rPr>
              <a:t>9.6</a:t>
            </a:r>
            <a:r>
              <a:rPr lang="zh-CN" altLang="en-US" sz="1600" b="1" dirty="0">
                <a:solidFill>
                  <a:schemeClr val="accent6"/>
                </a:solidFill>
                <a:latin typeface="微软雅黑" panose="020B0503020204020204" pitchFamily="34" charset="-122"/>
                <a:ea typeface="微软雅黑" panose="020B0503020204020204" pitchFamily="34" charset="-122"/>
              </a:rPr>
              <a:t>个百分点。</a:t>
            </a:r>
          </a:p>
        </p:txBody>
      </p:sp>
      <p:pic>
        <p:nvPicPr>
          <p:cNvPr id="2" name="图片 1"/>
          <p:cNvPicPr>
            <a:picLocks noChangeAspect="1"/>
          </p:cNvPicPr>
          <p:nvPr/>
        </p:nvPicPr>
        <p:blipFill>
          <a:blip r:embed="rId2"/>
          <a:stretch>
            <a:fillRect/>
          </a:stretch>
        </p:blipFill>
        <p:spPr>
          <a:xfrm>
            <a:off x="1786258" y="2229485"/>
            <a:ext cx="8114665" cy="3938270"/>
          </a:xfrm>
          <a:prstGeom prst="rect">
            <a:avLst/>
          </a:prstGeom>
        </p:spPr>
      </p:pic>
    </p:spTree>
  </p:cSld>
  <p:clrMapOvr>
    <a:masterClrMapping/>
  </p:clrMapOvr>
  <p:transition spd="slow" advTm="10000">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69" name="标题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b="1" dirty="0" smtClean="0">
                <a:solidFill>
                  <a:srgbClr val="080808"/>
                </a:solidFill>
                <a:latin typeface="华文楷体" panose="02010600040101010101" pitchFamily="2" charset="-122"/>
                <a:ea typeface="华文楷体" panose="02010600040101010101" pitchFamily="2" charset="-122"/>
              </a:rPr>
              <a:t>5.4 M2</a:t>
            </a:r>
            <a:r>
              <a:rPr lang="zh-CN" altLang="en-US" b="1" dirty="0">
                <a:solidFill>
                  <a:srgbClr val="080808"/>
                </a:solidFill>
                <a:latin typeface="华文楷体" panose="02010600040101010101" pitchFamily="2" charset="-122"/>
                <a:ea typeface="华文楷体" panose="02010600040101010101" pitchFamily="2" charset="-122"/>
              </a:rPr>
              <a:t>和</a:t>
            </a:r>
            <a:r>
              <a:rPr lang="en-US" altLang="zh-CN" b="1" dirty="0" smtClean="0">
                <a:solidFill>
                  <a:srgbClr val="080808"/>
                </a:solidFill>
                <a:latin typeface="华文楷体" panose="02010600040101010101" pitchFamily="2" charset="-122"/>
                <a:ea typeface="华文楷体" panose="02010600040101010101" pitchFamily="2" charset="-122"/>
              </a:rPr>
              <a:t>M2</a:t>
            </a:r>
            <a:r>
              <a:rPr lang="zh-CN" altLang="en-US" b="1" dirty="0" smtClean="0">
                <a:solidFill>
                  <a:srgbClr val="080808"/>
                </a:solidFill>
                <a:latin typeface="华文楷体" panose="02010600040101010101" pitchFamily="2" charset="-122"/>
                <a:ea typeface="华文楷体" panose="02010600040101010101" pitchFamily="2" charset="-122"/>
              </a:rPr>
              <a:t>同比</a:t>
            </a:r>
            <a:endParaRPr lang="zh-CN" altLang="en-US" b="1" dirty="0">
              <a:solidFill>
                <a:srgbClr val="080808"/>
              </a:solidFill>
              <a:latin typeface="华文楷体" panose="02010600040101010101" pitchFamily="2" charset="-122"/>
              <a:ea typeface="华文楷体" panose="02010600040101010101" pitchFamily="2" charset="-122"/>
            </a:endParaRPr>
          </a:p>
        </p:txBody>
      </p:sp>
      <p:sp>
        <p:nvSpPr>
          <p:cNvPr id="4" name="矩形 4"/>
          <p:cNvSpPr>
            <a:spLocks noChangeArrowheads="1"/>
          </p:cNvSpPr>
          <p:nvPr/>
        </p:nvSpPr>
        <p:spPr bwMode="auto">
          <a:xfrm>
            <a:off x="1946276" y="1150885"/>
            <a:ext cx="7000875" cy="830997"/>
          </a:xfrm>
          <a:prstGeom prst="rect">
            <a:avLst/>
          </a:prstGeom>
          <a:noFill/>
          <a:ln w="9525">
            <a:noFill/>
            <a:miter lim="800000"/>
          </a:ln>
        </p:spPr>
        <p:txBody>
          <a:bodyPr>
            <a:spAutoFit/>
          </a:bodyPr>
          <a:lstStyle/>
          <a:p>
            <a:pPr algn="just">
              <a:lnSpc>
                <a:spcPct val="150000"/>
              </a:lnSpc>
              <a:spcBef>
                <a:spcPct val="20000"/>
              </a:spcBef>
              <a:buFont typeface="Wingdings" panose="05000000000000000000" pitchFamily="2" charset="2"/>
              <a:buNone/>
              <a:defRPr/>
            </a:pPr>
            <a:r>
              <a:rPr lang="en-US" altLang="zh-CN" sz="1600" b="1" dirty="0">
                <a:solidFill>
                  <a:schemeClr val="accent6"/>
                </a:solidFill>
                <a:latin typeface="微软雅黑" panose="020B0503020204020204" pitchFamily="34" charset="-122"/>
                <a:ea typeface="微软雅黑" panose="020B0503020204020204" pitchFamily="34" charset="-122"/>
              </a:rPr>
              <a:t>11</a:t>
            </a:r>
            <a:r>
              <a:rPr lang="zh-CN" altLang="en-US" sz="1600" b="1" dirty="0">
                <a:solidFill>
                  <a:schemeClr val="accent6"/>
                </a:solidFill>
                <a:latin typeface="微软雅黑" panose="020B0503020204020204" pitchFamily="34" charset="-122"/>
                <a:ea typeface="微软雅黑" panose="020B0503020204020204" pitchFamily="34" charset="-122"/>
              </a:rPr>
              <a:t>月末，广义货币（</a:t>
            </a:r>
            <a:r>
              <a:rPr lang="en-US" altLang="zh-CN" sz="1600" b="1" dirty="0">
                <a:solidFill>
                  <a:schemeClr val="accent6"/>
                </a:solidFill>
                <a:latin typeface="微软雅黑" panose="020B0503020204020204" pitchFamily="34" charset="-122"/>
                <a:ea typeface="微软雅黑" panose="020B0503020204020204" pitchFamily="34" charset="-122"/>
              </a:rPr>
              <a:t>M2</a:t>
            </a:r>
            <a:r>
              <a:rPr lang="zh-CN" altLang="en-US" sz="1600" b="1" dirty="0">
                <a:solidFill>
                  <a:schemeClr val="accent6"/>
                </a:solidFill>
                <a:latin typeface="微软雅黑" panose="020B0503020204020204" pitchFamily="34" charset="-122"/>
                <a:ea typeface="微软雅黑" panose="020B0503020204020204" pitchFamily="34" charset="-122"/>
              </a:rPr>
              <a:t>）余额</a:t>
            </a:r>
            <a:r>
              <a:rPr lang="en-US" altLang="zh-CN" sz="1600" b="1" dirty="0">
                <a:solidFill>
                  <a:schemeClr val="accent6"/>
                </a:solidFill>
                <a:latin typeface="微软雅黑" panose="020B0503020204020204" pitchFamily="34" charset="-122"/>
                <a:ea typeface="微软雅黑" panose="020B0503020204020204" pitchFamily="34" charset="-122"/>
              </a:rPr>
              <a:t>167.68</a:t>
            </a:r>
            <a:r>
              <a:rPr lang="zh-CN" altLang="en-US" sz="1600" b="1" dirty="0">
                <a:solidFill>
                  <a:schemeClr val="accent6"/>
                </a:solidFill>
                <a:latin typeface="微软雅黑" panose="020B0503020204020204" pitchFamily="34" charset="-122"/>
                <a:ea typeface="微软雅黑" panose="020B0503020204020204" pitchFamily="34" charset="-122"/>
              </a:rPr>
              <a:t>万亿元，同比增长</a:t>
            </a:r>
            <a:r>
              <a:rPr lang="en-US" altLang="zh-CN" sz="1600" b="1" dirty="0">
                <a:solidFill>
                  <a:schemeClr val="accent6"/>
                </a:solidFill>
                <a:latin typeface="微软雅黑" panose="020B0503020204020204" pitchFamily="34" charset="-122"/>
                <a:ea typeface="微软雅黑" panose="020B0503020204020204" pitchFamily="34" charset="-122"/>
              </a:rPr>
              <a:t>8.2%</a:t>
            </a:r>
            <a:r>
              <a:rPr lang="zh-CN" altLang="en-US" sz="1600" b="1" dirty="0">
                <a:solidFill>
                  <a:schemeClr val="accent6"/>
                </a:solidFill>
                <a:latin typeface="微软雅黑" panose="020B0503020204020204" pitchFamily="34" charset="-122"/>
                <a:ea typeface="微软雅黑" panose="020B0503020204020204" pitchFamily="34" charset="-122"/>
              </a:rPr>
              <a:t>，增速较上月下降</a:t>
            </a:r>
            <a:r>
              <a:rPr lang="en-US" altLang="zh-CN" sz="1600" b="1" dirty="0">
                <a:solidFill>
                  <a:schemeClr val="accent6"/>
                </a:solidFill>
                <a:latin typeface="微软雅黑" panose="020B0503020204020204" pitchFamily="34" charset="-122"/>
                <a:ea typeface="微软雅黑" panose="020B0503020204020204" pitchFamily="34" charset="-122"/>
              </a:rPr>
              <a:t>0.9</a:t>
            </a:r>
            <a:r>
              <a:rPr lang="zh-CN" altLang="en-US" sz="1600" b="1" dirty="0">
                <a:solidFill>
                  <a:schemeClr val="accent6"/>
                </a:solidFill>
                <a:latin typeface="微软雅黑" panose="020B0503020204020204" pitchFamily="34" charset="-122"/>
                <a:ea typeface="微软雅黑" panose="020B0503020204020204" pitchFamily="34" charset="-122"/>
              </a:rPr>
              <a:t>个百分点，比去年同期低</a:t>
            </a:r>
            <a:r>
              <a:rPr lang="en-US" altLang="zh-CN" sz="1600" b="1" dirty="0">
                <a:solidFill>
                  <a:schemeClr val="accent6"/>
                </a:solidFill>
                <a:latin typeface="微软雅黑" panose="020B0503020204020204" pitchFamily="34" charset="-122"/>
                <a:ea typeface="微软雅黑" panose="020B0503020204020204" pitchFamily="34" charset="-122"/>
              </a:rPr>
              <a:t>3.1</a:t>
            </a:r>
            <a:r>
              <a:rPr lang="zh-CN" altLang="en-US" sz="1600" b="1" dirty="0">
                <a:solidFill>
                  <a:schemeClr val="accent6"/>
                </a:solidFill>
                <a:latin typeface="微软雅黑" panose="020B0503020204020204" pitchFamily="34" charset="-122"/>
                <a:ea typeface="微软雅黑" panose="020B0503020204020204" pitchFamily="34" charset="-122"/>
              </a:rPr>
              <a:t>个百分点。</a:t>
            </a:r>
          </a:p>
        </p:txBody>
      </p:sp>
      <p:pic>
        <p:nvPicPr>
          <p:cNvPr id="2" name="图片 1"/>
          <p:cNvPicPr>
            <a:picLocks noChangeAspect="1"/>
          </p:cNvPicPr>
          <p:nvPr/>
        </p:nvPicPr>
        <p:blipFill>
          <a:blip r:embed="rId3"/>
          <a:stretch>
            <a:fillRect/>
          </a:stretch>
        </p:blipFill>
        <p:spPr>
          <a:xfrm>
            <a:off x="2068831" y="2567305"/>
            <a:ext cx="7315200" cy="3359150"/>
          </a:xfrm>
          <a:prstGeom prst="rect">
            <a:avLst/>
          </a:prstGeom>
        </p:spPr>
      </p:pic>
    </p:spTree>
  </p:cSld>
  <p:clrMapOvr>
    <a:overrideClrMapping bg1="lt1" tx1="dk1" bg2="lt2" tx2="dk2" accent1="accent1" accent2="accent2" accent3="accent3" accent4="accent4" accent5="accent5" accent6="accent6" hlink="hlink" folHlink="folHlink"/>
  </p:clrMapOvr>
  <p:transition spd="slow" advTm="10000">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2"/>
          <p:cNvSpPr>
            <a:spLocks noGrp="1"/>
          </p:cNvSpPr>
          <p:nvPr>
            <p:ph type="title"/>
          </p:nvPr>
        </p:nvSpPr>
        <p:spPr bwMode="auto">
          <a:xfrm>
            <a:off x="190501" y="260349"/>
            <a:ext cx="10512424" cy="6477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b="1" dirty="0" smtClean="0">
                <a:solidFill>
                  <a:srgbClr val="080808"/>
                </a:solidFill>
                <a:latin typeface="华文楷体" panose="02010600040101010101" pitchFamily="2" charset="-122"/>
                <a:ea typeface="华文楷体" panose="02010600040101010101" pitchFamily="2" charset="-122"/>
              </a:rPr>
              <a:t>5.5</a:t>
            </a:r>
            <a:r>
              <a:rPr lang="en-US" altLang="zh-CN" b="1" dirty="0">
                <a:solidFill>
                  <a:srgbClr val="080808"/>
                </a:solidFill>
                <a:latin typeface="华文楷体" panose="02010600040101010101" pitchFamily="2" charset="-122"/>
                <a:ea typeface="华文楷体" panose="02010600040101010101" pitchFamily="2" charset="-122"/>
              </a:rPr>
              <a:t> </a:t>
            </a:r>
            <a:r>
              <a:rPr lang="zh-CN" altLang="en-US" b="1" dirty="0" smtClean="0">
                <a:solidFill>
                  <a:srgbClr val="080808"/>
                </a:solidFill>
                <a:latin typeface="华文楷体" panose="02010600040101010101" pitchFamily="2" charset="-122"/>
                <a:ea typeface="华文楷体" panose="02010600040101010101" pitchFamily="2" charset="-122"/>
              </a:rPr>
              <a:t>金融机构人民币存款余额</a:t>
            </a:r>
            <a:endParaRPr lang="zh-CN" altLang="en-US" b="1" dirty="0">
              <a:solidFill>
                <a:srgbClr val="080808"/>
              </a:solidFill>
              <a:latin typeface="华文楷体" panose="02010600040101010101" pitchFamily="2" charset="-122"/>
              <a:ea typeface="华文楷体" panose="02010600040101010101" pitchFamily="2" charset="-122"/>
            </a:endParaRPr>
          </a:p>
        </p:txBody>
      </p:sp>
      <p:sp>
        <p:nvSpPr>
          <p:cNvPr id="3" name="文本框 2"/>
          <p:cNvSpPr txBox="1"/>
          <p:nvPr/>
        </p:nvSpPr>
        <p:spPr>
          <a:xfrm>
            <a:off x="2782045" y="1183122"/>
            <a:ext cx="5040560" cy="738664"/>
          </a:xfrm>
          <a:prstGeom prst="rect">
            <a:avLst/>
          </a:prstGeom>
          <a:noFill/>
        </p:spPr>
        <p:txBody>
          <a:bodyPr wrap="square" lIns="0" tIns="0" rIns="0" bIns="0" rtlCol="0">
            <a:spAutoFit/>
          </a:bodyPr>
          <a:lstStyle/>
          <a:p>
            <a:pPr>
              <a:lnSpc>
                <a:spcPct val="150000"/>
              </a:lnSpc>
            </a:pPr>
            <a:r>
              <a:rPr lang="en-US" altLang="zh-CN" sz="1600" b="1" dirty="0">
                <a:solidFill>
                  <a:schemeClr val="accent6"/>
                </a:solidFill>
                <a:latin typeface="微软雅黑" panose="020B0503020204020204" pitchFamily="34" charset="-122"/>
                <a:ea typeface="微软雅黑" panose="020B0503020204020204" pitchFamily="34" charset="-122"/>
              </a:rPr>
              <a:t>12</a:t>
            </a:r>
            <a:r>
              <a:rPr lang="zh-CN" altLang="en-US" sz="1600" b="1" dirty="0">
                <a:solidFill>
                  <a:schemeClr val="accent6"/>
                </a:solidFill>
                <a:latin typeface="微软雅黑" panose="020B0503020204020204" pitchFamily="34" charset="-122"/>
                <a:ea typeface="微软雅黑" panose="020B0503020204020204" pitchFamily="34" charset="-122"/>
              </a:rPr>
              <a:t>月末，金融机构各项贷款余额</a:t>
            </a:r>
            <a:r>
              <a:rPr lang="en-US" altLang="zh-CN" sz="1600" b="1" dirty="0">
                <a:solidFill>
                  <a:schemeClr val="accent6"/>
                </a:solidFill>
                <a:latin typeface="微软雅黑" panose="020B0503020204020204" pitchFamily="34" charset="-122"/>
                <a:ea typeface="微软雅黑" panose="020B0503020204020204" pitchFamily="34" charset="-122"/>
              </a:rPr>
              <a:t>120.13</a:t>
            </a:r>
            <a:r>
              <a:rPr lang="zh-CN" altLang="en-US" sz="1600" b="1" dirty="0">
                <a:solidFill>
                  <a:schemeClr val="accent6"/>
                </a:solidFill>
                <a:latin typeface="微软雅黑" panose="020B0503020204020204" pitchFamily="34" charset="-122"/>
                <a:ea typeface="微软雅黑" panose="020B0503020204020204" pitchFamily="34" charset="-122"/>
              </a:rPr>
              <a:t>万亿元，同比增长</a:t>
            </a:r>
            <a:r>
              <a:rPr lang="en-US" altLang="zh-CN" sz="1600" b="1" dirty="0">
                <a:solidFill>
                  <a:schemeClr val="accent6"/>
                </a:solidFill>
                <a:latin typeface="微软雅黑" panose="020B0503020204020204" pitchFamily="34" charset="-122"/>
                <a:ea typeface="微软雅黑" panose="020B0503020204020204" pitchFamily="34" charset="-122"/>
              </a:rPr>
              <a:t>12.7%</a:t>
            </a:r>
            <a:r>
              <a:rPr lang="zh-CN" altLang="en-US" sz="1600" b="1" dirty="0">
                <a:solidFill>
                  <a:schemeClr val="accent6"/>
                </a:solidFill>
                <a:latin typeface="微软雅黑" panose="020B0503020204020204" pitchFamily="34" charset="-122"/>
                <a:ea typeface="微软雅黑" panose="020B0503020204020204" pitchFamily="34" charset="-122"/>
              </a:rPr>
              <a:t>，较上期下降</a:t>
            </a:r>
            <a:r>
              <a:rPr lang="en-US" altLang="zh-CN" sz="1600" b="1" dirty="0">
                <a:solidFill>
                  <a:schemeClr val="accent6"/>
                </a:solidFill>
                <a:latin typeface="微软雅黑" panose="020B0503020204020204" pitchFamily="34" charset="-122"/>
                <a:ea typeface="微软雅黑" panose="020B0503020204020204" pitchFamily="34" charset="-122"/>
              </a:rPr>
              <a:t>0.6</a:t>
            </a:r>
            <a:r>
              <a:rPr lang="zh-CN" altLang="en-US" sz="1600" b="1" dirty="0">
                <a:solidFill>
                  <a:schemeClr val="accent6"/>
                </a:solidFill>
                <a:latin typeface="微软雅黑" panose="020B0503020204020204" pitchFamily="34" charset="-122"/>
                <a:ea typeface="微软雅黑" panose="020B0503020204020204" pitchFamily="34" charset="-122"/>
              </a:rPr>
              <a:t>个百分点</a:t>
            </a:r>
          </a:p>
        </p:txBody>
      </p:sp>
      <p:pic>
        <p:nvPicPr>
          <p:cNvPr id="4" name="图片 3"/>
          <p:cNvPicPr>
            <a:picLocks noChangeAspect="1"/>
          </p:cNvPicPr>
          <p:nvPr/>
        </p:nvPicPr>
        <p:blipFill>
          <a:blip r:embed="rId2"/>
          <a:stretch>
            <a:fillRect/>
          </a:stretch>
        </p:blipFill>
        <p:spPr>
          <a:xfrm>
            <a:off x="2316480" y="2099945"/>
            <a:ext cx="7628890" cy="4043046"/>
          </a:xfrm>
          <a:prstGeom prst="rect">
            <a:avLst/>
          </a:prstGeom>
        </p:spPr>
      </p:pic>
    </p:spTree>
  </p:cSld>
  <p:clrMapOvr>
    <a:masterClrMapping/>
  </p:clrMapOvr>
  <p:transition spd="slow" advTm="10000">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标题 1"/>
          <p:cNvSpPr>
            <a:spLocks noGrp="1"/>
          </p:cNvSpPr>
          <p:nvPr>
            <p:ph type="title"/>
          </p:nvPr>
        </p:nvSpPr>
        <p:spPr bwMode="auto">
          <a:xfrm>
            <a:off x="190501" y="260349"/>
            <a:ext cx="10512424" cy="6477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kumimoji="1" lang="en-US" altLang="zh-CN" b="1" dirty="0" smtClean="0">
                <a:solidFill>
                  <a:srgbClr val="404040"/>
                </a:solidFill>
                <a:latin typeface="华文楷体" panose="02010600040101010101" pitchFamily="2" charset="-122"/>
                <a:ea typeface="华文楷体" panose="02010600040101010101" pitchFamily="2" charset="-122"/>
              </a:rPr>
              <a:t>5.6 </a:t>
            </a:r>
            <a:r>
              <a:rPr kumimoji="1" lang="zh-CN" altLang="en-US" b="1" dirty="0" smtClean="0">
                <a:solidFill>
                  <a:srgbClr val="404040"/>
                </a:solidFill>
                <a:latin typeface="华文楷体" panose="02010600040101010101" pitchFamily="2" charset="-122"/>
                <a:ea typeface="华文楷体" panose="02010600040101010101" pitchFamily="2" charset="-122"/>
              </a:rPr>
              <a:t>金融机构人民币贷款余额</a:t>
            </a:r>
            <a:r>
              <a:rPr kumimoji="1" lang="en-US" altLang="zh-CN" dirty="0">
                <a:solidFill>
                  <a:srgbClr val="404040"/>
                </a:solidFill>
                <a:ea typeface="微软雅黑" panose="020B0503020204020204" pitchFamily="34" charset="-122"/>
              </a:rPr>
              <a:t/>
            </a:r>
            <a:br>
              <a:rPr kumimoji="1" lang="en-US" altLang="zh-CN" dirty="0">
                <a:solidFill>
                  <a:srgbClr val="404040"/>
                </a:solidFill>
                <a:ea typeface="微软雅黑" panose="020B0503020204020204" pitchFamily="34" charset="-122"/>
              </a:rPr>
            </a:br>
            <a:endParaRPr kumimoji="1" lang="zh-CN" altLang="en-US" dirty="0">
              <a:solidFill>
                <a:srgbClr val="404040"/>
              </a:solidFill>
              <a:ea typeface="微软雅黑" panose="020B0503020204020204" pitchFamily="34" charset="-122"/>
            </a:endParaRPr>
          </a:p>
        </p:txBody>
      </p:sp>
      <p:sp>
        <p:nvSpPr>
          <p:cNvPr id="3" name="文本框 2"/>
          <p:cNvSpPr txBox="1"/>
          <p:nvPr/>
        </p:nvSpPr>
        <p:spPr>
          <a:xfrm>
            <a:off x="1773933" y="1151121"/>
            <a:ext cx="7128792" cy="369332"/>
          </a:xfrm>
          <a:prstGeom prst="rect">
            <a:avLst/>
          </a:prstGeom>
          <a:noFill/>
        </p:spPr>
        <p:txBody>
          <a:bodyPr wrap="square" lIns="0" tIns="0" rIns="0" bIns="0" rtlCol="0">
            <a:spAutoFit/>
          </a:bodyPr>
          <a:lstStyle/>
          <a:p>
            <a:pPr>
              <a:lnSpc>
                <a:spcPct val="150000"/>
              </a:lnSpc>
            </a:pPr>
            <a:r>
              <a:rPr lang="en-US" altLang="zh-CN" sz="1600" b="1" dirty="0">
                <a:solidFill>
                  <a:schemeClr val="accent6"/>
                </a:solidFill>
                <a:latin typeface="微软雅黑" panose="020B0503020204020204" pitchFamily="34" charset="-122"/>
                <a:ea typeface="微软雅黑" panose="020B0503020204020204" pitchFamily="34" charset="-122"/>
              </a:rPr>
              <a:t>12</a:t>
            </a:r>
            <a:r>
              <a:rPr lang="zh-CN" altLang="en-US" sz="1600" b="1" dirty="0">
                <a:solidFill>
                  <a:schemeClr val="accent6"/>
                </a:solidFill>
                <a:latin typeface="微软雅黑" panose="020B0503020204020204" pitchFamily="34" charset="-122"/>
                <a:ea typeface="微软雅黑" panose="020B0503020204020204" pitchFamily="34" charset="-122"/>
              </a:rPr>
              <a:t>月末，各项存款余额为</a:t>
            </a:r>
            <a:r>
              <a:rPr lang="en-US" altLang="zh-CN" sz="1600" b="1" dirty="0">
                <a:solidFill>
                  <a:schemeClr val="accent6"/>
                </a:solidFill>
                <a:latin typeface="微软雅黑" panose="020B0503020204020204" pitchFamily="34" charset="-122"/>
                <a:ea typeface="微软雅黑" panose="020B0503020204020204" pitchFamily="34" charset="-122"/>
              </a:rPr>
              <a:t>164</a:t>
            </a:r>
            <a:r>
              <a:rPr lang="zh-CN" altLang="en-US" sz="1600" b="1" dirty="0">
                <a:solidFill>
                  <a:schemeClr val="accent6"/>
                </a:solidFill>
                <a:latin typeface="微软雅黑" panose="020B0503020204020204" pitchFamily="34" charset="-122"/>
                <a:ea typeface="微软雅黑" panose="020B0503020204020204" pitchFamily="34" charset="-122"/>
              </a:rPr>
              <a:t>万亿，同比增长</a:t>
            </a:r>
            <a:r>
              <a:rPr lang="en-US" altLang="zh-CN" sz="1600" b="1" dirty="0">
                <a:solidFill>
                  <a:schemeClr val="accent6"/>
                </a:solidFill>
                <a:latin typeface="微软雅黑" panose="020B0503020204020204" pitchFamily="34" charset="-122"/>
                <a:ea typeface="微软雅黑" panose="020B0503020204020204" pitchFamily="34" charset="-122"/>
              </a:rPr>
              <a:t>9%</a:t>
            </a:r>
            <a:r>
              <a:rPr lang="zh-CN" altLang="en-US" sz="1600" b="1" dirty="0">
                <a:solidFill>
                  <a:schemeClr val="accent6"/>
                </a:solidFill>
                <a:latin typeface="微软雅黑" panose="020B0503020204020204" pitchFamily="34" charset="-122"/>
                <a:ea typeface="微软雅黑" panose="020B0503020204020204" pitchFamily="34" charset="-122"/>
              </a:rPr>
              <a:t>，但存款余额已明显出现下降</a:t>
            </a:r>
          </a:p>
        </p:txBody>
      </p:sp>
      <p:pic>
        <p:nvPicPr>
          <p:cNvPr id="4" name="图片 3"/>
          <p:cNvPicPr>
            <a:picLocks noChangeAspect="1"/>
          </p:cNvPicPr>
          <p:nvPr/>
        </p:nvPicPr>
        <p:blipFill>
          <a:blip r:embed="rId2"/>
          <a:stretch>
            <a:fillRect/>
          </a:stretch>
        </p:blipFill>
        <p:spPr>
          <a:xfrm>
            <a:off x="2122807" y="2410464"/>
            <a:ext cx="7927975" cy="3540125"/>
          </a:xfrm>
          <a:prstGeom prst="rect">
            <a:avLst/>
          </a:prstGeom>
        </p:spPr>
      </p:pic>
    </p:spTree>
  </p:cSld>
  <p:clrMapOvr>
    <a:masterClrMapping/>
  </p:clrMapOvr>
  <p:transition spd="slow" advTm="10000">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bwMode="auto">
          <a:xfrm>
            <a:off x="190501" y="260349"/>
            <a:ext cx="10512424" cy="6477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b="1" dirty="0" smtClean="0">
                <a:solidFill>
                  <a:srgbClr val="404040"/>
                </a:solidFill>
                <a:latin typeface="华文楷体" panose="02010600040101010101" pitchFamily="2" charset="-122"/>
                <a:ea typeface="华文楷体" panose="02010600040101010101" pitchFamily="2" charset="-122"/>
              </a:rPr>
              <a:t>5.7</a:t>
            </a:r>
            <a:r>
              <a:rPr lang="zh-CN" altLang="en-US" b="1" dirty="0" smtClean="0">
                <a:solidFill>
                  <a:srgbClr val="404040"/>
                </a:solidFill>
                <a:latin typeface="华文楷体" panose="02010600040101010101" pitchFamily="2" charset="-122"/>
                <a:ea typeface="华文楷体" panose="02010600040101010101" pitchFamily="2" charset="-122"/>
              </a:rPr>
              <a:t> </a:t>
            </a:r>
            <a:r>
              <a:rPr lang="en-US" altLang="zh-CN" b="1" dirty="0">
                <a:solidFill>
                  <a:srgbClr val="404040"/>
                </a:solidFill>
                <a:latin typeface="华文楷体" panose="02010600040101010101" pitchFamily="2" charset="-122"/>
                <a:ea typeface="华文楷体" panose="02010600040101010101" pitchFamily="2" charset="-122"/>
              </a:rPr>
              <a:t>PMI</a:t>
            </a:r>
            <a:r>
              <a:rPr lang="zh-CN" altLang="en-US" dirty="0">
                <a:solidFill>
                  <a:srgbClr val="404040"/>
                </a:solidFill>
                <a:ea typeface="微软雅黑" panose="020B0503020204020204" pitchFamily="34" charset="-122"/>
              </a:rPr>
              <a:t/>
            </a:r>
            <a:br>
              <a:rPr lang="zh-CN" altLang="en-US" dirty="0">
                <a:solidFill>
                  <a:srgbClr val="404040"/>
                </a:solidFill>
                <a:ea typeface="微软雅黑" panose="020B0503020204020204" pitchFamily="34" charset="-122"/>
              </a:rPr>
            </a:br>
            <a:endParaRPr kumimoji="1" lang="zh-CN" altLang="en-US" dirty="0">
              <a:solidFill>
                <a:srgbClr val="404040"/>
              </a:solidFill>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1570359" y="1610363"/>
            <a:ext cx="7132319" cy="4163695"/>
          </a:xfrm>
          <a:prstGeom prst="rect">
            <a:avLst/>
          </a:prstGeom>
        </p:spPr>
      </p:pic>
    </p:spTree>
  </p:cSld>
  <p:clrMapOvr>
    <a:masterClrMapping/>
  </p:clrMapOvr>
  <p:transition spd="slow" advTm="10000">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bwMode="auto">
          <a:xfrm>
            <a:off x="190501" y="260349"/>
            <a:ext cx="10512424" cy="6477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b="1" dirty="0" smtClean="0">
                <a:solidFill>
                  <a:srgbClr val="404040"/>
                </a:solidFill>
                <a:latin typeface="华文楷体" panose="02010600040101010101" pitchFamily="2" charset="-122"/>
                <a:ea typeface="华文楷体" panose="02010600040101010101" pitchFamily="2" charset="-122"/>
              </a:rPr>
              <a:t>5.8</a:t>
            </a:r>
            <a:r>
              <a:rPr lang="zh-CN" altLang="en-US" b="1" dirty="0" smtClean="0">
                <a:solidFill>
                  <a:srgbClr val="404040"/>
                </a:solidFill>
                <a:latin typeface="华文楷体" panose="02010600040101010101" pitchFamily="2" charset="-122"/>
                <a:ea typeface="华文楷体" panose="02010600040101010101" pitchFamily="2" charset="-122"/>
              </a:rPr>
              <a:t> </a:t>
            </a:r>
            <a:r>
              <a:rPr lang="en-US" altLang="zh-CN" b="1" dirty="0" smtClean="0">
                <a:solidFill>
                  <a:srgbClr val="404040"/>
                </a:solidFill>
                <a:latin typeface="华文楷体" panose="02010600040101010101" pitchFamily="2" charset="-122"/>
                <a:ea typeface="华文楷体" panose="02010600040101010101" pitchFamily="2" charset="-122"/>
              </a:rPr>
              <a:t>PMI</a:t>
            </a:r>
            <a:r>
              <a:rPr lang="zh-CN" altLang="en-US" b="1" dirty="0" smtClean="0">
                <a:solidFill>
                  <a:srgbClr val="404040"/>
                </a:solidFill>
                <a:latin typeface="华文楷体" panose="02010600040101010101" pitchFamily="2" charset="-122"/>
                <a:ea typeface="华文楷体" panose="02010600040101010101" pitchFamily="2" charset="-122"/>
              </a:rPr>
              <a:t>对比</a:t>
            </a:r>
            <a:r>
              <a:rPr lang="zh-CN" altLang="en-US" dirty="0">
                <a:solidFill>
                  <a:srgbClr val="404040"/>
                </a:solidFill>
                <a:ea typeface="微软雅黑" panose="020B0503020204020204" pitchFamily="34" charset="-122"/>
              </a:rPr>
              <a:t/>
            </a:r>
            <a:br>
              <a:rPr lang="zh-CN" altLang="en-US" dirty="0">
                <a:solidFill>
                  <a:srgbClr val="404040"/>
                </a:solidFill>
                <a:ea typeface="微软雅黑" panose="020B0503020204020204" pitchFamily="34" charset="-122"/>
              </a:rPr>
            </a:br>
            <a:endParaRPr kumimoji="1" lang="zh-CN" altLang="en-US" dirty="0">
              <a:solidFill>
                <a:srgbClr val="404040"/>
              </a:solidFill>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609726" y="1143637"/>
            <a:ext cx="6271896" cy="4570095"/>
          </a:xfrm>
          <a:prstGeom prst="rect">
            <a:avLst/>
          </a:prstGeom>
        </p:spPr>
      </p:pic>
    </p:spTree>
  </p:cSld>
  <p:clrMapOvr>
    <a:masterClrMapping/>
  </p:clrMapOvr>
  <p:transition spd="slow" advTm="10000">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bwMode="auto">
          <a:xfrm>
            <a:off x="190501" y="260349"/>
            <a:ext cx="10512424" cy="6477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b="1" dirty="0" smtClean="0">
                <a:solidFill>
                  <a:srgbClr val="404040"/>
                </a:solidFill>
                <a:latin typeface="华文楷体" panose="02010600040101010101" pitchFamily="2" charset="-122"/>
                <a:ea typeface="华文楷体" panose="02010600040101010101" pitchFamily="2" charset="-122"/>
              </a:rPr>
              <a:t>5.9</a:t>
            </a:r>
            <a:r>
              <a:rPr lang="zh-CN" altLang="en-US" b="1" dirty="0" smtClean="0">
                <a:solidFill>
                  <a:srgbClr val="404040"/>
                </a:solidFill>
                <a:latin typeface="华文楷体" panose="02010600040101010101" pitchFamily="2" charset="-122"/>
                <a:ea typeface="华文楷体" panose="02010600040101010101" pitchFamily="2" charset="-122"/>
              </a:rPr>
              <a:t> 主要工业品产量同比增速</a:t>
            </a:r>
            <a:r>
              <a:rPr lang="zh-CN" altLang="en-US" dirty="0">
                <a:solidFill>
                  <a:srgbClr val="404040"/>
                </a:solidFill>
                <a:ea typeface="微软雅黑" panose="020B0503020204020204" pitchFamily="34" charset="-122"/>
              </a:rPr>
              <a:t/>
            </a:r>
            <a:br>
              <a:rPr lang="zh-CN" altLang="en-US" dirty="0">
                <a:solidFill>
                  <a:srgbClr val="404040"/>
                </a:solidFill>
                <a:ea typeface="微软雅黑" panose="020B0503020204020204" pitchFamily="34" charset="-122"/>
              </a:rPr>
            </a:br>
            <a:endParaRPr kumimoji="1" lang="zh-CN" altLang="en-US" dirty="0">
              <a:solidFill>
                <a:srgbClr val="404040"/>
              </a:solidFill>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164718" y="1732279"/>
            <a:ext cx="6252845" cy="3585210"/>
          </a:xfrm>
          <a:prstGeom prst="rect">
            <a:avLst/>
          </a:prstGeom>
        </p:spPr>
      </p:pic>
    </p:spTree>
  </p:cSld>
  <p:clrMapOvr>
    <a:masterClrMapping/>
  </p:clrMapOvr>
  <p:transition spd="slow" advTm="10000">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bwMode="auto">
          <a:xfrm>
            <a:off x="190501" y="260349"/>
            <a:ext cx="10512424" cy="6477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b="1" dirty="0" smtClean="0">
                <a:solidFill>
                  <a:srgbClr val="404040"/>
                </a:solidFill>
                <a:latin typeface="华文楷体" panose="02010600040101010101" pitchFamily="2" charset="-122"/>
                <a:ea typeface="华文楷体" panose="02010600040101010101" pitchFamily="2" charset="-122"/>
              </a:rPr>
              <a:t>5.10</a:t>
            </a:r>
            <a:r>
              <a:rPr lang="zh-CN" altLang="en-US" b="1" dirty="0" smtClean="0">
                <a:solidFill>
                  <a:srgbClr val="404040"/>
                </a:solidFill>
                <a:latin typeface="华文楷体" panose="02010600040101010101" pitchFamily="2" charset="-122"/>
                <a:ea typeface="华文楷体" panose="02010600040101010101" pitchFamily="2" charset="-122"/>
              </a:rPr>
              <a:t> 固定资产累计投资</a:t>
            </a:r>
            <a:r>
              <a:rPr lang="zh-CN" altLang="en-US" dirty="0">
                <a:solidFill>
                  <a:srgbClr val="404040"/>
                </a:solidFill>
                <a:ea typeface="微软雅黑" panose="020B0503020204020204" pitchFamily="34" charset="-122"/>
              </a:rPr>
              <a:t/>
            </a:r>
            <a:br>
              <a:rPr lang="zh-CN" altLang="en-US" dirty="0">
                <a:solidFill>
                  <a:srgbClr val="404040"/>
                </a:solidFill>
                <a:ea typeface="微软雅黑" panose="020B0503020204020204" pitchFamily="34" charset="-122"/>
              </a:rPr>
            </a:br>
            <a:endParaRPr kumimoji="1" lang="zh-CN" altLang="en-US" dirty="0">
              <a:solidFill>
                <a:srgbClr val="404040"/>
              </a:solidFill>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558801" y="1796414"/>
            <a:ext cx="5291455" cy="3632201"/>
          </a:xfrm>
          <a:prstGeom prst="rect">
            <a:avLst/>
          </a:prstGeom>
        </p:spPr>
      </p:pic>
      <p:pic>
        <p:nvPicPr>
          <p:cNvPr id="5" name="图片 4"/>
          <p:cNvPicPr>
            <a:picLocks noChangeAspect="1"/>
          </p:cNvPicPr>
          <p:nvPr/>
        </p:nvPicPr>
        <p:blipFill>
          <a:blip r:embed="rId3"/>
          <a:stretch>
            <a:fillRect/>
          </a:stretch>
        </p:blipFill>
        <p:spPr>
          <a:xfrm>
            <a:off x="5996940" y="2487295"/>
            <a:ext cx="5928360" cy="1840230"/>
          </a:xfrm>
          <a:prstGeom prst="rect">
            <a:avLst/>
          </a:prstGeom>
        </p:spPr>
      </p:pic>
    </p:spTree>
  </p:cSld>
  <p:clrMapOvr>
    <a:masterClrMapping/>
  </p:clrMapOvr>
  <p:transition spd="slow" advTm="10000">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bwMode="auto">
          <a:xfrm>
            <a:off x="190501" y="260349"/>
            <a:ext cx="10512424" cy="6477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b="1" dirty="0" smtClean="0">
                <a:solidFill>
                  <a:srgbClr val="404040"/>
                </a:solidFill>
                <a:latin typeface="华文楷体" panose="02010600040101010101" pitchFamily="2" charset="-122"/>
                <a:ea typeface="华文楷体" panose="02010600040101010101" pitchFamily="2" charset="-122"/>
              </a:rPr>
              <a:t>5.11</a:t>
            </a:r>
            <a:r>
              <a:rPr lang="zh-CN" altLang="en-US" b="1" dirty="0">
                <a:solidFill>
                  <a:srgbClr val="404040"/>
                </a:solidFill>
                <a:latin typeface="华文楷体" panose="02010600040101010101" pitchFamily="2" charset="-122"/>
                <a:ea typeface="华文楷体" panose="02010600040101010101" pitchFamily="2" charset="-122"/>
              </a:rPr>
              <a:t> 房地产开发投资</a:t>
            </a:r>
            <a:r>
              <a:rPr lang="zh-CN" altLang="en-US" dirty="0">
                <a:solidFill>
                  <a:srgbClr val="404040"/>
                </a:solidFill>
                <a:ea typeface="微软雅黑" panose="020B0503020204020204" pitchFamily="34" charset="-122"/>
              </a:rPr>
              <a:t/>
            </a:r>
            <a:br>
              <a:rPr lang="zh-CN" altLang="en-US" dirty="0">
                <a:solidFill>
                  <a:srgbClr val="404040"/>
                </a:solidFill>
                <a:ea typeface="微软雅黑" panose="020B0503020204020204" pitchFamily="34" charset="-122"/>
              </a:rPr>
            </a:br>
            <a:r>
              <a:rPr lang="zh-CN" altLang="en-US" dirty="0">
                <a:solidFill>
                  <a:srgbClr val="404040"/>
                </a:solidFill>
                <a:ea typeface="微软雅黑" panose="020B0503020204020204" pitchFamily="34" charset="-122"/>
              </a:rPr>
              <a:t/>
            </a:r>
            <a:br>
              <a:rPr lang="zh-CN" altLang="en-US" dirty="0">
                <a:solidFill>
                  <a:srgbClr val="404040"/>
                </a:solidFill>
                <a:ea typeface="微软雅黑" panose="020B0503020204020204" pitchFamily="34" charset="-122"/>
              </a:rPr>
            </a:br>
            <a:endParaRPr kumimoji="1" lang="zh-CN" altLang="en-US" dirty="0">
              <a:solidFill>
                <a:srgbClr val="404040"/>
              </a:solidFill>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070611" y="1801495"/>
            <a:ext cx="7172325" cy="3741420"/>
          </a:xfrm>
          <a:prstGeom prst="rect">
            <a:avLst/>
          </a:prstGeom>
        </p:spPr>
      </p:pic>
    </p:spTree>
  </p:cSld>
  <p:clrMapOvr>
    <a:masterClrMapping/>
  </p:clrMapOvr>
  <p:transition spd="slow" advTm="1000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标题 5"/>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b="1" dirty="0" smtClean="0">
                <a:solidFill>
                  <a:srgbClr val="404040"/>
                </a:solidFill>
                <a:latin typeface="华文楷体" panose="02010600040101010101" pitchFamily="2" charset="-122"/>
                <a:ea typeface="华文楷体" panose="02010600040101010101" pitchFamily="2" charset="-122"/>
              </a:rPr>
              <a:t>1.1 GDP</a:t>
            </a:r>
            <a:r>
              <a:rPr lang="zh-CN" altLang="en-US" b="1" dirty="0" smtClean="0">
                <a:solidFill>
                  <a:srgbClr val="404040"/>
                </a:solidFill>
                <a:latin typeface="华文楷体" panose="02010600040101010101" pitchFamily="2" charset="-122"/>
                <a:ea typeface="华文楷体" panose="02010600040101010101" pitchFamily="2" charset="-122"/>
              </a:rPr>
              <a:t>增速</a:t>
            </a:r>
          </a:p>
        </p:txBody>
      </p:sp>
      <p:sp>
        <p:nvSpPr>
          <p:cNvPr id="12292" name="Rectangle 1"/>
          <p:cNvSpPr>
            <a:spLocks noChangeArrowheads="1"/>
          </p:cNvSpPr>
          <p:nvPr/>
        </p:nvSpPr>
        <p:spPr bwMode="auto">
          <a:xfrm>
            <a:off x="1" y="26001"/>
            <a:ext cx="65" cy="405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63479" rIns="0" bIns="63479"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15">
              <a:defRPr/>
            </a:pPr>
            <a:endParaRPr lang="zh-CN" altLang="zh-CN">
              <a:solidFill>
                <a:prstClr val="black"/>
              </a:solidFill>
              <a:latin typeface="Arial" panose="020B0604020202020204" pitchFamily="34" charset="0"/>
            </a:endParaRPr>
          </a:p>
        </p:txBody>
      </p:sp>
      <p:sp>
        <p:nvSpPr>
          <p:cNvPr id="12293" name="Rectangle 2"/>
          <p:cNvSpPr>
            <a:spLocks noChangeArrowheads="1"/>
          </p:cNvSpPr>
          <p:nvPr/>
        </p:nvSpPr>
        <p:spPr bwMode="auto">
          <a:xfrm>
            <a:off x="1" y="26001"/>
            <a:ext cx="65" cy="405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63479" rIns="0" bIns="63479"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15">
              <a:defRPr/>
            </a:pPr>
            <a:endParaRPr lang="zh-CN" altLang="zh-CN">
              <a:solidFill>
                <a:prstClr val="black"/>
              </a:solidFill>
              <a:latin typeface="Arial" panose="020B0604020202020204" pitchFamily="34" charset="0"/>
            </a:endParaRPr>
          </a:p>
        </p:txBody>
      </p:sp>
      <p:pic>
        <p:nvPicPr>
          <p:cNvPr id="5" name="图片 4" descr="gdp环比"/>
          <p:cNvPicPr>
            <a:picLocks noChangeAspect="1"/>
          </p:cNvPicPr>
          <p:nvPr/>
        </p:nvPicPr>
        <p:blipFill>
          <a:blip r:embed="rId4"/>
          <a:stretch>
            <a:fillRect/>
          </a:stretch>
        </p:blipFill>
        <p:spPr>
          <a:xfrm>
            <a:off x="1" y="1308101"/>
            <a:ext cx="6768465" cy="4242435"/>
          </a:xfrm>
          <a:prstGeom prst="rect">
            <a:avLst/>
          </a:prstGeom>
        </p:spPr>
      </p:pic>
      <p:pic>
        <p:nvPicPr>
          <p:cNvPr id="6" name="图片 5"/>
          <p:cNvPicPr>
            <a:picLocks noChangeAspect="1"/>
          </p:cNvPicPr>
          <p:nvPr/>
        </p:nvPicPr>
        <p:blipFill>
          <a:blip r:embed="rId5"/>
          <a:stretch>
            <a:fillRect/>
          </a:stretch>
        </p:blipFill>
        <p:spPr>
          <a:xfrm>
            <a:off x="6356350" y="1878331"/>
            <a:ext cx="5585460" cy="3100706"/>
          </a:xfrm>
          <a:prstGeom prst="rect">
            <a:avLst/>
          </a:prstGeom>
        </p:spPr>
      </p:pic>
    </p:spTree>
  </p:cSld>
  <p:clrMapOvr>
    <a:overrideClrMapping bg1="lt1" tx1="dk1" bg2="lt2" tx2="dk2" accent1="accent1" accent2="accent2" accent3="accent3" accent4="accent4" accent5="accent5" accent6="accent6" hlink="hlink" folHlink="folHlink"/>
  </p:clrMapOvr>
  <p:transition spd="med" advClick="0" advTm="0">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txBox="1"/>
          <p:nvPr/>
        </p:nvSpPr>
        <p:spPr bwMode="auto">
          <a:xfrm>
            <a:off x="190501" y="260349"/>
            <a:ext cx="8496300" cy="64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kumimoji="1" lang="en-US" altLang="zh-CN" sz="2801" b="1" dirty="0">
                <a:solidFill>
                  <a:srgbClr val="080808"/>
                </a:solidFill>
                <a:latin typeface="华文楷体" panose="02010600040101010101" pitchFamily="2" charset="-122"/>
                <a:ea typeface="华文楷体" panose="02010600040101010101" pitchFamily="2" charset="-122"/>
              </a:rPr>
              <a:t>5.12</a:t>
            </a:r>
            <a:r>
              <a:rPr kumimoji="1" lang="zh-CN" altLang="en-US" sz="2801" b="1" dirty="0">
                <a:solidFill>
                  <a:srgbClr val="080808"/>
                </a:solidFill>
                <a:latin typeface="华文楷体" panose="02010600040101010101" pitchFamily="2" charset="-122"/>
                <a:ea typeface="华文楷体" panose="02010600040101010101" pitchFamily="2" charset="-122"/>
              </a:rPr>
              <a:t>房地产开发投资与销售</a:t>
            </a:r>
            <a:endParaRPr kumimoji="1" lang="zh-CN" altLang="en-US" sz="2801" b="1" dirty="0">
              <a:solidFill>
                <a:srgbClr val="080808"/>
              </a:solidFill>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681356" y="1395095"/>
            <a:ext cx="7515225" cy="3384550"/>
          </a:xfrm>
          <a:prstGeom prst="rect">
            <a:avLst/>
          </a:prstGeom>
        </p:spPr>
      </p:pic>
    </p:spTree>
  </p:cSld>
  <p:clrMapOvr>
    <a:masterClrMapping/>
  </p:clrMapOvr>
  <p:transition spd="slow" advTm="10000">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txBox="1"/>
          <p:nvPr/>
        </p:nvSpPr>
        <p:spPr bwMode="auto">
          <a:xfrm>
            <a:off x="190501" y="260349"/>
            <a:ext cx="8496300" cy="64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kumimoji="1" lang="en-US" altLang="zh-CN" sz="2801" b="1" dirty="0">
                <a:solidFill>
                  <a:srgbClr val="080808"/>
                </a:solidFill>
                <a:latin typeface="华文楷体" panose="02010600040101010101" pitchFamily="2" charset="-122"/>
                <a:ea typeface="华文楷体" panose="02010600040101010101" pitchFamily="2" charset="-122"/>
              </a:rPr>
              <a:t>5.13 </a:t>
            </a:r>
            <a:r>
              <a:rPr kumimoji="1" lang="zh-CN" altLang="en-US" sz="2801" b="1" dirty="0">
                <a:solidFill>
                  <a:srgbClr val="080808"/>
                </a:solidFill>
                <a:latin typeface="华文楷体" panose="02010600040101010101" pitchFamily="2" charset="-122"/>
                <a:ea typeface="华文楷体" panose="02010600040101010101" pitchFamily="2" charset="-122"/>
              </a:rPr>
              <a:t>中国消费者信心指数</a:t>
            </a:r>
          </a:p>
        </p:txBody>
      </p:sp>
      <p:pic>
        <p:nvPicPr>
          <p:cNvPr id="2" name="图片 1"/>
          <p:cNvPicPr>
            <a:picLocks noChangeAspect="1"/>
          </p:cNvPicPr>
          <p:nvPr/>
        </p:nvPicPr>
        <p:blipFill>
          <a:blip r:embed="rId2"/>
          <a:stretch>
            <a:fillRect/>
          </a:stretch>
        </p:blipFill>
        <p:spPr>
          <a:xfrm>
            <a:off x="2122806" y="1522733"/>
            <a:ext cx="7942580" cy="3576955"/>
          </a:xfrm>
          <a:prstGeom prst="rect">
            <a:avLst/>
          </a:prstGeom>
        </p:spPr>
      </p:pic>
    </p:spTree>
  </p:cSld>
  <p:clrMapOvr>
    <a:masterClrMapping/>
  </p:clrMapOvr>
  <p:transition spd="slow" advTm="10000">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淘宝店chenying0907出品 1"/>
          <p:cNvSpPr/>
          <p:nvPr/>
        </p:nvSpPr>
        <p:spPr>
          <a:xfrm>
            <a:off x="2" y="1797051"/>
            <a:ext cx="12190413" cy="35258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8" tIns="60957" rIns="121918" bIns="60957" anchor="ctr"/>
          <a:lstStyle/>
          <a:p>
            <a:pPr algn="ctr" eaLnBrk="1" hangingPunct="1">
              <a:defRPr/>
            </a:pPr>
            <a:endParaRPr lang="zh-CN" altLang="en-US"/>
          </a:p>
        </p:txBody>
      </p:sp>
      <p:sp>
        <p:nvSpPr>
          <p:cNvPr id="3" name="TextBox 11"/>
          <p:cNvSpPr txBox="1">
            <a:spLocks noChangeArrowheads="1"/>
          </p:cNvSpPr>
          <p:nvPr/>
        </p:nvSpPr>
        <p:spPr bwMode="auto">
          <a:xfrm>
            <a:off x="2451103" y="2209800"/>
            <a:ext cx="9737725" cy="1693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8" tIns="60957" rIns="121918" bIns="60957">
            <a:spAutoFit/>
          </a:bodyPr>
          <a:lstStyle>
            <a:lvl1pPr marL="342900" indent="-342900">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lvl="1" indent="0" eaLnBrk="1" hangingPunct="1"/>
            <a:r>
              <a:rPr lang="en-US" altLang="zh-CN" sz="2701" b="1" dirty="0">
                <a:solidFill>
                  <a:schemeClr val="bg1"/>
                </a:solidFill>
                <a:latin typeface="华文楷体" panose="02010600040101010101" pitchFamily="2" charset="-122"/>
                <a:ea typeface="华文楷体" panose="02010600040101010101" pitchFamily="2" charset="-122"/>
              </a:rPr>
              <a:t>SECTION 6</a:t>
            </a:r>
          </a:p>
          <a:p>
            <a:pPr marL="0" lvl="1" indent="0" eaLnBrk="1" hangingPunct="1"/>
            <a:endParaRPr lang="en-US" altLang="zh-CN" sz="2701" dirty="0">
              <a:solidFill>
                <a:schemeClr val="bg1"/>
              </a:solidFill>
              <a:latin typeface="华文楷体" panose="02010600040101010101" pitchFamily="2" charset="-122"/>
              <a:ea typeface="华文楷体" panose="02010600040101010101" pitchFamily="2" charset="-122"/>
            </a:endParaRPr>
          </a:p>
          <a:p>
            <a:pPr marL="0" lvl="1" indent="0" eaLnBrk="1" hangingPunct="1"/>
            <a:r>
              <a:rPr lang="zh-CN" altLang="en-US" sz="4800" b="1" dirty="0">
                <a:solidFill>
                  <a:schemeClr val="bg1"/>
                </a:solidFill>
                <a:latin typeface="华文楷体" panose="02010600040101010101" pitchFamily="2" charset="-122"/>
                <a:ea typeface="华文楷体" panose="02010600040101010101" pitchFamily="2" charset="-122"/>
              </a:rPr>
              <a:t>  经济政策</a:t>
            </a:r>
            <a:endParaRPr lang="en-US" altLang="zh-CN" sz="4800" b="1" dirty="0">
              <a:solidFill>
                <a:schemeClr val="bg1"/>
              </a:solidFill>
              <a:latin typeface="华文楷体" panose="02010600040101010101" pitchFamily="2" charset="-122"/>
              <a:ea typeface="华文楷体" panose="02010600040101010101" pitchFamily="2" charset="-122"/>
            </a:endParaRPr>
          </a:p>
        </p:txBody>
      </p:sp>
      <p:cxnSp>
        <p:nvCxnSpPr>
          <p:cNvPr id="4" name="淘宝店chenying0907出品 3"/>
          <p:cNvCxnSpPr/>
          <p:nvPr/>
        </p:nvCxnSpPr>
        <p:spPr>
          <a:xfrm flipV="1">
            <a:off x="2593974" y="2357440"/>
            <a:ext cx="0" cy="2566987"/>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TextBox 13"/>
          <p:cNvSpPr txBox="1">
            <a:spLocks noChangeArrowheads="1"/>
          </p:cNvSpPr>
          <p:nvPr/>
        </p:nvSpPr>
        <p:spPr bwMode="auto">
          <a:xfrm>
            <a:off x="1165226" y="4357687"/>
            <a:ext cx="1203325"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099" dirty="0">
                <a:solidFill>
                  <a:schemeClr val="bg1"/>
                </a:solidFill>
                <a:latin typeface="华文楷体" panose="02010600040101010101" pitchFamily="2" charset="-122"/>
                <a:ea typeface="华文楷体" panose="02010600040101010101" pitchFamily="2" charset="-122"/>
              </a:rPr>
              <a:t>PART </a:t>
            </a:r>
            <a:r>
              <a:rPr lang="en-US" altLang="zh-CN" sz="2099" dirty="0">
                <a:solidFill>
                  <a:schemeClr val="bg1"/>
                </a:solidFill>
                <a:latin typeface="华文楷体" panose="02010600040101010101" pitchFamily="2" charset="-122"/>
                <a:ea typeface="华文楷体" panose="02010600040101010101" pitchFamily="2" charset="-122"/>
              </a:rPr>
              <a:t>06</a:t>
            </a:r>
            <a:endParaRPr lang="zh-CN" altLang="en-US" sz="2099" dirty="0">
              <a:solidFill>
                <a:schemeClr val="bg1"/>
              </a:solidFill>
              <a:latin typeface="华文楷体" panose="02010600040101010101" pitchFamily="2" charset="-122"/>
              <a:ea typeface="华文楷体" panose="02010600040101010101" pitchFamily="2" charset="-122"/>
            </a:endParaRPr>
          </a:p>
        </p:txBody>
      </p:sp>
      <p:grpSp>
        <p:nvGrpSpPr>
          <p:cNvPr id="6" name="淘宝店chenying0907出品 5"/>
          <p:cNvGrpSpPr/>
          <p:nvPr/>
        </p:nvGrpSpPr>
        <p:grpSpPr>
          <a:xfrm>
            <a:off x="8598255" y="-1038699"/>
            <a:ext cx="1572170" cy="1572740"/>
            <a:chOff x="304800" y="673100"/>
            <a:chExt cx="4000500" cy="4000500"/>
          </a:xfrm>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kern="0">
                <a:solidFill>
                  <a:sysClr val="windowText" lastClr="000000"/>
                </a:solidFill>
                <a:latin typeface="Calibri" panose="020F0502020204030204"/>
                <a:ea typeface="宋体" panose="02010600030101010101" pitchFamily="2" charset="-122"/>
              </a:endParaRPr>
            </a:p>
          </p:txBody>
        </p:sp>
        <p:sp>
          <p:nvSpPr>
            <p:cNvPr id="8" name="淘宝店chenying0907出品 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9" name="淘宝店chenying0907出品 8"/>
          <p:cNvGrpSpPr/>
          <p:nvPr/>
        </p:nvGrpSpPr>
        <p:grpSpPr>
          <a:xfrm>
            <a:off x="6562317" y="-378556"/>
            <a:ext cx="840197" cy="840501"/>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11" name="淘宝店chenying0907出品 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12" name="淘宝店chenying0907出品 11"/>
          <p:cNvGrpSpPr/>
          <p:nvPr/>
        </p:nvGrpSpPr>
        <p:grpSpPr>
          <a:xfrm>
            <a:off x="7467251" y="41696"/>
            <a:ext cx="1187204" cy="1187635"/>
            <a:chOff x="304800" y="673100"/>
            <a:chExt cx="4000500" cy="4000500"/>
          </a:xfrm>
          <a:effectLst>
            <a:outerShdw blurRad="444500" dist="2540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14" name="淘宝店chenying0907出品 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15" name="淘宝店chenying0907出品 14"/>
          <p:cNvGrpSpPr/>
          <p:nvPr/>
        </p:nvGrpSpPr>
        <p:grpSpPr>
          <a:xfrm>
            <a:off x="10563519" y="-211533"/>
            <a:ext cx="914281" cy="914612"/>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7" name="淘宝店chenying0907出品 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18" name="淘宝店chenying0907出品 17"/>
          <p:cNvGrpSpPr/>
          <p:nvPr/>
        </p:nvGrpSpPr>
        <p:grpSpPr>
          <a:xfrm>
            <a:off x="1021964" y="6722209"/>
            <a:ext cx="785040" cy="785323"/>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20" name="淘宝店chenying0907出品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21" name="淘宝店chenying0907出品 20"/>
          <p:cNvGrpSpPr/>
          <p:nvPr/>
        </p:nvGrpSpPr>
        <p:grpSpPr>
          <a:xfrm>
            <a:off x="5283573" y="6041202"/>
            <a:ext cx="336611" cy="336734"/>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23" name="淘宝店chenying0907出品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24" name="淘宝店chenying0907出品 23"/>
          <p:cNvGrpSpPr/>
          <p:nvPr/>
        </p:nvGrpSpPr>
        <p:grpSpPr>
          <a:xfrm>
            <a:off x="4241854" y="5770738"/>
            <a:ext cx="705342" cy="705598"/>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26" name="淘宝店chenying0907出品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27" name="淘宝店chenying0907出品 26"/>
          <p:cNvGrpSpPr/>
          <p:nvPr/>
        </p:nvGrpSpPr>
        <p:grpSpPr>
          <a:xfrm>
            <a:off x="11503820" y="-1412102"/>
            <a:ext cx="1572170" cy="1572739"/>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kern="0">
                <a:solidFill>
                  <a:sysClr val="windowText" lastClr="000000"/>
                </a:solidFill>
                <a:latin typeface="Calibri" panose="020F0502020204030204"/>
                <a:ea typeface="宋体" panose="02010600030101010101" pitchFamily="2" charset="-122"/>
              </a:endParaRPr>
            </a:p>
          </p:txBody>
        </p:sp>
        <p:sp>
          <p:nvSpPr>
            <p:cNvPr id="29" name="淘宝店chenying0907出品 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30" name="淘宝店chenying0907出品 29"/>
          <p:cNvGrpSpPr/>
          <p:nvPr/>
        </p:nvGrpSpPr>
        <p:grpSpPr>
          <a:xfrm>
            <a:off x="11538135" y="554325"/>
            <a:ext cx="297401" cy="297509"/>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32" name="淘宝店chenying0907出品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33" name="淘宝店chenying0907出品 32"/>
          <p:cNvGrpSpPr/>
          <p:nvPr/>
        </p:nvGrpSpPr>
        <p:grpSpPr>
          <a:xfrm>
            <a:off x="2590964" y="6276311"/>
            <a:ext cx="1572170" cy="1572740"/>
            <a:chOff x="304800" y="673100"/>
            <a:chExt cx="4000500" cy="4000500"/>
          </a:xfrm>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kern="0">
                <a:solidFill>
                  <a:sysClr val="windowText" lastClr="000000"/>
                </a:solidFill>
                <a:latin typeface="Calibri" panose="020F0502020204030204"/>
                <a:ea typeface="宋体" panose="02010600030101010101" pitchFamily="2" charset="-122"/>
              </a:endParaRPr>
            </a:p>
          </p:txBody>
        </p:sp>
        <p:sp>
          <p:nvSpPr>
            <p:cNvPr id="35" name="淘宝店chenying0907出品 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36" name="淘宝店chenying0907出品 35"/>
          <p:cNvGrpSpPr/>
          <p:nvPr/>
        </p:nvGrpSpPr>
        <p:grpSpPr>
          <a:xfrm>
            <a:off x="1700336" y="6143616"/>
            <a:ext cx="693499" cy="693750"/>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38" name="淘宝店chenying0907出品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39" name="淘宝店chenying0907出品 38"/>
          <p:cNvGrpSpPr/>
          <p:nvPr/>
        </p:nvGrpSpPr>
        <p:grpSpPr>
          <a:xfrm>
            <a:off x="388122" y="6563867"/>
            <a:ext cx="422449" cy="42260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41" name="淘宝店chenying0907出品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42" name="淘宝店chenying0907出品 41"/>
          <p:cNvGrpSpPr/>
          <p:nvPr/>
        </p:nvGrpSpPr>
        <p:grpSpPr>
          <a:xfrm>
            <a:off x="156199" y="6319399"/>
            <a:ext cx="211224" cy="211300"/>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sp>
          <p:nvSpPr>
            <p:cNvPr id="44" name="淘宝店chenying0907出品 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algn="ctr" eaLnBrk="1" hangingPunct="1">
                <a:defRPr/>
              </a:pPr>
              <a:endParaRPr lang="zh-CN" altLang="en-US" sz="1600" kern="0">
                <a:solidFill>
                  <a:sysClr val="windowText" lastClr="000000"/>
                </a:solidFill>
                <a:latin typeface="Calibri" panose="020F0502020204030204"/>
              </a:endParaRPr>
            </a:p>
          </p:txBody>
        </p:sp>
      </p:grpSp>
      <p:grpSp>
        <p:nvGrpSpPr>
          <p:cNvPr id="45" name="淘宝店chenying0907出品 44"/>
          <p:cNvGrpSpPr/>
          <p:nvPr/>
        </p:nvGrpSpPr>
        <p:grpSpPr bwMode="auto">
          <a:xfrm>
            <a:off x="1022351" y="2643189"/>
            <a:ext cx="1393825" cy="1393825"/>
            <a:chOff x="3688998" y="918307"/>
            <a:chExt cx="1146646" cy="1146646"/>
          </a:xfrm>
        </p:grpSpPr>
        <p:grpSp>
          <p:nvGrpSpPr>
            <p:cNvPr id="79891" name="淘宝店chenying0907出品 3"/>
            <p:cNvGrpSpPr/>
            <p:nvPr/>
          </p:nvGrpSpPr>
          <p:grpSpPr bwMode="auto">
            <a:xfrm>
              <a:off x="3688998" y="918307"/>
              <a:ext cx="1146646" cy="1146646"/>
              <a:chOff x="13242434" y="4083685"/>
              <a:chExt cx="2642282" cy="2642282"/>
            </a:xfrm>
          </p:grpSpPr>
          <p:sp>
            <p:nvSpPr>
              <p:cNvPr id="48" name="淘宝店chenying0907出品 47"/>
              <p:cNvSpPr>
                <a:spLocks noChangeArrowheads="1"/>
              </p:cNvSpPr>
              <p:nvPr/>
            </p:nvSpPr>
            <p:spPr bwMode="auto">
              <a:xfrm>
                <a:off x="13242434" y="4083685"/>
                <a:ext cx="2642282" cy="2642282"/>
              </a:xfrm>
              <a:prstGeom prst="ellipse">
                <a:avLst/>
              </a:prstGeom>
              <a:gradFill rotWithShape="1">
                <a:gsLst>
                  <a:gs pos="0">
                    <a:srgbClr val="B8BBBC"/>
                  </a:gs>
                  <a:gs pos="100000">
                    <a:srgbClr val="FFFFFF"/>
                  </a:gs>
                </a:gsLst>
                <a:lin ang="18900000" scaled="1"/>
              </a:gradFill>
              <a:ln>
                <a:noFill/>
              </a:ln>
              <a:effectLst>
                <a:outerShdw blurRad="63500" dist="38100" dir="2700000" algn="tl" rotWithShape="0">
                  <a:srgbClr val="000000">
                    <a:alpha val="28000"/>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defRPr/>
                </a:pPr>
                <a:endParaRPr lang="zh-CN" altLang="en-US">
                  <a:solidFill>
                    <a:schemeClr val="accent1">
                      <a:lumMod val="75000"/>
                      <a:lumOff val="25000"/>
                    </a:schemeClr>
                  </a:solidFill>
                  <a:latin typeface="+mn-lt"/>
                  <a:ea typeface="+mn-ea"/>
                </a:endParaRPr>
              </a:p>
            </p:txBody>
          </p:sp>
          <p:sp>
            <p:nvSpPr>
              <p:cNvPr id="49" name="淘宝店chenying0907出品 69"/>
              <p:cNvSpPr>
                <a:spLocks noChangeArrowheads="1"/>
              </p:cNvSpPr>
              <p:nvPr/>
            </p:nvSpPr>
            <p:spPr bwMode="auto">
              <a:xfrm>
                <a:off x="13398925" y="4240176"/>
                <a:ext cx="2329301" cy="2329301"/>
              </a:xfrm>
              <a:prstGeom prst="ellipse">
                <a:avLst/>
              </a:prstGeom>
              <a:solidFill>
                <a:schemeClr val="accent1"/>
              </a:solidFill>
              <a:ln>
                <a:noFill/>
              </a:ln>
            </p:spPr>
            <p:txBody>
              <a:bodyPr/>
              <a:lstStyle>
                <a:lvl1pPr>
                  <a:defRPr>
                    <a:solidFill>
                      <a:schemeClr val="tx1"/>
                    </a:solidFill>
                    <a:latin typeface="Calibri" panose="020F0502020204030204" charset="0"/>
                    <a:ea typeface="微软雅黑" panose="020B0503020204020204" pitchFamily="34" charset="-122"/>
                  </a:defRPr>
                </a:lvl1pPr>
                <a:lvl2pPr marL="742950" indent="-285750">
                  <a:defRPr>
                    <a:solidFill>
                      <a:schemeClr val="tx1"/>
                    </a:solidFill>
                    <a:latin typeface="Calibri" panose="020F0502020204030204" charset="0"/>
                    <a:ea typeface="微软雅黑" panose="020B0503020204020204" pitchFamily="34" charset="-122"/>
                  </a:defRPr>
                </a:lvl2pPr>
                <a:lvl3pPr marL="1143000" indent="-228600">
                  <a:defRPr>
                    <a:solidFill>
                      <a:schemeClr val="tx1"/>
                    </a:solidFill>
                    <a:latin typeface="Calibri" panose="020F0502020204030204" charset="0"/>
                    <a:ea typeface="微软雅黑" panose="020B0503020204020204" pitchFamily="34" charset="-122"/>
                  </a:defRPr>
                </a:lvl3pPr>
                <a:lvl4pPr marL="1600200" indent="-228600">
                  <a:defRPr>
                    <a:solidFill>
                      <a:schemeClr val="tx1"/>
                    </a:solidFill>
                    <a:latin typeface="Calibri" panose="020F0502020204030204" charset="0"/>
                    <a:ea typeface="微软雅黑" panose="020B0503020204020204" pitchFamily="34" charset="-122"/>
                  </a:defRPr>
                </a:lvl4pPr>
                <a:lvl5pPr marL="2057400" indent="-228600">
                  <a:defRPr>
                    <a:solidFill>
                      <a:schemeClr val="tx1"/>
                    </a:solidFill>
                    <a:latin typeface="Calibri" panose="020F0502020204030204" charset="0"/>
                    <a:ea typeface="微软雅黑" panose="020B0503020204020204" pitchFamily="34" charset="-122"/>
                  </a:defRPr>
                </a:lvl5pPr>
                <a:lvl6pPr marL="2514600" indent="-228600" fontAlgn="base">
                  <a:spcBef>
                    <a:spcPct val="0"/>
                  </a:spcBef>
                  <a:spcAft>
                    <a:spcPct val="0"/>
                  </a:spcAft>
                  <a:defRPr>
                    <a:solidFill>
                      <a:schemeClr val="tx1"/>
                    </a:solidFill>
                    <a:latin typeface="Calibri" panose="020F0502020204030204" charset="0"/>
                    <a:ea typeface="微软雅黑" panose="020B0503020204020204" pitchFamily="34" charset="-122"/>
                  </a:defRPr>
                </a:lvl6pPr>
                <a:lvl7pPr marL="2971800" indent="-228600" fontAlgn="base">
                  <a:spcBef>
                    <a:spcPct val="0"/>
                  </a:spcBef>
                  <a:spcAft>
                    <a:spcPct val="0"/>
                  </a:spcAft>
                  <a:defRPr>
                    <a:solidFill>
                      <a:schemeClr val="tx1"/>
                    </a:solidFill>
                    <a:latin typeface="Calibri" panose="020F0502020204030204" charset="0"/>
                    <a:ea typeface="微软雅黑" panose="020B0503020204020204" pitchFamily="34" charset="-122"/>
                  </a:defRPr>
                </a:lvl7pPr>
                <a:lvl8pPr marL="3429000" indent="-228600" fontAlgn="base">
                  <a:spcBef>
                    <a:spcPct val="0"/>
                  </a:spcBef>
                  <a:spcAft>
                    <a:spcPct val="0"/>
                  </a:spcAft>
                  <a:defRPr>
                    <a:solidFill>
                      <a:schemeClr val="tx1"/>
                    </a:solidFill>
                    <a:latin typeface="Calibri" panose="020F0502020204030204" charset="0"/>
                    <a:ea typeface="微软雅黑" panose="020B0503020204020204" pitchFamily="34" charset="-122"/>
                  </a:defRPr>
                </a:lvl8pPr>
                <a:lvl9pPr marL="3886200" indent="-228600" fontAlgn="base">
                  <a:spcBef>
                    <a:spcPct val="0"/>
                  </a:spcBef>
                  <a:spcAft>
                    <a:spcPct val="0"/>
                  </a:spcAft>
                  <a:defRPr>
                    <a:solidFill>
                      <a:schemeClr val="tx1"/>
                    </a:solidFill>
                    <a:latin typeface="Calibri" panose="020F0502020204030204" charset="0"/>
                    <a:ea typeface="微软雅黑" panose="020B0503020204020204" pitchFamily="34" charset="-122"/>
                  </a:defRPr>
                </a:lvl9pPr>
              </a:lstStyle>
              <a:p>
                <a:pPr eaLnBrk="1" hangingPunct="1">
                  <a:defRPr/>
                </a:pPr>
                <a:endParaRPr lang="zh-CN" altLang="en-US">
                  <a:solidFill>
                    <a:schemeClr val="accent1">
                      <a:lumMod val="75000"/>
                      <a:lumOff val="25000"/>
                    </a:schemeClr>
                  </a:solidFill>
                </a:endParaRPr>
              </a:p>
            </p:txBody>
          </p:sp>
          <p:sp>
            <p:nvSpPr>
              <p:cNvPr id="50" name="淘宝店chenying0907出品 49"/>
              <p:cNvSpPr/>
              <p:nvPr/>
            </p:nvSpPr>
            <p:spPr>
              <a:xfrm>
                <a:off x="13477170" y="4318421"/>
                <a:ext cx="2172810" cy="2172810"/>
              </a:xfrm>
              <a:prstGeom prst="ellipse">
                <a:avLst/>
              </a:prstGeom>
              <a:gradFill flip="none" rotWithShape="1">
                <a:gsLst>
                  <a:gs pos="0">
                    <a:schemeClr val="bg1"/>
                  </a:gs>
                  <a:gs pos="100000">
                    <a:srgbClr val="B8BBBC"/>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accent1">
                      <a:lumMod val="75000"/>
                      <a:lumOff val="25000"/>
                    </a:schemeClr>
                  </a:solidFill>
                </a:endParaRPr>
              </a:p>
            </p:txBody>
          </p:sp>
        </p:grpSp>
        <p:sp>
          <p:nvSpPr>
            <p:cNvPr id="79892" name="TextBox 76"/>
            <p:cNvSpPr txBox="1">
              <a:spLocks noChangeArrowheads="1"/>
            </p:cNvSpPr>
            <p:nvPr/>
          </p:nvSpPr>
          <p:spPr bwMode="auto">
            <a:xfrm>
              <a:off x="3790353" y="1165389"/>
              <a:ext cx="943935" cy="683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4800" dirty="0">
                  <a:solidFill>
                    <a:schemeClr val="accent1"/>
                  </a:solidFill>
                  <a:latin typeface="方正正大黑简体" charset="0"/>
                  <a:ea typeface="方正正大黑简体" charset="0"/>
                  <a:cs typeface="方正正大黑简体" charset="0"/>
                </a:rPr>
                <a:t>6</a:t>
              </a:r>
              <a:endParaRPr lang="zh-CN" altLang="en-US" sz="4800" dirty="0">
                <a:solidFill>
                  <a:schemeClr val="accent1"/>
                </a:solidFill>
                <a:latin typeface="方正正大黑简体" charset="0"/>
                <a:ea typeface="方正正大黑简体" charset="0"/>
                <a:cs typeface="方正正大黑简体" charset="0"/>
              </a:endParaRPr>
            </a:p>
          </p:txBody>
        </p:sp>
      </p:gr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47"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1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p:tgtEl>
                                          <p:spTgt spid="3"/>
                                        </p:tgtEl>
                                        <p:attrNameLst>
                                          <p:attrName>ppt_x</p:attrName>
                                        </p:attrNameLst>
                                      </p:cBhvr>
                                      <p:tavLst>
                                        <p:tav tm="0">
                                          <p:val>
                                            <p:strVal val="#ppt_x-#ppt_w*1.125000"/>
                                          </p:val>
                                        </p:tav>
                                        <p:tav tm="100000">
                                          <p:val>
                                            <p:strVal val="#ppt_x"/>
                                          </p:val>
                                        </p:tav>
                                      </p:tavLst>
                                    </p:anim>
                                    <p:animEffect transition="in" filter="wipe(right)">
                                      <p:cBhvr>
                                        <p:cTn id="25" dur="500"/>
                                        <p:tgtEl>
                                          <p:spTgt spid="3"/>
                                        </p:tgtEl>
                                      </p:cBhvr>
                                    </p:animEffect>
                                  </p:childTnLst>
                                </p:cTn>
                              </p:par>
                            </p:childTnLst>
                          </p:cTn>
                        </p:par>
                        <p:par>
                          <p:cTn id="26" fill="hold">
                            <p:stCondLst>
                              <p:cond delay="2000"/>
                            </p:stCondLst>
                            <p:childTnLst>
                              <p:par>
                                <p:cTn id="27" presetID="23" presetClass="entr" presetSubtype="528"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 calcmode="lin" valueType="num">
                                      <p:cBhvr>
                                        <p:cTn id="31" dur="500" fill="hold"/>
                                        <p:tgtEl>
                                          <p:spTgt spid="6"/>
                                        </p:tgtEl>
                                        <p:attrNameLst>
                                          <p:attrName>ppt_x</p:attrName>
                                        </p:attrNameLst>
                                      </p:cBhvr>
                                      <p:tavLst>
                                        <p:tav tm="0">
                                          <p:val>
                                            <p:fltVal val="0.5"/>
                                          </p:val>
                                        </p:tav>
                                        <p:tav tm="100000">
                                          <p:val>
                                            <p:strVal val="#ppt_x"/>
                                          </p:val>
                                        </p:tav>
                                      </p:tavLst>
                                    </p:anim>
                                    <p:anim calcmode="lin" valueType="num">
                                      <p:cBhvr>
                                        <p:cTn id="32" dur="500" fill="hold"/>
                                        <p:tgtEl>
                                          <p:spTgt spid="6"/>
                                        </p:tgtEl>
                                        <p:attrNameLst>
                                          <p:attrName>ppt_y</p:attrName>
                                        </p:attrNameLst>
                                      </p:cBhvr>
                                      <p:tavLst>
                                        <p:tav tm="0">
                                          <p:val>
                                            <p:fltVal val="0.5"/>
                                          </p:val>
                                        </p:tav>
                                        <p:tav tm="100000">
                                          <p:val>
                                            <p:strVal val="#ppt_y"/>
                                          </p:val>
                                        </p:tav>
                                      </p:tavLst>
                                    </p:anim>
                                  </p:childTnLst>
                                </p:cTn>
                              </p:par>
                              <p:par>
                                <p:cTn id="33" presetID="23" presetClass="entr" presetSubtype="528" fill="hold" nodeType="withEffect">
                                  <p:stCondLst>
                                    <p:cond delay="30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 calcmode="lin" valueType="num">
                                      <p:cBhvr>
                                        <p:cTn id="37" dur="500" fill="hold"/>
                                        <p:tgtEl>
                                          <p:spTgt spid="9"/>
                                        </p:tgtEl>
                                        <p:attrNameLst>
                                          <p:attrName>ppt_x</p:attrName>
                                        </p:attrNameLst>
                                      </p:cBhvr>
                                      <p:tavLst>
                                        <p:tav tm="0">
                                          <p:val>
                                            <p:fltVal val="0.5"/>
                                          </p:val>
                                        </p:tav>
                                        <p:tav tm="100000">
                                          <p:val>
                                            <p:strVal val="#ppt_x"/>
                                          </p:val>
                                        </p:tav>
                                      </p:tavLst>
                                    </p:anim>
                                    <p:anim calcmode="lin" valueType="num">
                                      <p:cBhvr>
                                        <p:cTn id="38" dur="500" fill="hold"/>
                                        <p:tgtEl>
                                          <p:spTgt spid="9"/>
                                        </p:tgtEl>
                                        <p:attrNameLst>
                                          <p:attrName>ppt_y</p:attrName>
                                        </p:attrNameLst>
                                      </p:cBhvr>
                                      <p:tavLst>
                                        <p:tav tm="0">
                                          <p:val>
                                            <p:fltVal val="0.5"/>
                                          </p:val>
                                        </p:tav>
                                        <p:tav tm="100000">
                                          <p:val>
                                            <p:strVal val="#ppt_y"/>
                                          </p:val>
                                        </p:tav>
                                      </p:tavLst>
                                    </p:anim>
                                  </p:childTnLst>
                                </p:cTn>
                              </p:par>
                              <p:par>
                                <p:cTn id="39" presetID="23" presetClass="entr" presetSubtype="528" fill="hold" nodeType="withEffect">
                                  <p:stCondLst>
                                    <p:cond delay="70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 calcmode="lin" valueType="num">
                                      <p:cBhvr>
                                        <p:cTn id="43" dur="500" fill="hold"/>
                                        <p:tgtEl>
                                          <p:spTgt spid="12"/>
                                        </p:tgtEl>
                                        <p:attrNameLst>
                                          <p:attrName>ppt_x</p:attrName>
                                        </p:attrNameLst>
                                      </p:cBhvr>
                                      <p:tavLst>
                                        <p:tav tm="0">
                                          <p:val>
                                            <p:fltVal val="0.5"/>
                                          </p:val>
                                        </p:tav>
                                        <p:tav tm="100000">
                                          <p:val>
                                            <p:strVal val="#ppt_x"/>
                                          </p:val>
                                        </p:tav>
                                      </p:tavLst>
                                    </p:anim>
                                    <p:anim calcmode="lin" valueType="num">
                                      <p:cBhvr>
                                        <p:cTn id="44" dur="500" fill="hold"/>
                                        <p:tgtEl>
                                          <p:spTgt spid="12"/>
                                        </p:tgtEl>
                                        <p:attrNameLst>
                                          <p:attrName>ppt_y</p:attrName>
                                        </p:attrNameLst>
                                      </p:cBhvr>
                                      <p:tavLst>
                                        <p:tav tm="0">
                                          <p:val>
                                            <p:fltVal val="0.5"/>
                                          </p:val>
                                        </p:tav>
                                        <p:tav tm="100000">
                                          <p:val>
                                            <p:strVal val="#ppt_y"/>
                                          </p:val>
                                        </p:tav>
                                      </p:tavLst>
                                    </p:anim>
                                  </p:childTnLst>
                                </p:cTn>
                              </p:par>
                              <p:par>
                                <p:cTn id="45" presetID="23" presetClass="entr" presetSubtype="528" fill="hold" nodeType="withEffect">
                                  <p:stCondLst>
                                    <p:cond delay="30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 calcmode="lin" valueType="num">
                                      <p:cBhvr>
                                        <p:cTn id="49" dur="500" fill="hold"/>
                                        <p:tgtEl>
                                          <p:spTgt spid="15"/>
                                        </p:tgtEl>
                                        <p:attrNameLst>
                                          <p:attrName>ppt_x</p:attrName>
                                        </p:attrNameLst>
                                      </p:cBhvr>
                                      <p:tavLst>
                                        <p:tav tm="0">
                                          <p:val>
                                            <p:fltVal val="0.5"/>
                                          </p:val>
                                        </p:tav>
                                        <p:tav tm="100000">
                                          <p:val>
                                            <p:strVal val="#ppt_x"/>
                                          </p:val>
                                        </p:tav>
                                      </p:tavLst>
                                    </p:anim>
                                    <p:anim calcmode="lin" valueType="num">
                                      <p:cBhvr>
                                        <p:cTn id="50" dur="500" fill="hold"/>
                                        <p:tgtEl>
                                          <p:spTgt spid="15"/>
                                        </p:tgtEl>
                                        <p:attrNameLst>
                                          <p:attrName>ppt_y</p:attrName>
                                        </p:attrNameLst>
                                      </p:cBhvr>
                                      <p:tavLst>
                                        <p:tav tm="0">
                                          <p:val>
                                            <p:fltVal val="0.5"/>
                                          </p:val>
                                        </p:tav>
                                        <p:tav tm="100000">
                                          <p:val>
                                            <p:strVal val="#ppt_y"/>
                                          </p:val>
                                        </p:tav>
                                      </p:tavLst>
                                    </p:anim>
                                  </p:childTnLst>
                                </p:cTn>
                              </p:par>
                              <p:par>
                                <p:cTn id="51" presetID="23" presetClass="entr" presetSubtype="528" fill="hold" nodeType="withEffect">
                                  <p:stCondLst>
                                    <p:cond delay="100"/>
                                  </p:stCondLst>
                                  <p:childTnLst>
                                    <p:set>
                                      <p:cBhvr>
                                        <p:cTn id="52" dur="1" fill="hold">
                                          <p:stCondLst>
                                            <p:cond delay="0"/>
                                          </p:stCondLst>
                                        </p:cTn>
                                        <p:tgtEl>
                                          <p:spTgt spid="18"/>
                                        </p:tgtEl>
                                        <p:attrNameLst>
                                          <p:attrName>style.visibility</p:attrName>
                                        </p:attrNameLst>
                                      </p:cBhvr>
                                      <p:to>
                                        <p:strVal val="visible"/>
                                      </p:to>
                                    </p:set>
                                    <p:anim calcmode="lin" valueType="num">
                                      <p:cBhvr>
                                        <p:cTn id="53" dur="500" fill="hold"/>
                                        <p:tgtEl>
                                          <p:spTgt spid="18"/>
                                        </p:tgtEl>
                                        <p:attrNameLst>
                                          <p:attrName>ppt_w</p:attrName>
                                        </p:attrNameLst>
                                      </p:cBhvr>
                                      <p:tavLst>
                                        <p:tav tm="0">
                                          <p:val>
                                            <p:fltVal val="0"/>
                                          </p:val>
                                        </p:tav>
                                        <p:tav tm="100000">
                                          <p:val>
                                            <p:strVal val="#ppt_w"/>
                                          </p:val>
                                        </p:tav>
                                      </p:tavLst>
                                    </p:anim>
                                    <p:anim calcmode="lin" valueType="num">
                                      <p:cBhvr>
                                        <p:cTn id="54" dur="500" fill="hold"/>
                                        <p:tgtEl>
                                          <p:spTgt spid="18"/>
                                        </p:tgtEl>
                                        <p:attrNameLst>
                                          <p:attrName>ppt_h</p:attrName>
                                        </p:attrNameLst>
                                      </p:cBhvr>
                                      <p:tavLst>
                                        <p:tav tm="0">
                                          <p:val>
                                            <p:fltVal val="0"/>
                                          </p:val>
                                        </p:tav>
                                        <p:tav tm="100000">
                                          <p:val>
                                            <p:strVal val="#ppt_h"/>
                                          </p:val>
                                        </p:tav>
                                      </p:tavLst>
                                    </p:anim>
                                    <p:anim calcmode="lin" valueType="num">
                                      <p:cBhvr>
                                        <p:cTn id="55" dur="500" fill="hold"/>
                                        <p:tgtEl>
                                          <p:spTgt spid="18"/>
                                        </p:tgtEl>
                                        <p:attrNameLst>
                                          <p:attrName>ppt_x</p:attrName>
                                        </p:attrNameLst>
                                      </p:cBhvr>
                                      <p:tavLst>
                                        <p:tav tm="0">
                                          <p:val>
                                            <p:fltVal val="0.5"/>
                                          </p:val>
                                        </p:tav>
                                        <p:tav tm="100000">
                                          <p:val>
                                            <p:strVal val="#ppt_x"/>
                                          </p:val>
                                        </p:tav>
                                      </p:tavLst>
                                    </p:anim>
                                    <p:anim calcmode="lin" valueType="num">
                                      <p:cBhvr>
                                        <p:cTn id="56" dur="500" fill="hold"/>
                                        <p:tgtEl>
                                          <p:spTgt spid="18"/>
                                        </p:tgtEl>
                                        <p:attrNameLst>
                                          <p:attrName>ppt_y</p:attrName>
                                        </p:attrNameLst>
                                      </p:cBhvr>
                                      <p:tavLst>
                                        <p:tav tm="0">
                                          <p:val>
                                            <p:fltVal val="0.5"/>
                                          </p:val>
                                        </p:tav>
                                        <p:tav tm="100000">
                                          <p:val>
                                            <p:strVal val="#ppt_y"/>
                                          </p:val>
                                        </p:tav>
                                      </p:tavLst>
                                    </p:anim>
                                  </p:childTnLst>
                                </p:cTn>
                              </p:par>
                              <p:par>
                                <p:cTn id="57" presetID="23" presetClass="entr" presetSubtype="528" fill="hold" nodeType="withEffect">
                                  <p:stCondLst>
                                    <p:cond delay="600"/>
                                  </p:stCondLst>
                                  <p:childTnLst>
                                    <p:set>
                                      <p:cBhvr>
                                        <p:cTn id="58" dur="1" fill="hold">
                                          <p:stCondLst>
                                            <p:cond delay="0"/>
                                          </p:stCondLst>
                                        </p:cTn>
                                        <p:tgtEl>
                                          <p:spTgt spid="21"/>
                                        </p:tgtEl>
                                        <p:attrNameLst>
                                          <p:attrName>style.visibility</p:attrName>
                                        </p:attrNameLst>
                                      </p:cBhvr>
                                      <p:to>
                                        <p:strVal val="visible"/>
                                      </p:to>
                                    </p:set>
                                    <p:anim calcmode="lin" valueType="num">
                                      <p:cBhvr>
                                        <p:cTn id="59" dur="500" fill="hold"/>
                                        <p:tgtEl>
                                          <p:spTgt spid="21"/>
                                        </p:tgtEl>
                                        <p:attrNameLst>
                                          <p:attrName>ppt_w</p:attrName>
                                        </p:attrNameLst>
                                      </p:cBhvr>
                                      <p:tavLst>
                                        <p:tav tm="0">
                                          <p:val>
                                            <p:fltVal val="0"/>
                                          </p:val>
                                        </p:tav>
                                        <p:tav tm="100000">
                                          <p:val>
                                            <p:strVal val="#ppt_w"/>
                                          </p:val>
                                        </p:tav>
                                      </p:tavLst>
                                    </p:anim>
                                    <p:anim calcmode="lin" valueType="num">
                                      <p:cBhvr>
                                        <p:cTn id="60" dur="500" fill="hold"/>
                                        <p:tgtEl>
                                          <p:spTgt spid="21"/>
                                        </p:tgtEl>
                                        <p:attrNameLst>
                                          <p:attrName>ppt_h</p:attrName>
                                        </p:attrNameLst>
                                      </p:cBhvr>
                                      <p:tavLst>
                                        <p:tav tm="0">
                                          <p:val>
                                            <p:fltVal val="0"/>
                                          </p:val>
                                        </p:tav>
                                        <p:tav tm="100000">
                                          <p:val>
                                            <p:strVal val="#ppt_h"/>
                                          </p:val>
                                        </p:tav>
                                      </p:tavLst>
                                    </p:anim>
                                    <p:anim calcmode="lin" valueType="num">
                                      <p:cBhvr>
                                        <p:cTn id="61" dur="500" fill="hold"/>
                                        <p:tgtEl>
                                          <p:spTgt spid="21"/>
                                        </p:tgtEl>
                                        <p:attrNameLst>
                                          <p:attrName>ppt_x</p:attrName>
                                        </p:attrNameLst>
                                      </p:cBhvr>
                                      <p:tavLst>
                                        <p:tav tm="0">
                                          <p:val>
                                            <p:fltVal val="0.5"/>
                                          </p:val>
                                        </p:tav>
                                        <p:tav tm="100000">
                                          <p:val>
                                            <p:strVal val="#ppt_x"/>
                                          </p:val>
                                        </p:tav>
                                      </p:tavLst>
                                    </p:anim>
                                    <p:anim calcmode="lin" valueType="num">
                                      <p:cBhvr>
                                        <p:cTn id="62" dur="500" fill="hold"/>
                                        <p:tgtEl>
                                          <p:spTgt spid="21"/>
                                        </p:tgtEl>
                                        <p:attrNameLst>
                                          <p:attrName>ppt_y</p:attrName>
                                        </p:attrNameLst>
                                      </p:cBhvr>
                                      <p:tavLst>
                                        <p:tav tm="0">
                                          <p:val>
                                            <p:fltVal val="0.5"/>
                                          </p:val>
                                        </p:tav>
                                        <p:tav tm="100000">
                                          <p:val>
                                            <p:strVal val="#ppt_y"/>
                                          </p:val>
                                        </p:tav>
                                      </p:tavLst>
                                    </p:anim>
                                  </p:childTnLst>
                                </p:cTn>
                              </p:par>
                              <p:par>
                                <p:cTn id="63" presetID="23" presetClass="entr" presetSubtype="528" fill="hold" nodeType="withEffect">
                                  <p:stCondLst>
                                    <p:cond delay="30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0" fill="hold"/>
                                        <p:tgtEl>
                                          <p:spTgt spid="24"/>
                                        </p:tgtEl>
                                        <p:attrNameLst>
                                          <p:attrName>ppt_w</p:attrName>
                                        </p:attrNameLst>
                                      </p:cBhvr>
                                      <p:tavLst>
                                        <p:tav tm="0">
                                          <p:val>
                                            <p:fltVal val="0"/>
                                          </p:val>
                                        </p:tav>
                                        <p:tav tm="100000">
                                          <p:val>
                                            <p:strVal val="#ppt_w"/>
                                          </p:val>
                                        </p:tav>
                                      </p:tavLst>
                                    </p:anim>
                                    <p:anim calcmode="lin" valueType="num">
                                      <p:cBhvr>
                                        <p:cTn id="66" dur="500" fill="hold"/>
                                        <p:tgtEl>
                                          <p:spTgt spid="24"/>
                                        </p:tgtEl>
                                        <p:attrNameLst>
                                          <p:attrName>ppt_h</p:attrName>
                                        </p:attrNameLst>
                                      </p:cBhvr>
                                      <p:tavLst>
                                        <p:tav tm="0">
                                          <p:val>
                                            <p:fltVal val="0"/>
                                          </p:val>
                                        </p:tav>
                                        <p:tav tm="100000">
                                          <p:val>
                                            <p:strVal val="#ppt_h"/>
                                          </p:val>
                                        </p:tav>
                                      </p:tavLst>
                                    </p:anim>
                                    <p:anim calcmode="lin" valueType="num">
                                      <p:cBhvr>
                                        <p:cTn id="67" dur="500" fill="hold"/>
                                        <p:tgtEl>
                                          <p:spTgt spid="24"/>
                                        </p:tgtEl>
                                        <p:attrNameLst>
                                          <p:attrName>ppt_x</p:attrName>
                                        </p:attrNameLst>
                                      </p:cBhvr>
                                      <p:tavLst>
                                        <p:tav tm="0">
                                          <p:val>
                                            <p:fltVal val="0.5"/>
                                          </p:val>
                                        </p:tav>
                                        <p:tav tm="100000">
                                          <p:val>
                                            <p:strVal val="#ppt_x"/>
                                          </p:val>
                                        </p:tav>
                                      </p:tavLst>
                                    </p:anim>
                                    <p:anim calcmode="lin" valueType="num">
                                      <p:cBhvr>
                                        <p:cTn id="68" dur="500" fill="hold"/>
                                        <p:tgtEl>
                                          <p:spTgt spid="24"/>
                                        </p:tgtEl>
                                        <p:attrNameLst>
                                          <p:attrName>ppt_y</p:attrName>
                                        </p:attrNameLst>
                                      </p:cBhvr>
                                      <p:tavLst>
                                        <p:tav tm="0">
                                          <p:val>
                                            <p:fltVal val="0.5"/>
                                          </p:val>
                                        </p:tav>
                                        <p:tav tm="100000">
                                          <p:val>
                                            <p:strVal val="#ppt_y"/>
                                          </p:val>
                                        </p:tav>
                                      </p:tavLst>
                                    </p:anim>
                                  </p:childTnLst>
                                </p:cTn>
                              </p:par>
                              <p:par>
                                <p:cTn id="69" presetID="23" presetClass="entr" presetSubtype="528" fill="hold" nodeType="withEffect">
                                  <p:stCondLst>
                                    <p:cond delay="300"/>
                                  </p:stCondLst>
                                  <p:childTnLst>
                                    <p:set>
                                      <p:cBhvr>
                                        <p:cTn id="70" dur="1" fill="hold">
                                          <p:stCondLst>
                                            <p:cond delay="0"/>
                                          </p:stCondLst>
                                        </p:cTn>
                                        <p:tgtEl>
                                          <p:spTgt spid="27"/>
                                        </p:tgtEl>
                                        <p:attrNameLst>
                                          <p:attrName>style.visibility</p:attrName>
                                        </p:attrNameLst>
                                      </p:cBhvr>
                                      <p:to>
                                        <p:strVal val="visible"/>
                                      </p:to>
                                    </p:set>
                                    <p:anim calcmode="lin" valueType="num">
                                      <p:cBhvr>
                                        <p:cTn id="71" dur="500" fill="hold"/>
                                        <p:tgtEl>
                                          <p:spTgt spid="27"/>
                                        </p:tgtEl>
                                        <p:attrNameLst>
                                          <p:attrName>ppt_w</p:attrName>
                                        </p:attrNameLst>
                                      </p:cBhvr>
                                      <p:tavLst>
                                        <p:tav tm="0">
                                          <p:val>
                                            <p:fltVal val="0"/>
                                          </p:val>
                                        </p:tav>
                                        <p:tav tm="100000">
                                          <p:val>
                                            <p:strVal val="#ppt_w"/>
                                          </p:val>
                                        </p:tav>
                                      </p:tavLst>
                                    </p:anim>
                                    <p:anim calcmode="lin" valueType="num">
                                      <p:cBhvr>
                                        <p:cTn id="72" dur="500" fill="hold"/>
                                        <p:tgtEl>
                                          <p:spTgt spid="27"/>
                                        </p:tgtEl>
                                        <p:attrNameLst>
                                          <p:attrName>ppt_h</p:attrName>
                                        </p:attrNameLst>
                                      </p:cBhvr>
                                      <p:tavLst>
                                        <p:tav tm="0">
                                          <p:val>
                                            <p:fltVal val="0"/>
                                          </p:val>
                                        </p:tav>
                                        <p:tav tm="100000">
                                          <p:val>
                                            <p:strVal val="#ppt_h"/>
                                          </p:val>
                                        </p:tav>
                                      </p:tavLst>
                                    </p:anim>
                                    <p:anim calcmode="lin" valueType="num">
                                      <p:cBhvr>
                                        <p:cTn id="73" dur="500" fill="hold"/>
                                        <p:tgtEl>
                                          <p:spTgt spid="27"/>
                                        </p:tgtEl>
                                        <p:attrNameLst>
                                          <p:attrName>ppt_x</p:attrName>
                                        </p:attrNameLst>
                                      </p:cBhvr>
                                      <p:tavLst>
                                        <p:tav tm="0">
                                          <p:val>
                                            <p:fltVal val="0.5"/>
                                          </p:val>
                                        </p:tav>
                                        <p:tav tm="100000">
                                          <p:val>
                                            <p:strVal val="#ppt_x"/>
                                          </p:val>
                                        </p:tav>
                                      </p:tavLst>
                                    </p:anim>
                                    <p:anim calcmode="lin" valueType="num">
                                      <p:cBhvr>
                                        <p:cTn id="74" dur="500" fill="hold"/>
                                        <p:tgtEl>
                                          <p:spTgt spid="27"/>
                                        </p:tgtEl>
                                        <p:attrNameLst>
                                          <p:attrName>ppt_y</p:attrName>
                                        </p:attrNameLst>
                                      </p:cBhvr>
                                      <p:tavLst>
                                        <p:tav tm="0">
                                          <p:val>
                                            <p:fltVal val="0.5"/>
                                          </p:val>
                                        </p:tav>
                                        <p:tav tm="100000">
                                          <p:val>
                                            <p:strVal val="#ppt_y"/>
                                          </p:val>
                                        </p:tav>
                                      </p:tavLst>
                                    </p:anim>
                                  </p:childTnLst>
                                </p:cTn>
                              </p:par>
                              <p:par>
                                <p:cTn id="75" presetID="23" presetClass="entr" presetSubtype="528" fill="hold" nodeType="withEffect">
                                  <p:stCondLst>
                                    <p:cond delay="600"/>
                                  </p:stCondLst>
                                  <p:childTnLst>
                                    <p:set>
                                      <p:cBhvr>
                                        <p:cTn id="76" dur="1" fill="hold">
                                          <p:stCondLst>
                                            <p:cond delay="0"/>
                                          </p:stCondLst>
                                        </p:cTn>
                                        <p:tgtEl>
                                          <p:spTgt spid="30"/>
                                        </p:tgtEl>
                                        <p:attrNameLst>
                                          <p:attrName>style.visibility</p:attrName>
                                        </p:attrNameLst>
                                      </p:cBhvr>
                                      <p:to>
                                        <p:strVal val="visible"/>
                                      </p:to>
                                    </p:set>
                                    <p:anim calcmode="lin" valueType="num">
                                      <p:cBhvr>
                                        <p:cTn id="77" dur="500" fill="hold"/>
                                        <p:tgtEl>
                                          <p:spTgt spid="30"/>
                                        </p:tgtEl>
                                        <p:attrNameLst>
                                          <p:attrName>ppt_w</p:attrName>
                                        </p:attrNameLst>
                                      </p:cBhvr>
                                      <p:tavLst>
                                        <p:tav tm="0">
                                          <p:val>
                                            <p:fltVal val="0"/>
                                          </p:val>
                                        </p:tav>
                                        <p:tav tm="100000">
                                          <p:val>
                                            <p:strVal val="#ppt_w"/>
                                          </p:val>
                                        </p:tav>
                                      </p:tavLst>
                                    </p:anim>
                                    <p:anim calcmode="lin" valueType="num">
                                      <p:cBhvr>
                                        <p:cTn id="78" dur="500" fill="hold"/>
                                        <p:tgtEl>
                                          <p:spTgt spid="30"/>
                                        </p:tgtEl>
                                        <p:attrNameLst>
                                          <p:attrName>ppt_h</p:attrName>
                                        </p:attrNameLst>
                                      </p:cBhvr>
                                      <p:tavLst>
                                        <p:tav tm="0">
                                          <p:val>
                                            <p:fltVal val="0"/>
                                          </p:val>
                                        </p:tav>
                                        <p:tav tm="100000">
                                          <p:val>
                                            <p:strVal val="#ppt_h"/>
                                          </p:val>
                                        </p:tav>
                                      </p:tavLst>
                                    </p:anim>
                                    <p:anim calcmode="lin" valueType="num">
                                      <p:cBhvr>
                                        <p:cTn id="79" dur="500" fill="hold"/>
                                        <p:tgtEl>
                                          <p:spTgt spid="30"/>
                                        </p:tgtEl>
                                        <p:attrNameLst>
                                          <p:attrName>ppt_x</p:attrName>
                                        </p:attrNameLst>
                                      </p:cBhvr>
                                      <p:tavLst>
                                        <p:tav tm="0">
                                          <p:val>
                                            <p:fltVal val="0.5"/>
                                          </p:val>
                                        </p:tav>
                                        <p:tav tm="100000">
                                          <p:val>
                                            <p:strVal val="#ppt_x"/>
                                          </p:val>
                                        </p:tav>
                                      </p:tavLst>
                                    </p:anim>
                                    <p:anim calcmode="lin" valueType="num">
                                      <p:cBhvr>
                                        <p:cTn id="80" dur="500" fill="hold"/>
                                        <p:tgtEl>
                                          <p:spTgt spid="30"/>
                                        </p:tgtEl>
                                        <p:attrNameLst>
                                          <p:attrName>ppt_y</p:attrName>
                                        </p:attrNameLst>
                                      </p:cBhvr>
                                      <p:tavLst>
                                        <p:tav tm="0">
                                          <p:val>
                                            <p:fltVal val="0.5"/>
                                          </p:val>
                                        </p:tav>
                                        <p:tav tm="100000">
                                          <p:val>
                                            <p:strVal val="#ppt_y"/>
                                          </p:val>
                                        </p:tav>
                                      </p:tavLst>
                                    </p:anim>
                                  </p:childTnLst>
                                </p:cTn>
                              </p:par>
                              <p:par>
                                <p:cTn id="81" presetID="23" presetClass="entr" presetSubtype="528" fill="hold" nodeType="withEffect">
                                  <p:stCondLst>
                                    <p:cond delay="600"/>
                                  </p:stCondLst>
                                  <p:childTnLst>
                                    <p:set>
                                      <p:cBhvr>
                                        <p:cTn id="82" dur="1" fill="hold">
                                          <p:stCondLst>
                                            <p:cond delay="0"/>
                                          </p:stCondLst>
                                        </p:cTn>
                                        <p:tgtEl>
                                          <p:spTgt spid="33"/>
                                        </p:tgtEl>
                                        <p:attrNameLst>
                                          <p:attrName>style.visibility</p:attrName>
                                        </p:attrNameLst>
                                      </p:cBhvr>
                                      <p:to>
                                        <p:strVal val="visible"/>
                                      </p:to>
                                    </p:set>
                                    <p:anim calcmode="lin" valueType="num">
                                      <p:cBhvr>
                                        <p:cTn id="83" dur="500" fill="hold"/>
                                        <p:tgtEl>
                                          <p:spTgt spid="33"/>
                                        </p:tgtEl>
                                        <p:attrNameLst>
                                          <p:attrName>ppt_w</p:attrName>
                                        </p:attrNameLst>
                                      </p:cBhvr>
                                      <p:tavLst>
                                        <p:tav tm="0">
                                          <p:val>
                                            <p:fltVal val="0"/>
                                          </p:val>
                                        </p:tav>
                                        <p:tav tm="100000">
                                          <p:val>
                                            <p:strVal val="#ppt_w"/>
                                          </p:val>
                                        </p:tav>
                                      </p:tavLst>
                                    </p:anim>
                                    <p:anim calcmode="lin" valueType="num">
                                      <p:cBhvr>
                                        <p:cTn id="84" dur="500" fill="hold"/>
                                        <p:tgtEl>
                                          <p:spTgt spid="33"/>
                                        </p:tgtEl>
                                        <p:attrNameLst>
                                          <p:attrName>ppt_h</p:attrName>
                                        </p:attrNameLst>
                                      </p:cBhvr>
                                      <p:tavLst>
                                        <p:tav tm="0">
                                          <p:val>
                                            <p:fltVal val="0"/>
                                          </p:val>
                                        </p:tav>
                                        <p:tav tm="100000">
                                          <p:val>
                                            <p:strVal val="#ppt_h"/>
                                          </p:val>
                                        </p:tav>
                                      </p:tavLst>
                                    </p:anim>
                                    <p:anim calcmode="lin" valueType="num">
                                      <p:cBhvr>
                                        <p:cTn id="85" dur="500" fill="hold"/>
                                        <p:tgtEl>
                                          <p:spTgt spid="33"/>
                                        </p:tgtEl>
                                        <p:attrNameLst>
                                          <p:attrName>ppt_x</p:attrName>
                                        </p:attrNameLst>
                                      </p:cBhvr>
                                      <p:tavLst>
                                        <p:tav tm="0">
                                          <p:val>
                                            <p:fltVal val="0.5"/>
                                          </p:val>
                                        </p:tav>
                                        <p:tav tm="100000">
                                          <p:val>
                                            <p:strVal val="#ppt_x"/>
                                          </p:val>
                                        </p:tav>
                                      </p:tavLst>
                                    </p:anim>
                                    <p:anim calcmode="lin" valueType="num">
                                      <p:cBhvr>
                                        <p:cTn id="86" dur="500" fill="hold"/>
                                        <p:tgtEl>
                                          <p:spTgt spid="33"/>
                                        </p:tgtEl>
                                        <p:attrNameLst>
                                          <p:attrName>ppt_y</p:attrName>
                                        </p:attrNameLst>
                                      </p:cBhvr>
                                      <p:tavLst>
                                        <p:tav tm="0">
                                          <p:val>
                                            <p:fltVal val="0.5"/>
                                          </p:val>
                                        </p:tav>
                                        <p:tav tm="100000">
                                          <p:val>
                                            <p:strVal val="#ppt_y"/>
                                          </p:val>
                                        </p:tav>
                                      </p:tavLst>
                                    </p:anim>
                                  </p:childTnLst>
                                </p:cTn>
                              </p:par>
                              <p:par>
                                <p:cTn id="87" presetID="23" presetClass="entr" presetSubtype="528" fill="hold" nodeType="withEffect">
                                  <p:stCondLst>
                                    <p:cond delay="300"/>
                                  </p:stCondLst>
                                  <p:childTnLst>
                                    <p:set>
                                      <p:cBhvr>
                                        <p:cTn id="88" dur="1" fill="hold">
                                          <p:stCondLst>
                                            <p:cond delay="0"/>
                                          </p:stCondLst>
                                        </p:cTn>
                                        <p:tgtEl>
                                          <p:spTgt spid="36"/>
                                        </p:tgtEl>
                                        <p:attrNameLst>
                                          <p:attrName>style.visibility</p:attrName>
                                        </p:attrNameLst>
                                      </p:cBhvr>
                                      <p:to>
                                        <p:strVal val="visible"/>
                                      </p:to>
                                    </p:set>
                                    <p:anim calcmode="lin" valueType="num">
                                      <p:cBhvr>
                                        <p:cTn id="89" dur="500" fill="hold"/>
                                        <p:tgtEl>
                                          <p:spTgt spid="36"/>
                                        </p:tgtEl>
                                        <p:attrNameLst>
                                          <p:attrName>ppt_w</p:attrName>
                                        </p:attrNameLst>
                                      </p:cBhvr>
                                      <p:tavLst>
                                        <p:tav tm="0">
                                          <p:val>
                                            <p:fltVal val="0"/>
                                          </p:val>
                                        </p:tav>
                                        <p:tav tm="100000">
                                          <p:val>
                                            <p:strVal val="#ppt_w"/>
                                          </p:val>
                                        </p:tav>
                                      </p:tavLst>
                                    </p:anim>
                                    <p:anim calcmode="lin" valueType="num">
                                      <p:cBhvr>
                                        <p:cTn id="90" dur="500" fill="hold"/>
                                        <p:tgtEl>
                                          <p:spTgt spid="36"/>
                                        </p:tgtEl>
                                        <p:attrNameLst>
                                          <p:attrName>ppt_h</p:attrName>
                                        </p:attrNameLst>
                                      </p:cBhvr>
                                      <p:tavLst>
                                        <p:tav tm="0">
                                          <p:val>
                                            <p:fltVal val="0"/>
                                          </p:val>
                                        </p:tav>
                                        <p:tav tm="100000">
                                          <p:val>
                                            <p:strVal val="#ppt_h"/>
                                          </p:val>
                                        </p:tav>
                                      </p:tavLst>
                                    </p:anim>
                                    <p:anim calcmode="lin" valueType="num">
                                      <p:cBhvr>
                                        <p:cTn id="91" dur="500" fill="hold"/>
                                        <p:tgtEl>
                                          <p:spTgt spid="36"/>
                                        </p:tgtEl>
                                        <p:attrNameLst>
                                          <p:attrName>ppt_x</p:attrName>
                                        </p:attrNameLst>
                                      </p:cBhvr>
                                      <p:tavLst>
                                        <p:tav tm="0">
                                          <p:val>
                                            <p:fltVal val="0.5"/>
                                          </p:val>
                                        </p:tav>
                                        <p:tav tm="100000">
                                          <p:val>
                                            <p:strVal val="#ppt_x"/>
                                          </p:val>
                                        </p:tav>
                                      </p:tavLst>
                                    </p:anim>
                                    <p:anim calcmode="lin" valueType="num">
                                      <p:cBhvr>
                                        <p:cTn id="92" dur="500" fill="hold"/>
                                        <p:tgtEl>
                                          <p:spTgt spid="36"/>
                                        </p:tgtEl>
                                        <p:attrNameLst>
                                          <p:attrName>ppt_y</p:attrName>
                                        </p:attrNameLst>
                                      </p:cBhvr>
                                      <p:tavLst>
                                        <p:tav tm="0">
                                          <p:val>
                                            <p:fltVal val="0.5"/>
                                          </p:val>
                                        </p:tav>
                                        <p:tav tm="100000">
                                          <p:val>
                                            <p:strVal val="#ppt_y"/>
                                          </p:val>
                                        </p:tav>
                                      </p:tavLst>
                                    </p:anim>
                                  </p:childTnLst>
                                </p:cTn>
                              </p:par>
                              <p:par>
                                <p:cTn id="93" presetID="23" presetClass="entr" presetSubtype="528" fill="hold" nodeType="withEffect">
                                  <p:stCondLst>
                                    <p:cond delay="600"/>
                                  </p:stCondLst>
                                  <p:childTnLst>
                                    <p:set>
                                      <p:cBhvr>
                                        <p:cTn id="94" dur="1" fill="hold">
                                          <p:stCondLst>
                                            <p:cond delay="0"/>
                                          </p:stCondLst>
                                        </p:cTn>
                                        <p:tgtEl>
                                          <p:spTgt spid="39"/>
                                        </p:tgtEl>
                                        <p:attrNameLst>
                                          <p:attrName>style.visibility</p:attrName>
                                        </p:attrNameLst>
                                      </p:cBhvr>
                                      <p:to>
                                        <p:strVal val="visible"/>
                                      </p:to>
                                    </p:set>
                                    <p:anim calcmode="lin" valueType="num">
                                      <p:cBhvr>
                                        <p:cTn id="95" dur="500" fill="hold"/>
                                        <p:tgtEl>
                                          <p:spTgt spid="39"/>
                                        </p:tgtEl>
                                        <p:attrNameLst>
                                          <p:attrName>ppt_w</p:attrName>
                                        </p:attrNameLst>
                                      </p:cBhvr>
                                      <p:tavLst>
                                        <p:tav tm="0">
                                          <p:val>
                                            <p:fltVal val="0"/>
                                          </p:val>
                                        </p:tav>
                                        <p:tav tm="100000">
                                          <p:val>
                                            <p:strVal val="#ppt_w"/>
                                          </p:val>
                                        </p:tav>
                                      </p:tavLst>
                                    </p:anim>
                                    <p:anim calcmode="lin" valueType="num">
                                      <p:cBhvr>
                                        <p:cTn id="96" dur="500" fill="hold"/>
                                        <p:tgtEl>
                                          <p:spTgt spid="39"/>
                                        </p:tgtEl>
                                        <p:attrNameLst>
                                          <p:attrName>ppt_h</p:attrName>
                                        </p:attrNameLst>
                                      </p:cBhvr>
                                      <p:tavLst>
                                        <p:tav tm="0">
                                          <p:val>
                                            <p:fltVal val="0"/>
                                          </p:val>
                                        </p:tav>
                                        <p:tav tm="100000">
                                          <p:val>
                                            <p:strVal val="#ppt_h"/>
                                          </p:val>
                                        </p:tav>
                                      </p:tavLst>
                                    </p:anim>
                                    <p:anim calcmode="lin" valueType="num">
                                      <p:cBhvr>
                                        <p:cTn id="97" dur="500" fill="hold"/>
                                        <p:tgtEl>
                                          <p:spTgt spid="39"/>
                                        </p:tgtEl>
                                        <p:attrNameLst>
                                          <p:attrName>ppt_x</p:attrName>
                                        </p:attrNameLst>
                                      </p:cBhvr>
                                      <p:tavLst>
                                        <p:tav tm="0">
                                          <p:val>
                                            <p:fltVal val="0.5"/>
                                          </p:val>
                                        </p:tav>
                                        <p:tav tm="100000">
                                          <p:val>
                                            <p:strVal val="#ppt_x"/>
                                          </p:val>
                                        </p:tav>
                                      </p:tavLst>
                                    </p:anim>
                                    <p:anim calcmode="lin" valueType="num">
                                      <p:cBhvr>
                                        <p:cTn id="98" dur="500" fill="hold"/>
                                        <p:tgtEl>
                                          <p:spTgt spid="39"/>
                                        </p:tgtEl>
                                        <p:attrNameLst>
                                          <p:attrName>ppt_y</p:attrName>
                                        </p:attrNameLst>
                                      </p:cBhvr>
                                      <p:tavLst>
                                        <p:tav tm="0">
                                          <p:val>
                                            <p:fltVal val="0.5"/>
                                          </p:val>
                                        </p:tav>
                                        <p:tav tm="100000">
                                          <p:val>
                                            <p:strVal val="#ppt_y"/>
                                          </p:val>
                                        </p:tav>
                                      </p:tavLst>
                                    </p:anim>
                                  </p:childTnLst>
                                </p:cTn>
                              </p:par>
                              <p:par>
                                <p:cTn id="99" presetID="23" presetClass="entr" presetSubtype="528" fill="hold" nodeType="withEffect">
                                  <p:stCondLst>
                                    <p:cond delay="600"/>
                                  </p:stCondLst>
                                  <p:childTnLst>
                                    <p:set>
                                      <p:cBhvr>
                                        <p:cTn id="100" dur="1" fill="hold">
                                          <p:stCondLst>
                                            <p:cond delay="0"/>
                                          </p:stCondLst>
                                        </p:cTn>
                                        <p:tgtEl>
                                          <p:spTgt spid="42"/>
                                        </p:tgtEl>
                                        <p:attrNameLst>
                                          <p:attrName>style.visibility</p:attrName>
                                        </p:attrNameLst>
                                      </p:cBhvr>
                                      <p:to>
                                        <p:strVal val="visible"/>
                                      </p:to>
                                    </p:set>
                                    <p:anim calcmode="lin" valueType="num">
                                      <p:cBhvr>
                                        <p:cTn id="101" dur="500" fill="hold"/>
                                        <p:tgtEl>
                                          <p:spTgt spid="42"/>
                                        </p:tgtEl>
                                        <p:attrNameLst>
                                          <p:attrName>ppt_w</p:attrName>
                                        </p:attrNameLst>
                                      </p:cBhvr>
                                      <p:tavLst>
                                        <p:tav tm="0">
                                          <p:val>
                                            <p:fltVal val="0"/>
                                          </p:val>
                                        </p:tav>
                                        <p:tav tm="100000">
                                          <p:val>
                                            <p:strVal val="#ppt_w"/>
                                          </p:val>
                                        </p:tav>
                                      </p:tavLst>
                                    </p:anim>
                                    <p:anim calcmode="lin" valueType="num">
                                      <p:cBhvr>
                                        <p:cTn id="102" dur="500" fill="hold"/>
                                        <p:tgtEl>
                                          <p:spTgt spid="42"/>
                                        </p:tgtEl>
                                        <p:attrNameLst>
                                          <p:attrName>ppt_h</p:attrName>
                                        </p:attrNameLst>
                                      </p:cBhvr>
                                      <p:tavLst>
                                        <p:tav tm="0">
                                          <p:val>
                                            <p:fltVal val="0"/>
                                          </p:val>
                                        </p:tav>
                                        <p:tav tm="100000">
                                          <p:val>
                                            <p:strVal val="#ppt_h"/>
                                          </p:val>
                                        </p:tav>
                                      </p:tavLst>
                                    </p:anim>
                                    <p:anim calcmode="lin" valueType="num">
                                      <p:cBhvr>
                                        <p:cTn id="103" dur="500" fill="hold"/>
                                        <p:tgtEl>
                                          <p:spTgt spid="42"/>
                                        </p:tgtEl>
                                        <p:attrNameLst>
                                          <p:attrName>ppt_x</p:attrName>
                                        </p:attrNameLst>
                                      </p:cBhvr>
                                      <p:tavLst>
                                        <p:tav tm="0">
                                          <p:val>
                                            <p:fltVal val="0.5"/>
                                          </p:val>
                                        </p:tav>
                                        <p:tav tm="100000">
                                          <p:val>
                                            <p:strVal val="#ppt_x"/>
                                          </p:val>
                                        </p:tav>
                                      </p:tavLst>
                                    </p:anim>
                                    <p:anim calcmode="lin" valueType="num">
                                      <p:cBhvr>
                                        <p:cTn id="104" dur="500" fill="hold"/>
                                        <p:tgtEl>
                                          <p:spTgt spid="42"/>
                                        </p:tgtEl>
                                        <p:attrNameLst>
                                          <p:attrName>ppt_y</p:attrName>
                                        </p:attrNameLst>
                                      </p:cBhvr>
                                      <p:tavLst>
                                        <p:tav tm="0">
                                          <p:val>
                                            <p:fltVal val="0.5"/>
                                          </p:val>
                                        </p:tav>
                                        <p:tav tm="100000">
                                          <p:val>
                                            <p:strVal val="#ppt_y"/>
                                          </p:val>
                                        </p:tav>
                                      </p:tavLst>
                                    </p:anim>
                                  </p:childTnLst>
                                </p:cTn>
                              </p:par>
                              <p:par>
                                <p:cTn id="105" presetID="26" presetClass="emph" presetSubtype="0" repeatCount="3000" fill="hold" nodeType="withEffect">
                                  <p:stCondLst>
                                    <p:cond delay="600"/>
                                  </p:stCondLst>
                                  <p:childTnLst>
                                    <p:animEffect transition="out" filter="fade">
                                      <p:cBhvr>
                                        <p:cTn id="106" dur="500" tmFilter="0, 0; .2, .5; .8, .5; 1, 0"/>
                                        <p:tgtEl>
                                          <p:spTgt spid="6"/>
                                        </p:tgtEl>
                                      </p:cBhvr>
                                    </p:animEffect>
                                    <p:animScale>
                                      <p:cBhvr>
                                        <p:cTn id="107" dur="250" autoRev="1" fill="hold"/>
                                        <p:tgtEl>
                                          <p:spTgt spid="6"/>
                                        </p:tgtEl>
                                      </p:cBhvr>
                                      <p:by x="105000" y="105000"/>
                                    </p:animScale>
                                  </p:childTnLst>
                                </p:cTn>
                              </p:par>
                              <p:par>
                                <p:cTn id="108" presetID="26" presetClass="emph" presetSubtype="0" repeatCount="3000" fill="hold" nodeType="withEffect">
                                  <p:stCondLst>
                                    <p:cond delay="710"/>
                                  </p:stCondLst>
                                  <p:childTnLst>
                                    <p:animEffect transition="out" filter="fade">
                                      <p:cBhvr>
                                        <p:cTn id="109" dur="500" tmFilter="0, 0; .2, .5; .8, .5; 1, 0"/>
                                        <p:tgtEl>
                                          <p:spTgt spid="27"/>
                                        </p:tgtEl>
                                      </p:cBhvr>
                                    </p:animEffect>
                                    <p:animScale>
                                      <p:cBhvr>
                                        <p:cTn id="110" dur="250" autoRev="1" fill="hold"/>
                                        <p:tgtEl>
                                          <p:spTgt spid="27"/>
                                        </p:tgtEl>
                                      </p:cBhvr>
                                      <p:by x="105000" y="105000"/>
                                    </p:animScale>
                                  </p:childTnLst>
                                </p:cTn>
                              </p:par>
                              <p:par>
                                <p:cTn id="111" presetID="26" presetClass="emph" presetSubtype="0" repeatCount="3000" fill="hold" nodeType="withEffect">
                                  <p:stCondLst>
                                    <p:cond delay="410"/>
                                  </p:stCondLst>
                                  <p:childTnLst>
                                    <p:animEffect transition="out" filter="fade">
                                      <p:cBhvr>
                                        <p:cTn id="112" dur="500" tmFilter="0, 0; .2, .5; .8, .5; 1, 0"/>
                                        <p:tgtEl>
                                          <p:spTgt spid="33"/>
                                        </p:tgtEl>
                                      </p:cBhvr>
                                    </p:animEffect>
                                    <p:animScale>
                                      <p:cBhvr>
                                        <p:cTn id="113" dur="250" autoRev="1" fill="hold"/>
                                        <p:tgtEl>
                                          <p:spTgt spid="33"/>
                                        </p:tgtEl>
                                      </p:cBhvr>
                                      <p:by x="105000" y="105000"/>
                                    </p:animScale>
                                  </p:childTnLst>
                                </p:cTn>
                              </p:par>
                              <p:par>
                                <p:cTn id="114" presetID="26" presetClass="emph" presetSubtype="0" repeatCount="3000" fill="hold" nodeType="withEffect">
                                  <p:stCondLst>
                                    <p:cond delay="810"/>
                                  </p:stCondLst>
                                  <p:childTnLst>
                                    <p:animEffect transition="out" filter="fade">
                                      <p:cBhvr>
                                        <p:cTn id="115" dur="500" tmFilter="0, 0; .2, .5; .8, .5; 1, 0"/>
                                        <p:tgtEl>
                                          <p:spTgt spid="36"/>
                                        </p:tgtEl>
                                      </p:cBhvr>
                                    </p:animEffect>
                                    <p:animScale>
                                      <p:cBhvr>
                                        <p:cTn id="116" dur="250" autoRev="1" fill="hold"/>
                                        <p:tgtEl>
                                          <p:spTgt spid="3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99"/>
              </a:buClr>
              <a:buSzPct val="50000"/>
              <a:buFont typeface="Wingdings" panose="05000000000000000000" pitchFamily="2" charset="2"/>
              <a:buChar char="n"/>
              <a:defRPr sz="1258">
                <a:solidFill>
                  <a:schemeClr val="tx1"/>
                </a:solidFill>
                <a:latin typeface="Arial" panose="020B0604020202020204" pitchFamily="34" charset="0"/>
                <a:ea typeface="楷体_GB2312" panose="02010609030101010101" pitchFamily="49" charset="-122"/>
              </a:defRPr>
            </a:lvl1pPr>
            <a:lvl2pPr marL="667689" indent="-256804">
              <a:spcBef>
                <a:spcPct val="20000"/>
              </a:spcBef>
              <a:buClr>
                <a:srgbClr val="003399"/>
              </a:buClr>
              <a:buSzPct val="50000"/>
              <a:buFont typeface="Wingdings" panose="05000000000000000000" pitchFamily="2" charset="2"/>
              <a:buChar char="n"/>
              <a:defRPr sz="1258">
                <a:solidFill>
                  <a:schemeClr val="tx1"/>
                </a:solidFill>
                <a:latin typeface="Arial" panose="020B0604020202020204" pitchFamily="34" charset="0"/>
                <a:ea typeface="楷体_GB2312" panose="02010609030101010101" pitchFamily="49" charset="-122"/>
              </a:defRPr>
            </a:lvl2pPr>
            <a:lvl3pPr marL="1027214" indent="-205443">
              <a:spcBef>
                <a:spcPct val="20000"/>
              </a:spcBef>
              <a:buClr>
                <a:srgbClr val="003399"/>
              </a:buClr>
              <a:buSzPct val="50000"/>
              <a:buFont typeface="Wingdings" panose="05000000000000000000" pitchFamily="2" charset="2"/>
              <a:buChar char="n"/>
              <a:defRPr sz="1258">
                <a:solidFill>
                  <a:schemeClr val="tx1"/>
                </a:solidFill>
                <a:latin typeface="Arial" panose="020B0604020202020204" pitchFamily="34" charset="0"/>
                <a:ea typeface="楷体_GB2312" panose="02010609030101010101" pitchFamily="49" charset="-122"/>
              </a:defRPr>
            </a:lvl3pPr>
            <a:lvl4pPr marL="1438100" indent="-205443">
              <a:spcBef>
                <a:spcPct val="20000"/>
              </a:spcBef>
              <a:buClr>
                <a:srgbClr val="003399"/>
              </a:buClr>
              <a:buSzPct val="50000"/>
              <a:buFont typeface="Wingdings" panose="05000000000000000000" pitchFamily="2" charset="2"/>
              <a:buChar char="n"/>
              <a:defRPr sz="1258">
                <a:solidFill>
                  <a:schemeClr val="tx1"/>
                </a:solidFill>
                <a:latin typeface="Arial" panose="020B0604020202020204" pitchFamily="34" charset="0"/>
                <a:ea typeface="楷体_GB2312" panose="02010609030101010101" pitchFamily="49" charset="-122"/>
              </a:defRPr>
            </a:lvl4pPr>
            <a:lvl5pPr marL="1848985" indent="-205443">
              <a:spcBef>
                <a:spcPct val="20000"/>
              </a:spcBef>
              <a:buClr>
                <a:srgbClr val="003399"/>
              </a:buClr>
              <a:buSzPct val="50000"/>
              <a:buFont typeface="Wingdings" panose="05000000000000000000" pitchFamily="2" charset="2"/>
              <a:buChar char="n"/>
              <a:defRPr sz="1258">
                <a:solidFill>
                  <a:schemeClr val="tx1"/>
                </a:solidFill>
                <a:latin typeface="Arial" panose="020B0604020202020204" pitchFamily="34" charset="0"/>
                <a:ea typeface="楷体_GB2312" panose="02010609030101010101" pitchFamily="49" charset="-122"/>
              </a:defRPr>
            </a:lvl5pPr>
            <a:lvl6pPr marL="2259871" indent="-205443" eaLnBrk="0" fontAlgn="base" hangingPunct="0">
              <a:spcBef>
                <a:spcPct val="20000"/>
              </a:spcBef>
              <a:spcAft>
                <a:spcPct val="0"/>
              </a:spcAft>
              <a:buClr>
                <a:srgbClr val="003399"/>
              </a:buClr>
              <a:buSzPct val="50000"/>
              <a:buFont typeface="Wingdings" panose="05000000000000000000" pitchFamily="2" charset="2"/>
              <a:buChar char="n"/>
              <a:defRPr sz="1258">
                <a:solidFill>
                  <a:schemeClr val="tx1"/>
                </a:solidFill>
                <a:latin typeface="Arial" panose="020B0604020202020204" pitchFamily="34" charset="0"/>
                <a:ea typeface="楷体_GB2312" panose="02010609030101010101" pitchFamily="49" charset="-122"/>
              </a:defRPr>
            </a:lvl6pPr>
            <a:lvl7pPr marL="2670757" indent="-205443" eaLnBrk="0" fontAlgn="base" hangingPunct="0">
              <a:spcBef>
                <a:spcPct val="20000"/>
              </a:spcBef>
              <a:spcAft>
                <a:spcPct val="0"/>
              </a:spcAft>
              <a:buClr>
                <a:srgbClr val="003399"/>
              </a:buClr>
              <a:buSzPct val="50000"/>
              <a:buFont typeface="Wingdings" panose="05000000000000000000" pitchFamily="2" charset="2"/>
              <a:buChar char="n"/>
              <a:defRPr sz="1258">
                <a:solidFill>
                  <a:schemeClr val="tx1"/>
                </a:solidFill>
                <a:latin typeface="Arial" panose="020B0604020202020204" pitchFamily="34" charset="0"/>
                <a:ea typeface="楷体_GB2312" panose="02010609030101010101" pitchFamily="49" charset="-122"/>
              </a:defRPr>
            </a:lvl7pPr>
            <a:lvl8pPr marL="3081642" indent="-205443" eaLnBrk="0" fontAlgn="base" hangingPunct="0">
              <a:spcBef>
                <a:spcPct val="20000"/>
              </a:spcBef>
              <a:spcAft>
                <a:spcPct val="0"/>
              </a:spcAft>
              <a:buClr>
                <a:srgbClr val="003399"/>
              </a:buClr>
              <a:buSzPct val="50000"/>
              <a:buFont typeface="Wingdings" panose="05000000000000000000" pitchFamily="2" charset="2"/>
              <a:buChar char="n"/>
              <a:defRPr sz="1258">
                <a:solidFill>
                  <a:schemeClr val="tx1"/>
                </a:solidFill>
                <a:latin typeface="Arial" panose="020B0604020202020204" pitchFamily="34" charset="0"/>
                <a:ea typeface="楷体_GB2312" panose="02010609030101010101" pitchFamily="49" charset="-122"/>
              </a:defRPr>
            </a:lvl8pPr>
            <a:lvl9pPr marL="3492528" indent="-205443" eaLnBrk="0" fontAlgn="base" hangingPunct="0">
              <a:spcBef>
                <a:spcPct val="20000"/>
              </a:spcBef>
              <a:spcAft>
                <a:spcPct val="0"/>
              </a:spcAft>
              <a:buClr>
                <a:srgbClr val="003399"/>
              </a:buClr>
              <a:buSzPct val="50000"/>
              <a:buFont typeface="Wingdings" panose="05000000000000000000" pitchFamily="2" charset="2"/>
              <a:buChar char="n"/>
              <a:defRPr sz="1258">
                <a:solidFill>
                  <a:schemeClr val="tx1"/>
                </a:solidFill>
                <a:latin typeface="Arial" panose="020B0604020202020204" pitchFamily="34" charset="0"/>
                <a:ea typeface="楷体_GB2312" panose="02010609030101010101" pitchFamily="49" charset="-122"/>
              </a:defRPr>
            </a:lvl9pPr>
          </a:lstStyle>
          <a:p>
            <a:pPr defTabSz="821771">
              <a:spcBef>
                <a:spcPct val="0"/>
              </a:spcBef>
              <a:buClrTx/>
              <a:buSzTx/>
              <a:buNone/>
            </a:pPr>
            <a:fld id="{2BDA33E1-6056-490E-BFE4-B4A5F6387D75}" type="slidenum">
              <a:rPr lang="en-US" altLang="zh-CN" sz="1438" b="1">
                <a:solidFill>
                  <a:srgbClr val="000000"/>
                </a:solidFill>
                <a:sym typeface="Arial" panose="020B0604020202020204" pitchFamily="34" charset="0"/>
              </a:rPr>
              <a:pPr defTabSz="821771">
                <a:spcBef>
                  <a:spcPct val="0"/>
                </a:spcBef>
                <a:buClrTx/>
                <a:buSzTx/>
                <a:buNone/>
              </a:pPr>
              <a:t>43</a:t>
            </a:fld>
            <a:endParaRPr lang="en-US" altLang="zh-CN" sz="1438" b="1" dirty="0">
              <a:solidFill>
                <a:srgbClr val="000000"/>
              </a:solidFill>
              <a:sym typeface="Arial" panose="020B0604020202020204" pitchFamily="34" charset="0"/>
            </a:endParaRPr>
          </a:p>
        </p:txBody>
      </p:sp>
      <p:grpSp>
        <p:nvGrpSpPr>
          <p:cNvPr id="45059" name="组合 3"/>
          <p:cNvGrpSpPr>
            <a:grpSpLocks/>
          </p:cNvGrpSpPr>
          <p:nvPr/>
        </p:nvGrpSpPr>
        <p:grpSpPr bwMode="auto">
          <a:xfrm>
            <a:off x="2823059" y="1807876"/>
            <a:ext cx="6542707" cy="808636"/>
            <a:chOff x="2333372" y="2011688"/>
            <a:chExt cx="6091238" cy="899795"/>
          </a:xfrm>
        </p:grpSpPr>
        <p:sp>
          <p:nvSpPr>
            <p:cNvPr id="45063" name="Text Box 4"/>
            <p:cNvSpPr txBox="1">
              <a:spLocks noChangeArrowheads="1"/>
            </p:cNvSpPr>
            <p:nvPr/>
          </p:nvSpPr>
          <p:spPr bwMode="auto">
            <a:xfrm>
              <a:off x="2333372" y="2011688"/>
              <a:ext cx="6091237" cy="735489"/>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4139" tIns="47070" rIns="94139" bIns="47070" anchor="ctr"/>
            <a:lstStyle>
              <a:lvl1pPr defTabSz="1047750">
                <a:spcBef>
                  <a:spcPct val="20000"/>
                </a:spcBef>
                <a:buClr>
                  <a:srgbClr val="003399"/>
                </a:buClr>
                <a:buSzPct val="50000"/>
                <a:buFont typeface="Wingdings" panose="05000000000000000000" pitchFamily="2" charset="2"/>
                <a:buChar char="n"/>
                <a:defRPr sz="1400">
                  <a:solidFill>
                    <a:schemeClr val="tx1"/>
                  </a:solidFill>
                  <a:latin typeface="Arial" panose="020B0604020202020204" pitchFamily="34" charset="0"/>
                  <a:ea typeface="楷体_GB2312" panose="02010609030101010101" pitchFamily="49" charset="-122"/>
                </a:defRPr>
              </a:lvl1pPr>
              <a:lvl2pPr marL="742950" indent="-285750" defTabSz="1047750">
                <a:spcBef>
                  <a:spcPct val="20000"/>
                </a:spcBef>
                <a:buClr>
                  <a:srgbClr val="003399"/>
                </a:buClr>
                <a:buSzPct val="50000"/>
                <a:buFont typeface="Wingdings" panose="05000000000000000000" pitchFamily="2" charset="2"/>
                <a:buChar char="n"/>
                <a:defRPr sz="1400">
                  <a:solidFill>
                    <a:schemeClr val="tx1"/>
                  </a:solidFill>
                  <a:latin typeface="Arial" panose="020B0604020202020204" pitchFamily="34" charset="0"/>
                  <a:ea typeface="楷体_GB2312" panose="02010609030101010101" pitchFamily="49" charset="-122"/>
                </a:defRPr>
              </a:lvl2pPr>
              <a:lvl3pPr marL="1143000" indent="-228600" defTabSz="1047750">
                <a:spcBef>
                  <a:spcPct val="20000"/>
                </a:spcBef>
                <a:buClr>
                  <a:srgbClr val="003399"/>
                </a:buClr>
                <a:buSzPct val="50000"/>
                <a:buFont typeface="Wingdings" panose="05000000000000000000" pitchFamily="2" charset="2"/>
                <a:buChar char="n"/>
                <a:defRPr sz="1400">
                  <a:solidFill>
                    <a:schemeClr val="tx1"/>
                  </a:solidFill>
                  <a:latin typeface="Arial" panose="020B0604020202020204" pitchFamily="34" charset="0"/>
                  <a:ea typeface="楷体_GB2312" panose="02010609030101010101" pitchFamily="49" charset="-122"/>
                </a:defRPr>
              </a:lvl3pPr>
              <a:lvl4pPr marL="1600200" indent="-228600" defTabSz="1047750">
                <a:spcBef>
                  <a:spcPct val="20000"/>
                </a:spcBef>
                <a:buClr>
                  <a:srgbClr val="003399"/>
                </a:buClr>
                <a:buSzPct val="50000"/>
                <a:buFont typeface="Wingdings" panose="05000000000000000000" pitchFamily="2" charset="2"/>
                <a:buChar char="n"/>
                <a:defRPr sz="1400">
                  <a:solidFill>
                    <a:schemeClr val="tx1"/>
                  </a:solidFill>
                  <a:latin typeface="Arial" panose="020B0604020202020204" pitchFamily="34" charset="0"/>
                  <a:ea typeface="楷体_GB2312" panose="02010609030101010101" pitchFamily="49" charset="-122"/>
                </a:defRPr>
              </a:lvl4pPr>
              <a:lvl5pPr marL="2057400" indent="-228600" defTabSz="1047750">
                <a:spcBef>
                  <a:spcPct val="20000"/>
                </a:spcBef>
                <a:buClr>
                  <a:srgbClr val="003399"/>
                </a:buClr>
                <a:buSzPct val="50000"/>
                <a:buFont typeface="Wingdings" panose="05000000000000000000" pitchFamily="2" charset="2"/>
                <a:buChar char="n"/>
                <a:defRPr sz="1400">
                  <a:solidFill>
                    <a:schemeClr val="tx1"/>
                  </a:solidFill>
                  <a:latin typeface="Arial" panose="020B0604020202020204" pitchFamily="34" charset="0"/>
                  <a:ea typeface="楷体_GB2312" panose="02010609030101010101" pitchFamily="49" charset="-122"/>
                </a:defRPr>
              </a:lvl5pPr>
              <a:lvl6pPr marL="2514600" indent="-228600" defTabSz="1047750" eaLnBrk="0" fontAlgn="base" hangingPunct="0">
                <a:spcBef>
                  <a:spcPct val="20000"/>
                </a:spcBef>
                <a:spcAft>
                  <a:spcPct val="0"/>
                </a:spcAft>
                <a:buClr>
                  <a:srgbClr val="003399"/>
                </a:buClr>
                <a:buSzPct val="50000"/>
                <a:buFont typeface="Wingdings" panose="05000000000000000000" pitchFamily="2" charset="2"/>
                <a:buChar char="n"/>
                <a:defRPr sz="1400">
                  <a:solidFill>
                    <a:schemeClr val="tx1"/>
                  </a:solidFill>
                  <a:latin typeface="Arial" panose="020B0604020202020204" pitchFamily="34" charset="0"/>
                  <a:ea typeface="楷体_GB2312" panose="02010609030101010101" pitchFamily="49" charset="-122"/>
                </a:defRPr>
              </a:lvl6pPr>
              <a:lvl7pPr marL="2971800" indent="-228600" defTabSz="1047750" eaLnBrk="0" fontAlgn="base" hangingPunct="0">
                <a:spcBef>
                  <a:spcPct val="20000"/>
                </a:spcBef>
                <a:spcAft>
                  <a:spcPct val="0"/>
                </a:spcAft>
                <a:buClr>
                  <a:srgbClr val="003399"/>
                </a:buClr>
                <a:buSzPct val="50000"/>
                <a:buFont typeface="Wingdings" panose="05000000000000000000" pitchFamily="2" charset="2"/>
                <a:buChar char="n"/>
                <a:defRPr sz="1400">
                  <a:solidFill>
                    <a:schemeClr val="tx1"/>
                  </a:solidFill>
                  <a:latin typeface="Arial" panose="020B0604020202020204" pitchFamily="34" charset="0"/>
                  <a:ea typeface="楷体_GB2312" panose="02010609030101010101" pitchFamily="49" charset="-122"/>
                </a:defRPr>
              </a:lvl7pPr>
              <a:lvl8pPr marL="3429000" indent="-228600" defTabSz="1047750" eaLnBrk="0" fontAlgn="base" hangingPunct="0">
                <a:spcBef>
                  <a:spcPct val="20000"/>
                </a:spcBef>
                <a:spcAft>
                  <a:spcPct val="0"/>
                </a:spcAft>
                <a:buClr>
                  <a:srgbClr val="003399"/>
                </a:buClr>
                <a:buSzPct val="50000"/>
                <a:buFont typeface="Wingdings" panose="05000000000000000000" pitchFamily="2" charset="2"/>
                <a:buChar char="n"/>
                <a:defRPr sz="1400">
                  <a:solidFill>
                    <a:schemeClr val="tx1"/>
                  </a:solidFill>
                  <a:latin typeface="Arial" panose="020B0604020202020204" pitchFamily="34" charset="0"/>
                  <a:ea typeface="楷体_GB2312" panose="02010609030101010101" pitchFamily="49" charset="-122"/>
                </a:defRPr>
              </a:lvl8pPr>
              <a:lvl9pPr marL="3886200" indent="-228600" defTabSz="1047750" eaLnBrk="0" fontAlgn="base" hangingPunct="0">
                <a:spcBef>
                  <a:spcPct val="20000"/>
                </a:spcBef>
                <a:spcAft>
                  <a:spcPct val="0"/>
                </a:spcAft>
                <a:buClr>
                  <a:srgbClr val="003399"/>
                </a:buClr>
                <a:buSzPct val="50000"/>
                <a:buFont typeface="Wingdings" panose="05000000000000000000" pitchFamily="2" charset="2"/>
                <a:buChar char="n"/>
                <a:defRPr sz="1400">
                  <a:solidFill>
                    <a:schemeClr val="tx1"/>
                  </a:solidFill>
                  <a:latin typeface="Arial" panose="020B0604020202020204" pitchFamily="34" charset="0"/>
                  <a:ea typeface="楷体_GB2312" panose="02010609030101010101" pitchFamily="49" charset="-122"/>
                </a:defRPr>
              </a:lvl9pPr>
            </a:lstStyle>
            <a:p>
              <a:pPr algn="ctr" defTabSz="941613" eaLnBrk="1" hangingPunct="1">
                <a:spcBef>
                  <a:spcPct val="0"/>
                </a:spcBef>
                <a:buClrTx/>
                <a:buSzTx/>
                <a:buNone/>
              </a:pPr>
              <a:r>
                <a:rPr lang="en-US" altLang="zh-CN" sz="2516" b="1" dirty="0">
                  <a:solidFill>
                    <a:srgbClr val="FFFFFF"/>
                  </a:solidFill>
                  <a:sym typeface="Arial" panose="020B0604020202020204" pitchFamily="34" charset="0"/>
                </a:rPr>
                <a:t>2019</a:t>
              </a:r>
              <a:r>
                <a:rPr lang="zh-CN" altLang="en-US" sz="2516" b="1" dirty="0">
                  <a:solidFill>
                    <a:srgbClr val="FFFFFF"/>
                  </a:solidFill>
                  <a:sym typeface="Arial" panose="020B0604020202020204" pitchFamily="34" charset="0"/>
                </a:rPr>
                <a:t>年中国经济政策及关注点</a:t>
              </a:r>
              <a:endParaRPr lang="zh-CN" altLang="en-US" sz="2516" b="1" dirty="0">
                <a:solidFill>
                  <a:srgbClr val="FFFFFF"/>
                </a:solidFill>
                <a:sym typeface="Arial" panose="020B0604020202020204" pitchFamily="34" charset="0"/>
              </a:endParaRPr>
            </a:p>
          </p:txBody>
        </p:sp>
        <p:sp>
          <p:nvSpPr>
            <p:cNvPr id="45064" name="Line 5"/>
            <p:cNvSpPr>
              <a:spLocks noChangeShapeType="1"/>
            </p:cNvSpPr>
            <p:nvPr/>
          </p:nvSpPr>
          <p:spPr bwMode="auto">
            <a:xfrm>
              <a:off x="2333373" y="2911483"/>
              <a:ext cx="6091237" cy="0"/>
            </a:xfrm>
            <a:prstGeom prst="line">
              <a:avLst/>
            </a:prstGeom>
            <a:noFill/>
            <a:ln w="25400">
              <a:solidFill>
                <a:srgbClr val="003366"/>
              </a:solidFill>
              <a:round/>
              <a:headEnd/>
              <a:tailEnd/>
            </a:ln>
            <a:extLst>
              <a:ext uri="{909E8E84-426E-40DD-AFC4-6F175D3DCCD1}">
                <a14:hiddenFill xmlns:a14="http://schemas.microsoft.com/office/drawing/2010/main">
                  <a:noFill/>
                </a14:hiddenFill>
              </a:ext>
            </a:extLst>
          </p:spPr>
          <p:txBody>
            <a:bodyPr anchor="ctr"/>
            <a:lstStyle/>
            <a:p>
              <a:pPr defTabSz="821771"/>
              <a:endParaRPr lang="zh-CN" altLang="en-US" sz="1438" b="1">
                <a:solidFill>
                  <a:srgbClr val="000000"/>
                </a:solidFill>
                <a:latin typeface="Arial" panose="020B0604020202020204" pitchFamily="34" charset="0"/>
              </a:endParaRPr>
            </a:p>
          </p:txBody>
        </p:sp>
      </p:grpSp>
      <p:graphicFrame>
        <p:nvGraphicFramePr>
          <p:cNvPr id="7" name="表格 6"/>
          <p:cNvGraphicFramePr>
            <a:graphicFrameLocks noGrp="1"/>
          </p:cNvGraphicFramePr>
          <p:nvPr>
            <p:extLst/>
          </p:nvPr>
        </p:nvGraphicFramePr>
        <p:xfrm>
          <a:off x="3977235" y="2911833"/>
          <a:ext cx="5388531" cy="1589306"/>
        </p:xfrm>
        <a:graphic>
          <a:graphicData uri="http://schemas.openxmlformats.org/drawingml/2006/table">
            <a:tbl>
              <a:tblPr/>
              <a:tblGrid>
                <a:gridCol w="5388531">
                  <a:extLst>
                    <a:ext uri="{9D8B030D-6E8A-4147-A177-3AD203B41FA5}">
                      <a16:colId xmlns:a16="http://schemas.microsoft.com/office/drawing/2014/main" val="20000"/>
                    </a:ext>
                  </a:extLst>
                </a:gridCol>
              </a:tblGrid>
              <a:tr h="485068">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400" b="1" kern="1200" noProof="0" dirty="0" smtClean="0">
                          <a:solidFill>
                            <a:schemeClr val="tx1"/>
                          </a:solidFill>
                          <a:latin typeface="Arial"/>
                          <a:ea typeface="KaiTi_GB2312"/>
                          <a:cs typeface="+mn-cs"/>
                          <a:sym typeface="Arial"/>
                        </a:rPr>
                        <a:t>1.1  </a:t>
                      </a:r>
                      <a:r>
                        <a:rPr lang="zh-CN" altLang="en-US" sz="1400" b="1" kern="1200" noProof="0" dirty="0" smtClean="0">
                          <a:solidFill>
                            <a:schemeClr val="tx1"/>
                          </a:solidFill>
                          <a:latin typeface="Arial"/>
                          <a:ea typeface="KaiTi_GB2312"/>
                          <a:cs typeface="+mn-cs"/>
                          <a:sym typeface="Arial"/>
                        </a:rPr>
                        <a:t>政府宏观政策方向</a:t>
                      </a:r>
                      <a:endParaRPr lang="zh-CN" altLang="en-US" sz="1400" b="1" kern="1200" noProof="0" dirty="0">
                        <a:solidFill>
                          <a:schemeClr val="tx1"/>
                        </a:solidFill>
                        <a:latin typeface="Arial"/>
                        <a:ea typeface="KaiTi_GB2312"/>
                        <a:cs typeface="+mn-cs"/>
                        <a:sym typeface="Arial"/>
                      </a:endParaRPr>
                    </a:p>
                  </a:txBody>
                  <a:tcPr marL="8561" marR="8561" marT="8556" marB="0">
                    <a:lnL>
                      <a:noFill/>
                    </a:lnL>
                    <a:lnR>
                      <a:noFill/>
                    </a:lnR>
                    <a:lnT>
                      <a:noFill/>
                    </a:lnT>
                    <a:lnB>
                      <a:noFill/>
                    </a:lnB>
                  </a:tcPr>
                </a:tc>
                <a:extLst>
                  <a:ext uri="{0D108BD9-81ED-4DB2-BD59-A6C34878D82A}">
                    <a16:rowId xmlns:a16="http://schemas.microsoft.com/office/drawing/2014/main" val="10000"/>
                  </a:ext>
                </a:extLst>
              </a:tr>
              <a:tr h="1104238">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400" b="1" kern="1200" noProof="0" dirty="0" smtClean="0">
                          <a:solidFill>
                            <a:schemeClr val="tx1"/>
                          </a:solidFill>
                          <a:latin typeface="Arial"/>
                          <a:ea typeface="KaiTi_GB2312"/>
                          <a:cs typeface="+mn-cs"/>
                          <a:sym typeface="Arial"/>
                        </a:rPr>
                        <a:t>1.2  </a:t>
                      </a:r>
                      <a:r>
                        <a:rPr lang="zh-CN" altLang="en-US" sz="1400" b="1" kern="1200" noProof="0" dirty="0" smtClean="0">
                          <a:solidFill>
                            <a:schemeClr val="tx1"/>
                          </a:solidFill>
                          <a:latin typeface="Arial"/>
                          <a:ea typeface="KaiTi_GB2312"/>
                          <a:cs typeface="+mn-cs"/>
                          <a:sym typeface="Arial"/>
                        </a:rPr>
                        <a:t>财政政策</a:t>
                      </a:r>
                      <a:endParaRPr lang="en-US" altLang="zh-CN" sz="1400" b="1" kern="1200" noProof="0" dirty="0" smtClean="0">
                        <a:solidFill>
                          <a:schemeClr val="tx1"/>
                        </a:solidFill>
                        <a:latin typeface="Arial"/>
                        <a:ea typeface="KaiTi_GB2312"/>
                        <a:cs typeface="+mn-cs"/>
                        <a:sym typeface="Arial"/>
                      </a:endParaRPr>
                    </a:p>
                    <a:p>
                      <a:pPr marL="0" marR="0" lvl="0" indent="0" algn="l" defTabSz="914400" rtl="0" eaLnBrk="1" fontAlgn="ctr" latinLnBrk="0" hangingPunct="1">
                        <a:lnSpc>
                          <a:spcPct val="100000"/>
                        </a:lnSpc>
                        <a:spcBef>
                          <a:spcPts val="0"/>
                        </a:spcBef>
                        <a:spcAft>
                          <a:spcPts val="0"/>
                        </a:spcAft>
                        <a:buClrTx/>
                        <a:buSzTx/>
                        <a:buFontTx/>
                        <a:buNone/>
                        <a:tabLst/>
                        <a:defRPr/>
                      </a:pPr>
                      <a:endParaRPr lang="en-US" altLang="zh-CN" sz="1400" b="1" kern="1200" noProof="0" dirty="0" smtClean="0">
                        <a:solidFill>
                          <a:schemeClr val="tx1"/>
                        </a:solidFill>
                        <a:latin typeface="Arial"/>
                        <a:ea typeface="KaiTi_GB2312"/>
                        <a:cs typeface="+mn-cs"/>
                        <a:sym typeface="Arial"/>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400" b="1" kern="1200" noProof="0" dirty="0" smtClean="0">
                          <a:solidFill>
                            <a:schemeClr val="tx1"/>
                          </a:solidFill>
                          <a:latin typeface="Arial"/>
                          <a:ea typeface="KaiTi_GB2312"/>
                          <a:cs typeface="+mn-cs"/>
                          <a:sym typeface="Arial"/>
                        </a:rPr>
                        <a:t>1.3  </a:t>
                      </a:r>
                      <a:r>
                        <a:rPr lang="zh-CN" altLang="en-US" sz="1400" b="1" kern="1200" noProof="0" dirty="0" smtClean="0">
                          <a:solidFill>
                            <a:schemeClr val="tx1"/>
                          </a:solidFill>
                          <a:latin typeface="Arial"/>
                          <a:ea typeface="KaiTi_GB2312"/>
                          <a:cs typeface="+mn-cs"/>
                          <a:sym typeface="Arial"/>
                        </a:rPr>
                        <a:t>货币政策</a:t>
                      </a:r>
                      <a:endParaRPr lang="en-US" altLang="zh-CN" sz="1400" b="1" kern="1200" noProof="0" dirty="0">
                        <a:solidFill>
                          <a:schemeClr val="tx1"/>
                        </a:solidFill>
                        <a:latin typeface="Arial"/>
                        <a:ea typeface="KaiTi_GB2312"/>
                        <a:cs typeface="+mn-cs"/>
                        <a:sym typeface="Arial"/>
                      </a:endParaRPr>
                    </a:p>
                    <a:p>
                      <a:pPr marL="0" marR="0" lvl="0" indent="0" algn="l" defTabSz="914400" rtl="0" eaLnBrk="1" fontAlgn="ctr" latinLnBrk="0" hangingPunct="1">
                        <a:lnSpc>
                          <a:spcPct val="100000"/>
                        </a:lnSpc>
                        <a:spcBef>
                          <a:spcPts val="0"/>
                        </a:spcBef>
                        <a:spcAft>
                          <a:spcPts val="0"/>
                        </a:spcAft>
                        <a:buClrTx/>
                        <a:buSzTx/>
                        <a:buFontTx/>
                        <a:buNone/>
                        <a:tabLst/>
                        <a:defRPr/>
                      </a:pPr>
                      <a:endParaRPr lang="en-US" altLang="zh-CN" sz="1400" b="1" kern="1200" noProof="0" dirty="0">
                        <a:solidFill>
                          <a:schemeClr val="tx1"/>
                        </a:solidFill>
                        <a:latin typeface="Arial"/>
                        <a:ea typeface="KaiTi_GB2312"/>
                        <a:cs typeface="+mn-cs"/>
                        <a:sym typeface="Arial"/>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400" b="1" kern="1200" noProof="0" dirty="0" smtClean="0">
                          <a:solidFill>
                            <a:schemeClr val="tx1"/>
                          </a:solidFill>
                          <a:latin typeface="Arial"/>
                          <a:ea typeface="KaiTi_GB2312"/>
                          <a:cs typeface="+mn-cs"/>
                          <a:sym typeface="Arial"/>
                        </a:rPr>
                        <a:t>1.4  </a:t>
                      </a:r>
                      <a:r>
                        <a:rPr lang="zh-CN" altLang="en-US" sz="1400" b="1" kern="1200" noProof="0" dirty="0" smtClean="0">
                          <a:solidFill>
                            <a:schemeClr val="tx1"/>
                          </a:solidFill>
                          <a:latin typeface="Arial"/>
                          <a:ea typeface="KaiTi_GB2312"/>
                          <a:cs typeface="+mn-cs"/>
                          <a:sym typeface="Arial"/>
                        </a:rPr>
                        <a:t>科创板</a:t>
                      </a:r>
                      <a:endParaRPr lang="zh-CN" altLang="en-US" sz="1400" b="1" kern="1200" noProof="0" dirty="0">
                        <a:solidFill>
                          <a:schemeClr val="tx1"/>
                        </a:solidFill>
                        <a:latin typeface="+mn-lt"/>
                        <a:ea typeface="KaiTi_GB2312"/>
                        <a:cs typeface="+mn-cs"/>
                        <a:sym typeface="Arial"/>
                      </a:endParaRPr>
                    </a:p>
                  </a:txBody>
                  <a:tcPr marL="8561" marR="8561" marT="8556" marB="0">
                    <a:lnL>
                      <a:noFill/>
                    </a:lnL>
                    <a:lnR>
                      <a:noFill/>
                    </a:lnR>
                    <a:lnT>
                      <a:noFill/>
                    </a:lnT>
                    <a:lnB>
                      <a:noFill/>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269420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smtClean="0"/>
              <a:t>政府宏观政策方向</a:t>
            </a:r>
            <a:endParaRPr lang="zh-CN" altLang="en-US" dirty="0"/>
          </a:p>
        </p:txBody>
      </p:sp>
      <p:grpSp>
        <p:nvGrpSpPr>
          <p:cNvPr id="3" name="145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950808" y="1129922"/>
            <a:ext cx="8276020" cy="4887769"/>
            <a:chOff x="873239" y="1558710"/>
            <a:chExt cx="10431420" cy="4277766"/>
          </a:xfrm>
        </p:grpSpPr>
        <p:sp>
          <p:nvSpPr>
            <p:cNvPr id="4" name="ïSḷiḋê"/>
            <p:cNvSpPr/>
            <p:nvPr/>
          </p:nvSpPr>
          <p:spPr bwMode="auto">
            <a:xfrm>
              <a:off x="5491981" y="3014970"/>
              <a:ext cx="2788409" cy="810872"/>
            </a:xfrm>
            <a:custGeom>
              <a:avLst/>
              <a:gdLst>
                <a:gd name="T0" fmla="*/ 0 w 337"/>
                <a:gd name="T1" fmla="*/ 98 h 98"/>
                <a:gd name="T2" fmla="*/ 337 w 337"/>
                <a:gd name="T3" fmla="*/ 98 h 98"/>
                <a:gd name="T4" fmla="*/ 281 w 337"/>
                <a:gd name="T5" fmla="*/ 0 h 98"/>
                <a:gd name="T6" fmla="*/ 0 w 337"/>
                <a:gd name="T7" fmla="*/ 0 h 98"/>
                <a:gd name="T8" fmla="*/ 0 w 337"/>
                <a:gd name="T9" fmla="*/ 98 h 98"/>
              </a:gdLst>
              <a:ahLst/>
              <a:cxnLst>
                <a:cxn ang="0">
                  <a:pos x="T0" y="T1"/>
                </a:cxn>
                <a:cxn ang="0">
                  <a:pos x="T2" y="T3"/>
                </a:cxn>
                <a:cxn ang="0">
                  <a:pos x="T4" y="T5"/>
                </a:cxn>
                <a:cxn ang="0">
                  <a:pos x="T6" y="T7"/>
                </a:cxn>
                <a:cxn ang="0">
                  <a:pos x="T8" y="T9"/>
                </a:cxn>
              </a:cxnLst>
              <a:rect l="0" t="0" r="r" b="b"/>
              <a:pathLst>
                <a:path w="337" h="98">
                  <a:moveTo>
                    <a:pt x="0" y="98"/>
                  </a:moveTo>
                  <a:lnTo>
                    <a:pt x="337" y="98"/>
                  </a:lnTo>
                  <a:lnTo>
                    <a:pt x="281" y="0"/>
                  </a:lnTo>
                  <a:lnTo>
                    <a:pt x="0" y="0"/>
                  </a:lnTo>
                  <a:lnTo>
                    <a:pt x="0" y="98"/>
                  </a:lnTo>
                  <a:close/>
                </a:path>
              </a:pathLst>
            </a:custGeom>
            <a:solidFill>
              <a:schemeClr val="accent2">
                <a:lumMod val="75000"/>
              </a:schemeClr>
            </a:solidFill>
            <a:ln>
              <a:noFill/>
            </a:ln>
            <a:extLst/>
          </p:spPr>
          <p:txBody>
            <a:bodyPr anchor="ctr"/>
            <a:lstStyle/>
            <a:p>
              <a:pPr algn="ctr" defTabSz="821771"/>
              <a:endParaRPr sz="1438" b="1">
                <a:solidFill>
                  <a:srgbClr val="000000"/>
                </a:solidFill>
                <a:latin typeface="Times New Roman" panose="02020603050405020304" pitchFamily="18" charset="0"/>
                <a:ea typeface="楷体_GB2312" panose="02010609030101010101" pitchFamily="49" charset="-122"/>
              </a:endParaRPr>
            </a:p>
          </p:txBody>
        </p:sp>
        <p:sp>
          <p:nvSpPr>
            <p:cNvPr id="5" name="íṡḷíḍé"/>
            <p:cNvSpPr/>
            <p:nvPr/>
          </p:nvSpPr>
          <p:spPr bwMode="auto">
            <a:xfrm>
              <a:off x="5351322" y="3635538"/>
              <a:ext cx="2167841" cy="521277"/>
            </a:xfrm>
            <a:custGeom>
              <a:avLst/>
              <a:gdLst>
                <a:gd name="T0" fmla="*/ 0 w 262"/>
                <a:gd name="T1" fmla="*/ 63 h 63"/>
                <a:gd name="T2" fmla="*/ 224 w 262"/>
                <a:gd name="T3" fmla="*/ 63 h 63"/>
                <a:gd name="T4" fmla="*/ 262 w 262"/>
                <a:gd name="T5" fmla="*/ 0 h 63"/>
                <a:gd name="T6" fmla="*/ 0 w 262"/>
                <a:gd name="T7" fmla="*/ 0 h 63"/>
                <a:gd name="T8" fmla="*/ 0 w 262"/>
                <a:gd name="T9" fmla="*/ 63 h 63"/>
              </a:gdLst>
              <a:ahLst/>
              <a:cxnLst>
                <a:cxn ang="0">
                  <a:pos x="T0" y="T1"/>
                </a:cxn>
                <a:cxn ang="0">
                  <a:pos x="T2" y="T3"/>
                </a:cxn>
                <a:cxn ang="0">
                  <a:pos x="T4" y="T5"/>
                </a:cxn>
                <a:cxn ang="0">
                  <a:pos x="T6" y="T7"/>
                </a:cxn>
                <a:cxn ang="0">
                  <a:pos x="T8" y="T9"/>
                </a:cxn>
              </a:cxnLst>
              <a:rect l="0" t="0" r="r" b="b"/>
              <a:pathLst>
                <a:path w="262" h="63">
                  <a:moveTo>
                    <a:pt x="0" y="63"/>
                  </a:moveTo>
                  <a:lnTo>
                    <a:pt x="224" y="63"/>
                  </a:lnTo>
                  <a:lnTo>
                    <a:pt x="262" y="0"/>
                  </a:lnTo>
                  <a:lnTo>
                    <a:pt x="0" y="0"/>
                  </a:lnTo>
                  <a:lnTo>
                    <a:pt x="0" y="63"/>
                  </a:lnTo>
                  <a:close/>
                </a:path>
              </a:pathLst>
            </a:custGeom>
            <a:solidFill>
              <a:schemeClr val="accent2">
                <a:lumMod val="75000"/>
              </a:schemeClr>
            </a:solidFill>
            <a:ln>
              <a:noFill/>
            </a:ln>
            <a:extLst/>
          </p:spPr>
          <p:txBody>
            <a:bodyPr anchor="ctr"/>
            <a:lstStyle/>
            <a:p>
              <a:pPr algn="ctr" defTabSz="821771"/>
              <a:endParaRPr sz="1438" b="1">
                <a:solidFill>
                  <a:srgbClr val="000000"/>
                </a:solidFill>
                <a:latin typeface="Times New Roman" panose="02020603050405020304" pitchFamily="18" charset="0"/>
                <a:ea typeface="楷体_GB2312" panose="02010609030101010101" pitchFamily="49" charset="-122"/>
              </a:endParaRPr>
            </a:p>
          </p:txBody>
        </p:sp>
        <p:sp>
          <p:nvSpPr>
            <p:cNvPr id="6" name="ïsḻiḑé"/>
            <p:cNvSpPr/>
            <p:nvPr/>
          </p:nvSpPr>
          <p:spPr bwMode="auto">
            <a:xfrm>
              <a:off x="4896238" y="3635538"/>
              <a:ext cx="2176118" cy="521277"/>
            </a:xfrm>
            <a:custGeom>
              <a:avLst/>
              <a:gdLst>
                <a:gd name="T0" fmla="*/ 0 w 263"/>
                <a:gd name="T1" fmla="*/ 63 h 63"/>
                <a:gd name="T2" fmla="*/ 225 w 263"/>
                <a:gd name="T3" fmla="*/ 63 h 63"/>
                <a:gd name="T4" fmla="*/ 263 w 263"/>
                <a:gd name="T5" fmla="*/ 0 h 63"/>
                <a:gd name="T6" fmla="*/ 0 w 263"/>
                <a:gd name="T7" fmla="*/ 0 h 63"/>
                <a:gd name="T8" fmla="*/ 0 w 263"/>
                <a:gd name="T9" fmla="*/ 63 h 63"/>
              </a:gdLst>
              <a:ahLst/>
              <a:cxnLst>
                <a:cxn ang="0">
                  <a:pos x="T0" y="T1"/>
                </a:cxn>
                <a:cxn ang="0">
                  <a:pos x="T2" y="T3"/>
                </a:cxn>
                <a:cxn ang="0">
                  <a:pos x="T4" y="T5"/>
                </a:cxn>
                <a:cxn ang="0">
                  <a:pos x="T6" y="T7"/>
                </a:cxn>
                <a:cxn ang="0">
                  <a:pos x="T8" y="T9"/>
                </a:cxn>
              </a:cxnLst>
              <a:rect l="0" t="0" r="r" b="b"/>
              <a:pathLst>
                <a:path w="263" h="63">
                  <a:moveTo>
                    <a:pt x="0" y="63"/>
                  </a:moveTo>
                  <a:lnTo>
                    <a:pt x="225" y="63"/>
                  </a:lnTo>
                  <a:lnTo>
                    <a:pt x="263" y="0"/>
                  </a:lnTo>
                  <a:lnTo>
                    <a:pt x="0" y="0"/>
                  </a:lnTo>
                  <a:lnTo>
                    <a:pt x="0" y="63"/>
                  </a:lnTo>
                  <a:close/>
                </a:path>
              </a:pathLst>
            </a:custGeom>
            <a:solidFill>
              <a:schemeClr val="accent2">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176" tIns="41088" rIns="82176" bIns="41088" anchor="ctr" anchorCtr="1" compatLnSpc="1">
              <a:prstTxWarp prst="textNoShape">
                <a:avLst/>
              </a:prstTxWarp>
              <a:normAutofit/>
            </a:bodyPr>
            <a:lstStyle/>
            <a:p>
              <a:pPr algn="ctr" defTabSz="821771">
                <a:lnSpc>
                  <a:spcPct val="120000"/>
                </a:lnSpc>
              </a:pPr>
              <a:endParaRPr lang="zh-CN" altLang="en-US" sz="809" b="1" dirty="0">
                <a:solidFill>
                  <a:srgbClr val="FFFFFF"/>
                </a:solidFill>
                <a:latin typeface="Times New Roman" panose="02020603050405020304" pitchFamily="18" charset="0"/>
                <a:ea typeface="楷体_GB2312" panose="02010609030101010101" pitchFamily="49" charset="-122"/>
              </a:endParaRPr>
            </a:p>
          </p:txBody>
        </p:sp>
        <p:sp>
          <p:nvSpPr>
            <p:cNvPr id="7" name="iṡḷîḍè"/>
            <p:cNvSpPr/>
            <p:nvPr/>
          </p:nvSpPr>
          <p:spPr bwMode="auto">
            <a:xfrm>
              <a:off x="4896238" y="3014970"/>
              <a:ext cx="2796681" cy="537826"/>
            </a:xfrm>
            <a:custGeom>
              <a:avLst/>
              <a:gdLst>
                <a:gd name="T0" fmla="*/ 0 w 338"/>
                <a:gd name="T1" fmla="*/ 65 h 65"/>
                <a:gd name="T2" fmla="*/ 338 w 338"/>
                <a:gd name="T3" fmla="*/ 65 h 65"/>
                <a:gd name="T4" fmla="*/ 263 w 338"/>
                <a:gd name="T5" fmla="*/ 0 h 65"/>
                <a:gd name="T6" fmla="*/ 0 w 338"/>
                <a:gd name="T7" fmla="*/ 0 h 65"/>
                <a:gd name="T8" fmla="*/ 0 w 338"/>
                <a:gd name="T9" fmla="*/ 65 h 65"/>
              </a:gdLst>
              <a:ahLst/>
              <a:cxnLst>
                <a:cxn ang="0">
                  <a:pos x="T0" y="T1"/>
                </a:cxn>
                <a:cxn ang="0">
                  <a:pos x="T2" y="T3"/>
                </a:cxn>
                <a:cxn ang="0">
                  <a:pos x="T4" y="T5"/>
                </a:cxn>
                <a:cxn ang="0">
                  <a:pos x="T6" y="T7"/>
                </a:cxn>
                <a:cxn ang="0">
                  <a:pos x="T8" y="T9"/>
                </a:cxn>
              </a:cxnLst>
              <a:rect l="0" t="0" r="r" b="b"/>
              <a:pathLst>
                <a:path w="338" h="65">
                  <a:moveTo>
                    <a:pt x="0" y="65"/>
                  </a:moveTo>
                  <a:lnTo>
                    <a:pt x="338" y="65"/>
                  </a:lnTo>
                  <a:lnTo>
                    <a:pt x="263" y="0"/>
                  </a:lnTo>
                  <a:lnTo>
                    <a:pt x="0" y="0"/>
                  </a:lnTo>
                  <a:lnTo>
                    <a:pt x="0" y="65"/>
                  </a:lnTo>
                  <a:close/>
                </a:path>
              </a:pathLst>
            </a:custGeom>
            <a:solidFill>
              <a:schemeClr val="accent2">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82176" tIns="41088" rIns="82176" bIns="41088" anchor="ctr" anchorCtr="1" compatLnSpc="1">
              <a:prstTxWarp prst="textNoShape">
                <a:avLst/>
              </a:prstTxWarp>
              <a:normAutofit/>
            </a:bodyPr>
            <a:lstStyle/>
            <a:p>
              <a:pPr algn="ctr" defTabSz="821771"/>
              <a:endParaRPr lang="zh-CN" altLang="en-US" sz="1078" b="1" dirty="0">
                <a:solidFill>
                  <a:srgbClr val="FFFFFF"/>
                </a:solidFill>
                <a:latin typeface="Times New Roman" panose="02020603050405020304" pitchFamily="18" charset="0"/>
                <a:ea typeface="楷体_GB2312" panose="02010609030101010101" pitchFamily="49" charset="-122"/>
              </a:endParaRPr>
            </a:p>
          </p:txBody>
        </p:sp>
        <p:sp>
          <p:nvSpPr>
            <p:cNvPr id="8" name="íŝḷíḓe"/>
            <p:cNvSpPr/>
            <p:nvPr/>
          </p:nvSpPr>
          <p:spPr bwMode="auto">
            <a:xfrm>
              <a:off x="7568808" y="2841215"/>
              <a:ext cx="1183214" cy="1174937"/>
            </a:xfrm>
            <a:prstGeom prst="ellipse">
              <a:avLst/>
            </a:prstGeom>
            <a:solidFill>
              <a:schemeClr val="accent2">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821771"/>
              <a:endParaRPr sz="1438" b="1">
                <a:solidFill>
                  <a:srgbClr val="000000"/>
                </a:solidFill>
                <a:latin typeface="Times New Roman" panose="02020603050405020304" pitchFamily="18" charset="0"/>
                <a:ea typeface="楷体_GB2312" panose="02010609030101010101" pitchFamily="49" charset="-122"/>
              </a:endParaRPr>
            </a:p>
          </p:txBody>
        </p:sp>
        <p:sp>
          <p:nvSpPr>
            <p:cNvPr id="9" name="iśḷïdé"/>
            <p:cNvSpPr/>
            <p:nvPr/>
          </p:nvSpPr>
          <p:spPr bwMode="auto">
            <a:xfrm>
              <a:off x="7692919" y="2965325"/>
              <a:ext cx="934988" cy="934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176" tIns="41088" rIns="82176" bIns="41088" anchor="ctr" anchorCtr="1" compatLnSpc="1">
              <a:prstTxWarp prst="textNoShape">
                <a:avLst/>
              </a:prstTxWarp>
              <a:normAutofit/>
            </a:bodyPr>
            <a:lstStyle/>
            <a:p>
              <a:pPr algn="ctr" defTabSz="821771"/>
              <a:r>
                <a:rPr lang="en-US" altLang="zh-CN" sz="2516" b="1" dirty="0">
                  <a:solidFill>
                    <a:srgbClr val="000000"/>
                  </a:solidFill>
                  <a:latin typeface="Times New Roman" panose="02020603050405020304" pitchFamily="18" charset="0"/>
                  <a:ea typeface="楷体_GB2312" panose="02010609030101010101" pitchFamily="49" charset="-122"/>
                </a:rPr>
                <a:t>02</a:t>
              </a:r>
            </a:p>
          </p:txBody>
        </p:sp>
        <p:sp>
          <p:nvSpPr>
            <p:cNvPr id="10" name="íṩ1îḓe"/>
            <p:cNvSpPr/>
            <p:nvPr/>
          </p:nvSpPr>
          <p:spPr bwMode="auto">
            <a:xfrm>
              <a:off x="8181099" y="2319937"/>
              <a:ext cx="16548" cy="604019"/>
            </a:xfrm>
            <a:custGeom>
              <a:avLst/>
              <a:gdLst>
                <a:gd name="T0" fmla="*/ 0 w 1"/>
                <a:gd name="T1" fmla="*/ 0 h 35"/>
                <a:gd name="T2" fmla="*/ 1 w 1"/>
                <a:gd name="T3" fmla="*/ 0 h 35"/>
                <a:gd name="T4" fmla="*/ 1 w 1"/>
                <a:gd name="T5" fmla="*/ 35 h 35"/>
                <a:gd name="T6" fmla="*/ 0 w 1"/>
                <a:gd name="T7" fmla="*/ 35 h 35"/>
                <a:gd name="T8" fmla="*/ 0 w 1"/>
                <a:gd name="T9" fmla="*/ 35 h 35"/>
                <a:gd name="T10" fmla="*/ 0 w 1"/>
                <a:gd name="T11" fmla="*/ 0 h 35"/>
                <a:gd name="T12" fmla="*/ 0 w 1"/>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 h="35">
                  <a:moveTo>
                    <a:pt x="0" y="0"/>
                  </a:moveTo>
                  <a:cubicBezTo>
                    <a:pt x="1" y="0"/>
                    <a:pt x="1" y="0"/>
                    <a:pt x="1" y="0"/>
                  </a:cubicBezTo>
                  <a:cubicBezTo>
                    <a:pt x="1" y="35"/>
                    <a:pt x="1" y="35"/>
                    <a:pt x="1" y="35"/>
                  </a:cubicBezTo>
                  <a:cubicBezTo>
                    <a:pt x="1" y="35"/>
                    <a:pt x="1" y="35"/>
                    <a:pt x="0" y="35"/>
                  </a:cubicBezTo>
                  <a:cubicBezTo>
                    <a:pt x="0" y="35"/>
                    <a:pt x="0" y="35"/>
                    <a:pt x="0" y="35"/>
                  </a:cubicBezTo>
                  <a:cubicBezTo>
                    <a:pt x="0" y="0"/>
                    <a:pt x="0" y="0"/>
                    <a:pt x="0" y="0"/>
                  </a:cubicBezTo>
                  <a:cubicBezTo>
                    <a:pt x="0" y="0"/>
                    <a:pt x="0" y="0"/>
                    <a:pt x="0" y="0"/>
                  </a:cubicBezTo>
                  <a:close/>
                </a:path>
              </a:pathLst>
            </a:custGeom>
            <a:solidFill>
              <a:schemeClr val="accent2"/>
            </a:solidFill>
            <a:ln>
              <a:noFill/>
            </a:ln>
            <a:extLst/>
          </p:spPr>
          <p:txBody>
            <a:bodyPr anchor="ctr"/>
            <a:lstStyle/>
            <a:p>
              <a:pPr algn="ctr" defTabSz="821771"/>
              <a:endParaRPr sz="1438" b="1">
                <a:solidFill>
                  <a:srgbClr val="000000"/>
                </a:solidFill>
                <a:latin typeface="Times New Roman" panose="02020603050405020304" pitchFamily="18" charset="0"/>
                <a:ea typeface="楷体_GB2312" panose="02010609030101010101" pitchFamily="49" charset="-122"/>
              </a:endParaRPr>
            </a:p>
          </p:txBody>
        </p:sp>
        <p:sp>
          <p:nvSpPr>
            <p:cNvPr id="11" name="íş1íde"/>
            <p:cNvSpPr/>
            <p:nvPr/>
          </p:nvSpPr>
          <p:spPr bwMode="auto">
            <a:xfrm>
              <a:off x="8106629" y="2253743"/>
              <a:ext cx="157212" cy="157212"/>
            </a:xfrm>
            <a:prstGeom prst="ellipse">
              <a:avLst/>
            </a:prstGeom>
            <a:solidFill>
              <a:schemeClr val="accent2"/>
            </a:solidFill>
            <a:ln>
              <a:noFill/>
            </a:ln>
            <a:extLst/>
          </p:spPr>
          <p:txBody>
            <a:bodyPr anchor="ctr"/>
            <a:lstStyle/>
            <a:p>
              <a:pPr algn="ctr" defTabSz="821771"/>
              <a:endParaRPr sz="1438" b="1">
                <a:solidFill>
                  <a:srgbClr val="000000"/>
                </a:solidFill>
                <a:latin typeface="Times New Roman" panose="02020603050405020304" pitchFamily="18" charset="0"/>
                <a:ea typeface="楷体_GB2312" panose="02010609030101010101" pitchFamily="49" charset="-122"/>
              </a:endParaRPr>
            </a:p>
          </p:txBody>
        </p:sp>
        <p:sp>
          <p:nvSpPr>
            <p:cNvPr id="12" name="íşļidê"/>
            <p:cNvSpPr/>
            <p:nvPr/>
          </p:nvSpPr>
          <p:spPr bwMode="auto">
            <a:xfrm>
              <a:off x="3994353" y="2584712"/>
              <a:ext cx="16548" cy="587471"/>
            </a:xfrm>
            <a:custGeom>
              <a:avLst/>
              <a:gdLst>
                <a:gd name="T0" fmla="*/ 0 w 1"/>
                <a:gd name="T1" fmla="*/ 34 h 34"/>
                <a:gd name="T2" fmla="*/ 0 w 1"/>
                <a:gd name="T3" fmla="*/ 33 h 34"/>
                <a:gd name="T4" fmla="*/ 0 w 1"/>
                <a:gd name="T5" fmla="*/ 0 h 34"/>
                <a:gd name="T6" fmla="*/ 0 w 1"/>
                <a:gd name="T7" fmla="*/ 0 h 34"/>
                <a:gd name="T8" fmla="*/ 1 w 1"/>
                <a:gd name="T9" fmla="*/ 0 h 34"/>
                <a:gd name="T10" fmla="*/ 1 w 1"/>
                <a:gd name="T11" fmla="*/ 33 h 34"/>
                <a:gd name="T12" fmla="*/ 0 w 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 h="34">
                  <a:moveTo>
                    <a:pt x="0" y="34"/>
                  </a:moveTo>
                  <a:cubicBezTo>
                    <a:pt x="0" y="34"/>
                    <a:pt x="0" y="34"/>
                    <a:pt x="0" y="33"/>
                  </a:cubicBezTo>
                  <a:cubicBezTo>
                    <a:pt x="0" y="0"/>
                    <a:pt x="0" y="0"/>
                    <a:pt x="0" y="0"/>
                  </a:cubicBezTo>
                  <a:cubicBezTo>
                    <a:pt x="0" y="0"/>
                    <a:pt x="0" y="0"/>
                    <a:pt x="0" y="0"/>
                  </a:cubicBezTo>
                  <a:cubicBezTo>
                    <a:pt x="0" y="0"/>
                    <a:pt x="1" y="0"/>
                    <a:pt x="1" y="0"/>
                  </a:cubicBezTo>
                  <a:cubicBezTo>
                    <a:pt x="1" y="33"/>
                    <a:pt x="1" y="33"/>
                    <a:pt x="1" y="33"/>
                  </a:cubicBezTo>
                  <a:cubicBezTo>
                    <a:pt x="1" y="34"/>
                    <a:pt x="0" y="34"/>
                    <a:pt x="0" y="34"/>
                  </a:cubicBezTo>
                  <a:close/>
                </a:path>
              </a:pathLst>
            </a:custGeom>
            <a:solidFill>
              <a:schemeClr val="accent1"/>
            </a:solidFill>
            <a:ln>
              <a:noFill/>
            </a:ln>
            <a:extLst/>
          </p:spPr>
          <p:txBody>
            <a:bodyPr anchor="ctr"/>
            <a:lstStyle/>
            <a:p>
              <a:pPr algn="ctr" defTabSz="821771"/>
              <a:endParaRPr sz="1438" b="1">
                <a:solidFill>
                  <a:srgbClr val="000000"/>
                </a:solidFill>
                <a:latin typeface="Times New Roman" panose="02020603050405020304" pitchFamily="18" charset="0"/>
                <a:ea typeface="楷体_GB2312" panose="02010609030101010101" pitchFamily="49" charset="-122"/>
              </a:endParaRPr>
            </a:p>
          </p:txBody>
        </p:sp>
        <p:sp>
          <p:nvSpPr>
            <p:cNvPr id="13" name="íśļíḓé"/>
            <p:cNvSpPr/>
            <p:nvPr/>
          </p:nvSpPr>
          <p:spPr bwMode="auto">
            <a:xfrm>
              <a:off x="3928159" y="3081164"/>
              <a:ext cx="157212" cy="157212"/>
            </a:xfrm>
            <a:prstGeom prst="ellipse">
              <a:avLst/>
            </a:prstGeom>
            <a:solidFill>
              <a:schemeClr val="accent1"/>
            </a:solidFill>
            <a:ln>
              <a:noFill/>
            </a:ln>
            <a:extLst/>
          </p:spPr>
          <p:txBody>
            <a:bodyPr anchor="ctr"/>
            <a:lstStyle/>
            <a:p>
              <a:pPr algn="ctr" defTabSz="821771"/>
              <a:endParaRPr sz="1438" b="1">
                <a:solidFill>
                  <a:srgbClr val="000000"/>
                </a:solidFill>
                <a:latin typeface="Times New Roman" panose="02020603050405020304" pitchFamily="18" charset="0"/>
                <a:ea typeface="楷体_GB2312" panose="02010609030101010101" pitchFamily="49" charset="-122"/>
              </a:endParaRPr>
            </a:p>
          </p:txBody>
        </p:sp>
        <p:sp>
          <p:nvSpPr>
            <p:cNvPr id="14" name="ïsļîḋe"/>
            <p:cNvSpPr/>
            <p:nvPr/>
          </p:nvSpPr>
          <p:spPr bwMode="auto">
            <a:xfrm>
              <a:off x="3878514" y="1715923"/>
              <a:ext cx="2788409" cy="810872"/>
            </a:xfrm>
            <a:custGeom>
              <a:avLst/>
              <a:gdLst>
                <a:gd name="T0" fmla="*/ 337 w 337"/>
                <a:gd name="T1" fmla="*/ 98 h 98"/>
                <a:gd name="T2" fmla="*/ 0 w 337"/>
                <a:gd name="T3" fmla="*/ 98 h 98"/>
                <a:gd name="T4" fmla="*/ 56 w 337"/>
                <a:gd name="T5" fmla="*/ 0 h 98"/>
                <a:gd name="T6" fmla="*/ 337 w 337"/>
                <a:gd name="T7" fmla="*/ 0 h 98"/>
                <a:gd name="T8" fmla="*/ 337 w 337"/>
                <a:gd name="T9" fmla="*/ 98 h 98"/>
              </a:gdLst>
              <a:ahLst/>
              <a:cxnLst>
                <a:cxn ang="0">
                  <a:pos x="T0" y="T1"/>
                </a:cxn>
                <a:cxn ang="0">
                  <a:pos x="T2" y="T3"/>
                </a:cxn>
                <a:cxn ang="0">
                  <a:pos x="T4" y="T5"/>
                </a:cxn>
                <a:cxn ang="0">
                  <a:pos x="T6" y="T7"/>
                </a:cxn>
                <a:cxn ang="0">
                  <a:pos x="T8" y="T9"/>
                </a:cxn>
              </a:cxnLst>
              <a:rect l="0" t="0" r="r" b="b"/>
              <a:pathLst>
                <a:path w="337" h="98">
                  <a:moveTo>
                    <a:pt x="337" y="98"/>
                  </a:moveTo>
                  <a:lnTo>
                    <a:pt x="0" y="98"/>
                  </a:lnTo>
                  <a:lnTo>
                    <a:pt x="56" y="0"/>
                  </a:lnTo>
                  <a:lnTo>
                    <a:pt x="337" y="0"/>
                  </a:lnTo>
                  <a:lnTo>
                    <a:pt x="337" y="98"/>
                  </a:lnTo>
                  <a:close/>
                </a:path>
              </a:pathLst>
            </a:custGeom>
            <a:solidFill>
              <a:schemeClr val="accent1">
                <a:lumMod val="75000"/>
              </a:schemeClr>
            </a:solidFill>
            <a:ln>
              <a:noFill/>
            </a:ln>
            <a:extLst/>
          </p:spPr>
          <p:txBody>
            <a:bodyPr anchor="ctr"/>
            <a:lstStyle/>
            <a:p>
              <a:pPr algn="ctr" defTabSz="821771"/>
              <a:endParaRPr sz="1438" b="1">
                <a:solidFill>
                  <a:srgbClr val="000000"/>
                </a:solidFill>
                <a:latin typeface="Times New Roman" panose="02020603050405020304" pitchFamily="18" charset="0"/>
                <a:ea typeface="楷体_GB2312" panose="02010609030101010101" pitchFamily="49" charset="-122"/>
              </a:endParaRPr>
            </a:p>
          </p:txBody>
        </p:sp>
        <p:sp>
          <p:nvSpPr>
            <p:cNvPr id="15" name="îs1iďe"/>
            <p:cNvSpPr/>
            <p:nvPr/>
          </p:nvSpPr>
          <p:spPr bwMode="auto">
            <a:xfrm>
              <a:off x="4639740" y="2336486"/>
              <a:ext cx="2167841" cy="521277"/>
            </a:xfrm>
            <a:custGeom>
              <a:avLst/>
              <a:gdLst>
                <a:gd name="T0" fmla="*/ 262 w 262"/>
                <a:gd name="T1" fmla="*/ 63 h 63"/>
                <a:gd name="T2" fmla="*/ 38 w 262"/>
                <a:gd name="T3" fmla="*/ 63 h 63"/>
                <a:gd name="T4" fmla="*/ 0 w 262"/>
                <a:gd name="T5" fmla="*/ 0 h 63"/>
                <a:gd name="T6" fmla="*/ 262 w 262"/>
                <a:gd name="T7" fmla="*/ 0 h 63"/>
                <a:gd name="T8" fmla="*/ 262 w 262"/>
                <a:gd name="T9" fmla="*/ 63 h 63"/>
              </a:gdLst>
              <a:ahLst/>
              <a:cxnLst>
                <a:cxn ang="0">
                  <a:pos x="T0" y="T1"/>
                </a:cxn>
                <a:cxn ang="0">
                  <a:pos x="T2" y="T3"/>
                </a:cxn>
                <a:cxn ang="0">
                  <a:pos x="T4" y="T5"/>
                </a:cxn>
                <a:cxn ang="0">
                  <a:pos x="T6" y="T7"/>
                </a:cxn>
                <a:cxn ang="0">
                  <a:pos x="T8" y="T9"/>
                </a:cxn>
              </a:cxnLst>
              <a:rect l="0" t="0" r="r" b="b"/>
              <a:pathLst>
                <a:path w="262" h="63">
                  <a:moveTo>
                    <a:pt x="262" y="63"/>
                  </a:moveTo>
                  <a:lnTo>
                    <a:pt x="38" y="63"/>
                  </a:lnTo>
                  <a:lnTo>
                    <a:pt x="0" y="0"/>
                  </a:lnTo>
                  <a:lnTo>
                    <a:pt x="262" y="0"/>
                  </a:lnTo>
                  <a:lnTo>
                    <a:pt x="262" y="63"/>
                  </a:lnTo>
                  <a:close/>
                </a:path>
              </a:pathLst>
            </a:custGeom>
            <a:solidFill>
              <a:schemeClr val="accent1">
                <a:lumMod val="75000"/>
              </a:schemeClr>
            </a:solidFill>
            <a:ln>
              <a:noFill/>
            </a:ln>
            <a:extLst/>
          </p:spPr>
          <p:txBody>
            <a:bodyPr anchor="ctr"/>
            <a:lstStyle/>
            <a:p>
              <a:pPr algn="ctr" defTabSz="821771"/>
              <a:endParaRPr sz="1438" b="1">
                <a:solidFill>
                  <a:srgbClr val="000000"/>
                </a:solidFill>
                <a:latin typeface="Times New Roman" panose="02020603050405020304" pitchFamily="18" charset="0"/>
                <a:ea typeface="楷体_GB2312" panose="02010609030101010101" pitchFamily="49" charset="-122"/>
              </a:endParaRPr>
            </a:p>
          </p:txBody>
        </p:sp>
        <p:sp>
          <p:nvSpPr>
            <p:cNvPr id="16" name="îŝļîḋé"/>
            <p:cNvSpPr/>
            <p:nvPr/>
          </p:nvSpPr>
          <p:spPr bwMode="auto">
            <a:xfrm>
              <a:off x="5086547" y="2336486"/>
              <a:ext cx="2176118" cy="521277"/>
            </a:xfrm>
            <a:custGeom>
              <a:avLst/>
              <a:gdLst>
                <a:gd name="T0" fmla="*/ 263 w 263"/>
                <a:gd name="T1" fmla="*/ 63 h 63"/>
                <a:gd name="T2" fmla="*/ 38 w 263"/>
                <a:gd name="T3" fmla="*/ 63 h 63"/>
                <a:gd name="T4" fmla="*/ 0 w 263"/>
                <a:gd name="T5" fmla="*/ 0 h 63"/>
                <a:gd name="T6" fmla="*/ 263 w 263"/>
                <a:gd name="T7" fmla="*/ 0 h 63"/>
                <a:gd name="T8" fmla="*/ 263 w 263"/>
                <a:gd name="T9" fmla="*/ 63 h 63"/>
              </a:gdLst>
              <a:ahLst/>
              <a:cxnLst>
                <a:cxn ang="0">
                  <a:pos x="T0" y="T1"/>
                </a:cxn>
                <a:cxn ang="0">
                  <a:pos x="T2" y="T3"/>
                </a:cxn>
                <a:cxn ang="0">
                  <a:pos x="T4" y="T5"/>
                </a:cxn>
                <a:cxn ang="0">
                  <a:pos x="T6" y="T7"/>
                </a:cxn>
                <a:cxn ang="0">
                  <a:pos x="T8" y="T9"/>
                </a:cxn>
              </a:cxnLst>
              <a:rect l="0" t="0" r="r" b="b"/>
              <a:pathLst>
                <a:path w="263" h="63">
                  <a:moveTo>
                    <a:pt x="263" y="63"/>
                  </a:moveTo>
                  <a:lnTo>
                    <a:pt x="38" y="63"/>
                  </a:lnTo>
                  <a:lnTo>
                    <a:pt x="0" y="0"/>
                  </a:lnTo>
                  <a:lnTo>
                    <a:pt x="263" y="0"/>
                  </a:lnTo>
                  <a:lnTo>
                    <a:pt x="263" y="63"/>
                  </a:ln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176" tIns="41088" rIns="82176" bIns="41088" anchor="ctr" anchorCtr="1" compatLnSpc="1">
              <a:prstTxWarp prst="textNoShape">
                <a:avLst/>
              </a:prstTxWarp>
              <a:normAutofit/>
            </a:bodyPr>
            <a:lstStyle/>
            <a:p>
              <a:pPr algn="ctr" defTabSz="821771">
                <a:lnSpc>
                  <a:spcPct val="120000"/>
                </a:lnSpc>
              </a:pPr>
              <a:endParaRPr lang="zh-CN" altLang="en-US" sz="809" b="1" dirty="0">
                <a:solidFill>
                  <a:srgbClr val="FFFFFF"/>
                </a:solidFill>
                <a:latin typeface="Times New Roman" panose="02020603050405020304" pitchFamily="18" charset="0"/>
                <a:ea typeface="楷体_GB2312" panose="02010609030101010101" pitchFamily="49" charset="-122"/>
              </a:endParaRPr>
            </a:p>
          </p:txBody>
        </p:sp>
        <p:sp>
          <p:nvSpPr>
            <p:cNvPr id="17" name="işļîďé"/>
            <p:cNvSpPr/>
            <p:nvPr/>
          </p:nvSpPr>
          <p:spPr bwMode="auto">
            <a:xfrm>
              <a:off x="4465980" y="1715923"/>
              <a:ext cx="2796681" cy="537826"/>
            </a:xfrm>
            <a:custGeom>
              <a:avLst/>
              <a:gdLst>
                <a:gd name="T0" fmla="*/ 338 w 338"/>
                <a:gd name="T1" fmla="*/ 65 h 65"/>
                <a:gd name="T2" fmla="*/ 0 w 338"/>
                <a:gd name="T3" fmla="*/ 65 h 65"/>
                <a:gd name="T4" fmla="*/ 75 w 338"/>
                <a:gd name="T5" fmla="*/ 0 h 65"/>
                <a:gd name="T6" fmla="*/ 338 w 338"/>
                <a:gd name="T7" fmla="*/ 0 h 65"/>
                <a:gd name="T8" fmla="*/ 338 w 338"/>
                <a:gd name="T9" fmla="*/ 65 h 65"/>
              </a:gdLst>
              <a:ahLst/>
              <a:cxnLst>
                <a:cxn ang="0">
                  <a:pos x="T0" y="T1"/>
                </a:cxn>
                <a:cxn ang="0">
                  <a:pos x="T2" y="T3"/>
                </a:cxn>
                <a:cxn ang="0">
                  <a:pos x="T4" y="T5"/>
                </a:cxn>
                <a:cxn ang="0">
                  <a:pos x="T6" y="T7"/>
                </a:cxn>
                <a:cxn ang="0">
                  <a:pos x="T8" y="T9"/>
                </a:cxn>
              </a:cxnLst>
              <a:rect l="0" t="0" r="r" b="b"/>
              <a:pathLst>
                <a:path w="338" h="65">
                  <a:moveTo>
                    <a:pt x="338" y="65"/>
                  </a:moveTo>
                  <a:lnTo>
                    <a:pt x="0" y="65"/>
                  </a:lnTo>
                  <a:lnTo>
                    <a:pt x="75" y="0"/>
                  </a:lnTo>
                  <a:lnTo>
                    <a:pt x="338" y="0"/>
                  </a:lnTo>
                  <a:lnTo>
                    <a:pt x="338" y="65"/>
                  </a:ln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82176" tIns="41088" rIns="82176" bIns="41088" anchor="ctr" anchorCtr="1" compatLnSpc="1">
              <a:prstTxWarp prst="textNoShape">
                <a:avLst/>
              </a:prstTxWarp>
              <a:normAutofit/>
            </a:bodyPr>
            <a:lstStyle/>
            <a:p>
              <a:pPr algn="ctr" defTabSz="821771"/>
              <a:endParaRPr lang="zh-CN" altLang="en-US" sz="1078" b="1" dirty="0">
                <a:solidFill>
                  <a:srgbClr val="FFFFFF"/>
                </a:solidFill>
                <a:latin typeface="Times New Roman" panose="02020603050405020304" pitchFamily="18" charset="0"/>
                <a:ea typeface="楷体_GB2312" panose="02010609030101010101" pitchFamily="49" charset="-122"/>
              </a:endParaRPr>
            </a:p>
          </p:txBody>
        </p:sp>
        <p:sp>
          <p:nvSpPr>
            <p:cNvPr id="18" name="íşliḋé"/>
            <p:cNvSpPr/>
            <p:nvPr/>
          </p:nvSpPr>
          <p:spPr bwMode="auto">
            <a:xfrm>
              <a:off x="3439978" y="1558710"/>
              <a:ext cx="1133568" cy="1125292"/>
            </a:xfrm>
            <a:prstGeom prst="ellipse">
              <a:avLst/>
            </a:prstGeom>
            <a:solidFill>
              <a:schemeClr val="accent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821771"/>
              <a:endParaRPr sz="1438" b="1">
                <a:solidFill>
                  <a:srgbClr val="000000"/>
                </a:solidFill>
                <a:latin typeface="Times New Roman" panose="02020603050405020304" pitchFamily="18" charset="0"/>
                <a:ea typeface="楷体_GB2312" panose="02010609030101010101" pitchFamily="49" charset="-122"/>
              </a:endParaRPr>
            </a:p>
          </p:txBody>
        </p:sp>
        <p:sp>
          <p:nvSpPr>
            <p:cNvPr id="19" name="išḷîḑé"/>
            <p:cNvSpPr/>
            <p:nvPr/>
          </p:nvSpPr>
          <p:spPr bwMode="auto">
            <a:xfrm>
              <a:off x="3547546" y="1666278"/>
              <a:ext cx="901891" cy="89361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176" tIns="41088" rIns="82176" bIns="41088" anchor="ctr" anchorCtr="1" compatLnSpc="1">
              <a:prstTxWarp prst="textNoShape">
                <a:avLst/>
              </a:prstTxWarp>
              <a:normAutofit/>
            </a:bodyPr>
            <a:lstStyle/>
            <a:p>
              <a:pPr algn="ctr" defTabSz="821771"/>
              <a:r>
                <a:rPr lang="en-US" altLang="zh-CN" sz="2516" b="1" dirty="0">
                  <a:solidFill>
                    <a:srgbClr val="000000"/>
                  </a:solidFill>
                  <a:latin typeface="Times New Roman" panose="02020603050405020304" pitchFamily="18" charset="0"/>
                  <a:ea typeface="楷体_GB2312" panose="02010609030101010101" pitchFamily="49" charset="-122"/>
                </a:rPr>
                <a:t>01</a:t>
              </a:r>
            </a:p>
          </p:txBody>
        </p:sp>
        <p:sp>
          <p:nvSpPr>
            <p:cNvPr id="20" name="íṣḷiḓe"/>
            <p:cNvSpPr/>
            <p:nvPr/>
          </p:nvSpPr>
          <p:spPr bwMode="auto">
            <a:xfrm>
              <a:off x="5926231" y="4295557"/>
              <a:ext cx="2788409" cy="810872"/>
            </a:xfrm>
            <a:custGeom>
              <a:avLst/>
              <a:gdLst>
                <a:gd name="T0" fmla="*/ 337 w 337"/>
                <a:gd name="T1" fmla="*/ 98 h 98"/>
                <a:gd name="T2" fmla="*/ 0 w 337"/>
                <a:gd name="T3" fmla="*/ 98 h 98"/>
                <a:gd name="T4" fmla="*/ 56 w 337"/>
                <a:gd name="T5" fmla="*/ 0 h 98"/>
                <a:gd name="T6" fmla="*/ 337 w 337"/>
                <a:gd name="T7" fmla="*/ 0 h 98"/>
                <a:gd name="T8" fmla="*/ 337 w 337"/>
                <a:gd name="T9" fmla="*/ 98 h 98"/>
              </a:gdLst>
              <a:ahLst/>
              <a:cxnLst>
                <a:cxn ang="0">
                  <a:pos x="T0" y="T1"/>
                </a:cxn>
                <a:cxn ang="0">
                  <a:pos x="T2" y="T3"/>
                </a:cxn>
                <a:cxn ang="0">
                  <a:pos x="T4" y="T5"/>
                </a:cxn>
                <a:cxn ang="0">
                  <a:pos x="T6" y="T7"/>
                </a:cxn>
                <a:cxn ang="0">
                  <a:pos x="T8" y="T9"/>
                </a:cxn>
              </a:cxnLst>
              <a:rect l="0" t="0" r="r" b="b"/>
              <a:pathLst>
                <a:path w="337" h="98">
                  <a:moveTo>
                    <a:pt x="337" y="98"/>
                  </a:moveTo>
                  <a:lnTo>
                    <a:pt x="0" y="98"/>
                  </a:lnTo>
                  <a:lnTo>
                    <a:pt x="56" y="0"/>
                  </a:lnTo>
                  <a:lnTo>
                    <a:pt x="337" y="0"/>
                  </a:lnTo>
                  <a:lnTo>
                    <a:pt x="337" y="98"/>
                  </a:lnTo>
                  <a:close/>
                </a:path>
              </a:pathLst>
            </a:custGeom>
            <a:solidFill>
              <a:schemeClr val="accent3">
                <a:lumMod val="75000"/>
              </a:schemeClr>
            </a:solidFill>
            <a:ln>
              <a:noFill/>
            </a:ln>
            <a:extLst/>
          </p:spPr>
          <p:txBody>
            <a:bodyPr anchor="ctr"/>
            <a:lstStyle/>
            <a:p>
              <a:pPr algn="ctr" defTabSz="821771"/>
              <a:endParaRPr sz="1438" b="1">
                <a:solidFill>
                  <a:srgbClr val="000000"/>
                </a:solidFill>
                <a:latin typeface="Times New Roman" panose="02020603050405020304" pitchFamily="18" charset="0"/>
                <a:ea typeface="楷体_GB2312" panose="02010609030101010101" pitchFamily="49" charset="-122"/>
              </a:endParaRPr>
            </a:p>
          </p:txBody>
        </p:sp>
        <p:sp>
          <p:nvSpPr>
            <p:cNvPr id="21" name="i$1íḑè"/>
            <p:cNvSpPr/>
            <p:nvPr/>
          </p:nvSpPr>
          <p:spPr bwMode="auto">
            <a:xfrm>
              <a:off x="6687457" y="4916119"/>
              <a:ext cx="2167841" cy="537826"/>
            </a:xfrm>
            <a:custGeom>
              <a:avLst/>
              <a:gdLst>
                <a:gd name="T0" fmla="*/ 262 w 262"/>
                <a:gd name="T1" fmla="*/ 65 h 65"/>
                <a:gd name="T2" fmla="*/ 38 w 262"/>
                <a:gd name="T3" fmla="*/ 65 h 65"/>
                <a:gd name="T4" fmla="*/ 0 w 262"/>
                <a:gd name="T5" fmla="*/ 0 h 65"/>
                <a:gd name="T6" fmla="*/ 262 w 262"/>
                <a:gd name="T7" fmla="*/ 0 h 65"/>
                <a:gd name="T8" fmla="*/ 262 w 262"/>
                <a:gd name="T9" fmla="*/ 65 h 65"/>
              </a:gdLst>
              <a:ahLst/>
              <a:cxnLst>
                <a:cxn ang="0">
                  <a:pos x="T0" y="T1"/>
                </a:cxn>
                <a:cxn ang="0">
                  <a:pos x="T2" y="T3"/>
                </a:cxn>
                <a:cxn ang="0">
                  <a:pos x="T4" y="T5"/>
                </a:cxn>
                <a:cxn ang="0">
                  <a:pos x="T6" y="T7"/>
                </a:cxn>
                <a:cxn ang="0">
                  <a:pos x="T8" y="T9"/>
                </a:cxn>
              </a:cxnLst>
              <a:rect l="0" t="0" r="r" b="b"/>
              <a:pathLst>
                <a:path w="262" h="65">
                  <a:moveTo>
                    <a:pt x="262" y="65"/>
                  </a:moveTo>
                  <a:lnTo>
                    <a:pt x="38" y="65"/>
                  </a:lnTo>
                  <a:lnTo>
                    <a:pt x="0" y="0"/>
                  </a:lnTo>
                  <a:lnTo>
                    <a:pt x="262" y="0"/>
                  </a:lnTo>
                  <a:lnTo>
                    <a:pt x="262" y="65"/>
                  </a:lnTo>
                  <a:close/>
                </a:path>
              </a:pathLst>
            </a:custGeom>
            <a:solidFill>
              <a:schemeClr val="accent3">
                <a:lumMod val="75000"/>
              </a:schemeClr>
            </a:solidFill>
            <a:ln>
              <a:noFill/>
            </a:ln>
            <a:extLst/>
          </p:spPr>
          <p:txBody>
            <a:bodyPr anchor="ctr"/>
            <a:lstStyle/>
            <a:p>
              <a:pPr algn="ctr" defTabSz="821771"/>
              <a:endParaRPr sz="1438" b="1">
                <a:solidFill>
                  <a:srgbClr val="000000"/>
                </a:solidFill>
                <a:latin typeface="Times New Roman" panose="02020603050405020304" pitchFamily="18" charset="0"/>
                <a:ea typeface="楷体_GB2312" panose="02010609030101010101" pitchFamily="49" charset="-122"/>
              </a:endParaRPr>
            </a:p>
          </p:txBody>
        </p:sp>
        <p:sp>
          <p:nvSpPr>
            <p:cNvPr id="22" name="iṧ1iḍê"/>
            <p:cNvSpPr/>
            <p:nvPr/>
          </p:nvSpPr>
          <p:spPr bwMode="auto">
            <a:xfrm>
              <a:off x="5086547" y="4934585"/>
              <a:ext cx="2176118" cy="537826"/>
            </a:xfrm>
            <a:custGeom>
              <a:avLst/>
              <a:gdLst>
                <a:gd name="T0" fmla="*/ 263 w 263"/>
                <a:gd name="T1" fmla="*/ 65 h 65"/>
                <a:gd name="T2" fmla="*/ 38 w 263"/>
                <a:gd name="T3" fmla="*/ 65 h 65"/>
                <a:gd name="T4" fmla="*/ 0 w 263"/>
                <a:gd name="T5" fmla="*/ 0 h 65"/>
                <a:gd name="T6" fmla="*/ 263 w 263"/>
                <a:gd name="T7" fmla="*/ 0 h 65"/>
                <a:gd name="T8" fmla="*/ 263 w 263"/>
                <a:gd name="T9" fmla="*/ 65 h 65"/>
              </a:gdLst>
              <a:ahLst/>
              <a:cxnLst>
                <a:cxn ang="0">
                  <a:pos x="T0" y="T1"/>
                </a:cxn>
                <a:cxn ang="0">
                  <a:pos x="T2" y="T3"/>
                </a:cxn>
                <a:cxn ang="0">
                  <a:pos x="T4" y="T5"/>
                </a:cxn>
                <a:cxn ang="0">
                  <a:pos x="T6" y="T7"/>
                </a:cxn>
                <a:cxn ang="0">
                  <a:pos x="T8" y="T9"/>
                </a:cxn>
              </a:cxnLst>
              <a:rect l="0" t="0" r="r" b="b"/>
              <a:pathLst>
                <a:path w="263" h="65">
                  <a:moveTo>
                    <a:pt x="263" y="65"/>
                  </a:moveTo>
                  <a:lnTo>
                    <a:pt x="38" y="65"/>
                  </a:lnTo>
                  <a:lnTo>
                    <a:pt x="0" y="0"/>
                  </a:lnTo>
                  <a:lnTo>
                    <a:pt x="263" y="0"/>
                  </a:lnTo>
                  <a:lnTo>
                    <a:pt x="263" y="65"/>
                  </a:lnTo>
                  <a:close/>
                </a:path>
              </a:pathLst>
            </a:custGeom>
            <a:solidFill>
              <a:schemeClr val="accent3"/>
            </a:solidFill>
            <a:ln>
              <a:noFill/>
            </a:ln>
            <a:extLst/>
          </p:spPr>
          <p:txBody>
            <a:bodyPr vert="horz" wrap="square" lIns="82176" tIns="41088" rIns="82176" bIns="41088" anchor="ctr" anchorCtr="1" compatLnSpc="1">
              <a:prstTxWarp prst="textNoShape">
                <a:avLst/>
              </a:prstTxWarp>
              <a:normAutofit/>
            </a:bodyPr>
            <a:lstStyle/>
            <a:p>
              <a:pPr algn="ctr" defTabSz="821771">
                <a:lnSpc>
                  <a:spcPct val="120000"/>
                </a:lnSpc>
              </a:pPr>
              <a:endParaRPr lang="zh-CN" altLang="en-US" sz="809" b="1" dirty="0">
                <a:solidFill>
                  <a:srgbClr val="FFFFFF"/>
                </a:solidFill>
                <a:latin typeface="Times New Roman" panose="02020603050405020304" pitchFamily="18" charset="0"/>
                <a:ea typeface="楷体_GB2312" panose="02010609030101010101" pitchFamily="49" charset="-122"/>
              </a:endParaRPr>
            </a:p>
          </p:txBody>
        </p:sp>
        <p:sp>
          <p:nvSpPr>
            <p:cNvPr id="23" name="ïṡlïḋe"/>
            <p:cNvSpPr/>
            <p:nvPr/>
          </p:nvSpPr>
          <p:spPr bwMode="auto">
            <a:xfrm>
              <a:off x="4465980" y="4314023"/>
              <a:ext cx="2796681" cy="537826"/>
            </a:xfrm>
            <a:custGeom>
              <a:avLst/>
              <a:gdLst>
                <a:gd name="T0" fmla="*/ 338 w 338"/>
                <a:gd name="T1" fmla="*/ 65 h 65"/>
                <a:gd name="T2" fmla="*/ 0 w 338"/>
                <a:gd name="T3" fmla="*/ 65 h 65"/>
                <a:gd name="T4" fmla="*/ 75 w 338"/>
                <a:gd name="T5" fmla="*/ 0 h 65"/>
                <a:gd name="T6" fmla="*/ 338 w 338"/>
                <a:gd name="T7" fmla="*/ 0 h 65"/>
                <a:gd name="T8" fmla="*/ 338 w 338"/>
                <a:gd name="T9" fmla="*/ 65 h 65"/>
              </a:gdLst>
              <a:ahLst/>
              <a:cxnLst>
                <a:cxn ang="0">
                  <a:pos x="T0" y="T1"/>
                </a:cxn>
                <a:cxn ang="0">
                  <a:pos x="T2" y="T3"/>
                </a:cxn>
                <a:cxn ang="0">
                  <a:pos x="T4" y="T5"/>
                </a:cxn>
                <a:cxn ang="0">
                  <a:pos x="T6" y="T7"/>
                </a:cxn>
                <a:cxn ang="0">
                  <a:pos x="T8" y="T9"/>
                </a:cxn>
              </a:cxnLst>
              <a:rect l="0" t="0" r="r" b="b"/>
              <a:pathLst>
                <a:path w="338" h="65">
                  <a:moveTo>
                    <a:pt x="338" y="65"/>
                  </a:moveTo>
                  <a:lnTo>
                    <a:pt x="0" y="65"/>
                  </a:lnTo>
                  <a:lnTo>
                    <a:pt x="75" y="0"/>
                  </a:lnTo>
                  <a:lnTo>
                    <a:pt x="338" y="0"/>
                  </a:lnTo>
                  <a:lnTo>
                    <a:pt x="338" y="65"/>
                  </a:lnTo>
                  <a:close/>
                </a:path>
              </a:pathLst>
            </a:custGeom>
            <a:solidFill>
              <a:schemeClr val="accent3"/>
            </a:solidFill>
            <a:ln>
              <a:noFill/>
            </a:ln>
            <a:extLst/>
          </p:spPr>
          <p:txBody>
            <a:bodyPr vert="horz" wrap="none" lIns="82176" tIns="41088" rIns="82176" bIns="41088" anchor="ctr" anchorCtr="1" compatLnSpc="1">
              <a:prstTxWarp prst="textNoShape">
                <a:avLst/>
              </a:prstTxWarp>
              <a:normAutofit/>
            </a:bodyPr>
            <a:lstStyle/>
            <a:p>
              <a:pPr algn="ctr" defTabSz="821771"/>
              <a:endParaRPr lang="zh-CN" altLang="en-US" sz="1078" b="1" dirty="0">
                <a:solidFill>
                  <a:srgbClr val="FFFFFF"/>
                </a:solidFill>
                <a:latin typeface="Times New Roman" panose="02020603050405020304" pitchFamily="18" charset="0"/>
                <a:ea typeface="楷体_GB2312" panose="02010609030101010101" pitchFamily="49" charset="-122"/>
              </a:endParaRPr>
            </a:p>
          </p:txBody>
        </p:sp>
        <p:sp>
          <p:nvSpPr>
            <p:cNvPr id="24" name="ïŝḷídê"/>
            <p:cNvSpPr/>
            <p:nvPr/>
          </p:nvSpPr>
          <p:spPr bwMode="auto">
            <a:xfrm>
              <a:off x="5955336" y="4432491"/>
              <a:ext cx="1117020" cy="1108743"/>
            </a:xfrm>
            <a:prstGeom prst="ellipse">
              <a:avLst/>
            </a:prstGeom>
            <a:solidFill>
              <a:schemeClr val="accent3"/>
            </a:solidFill>
            <a:ln>
              <a:noFill/>
            </a:ln>
            <a:extLst/>
          </p:spPr>
          <p:txBody>
            <a:bodyPr anchor="ctr"/>
            <a:lstStyle/>
            <a:p>
              <a:pPr algn="ctr" defTabSz="821771"/>
              <a:endParaRPr sz="1438" b="1">
                <a:solidFill>
                  <a:srgbClr val="000000"/>
                </a:solidFill>
                <a:latin typeface="Times New Roman" panose="02020603050405020304" pitchFamily="18" charset="0"/>
                <a:ea typeface="楷体_GB2312" panose="02010609030101010101" pitchFamily="49" charset="-122"/>
              </a:endParaRPr>
            </a:p>
          </p:txBody>
        </p:sp>
        <p:sp>
          <p:nvSpPr>
            <p:cNvPr id="25" name="íş1ïḍé"/>
            <p:cNvSpPr/>
            <p:nvPr/>
          </p:nvSpPr>
          <p:spPr bwMode="auto">
            <a:xfrm>
              <a:off x="6079301" y="4403120"/>
              <a:ext cx="868794" cy="86051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176" tIns="41088" rIns="82176" bIns="41088" anchor="ctr" anchorCtr="1" compatLnSpc="1">
              <a:prstTxWarp prst="textNoShape">
                <a:avLst/>
              </a:prstTxWarp>
              <a:normAutofit/>
            </a:bodyPr>
            <a:lstStyle/>
            <a:p>
              <a:pPr algn="ctr" defTabSz="821771"/>
              <a:r>
                <a:rPr lang="en-US" altLang="zh-CN" sz="2516" b="1" dirty="0">
                  <a:solidFill>
                    <a:srgbClr val="000000"/>
                  </a:solidFill>
                  <a:latin typeface="Times New Roman" panose="02020603050405020304" pitchFamily="18" charset="0"/>
                  <a:ea typeface="楷体_GB2312" panose="02010609030101010101" pitchFamily="49" charset="-122"/>
                </a:rPr>
                <a:t>03</a:t>
              </a:r>
            </a:p>
          </p:txBody>
        </p:sp>
        <p:sp>
          <p:nvSpPr>
            <p:cNvPr id="26" name="ïslîḑé"/>
            <p:cNvSpPr/>
            <p:nvPr/>
          </p:nvSpPr>
          <p:spPr bwMode="auto">
            <a:xfrm>
              <a:off x="4010901" y="5199360"/>
              <a:ext cx="41374" cy="570923"/>
            </a:xfrm>
            <a:custGeom>
              <a:avLst/>
              <a:gdLst>
                <a:gd name="T0" fmla="*/ 1 w 2"/>
                <a:gd name="T1" fmla="*/ 33 h 33"/>
                <a:gd name="T2" fmla="*/ 0 w 2"/>
                <a:gd name="T3" fmla="*/ 33 h 33"/>
                <a:gd name="T4" fmla="*/ 0 w 2"/>
                <a:gd name="T5" fmla="*/ 0 h 33"/>
                <a:gd name="T6" fmla="*/ 1 w 2"/>
                <a:gd name="T7" fmla="*/ 0 h 33"/>
                <a:gd name="T8" fmla="*/ 2 w 2"/>
                <a:gd name="T9" fmla="*/ 0 h 33"/>
                <a:gd name="T10" fmla="*/ 2 w 2"/>
                <a:gd name="T11" fmla="*/ 33 h 33"/>
                <a:gd name="T12" fmla="*/ 1 w 2"/>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 h="33">
                  <a:moveTo>
                    <a:pt x="1" y="33"/>
                  </a:moveTo>
                  <a:cubicBezTo>
                    <a:pt x="1" y="33"/>
                    <a:pt x="0" y="33"/>
                    <a:pt x="0" y="33"/>
                  </a:cubicBezTo>
                  <a:cubicBezTo>
                    <a:pt x="0" y="0"/>
                    <a:pt x="0" y="0"/>
                    <a:pt x="0" y="0"/>
                  </a:cubicBezTo>
                  <a:cubicBezTo>
                    <a:pt x="0" y="0"/>
                    <a:pt x="1" y="0"/>
                    <a:pt x="1" y="0"/>
                  </a:cubicBezTo>
                  <a:cubicBezTo>
                    <a:pt x="1" y="0"/>
                    <a:pt x="2" y="0"/>
                    <a:pt x="2" y="0"/>
                  </a:cubicBezTo>
                  <a:cubicBezTo>
                    <a:pt x="2" y="33"/>
                    <a:pt x="2" y="33"/>
                    <a:pt x="2" y="33"/>
                  </a:cubicBezTo>
                  <a:cubicBezTo>
                    <a:pt x="2" y="33"/>
                    <a:pt x="1" y="33"/>
                    <a:pt x="1" y="33"/>
                  </a:cubicBezTo>
                  <a:close/>
                </a:path>
              </a:pathLst>
            </a:custGeom>
            <a:solidFill>
              <a:schemeClr val="accent3"/>
            </a:solidFill>
            <a:ln>
              <a:noFill/>
            </a:ln>
            <a:extLst/>
          </p:spPr>
          <p:txBody>
            <a:bodyPr anchor="ctr"/>
            <a:lstStyle/>
            <a:p>
              <a:pPr algn="ctr" defTabSz="821771"/>
              <a:endParaRPr sz="1438" b="1">
                <a:solidFill>
                  <a:srgbClr val="000000"/>
                </a:solidFill>
                <a:latin typeface="Times New Roman" panose="02020603050405020304" pitchFamily="18" charset="0"/>
                <a:ea typeface="楷体_GB2312" panose="02010609030101010101" pitchFamily="49" charset="-122"/>
              </a:endParaRPr>
            </a:p>
          </p:txBody>
        </p:sp>
        <p:sp>
          <p:nvSpPr>
            <p:cNvPr id="27" name="îSľîḓé"/>
            <p:cNvSpPr/>
            <p:nvPr/>
          </p:nvSpPr>
          <p:spPr bwMode="auto">
            <a:xfrm>
              <a:off x="3961256" y="5679264"/>
              <a:ext cx="140664" cy="157212"/>
            </a:xfrm>
            <a:prstGeom prst="ellipse">
              <a:avLst/>
            </a:prstGeom>
            <a:solidFill>
              <a:schemeClr val="accent3"/>
            </a:solidFill>
            <a:ln>
              <a:noFill/>
            </a:ln>
            <a:extLst/>
          </p:spPr>
          <p:txBody>
            <a:bodyPr anchor="ctr"/>
            <a:lstStyle/>
            <a:p>
              <a:pPr algn="ctr" defTabSz="821771"/>
              <a:endParaRPr sz="1438" b="1">
                <a:solidFill>
                  <a:srgbClr val="000000"/>
                </a:solidFill>
                <a:latin typeface="Times New Roman" panose="02020603050405020304" pitchFamily="18" charset="0"/>
                <a:ea typeface="楷体_GB2312" panose="02010609030101010101" pitchFamily="49" charset="-122"/>
              </a:endParaRPr>
            </a:p>
          </p:txBody>
        </p:sp>
        <p:sp>
          <p:nvSpPr>
            <p:cNvPr id="28" name="îsļïḑe"/>
            <p:cNvSpPr txBox="1"/>
            <p:nvPr/>
          </p:nvSpPr>
          <p:spPr>
            <a:xfrm>
              <a:off x="9029249" y="3031193"/>
              <a:ext cx="2275410" cy="379957"/>
            </a:xfrm>
            <a:prstGeom prst="rect">
              <a:avLst/>
            </a:prstGeom>
            <a:noFill/>
          </p:spPr>
          <p:txBody>
            <a:bodyPr wrap="none" lIns="80882" tIns="42059" rIns="80882" bIns="42059">
              <a:normAutofit/>
            </a:bodyPr>
            <a:lstStyle/>
            <a:p>
              <a:pPr defTabSz="821771"/>
              <a:r>
                <a:rPr lang="zh-CN" altLang="en-US" sz="1618" b="1" dirty="0">
                  <a:solidFill>
                    <a:srgbClr val="003399"/>
                  </a:solidFill>
                  <a:latin typeface="Times New Roman" panose="02020603050405020304" pitchFamily="18" charset="0"/>
                  <a:ea typeface="楷体_GB2312" panose="02010609030101010101" pitchFamily="49" charset="-122"/>
                </a:rPr>
                <a:t>财政政策加力</a:t>
              </a:r>
            </a:p>
          </p:txBody>
        </p:sp>
        <p:sp>
          <p:nvSpPr>
            <p:cNvPr id="29" name="íṩľîdê"/>
            <p:cNvSpPr/>
            <p:nvPr/>
          </p:nvSpPr>
          <p:spPr>
            <a:xfrm>
              <a:off x="9029249" y="3394926"/>
              <a:ext cx="2275410" cy="902548"/>
            </a:xfrm>
            <a:prstGeom prst="rect">
              <a:avLst/>
            </a:prstGeom>
          </p:spPr>
          <p:txBody>
            <a:bodyPr wrap="square" lIns="80882" tIns="42059" rIns="80882" bIns="42059" anchor="t" anchorCtr="0">
              <a:noAutofit/>
            </a:bodyPr>
            <a:lstStyle/>
            <a:p>
              <a:pPr defTabSz="821771">
                <a:lnSpc>
                  <a:spcPct val="120000"/>
                </a:lnSpc>
              </a:pPr>
              <a:r>
                <a:rPr lang="zh-CN" altLang="en-US" sz="1438" b="1" dirty="0">
                  <a:solidFill>
                    <a:srgbClr val="000000"/>
                  </a:solidFill>
                  <a:latin typeface="Times New Roman" panose="02020603050405020304" pitchFamily="18" charset="0"/>
                  <a:ea typeface="楷体_GB2312" panose="02010609030101010101" pitchFamily="49" charset="-122"/>
                </a:rPr>
                <a:t>大规模减税降费，较大幅度增加地方政府专项债券</a:t>
              </a:r>
              <a:r>
                <a:rPr lang="zh-CN" altLang="en-US" sz="1438" b="1" dirty="0">
                  <a:solidFill>
                    <a:srgbClr val="000000"/>
                  </a:solidFill>
                  <a:latin typeface="Times New Roman" panose="02020603050405020304" pitchFamily="18" charset="0"/>
                  <a:ea typeface="楷体_GB2312" panose="02010609030101010101" pitchFamily="49" charset="-122"/>
                </a:rPr>
                <a:t>规模</a:t>
              </a:r>
              <a:endParaRPr lang="en-US" altLang="zh-CN" sz="1438" b="1" dirty="0">
                <a:solidFill>
                  <a:srgbClr val="000000"/>
                </a:solidFill>
                <a:latin typeface="Times New Roman" panose="02020603050405020304" pitchFamily="18" charset="0"/>
                <a:ea typeface="楷体_GB2312" panose="02010609030101010101" pitchFamily="49" charset="-122"/>
              </a:endParaRPr>
            </a:p>
          </p:txBody>
        </p:sp>
        <p:sp>
          <p:nvSpPr>
            <p:cNvPr id="30" name="iṣlidé"/>
            <p:cNvSpPr txBox="1"/>
            <p:nvPr/>
          </p:nvSpPr>
          <p:spPr>
            <a:xfrm>
              <a:off x="873239" y="1666278"/>
              <a:ext cx="2278881" cy="379957"/>
            </a:xfrm>
            <a:prstGeom prst="rect">
              <a:avLst/>
            </a:prstGeom>
            <a:noFill/>
          </p:spPr>
          <p:txBody>
            <a:bodyPr wrap="none" lIns="80882" tIns="42059" rIns="80882" bIns="42059">
              <a:normAutofit/>
            </a:bodyPr>
            <a:lstStyle/>
            <a:p>
              <a:pPr algn="r" defTabSz="821771"/>
              <a:r>
                <a:rPr lang="zh-CN" altLang="en-US" sz="1618" b="1" dirty="0">
                  <a:solidFill>
                    <a:srgbClr val="003399"/>
                  </a:solidFill>
                  <a:latin typeface="Times New Roman" panose="02020603050405020304" pitchFamily="18" charset="0"/>
                  <a:ea typeface="楷体_GB2312" panose="02010609030101010101" pitchFamily="49" charset="-122"/>
                </a:rPr>
                <a:t>调控重心转变</a:t>
              </a:r>
              <a:endParaRPr lang="zh-CN" altLang="en-US" sz="1618" b="1" dirty="0">
                <a:solidFill>
                  <a:srgbClr val="003399"/>
                </a:solidFill>
                <a:latin typeface="Times New Roman" panose="02020603050405020304" pitchFamily="18" charset="0"/>
                <a:ea typeface="楷体_GB2312" panose="02010609030101010101" pitchFamily="49" charset="-122"/>
              </a:endParaRPr>
            </a:p>
          </p:txBody>
        </p:sp>
        <p:sp>
          <p:nvSpPr>
            <p:cNvPr id="31" name="í$ľíḋè"/>
            <p:cNvSpPr/>
            <p:nvPr/>
          </p:nvSpPr>
          <p:spPr>
            <a:xfrm>
              <a:off x="873239" y="2046234"/>
              <a:ext cx="2566739" cy="1969918"/>
            </a:xfrm>
            <a:prstGeom prst="rect">
              <a:avLst/>
            </a:prstGeom>
          </p:spPr>
          <p:txBody>
            <a:bodyPr wrap="square" lIns="80882" tIns="42059" rIns="80882" bIns="42059" anchor="t" anchorCtr="0">
              <a:normAutofit/>
            </a:bodyPr>
            <a:lstStyle/>
            <a:p>
              <a:pPr algn="r" defTabSz="821771">
                <a:lnSpc>
                  <a:spcPct val="120000"/>
                </a:lnSpc>
              </a:pPr>
              <a:r>
                <a:rPr lang="en-US" altLang="zh-CN" sz="1438" b="1" dirty="0">
                  <a:solidFill>
                    <a:srgbClr val="000000"/>
                  </a:solidFill>
                  <a:latin typeface="Times New Roman" panose="02020603050405020304" pitchFamily="18" charset="0"/>
                  <a:ea typeface="楷体_GB2312" panose="02010609030101010101" pitchFamily="49" charset="-122"/>
                </a:rPr>
                <a:t>2018</a:t>
              </a:r>
              <a:r>
                <a:rPr lang="zh-CN" altLang="en-US" sz="1438" b="1" dirty="0">
                  <a:solidFill>
                    <a:srgbClr val="000000"/>
                  </a:solidFill>
                  <a:latin typeface="Times New Roman" panose="02020603050405020304" pitchFamily="18" charset="0"/>
                  <a:ea typeface="楷体_GB2312" panose="02010609030101010101" pitchFamily="49" charset="-122"/>
                </a:rPr>
                <a:t>年中央经济工作会议最关键的词是“逆周期调节”和</a:t>
              </a:r>
              <a:r>
                <a:rPr lang="zh-CN" altLang="en-US" sz="1438" b="1" dirty="0">
                  <a:solidFill>
                    <a:srgbClr val="000000"/>
                  </a:solidFill>
                  <a:latin typeface="Times New Roman" panose="02020603050405020304" pitchFamily="18" charset="0"/>
                  <a:ea typeface="楷体_GB2312" panose="02010609030101010101" pitchFamily="49" charset="-122"/>
                </a:rPr>
                <a:t>“稳定总需求”</a:t>
              </a:r>
              <a:r>
                <a:rPr lang="en-US" altLang="zh-CN" sz="1438" b="1" dirty="0">
                  <a:solidFill>
                    <a:srgbClr val="000000"/>
                  </a:solidFill>
                  <a:latin typeface="Times New Roman" panose="02020603050405020304" pitchFamily="18" charset="0"/>
                  <a:ea typeface="楷体_GB2312" panose="02010609030101010101" pitchFamily="49" charset="-122"/>
                </a:rPr>
                <a:t>,</a:t>
              </a:r>
              <a:r>
                <a:rPr lang="zh-CN" altLang="en-US" sz="1438" b="1" dirty="0">
                  <a:solidFill>
                    <a:srgbClr val="000000"/>
                  </a:solidFill>
                  <a:latin typeface="Times New Roman" panose="02020603050405020304" pitchFamily="18" charset="0"/>
                  <a:ea typeface="楷体_GB2312" panose="02010609030101010101" pitchFamily="49" charset="-122"/>
                </a:rPr>
                <a:t>宏观调控</a:t>
              </a:r>
              <a:r>
                <a:rPr lang="zh-CN" altLang="en-US" sz="1438" b="1" dirty="0">
                  <a:solidFill>
                    <a:srgbClr val="000000"/>
                  </a:solidFill>
                  <a:latin typeface="Times New Roman" panose="02020603050405020304" pitchFamily="18" charset="0"/>
                  <a:ea typeface="楷体_GB2312" panose="02010609030101010101" pitchFamily="49" charset="-122"/>
                </a:rPr>
                <a:t>的重心已经从之前两年的供给侧、调结构转向了需求侧、逆周期</a:t>
              </a:r>
            </a:p>
            <a:p>
              <a:pPr algn="r" defTabSz="821771">
                <a:lnSpc>
                  <a:spcPct val="120000"/>
                </a:lnSpc>
              </a:pPr>
              <a:endParaRPr lang="zh-CN" altLang="en-US" sz="989" b="1" dirty="0">
                <a:solidFill>
                  <a:srgbClr val="000000"/>
                </a:solidFill>
                <a:latin typeface="Times New Roman" panose="02020603050405020304" pitchFamily="18" charset="0"/>
                <a:ea typeface="楷体_GB2312" panose="02010609030101010101" pitchFamily="49" charset="-122"/>
              </a:endParaRPr>
            </a:p>
          </p:txBody>
        </p:sp>
        <p:sp>
          <p:nvSpPr>
            <p:cNvPr id="32" name="îṩḻîḍe"/>
            <p:cNvSpPr txBox="1"/>
            <p:nvPr/>
          </p:nvSpPr>
          <p:spPr>
            <a:xfrm>
              <a:off x="2711614" y="4379046"/>
              <a:ext cx="2242404" cy="379957"/>
            </a:xfrm>
            <a:prstGeom prst="rect">
              <a:avLst/>
            </a:prstGeom>
            <a:noFill/>
          </p:spPr>
          <p:txBody>
            <a:bodyPr wrap="none" lIns="80882" tIns="42059" rIns="80882" bIns="42059">
              <a:normAutofit/>
            </a:bodyPr>
            <a:lstStyle/>
            <a:p>
              <a:pPr algn="r" defTabSz="821771"/>
              <a:r>
                <a:rPr lang="zh-CN" altLang="en-US" sz="1618" b="1" dirty="0">
                  <a:solidFill>
                    <a:srgbClr val="003399"/>
                  </a:solidFill>
                  <a:latin typeface="Times New Roman" panose="02020603050405020304" pitchFamily="18" charset="0"/>
                  <a:ea typeface="楷体_GB2312" panose="02010609030101010101" pitchFamily="49" charset="-122"/>
                </a:rPr>
                <a:t>货币政策松紧适度</a:t>
              </a:r>
            </a:p>
          </p:txBody>
        </p:sp>
        <p:sp>
          <p:nvSpPr>
            <p:cNvPr id="33" name="ïśḻiḓê"/>
            <p:cNvSpPr/>
            <p:nvPr/>
          </p:nvSpPr>
          <p:spPr>
            <a:xfrm>
              <a:off x="2254132" y="4779689"/>
              <a:ext cx="3581089" cy="604673"/>
            </a:xfrm>
            <a:prstGeom prst="rect">
              <a:avLst/>
            </a:prstGeom>
          </p:spPr>
          <p:txBody>
            <a:bodyPr wrap="square" lIns="80882" tIns="42059" rIns="80882" bIns="42059" anchor="t" anchorCtr="0">
              <a:noAutofit/>
            </a:bodyPr>
            <a:lstStyle/>
            <a:p>
              <a:pPr algn="r" defTabSz="821771">
                <a:lnSpc>
                  <a:spcPct val="120000"/>
                </a:lnSpc>
              </a:pPr>
              <a:r>
                <a:rPr lang="zh-CN" altLang="en-US" sz="1438" b="1" dirty="0">
                  <a:solidFill>
                    <a:srgbClr val="000000"/>
                  </a:solidFill>
                  <a:latin typeface="Times New Roman" panose="02020603050405020304" pitchFamily="18" charset="0"/>
                  <a:ea typeface="楷体_GB2312" panose="02010609030101010101" pitchFamily="49" charset="-122"/>
                </a:rPr>
                <a:t>保持流动性合理充裕，改善货币政策传导机制，金融体系改革层面，提高直接融资比重，解决好民营企业和小微企业融资难</a:t>
              </a:r>
              <a:r>
                <a:rPr lang="en-US" altLang="zh-CN" sz="1438" b="1" dirty="0">
                  <a:solidFill>
                    <a:srgbClr val="000000"/>
                  </a:solidFill>
                  <a:latin typeface="Times New Roman" panose="02020603050405020304" pitchFamily="18" charset="0"/>
                  <a:ea typeface="楷体_GB2312" panose="02010609030101010101" pitchFamily="49" charset="-122"/>
                </a:rPr>
                <a:t>.</a:t>
              </a:r>
            </a:p>
          </p:txBody>
        </p:sp>
      </p:grpSp>
    </p:spTree>
    <p:extLst>
      <p:ext uri="{BB962C8B-B14F-4D97-AF65-F5344CB8AC3E}">
        <p14:creationId xmlns:p14="http://schemas.microsoft.com/office/powerpoint/2010/main" val="338450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3254362" y="1486284"/>
            <a:ext cx="7031932" cy="454847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100294" tIns="48529" rIns="100294" bIns="48529" numCol="1" rtlCol="0" anchor="ctr" anchorCtr="0" compatLnSpc="1">
            <a:prstTxWarp prst="textNoShape">
              <a:avLst/>
            </a:prstTxWarp>
          </a:bodyPr>
          <a:lstStyle/>
          <a:p>
            <a:pPr marL="165496" indent="-165496" algn="ctr" defTabSz="987267" eaLnBrk="1" hangingPunct="1">
              <a:lnSpc>
                <a:spcPct val="130000"/>
              </a:lnSpc>
              <a:spcBef>
                <a:spcPct val="20000"/>
              </a:spcBef>
              <a:buClr>
                <a:srgbClr val="003366"/>
              </a:buClr>
              <a:buSzPct val="60000"/>
            </a:pPr>
            <a:endParaRPr lang="zh-CN" altLang="en-US" sz="1258" b="1">
              <a:solidFill>
                <a:srgbClr val="000000"/>
              </a:solidFill>
              <a:latin typeface="Arial" charset="0"/>
              <a:ea typeface="楷体_GB2312" pitchFamily="49" charset="-122"/>
            </a:endParaRPr>
          </a:p>
        </p:txBody>
      </p:sp>
      <p:sp>
        <p:nvSpPr>
          <p:cNvPr id="43" name="Text Box 107"/>
          <p:cNvSpPr txBox="1">
            <a:spLocks noChangeArrowheads="1"/>
          </p:cNvSpPr>
          <p:nvPr/>
        </p:nvSpPr>
        <p:spPr bwMode="auto">
          <a:xfrm>
            <a:off x="1760835" y="1034124"/>
            <a:ext cx="8548284" cy="381361"/>
          </a:xfrm>
          <a:prstGeom prst="rect">
            <a:avLst/>
          </a:prstGeom>
          <a:solidFill>
            <a:srgbClr val="002060"/>
          </a:solidFill>
          <a:ln>
            <a:noFill/>
          </a:ln>
          <a:extLst/>
        </p:spPr>
        <p:txBody>
          <a:bodyPr lIns="71386" tIns="35695" rIns="71386" bIns="35695" anchor="ctr"/>
          <a:lstStyle/>
          <a:p>
            <a:pPr algn="ctr" defTabSz="821607" eaLnBrk="1" fontAlgn="auto" hangingPunct="1">
              <a:spcBef>
                <a:spcPts val="0"/>
              </a:spcBef>
              <a:spcAft>
                <a:spcPts val="0"/>
              </a:spcAft>
              <a:defRPr/>
            </a:pPr>
            <a:r>
              <a:rPr kumimoji="1" lang="zh-CN" altLang="en-US" sz="1438" b="1" kern="0" dirty="0">
                <a:solidFill>
                  <a:srgbClr val="FFFFFF"/>
                </a:solidFill>
                <a:latin typeface="楷体_GB2312" panose="02010609030101010101" pitchFamily="49" charset="-122"/>
                <a:ea typeface="楷体_GB2312" pitchFamily="49" charset="-122"/>
              </a:rPr>
              <a:t>减小企业税收</a:t>
            </a:r>
            <a:r>
              <a:rPr kumimoji="1" lang="zh-CN" altLang="en-US" sz="1438" b="1" kern="0" dirty="0">
                <a:solidFill>
                  <a:srgbClr val="FFFFFF"/>
                </a:solidFill>
                <a:latin typeface="楷体_GB2312" panose="02010609030101010101" pitchFamily="49" charset="-122"/>
                <a:ea typeface="楷体_GB2312" pitchFamily="49" charset="-122"/>
              </a:rPr>
              <a:t>负担，</a:t>
            </a:r>
            <a:r>
              <a:rPr kumimoji="1" lang="zh-CN" altLang="en-US" sz="1438" b="1" kern="0" dirty="0">
                <a:solidFill>
                  <a:srgbClr val="FFFFFF"/>
                </a:solidFill>
                <a:latin typeface="楷体_GB2312" panose="02010609030101010101" pitchFamily="49" charset="-122"/>
                <a:ea typeface="楷体_GB2312" pitchFamily="49" charset="-122"/>
              </a:rPr>
              <a:t>扩大</a:t>
            </a:r>
            <a:r>
              <a:rPr kumimoji="1" lang="zh-CN" altLang="en-US" sz="1438" b="1" kern="0" dirty="0">
                <a:solidFill>
                  <a:srgbClr val="FFFFFF"/>
                </a:solidFill>
                <a:latin typeface="楷体_GB2312" panose="02010609030101010101" pitchFamily="49" charset="-122"/>
                <a:ea typeface="楷体_GB2312" pitchFamily="49" charset="-122"/>
              </a:rPr>
              <a:t>内需</a:t>
            </a:r>
            <a:endParaRPr kumimoji="1" lang="zh-CN" altLang="en-US" sz="1438" b="1" kern="0" dirty="0">
              <a:solidFill>
                <a:srgbClr val="FFFFFF"/>
              </a:solidFill>
              <a:latin typeface="楷体_GB2312" panose="02010609030101010101" pitchFamily="49" charset="-122"/>
              <a:ea typeface="楷体_GB2312" pitchFamily="49" charset="-122"/>
            </a:endParaRPr>
          </a:p>
        </p:txBody>
      </p:sp>
      <p:sp>
        <p:nvSpPr>
          <p:cNvPr id="12" name="标题 1"/>
          <p:cNvSpPr>
            <a:spLocks noGrp="1"/>
          </p:cNvSpPr>
          <p:nvPr>
            <p:ph type="title"/>
          </p:nvPr>
        </p:nvSpPr>
        <p:spPr>
          <a:xfrm>
            <a:off x="1721871" y="581964"/>
            <a:ext cx="7441386" cy="452160"/>
          </a:xfrm>
        </p:spPr>
        <p:txBody>
          <a:bodyPr/>
          <a:lstStyle/>
          <a:p>
            <a:r>
              <a:rPr lang="en-US" altLang="zh-CN" dirty="0" smtClean="0"/>
              <a:t>1.2 </a:t>
            </a:r>
            <a:r>
              <a:rPr lang="zh-CN" altLang="en-US" dirty="0"/>
              <a:t>政策分析</a:t>
            </a:r>
            <a:r>
              <a:rPr lang="en-US" altLang="zh-CN" dirty="0" smtClean="0"/>
              <a:t>——</a:t>
            </a:r>
            <a:r>
              <a:rPr lang="zh-CN" altLang="en-US" dirty="0" smtClean="0"/>
              <a:t>财政政策</a:t>
            </a:r>
            <a:endParaRPr lang="zh-CN" altLang="en-US" dirty="0"/>
          </a:p>
        </p:txBody>
      </p:sp>
      <p:sp>
        <p:nvSpPr>
          <p:cNvPr id="2" name="圆角矩形 1"/>
          <p:cNvSpPr/>
          <p:nvPr/>
        </p:nvSpPr>
        <p:spPr bwMode="auto">
          <a:xfrm>
            <a:off x="1946719" y="3208784"/>
            <a:ext cx="778715" cy="1134813"/>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100294" tIns="48529" rIns="100294" bIns="48529" numCol="1" rtlCol="0" anchor="ctr" anchorCtr="0" compatLnSpc="1">
            <a:prstTxWarp prst="textNoShape">
              <a:avLst/>
            </a:prstTxWarp>
          </a:bodyPr>
          <a:lstStyle/>
          <a:p>
            <a:pPr marL="165496" indent="-165496" algn="ctr" defTabSz="987267" eaLnBrk="1" hangingPunct="1">
              <a:lnSpc>
                <a:spcPct val="130000"/>
              </a:lnSpc>
              <a:spcBef>
                <a:spcPct val="20000"/>
              </a:spcBef>
              <a:buClr>
                <a:srgbClr val="003366"/>
              </a:buClr>
              <a:buSzPct val="60000"/>
            </a:pPr>
            <a:r>
              <a:rPr lang="zh-CN" altLang="en-US" sz="1618" b="1" dirty="0">
                <a:solidFill>
                  <a:srgbClr val="000000"/>
                </a:solidFill>
                <a:latin typeface="Arial" charset="0"/>
                <a:ea typeface="楷体_GB2312" pitchFamily="49" charset="-122"/>
              </a:rPr>
              <a:t>减税</a:t>
            </a:r>
            <a:endParaRPr lang="en-US" altLang="zh-CN" sz="1618" b="1" dirty="0">
              <a:solidFill>
                <a:srgbClr val="000000"/>
              </a:solidFill>
              <a:latin typeface="Arial" charset="0"/>
              <a:ea typeface="楷体_GB2312" pitchFamily="49" charset="-122"/>
            </a:endParaRPr>
          </a:p>
          <a:p>
            <a:pPr marL="165496" indent="-165496" algn="ctr" defTabSz="987267" eaLnBrk="1" hangingPunct="1">
              <a:lnSpc>
                <a:spcPct val="130000"/>
              </a:lnSpc>
              <a:spcBef>
                <a:spcPct val="20000"/>
              </a:spcBef>
              <a:buClr>
                <a:srgbClr val="003366"/>
              </a:buClr>
              <a:buSzPct val="60000"/>
            </a:pPr>
            <a:r>
              <a:rPr lang="zh-CN" altLang="en-US" sz="1618" b="1" dirty="0">
                <a:solidFill>
                  <a:srgbClr val="000000"/>
                </a:solidFill>
                <a:latin typeface="Arial" charset="0"/>
                <a:ea typeface="楷体_GB2312" pitchFamily="49" charset="-122"/>
              </a:rPr>
              <a:t>降费</a:t>
            </a:r>
            <a:endParaRPr lang="en-US" altLang="zh-CN" sz="1618" b="1" dirty="0">
              <a:solidFill>
                <a:srgbClr val="000000"/>
              </a:solidFill>
              <a:latin typeface="Arial" charset="0"/>
              <a:ea typeface="楷体_GB2312" pitchFamily="49" charset="-122"/>
            </a:endParaRPr>
          </a:p>
        </p:txBody>
      </p:sp>
      <p:sp>
        <p:nvSpPr>
          <p:cNvPr id="6" name="文本框 5"/>
          <p:cNvSpPr txBox="1"/>
          <p:nvPr/>
        </p:nvSpPr>
        <p:spPr>
          <a:xfrm>
            <a:off x="3412845" y="1616417"/>
            <a:ext cx="6714966" cy="1060227"/>
          </a:xfrm>
          <a:prstGeom prst="rect">
            <a:avLst/>
          </a:prstGeom>
          <a:noFill/>
          <a:ln>
            <a:solidFill>
              <a:schemeClr val="accent6">
                <a:lumMod val="50000"/>
              </a:schemeClr>
            </a:solidFill>
          </a:ln>
        </p:spPr>
        <p:txBody>
          <a:bodyPr wrap="square" rtlCol="0">
            <a:spAutoFit/>
          </a:bodyPr>
          <a:lstStyle/>
          <a:p>
            <a:pPr defTabSz="821771"/>
            <a:r>
              <a:rPr lang="en-US" altLang="zh-CN" sz="1258" dirty="0">
                <a:solidFill>
                  <a:srgbClr val="000000"/>
                </a:solidFill>
                <a:latin typeface="Arial" panose="020B0604020202020204" pitchFamily="34" charset="0"/>
                <a:ea typeface="楷体_GB2312" panose="02010609030101010101" pitchFamily="49" charset="-122"/>
              </a:rPr>
              <a:t>1.</a:t>
            </a:r>
            <a:r>
              <a:rPr lang="zh-CN" altLang="en-US" sz="1258" dirty="0">
                <a:solidFill>
                  <a:srgbClr val="000000"/>
                </a:solidFill>
                <a:latin typeface="Arial" panose="020B0604020202020204" pitchFamily="34" charset="0"/>
                <a:ea typeface="楷体_GB2312" panose="02010609030101010101" pitchFamily="49" charset="-122"/>
              </a:rPr>
              <a:t>增值税改革：</a:t>
            </a:r>
          </a:p>
          <a:p>
            <a:pPr defTabSz="821771"/>
            <a:r>
              <a:rPr lang="en-US" altLang="zh-CN" sz="1258" dirty="0">
                <a:solidFill>
                  <a:srgbClr val="000000"/>
                </a:solidFill>
                <a:latin typeface="Arial" panose="020B0604020202020204" pitchFamily="34" charset="0"/>
                <a:ea typeface="楷体_GB2312" panose="02010609030101010101" pitchFamily="49" charset="-122"/>
              </a:rPr>
              <a:t>        2019</a:t>
            </a:r>
            <a:r>
              <a:rPr lang="zh-CN" altLang="en-US" sz="1258" dirty="0">
                <a:solidFill>
                  <a:srgbClr val="000000"/>
                </a:solidFill>
                <a:latin typeface="Arial" panose="020B0604020202020204" pitchFamily="34" charset="0"/>
                <a:ea typeface="楷体_GB2312" panose="02010609030101010101" pitchFamily="49" charset="-122"/>
              </a:rPr>
              <a:t>年</a:t>
            </a:r>
            <a:r>
              <a:rPr lang="en-US" altLang="zh-CN" sz="1258" dirty="0">
                <a:solidFill>
                  <a:srgbClr val="000000"/>
                </a:solidFill>
                <a:latin typeface="Arial" panose="020B0604020202020204" pitchFamily="34" charset="0"/>
                <a:ea typeface="楷体_GB2312" panose="02010609030101010101" pitchFamily="49" charset="-122"/>
              </a:rPr>
              <a:t>4</a:t>
            </a:r>
            <a:r>
              <a:rPr lang="zh-CN" altLang="en-US" sz="1258" dirty="0">
                <a:solidFill>
                  <a:srgbClr val="000000"/>
                </a:solidFill>
                <a:latin typeface="Arial" panose="020B0604020202020204" pitchFamily="34" charset="0"/>
                <a:ea typeface="楷体_GB2312" panose="02010609030101010101" pitchFamily="49" charset="-122"/>
              </a:rPr>
              <a:t>月“制造业等行业税率从</a:t>
            </a:r>
            <a:r>
              <a:rPr lang="en-US" altLang="zh-CN" sz="1258" dirty="0">
                <a:solidFill>
                  <a:srgbClr val="000000"/>
                </a:solidFill>
                <a:latin typeface="Arial" panose="020B0604020202020204" pitchFamily="34" charset="0"/>
                <a:ea typeface="楷体_GB2312" panose="02010609030101010101" pitchFamily="49" charset="-122"/>
              </a:rPr>
              <a:t>16</a:t>
            </a:r>
            <a:r>
              <a:rPr lang="zh-CN" altLang="en-US" sz="1258" dirty="0">
                <a:solidFill>
                  <a:srgbClr val="000000"/>
                </a:solidFill>
                <a:latin typeface="Arial" panose="020B0604020202020204" pitchFamily="34" charset="0"/>
                <a:ea typeface="楷体_GB2312" panose="02010609030101010101" pitchFamily="49" charset="-122"/>
              </a:rPr>
              <a:t>％降至</a:t>
            </a:r>
            <a:r>
              <a:rPr lang="en-US" altLang="zh-CN" sz="1258" dirty="0">
                <a:solidFill>
                  <a:srgbClr val="000000"/>
                </a:solidFill>
                <a:latin typeface="Arial" panose="020B0604020202020204" pitchFamily="34" charset="0"/>
                <a:ea typeface="楷体_GB2312" panose="02010609030101010101" pitchFamily="49" charset="-122"/>
              </a:rPr>
              <a:t>13</a:t>
            </a:r>
            <a:r>
              <a:rPr lang="zh-CN" altLang="en-US" sz="1258" dirty="0">
                <a:solidFill>
                  <a:srgbClr val="000000"/>
                </a:solidFill>
                <a:latin typeface="Arial" panose="020B0604020202020204" pitchFamily="34" charset="0"/>
                <a:ea typeface="楷体_GB2312" panose="02010609030101010101" pitchFamily="49" charset="-122"/>
              </a:rPr>
              <a:t>％，交通运输、建筑业等行业的税率从</a:t>
            </a:r>
            <a:r>
              <a:rPr lang="en-US" altLang="zh-CN" sz="1258" dirty="0">
                <a:solidFill>
                  <a:srgbClr val="000000"/>
                </a:solidFill>
                <a:latin typeface="Arial" panose="020B0604020202020204" pitchFamily="34" charset="0"/>
                <a:ea typeface="楷体_GB2312" panose="02010609030101010101" pitchFamily="49" charset="-122"/>
              </a:rPr>
              <a:t>10</a:t>
            </a:r>
            <a:r>
              <a:rPr lang="zh-CN" altLang="en-US" sz="1258" dirty="0">
                <a:solidFill>
                  <a:srgbClr val="000000"/>
                </a:solidFill>
                <a:latin typeface="Arial" panose="020B0604020202020204" pitchFamily="34" charset="0"/>
                <a:ea typeface="楷体_GB2312" panose="02010609030101010101" pitchFamily="49" charset="-122"/>
              </a:rPr>
              <a:t>％降至</a:t>
            </a:r>
            <a:r>
              <a:rPr lang="en-US" altLang="zh-CN" sz="1258" dirty="0">
                <a:solidFill>
                  <a:srgbClr val="000000"/>
                </a:solidFill>
                <a:latin typeface="Arial" panose="020B0604020202020204" pitchFamily="34" charset="0"/>
                <a:ea typeface="楷体_GB2312" panose="02010609030101010101" pitchFamily="49" charset="-122"/>
              </a:rPr>
              <a:t>9</a:t>
            </a:r>
            <a:r>
              <a:rPr lang="zh-CN" altLang="en-US" sz="1258" dirty="0">
                <a:solidFill>
                  <a:srgbClr val="000000"/>
                </a:solidFill>
                <a:latin typeface="Arial" panose="020B0604020202020204" pitchFamily="34" charset="0"/>
                <a:ea typeface="楷体_GB2312" panose="02010609030101010101" pitchFamily="49" charset="-122"/>
              </a:rPr>
              <a:t>％”，这比</a:t>
            </a:r>
            <a:r>
              <a:rPr lang="en-US" altLang="zh-CN" sz="1258" dirty="0">
                <a:solidFill>
                  <a:srgbClr val="000000"/>
                </a:solidFill>
                <a:latin typeface="Arial" panose="020B0604020202020204" pitchFamily="34" charset="0"/>
                <a:ea typeface="楷体_GB2312" panose="02010609030101010101" pitchFamily="49" charset="-122"/>
              </a:rPr>
              <a:t>2018</a:t>
            </a:r>
            <a:r>
              <a:rPr lang="zh-CN" altLang="en-US" sz="1258" dirty="0">
                <a:solidFill>
                  <a:srgbClr val="000000"/>
                </a:solidFill>
                <a:latin typeface="Arial" panose="020B0604020202020204" pitchFamily="34" charset="0"/>
                <a:ea typeface="楷体_GB2312" panose="02010609030101010101" pitchFamily="49" charset="-122"/>
              </a:rPr>
              <a:t>年</a:t>
            </a:r>
            <a:r>
              <a:rPr lang="en-US" altLang="zh-CN" sz="1258" dirty="0">
                <a:solidFill>
                  <a:srgbClr val="000000"/>
                </a:solidFill>
                <a:latin typeface="Arial" panose="020B0604020202020204" pitchFamily="34" charset="0"/>
                <a:ea typeface="楷体_GB2312" panose="02010609030101010101" pitchFamily="49" charset="-122"/>
              </a:rPr>
              <a:t>5</a:t>
            </a:r>
            <a:r>
              <a:rPr lang="zh-CN" altLang="en-US" sz="1258" dirty="0">
                <a:solidFill>
                  <a:srgbClr val="000000"/>
                </a:solidFill>
                <a:latin typeface="Arial" panose="020B0604020202020204" pitchFamily="34" charset="0"/>
                <a:ea typeface="楷体_GB2312" panose="02010609030101010101" pitchFamily="49" charset="-122"/>
              </a:rPr>
              <a:t>月的“</a:t>
            </a:r>
            <a:r>
              <a:rPr lang="en-US" altLang="zh-CN" sz="1258" dirty="0">
                <a:solidFill>
                  <a:srgbClr val="000000"/>
                </a:solidFill>
                <a:latin typeface="Arial" panose="020B0604020202020204" pitchFamily="34" charset="0"/>
                <a:ea typeface="楷体_GB2312" panose="02010609030101010101" pitchFamily="49" charset="-122"/>
              </a:rPr>
              <a:t>17</a:t>
            </a:r>
            <a:r>
              <a:rPr lang="zh-CN" altLang="en-US" sz="1258" dirty="0">
                <a:solidFill>
                  <a:srgbClr val="000000"/>
                </a:solidFill>
                <a:latin typeface="Arial" panose="020B0604020202020204" pitchFamily="34" charset="0"/>
                <a:ea typeface="楷体_GB2312" panose="02010609030101010101" pitchFamily="49" charset="-122"/>
              </a:rPr>
              <a:t>％降至</a:t>
            </a:r>
            <a:r>
              <a:rPr lang="en-US" altLang="zh-CN" sz="1258" dirty="0">
                <a:solidFill>
                  <a:srgbClr val="000000"/>
                </a:solidFill>
                <a:latin typeface="Arial" panose="020B0604020202020204" pitchFamily="34" charset="0"/>
                <a:ea typeface="楷体_GB2312" panose="02010609030101010101" pitchFamily="49" charset="-122"/>
              </a:rPr>
              <a:t>16</a:t>
            </a:r>
            <a:r>
              <a:rPr lang="zh-CN" altLang="en-US" sz="1258" dirty="0">
                <a:solidFill>
                  <a:srgbClr val="000000"/>
                </a:solidFill>
                <a:latin typeface="Arial" panose="020B0604020202020204" pitchFamily="34" charset="0"/>
                <a:ea typeface="楷体_GB2312" panose="02010609030101010101" pitchFamily="49" charset="-122"/>
              </a:rPr>
              <a:t>％，</a:t>
            </a:r>
            <a:r>
              <a:rPr lang="en-US" altLang="zh-CN" sz="1258" dirty="0">
                <a:solidFill>
                  <a:srgbClr val="000000"/>
                </a:solidFill>
                <a:latin typeface="Arial" panose="020B0604020202020204" pitchFamily="34" charset="0"/>
                <a:ea typeface="楷体_GB2312" panose="02010609030101010101" pitchFamily="49" charset="-122"/>
              </a:rPr>
              <a:t>11</a:t>
            </a:r>
            <a:r>
              <a:rPr lang="zh-CN" altLang="en-US" sz="1258" dirty="0">
                <a:solidFill>
                  <a:srgbClr val="000000"/>
                </a:solidFill>
                <a:latin typeface="Arial" panose="020B0604020202020204" pitchFamily="34" charset="0"/>
                <a:ea typeface="楷体_GB2312" panose="02010609030101010101" pitchFamily="49" charset="-122"/>
              </a:rPr>
              <a:t>％降至</a:t>
            </a:r>
            <a:r>
              <a:rPr lang="en-US" altLang="zh-CN" sz="1258" dirty="0">
                <a:solidFill>
                  <a:srgbClr val="000000"/>
                </a:solidFill>
                <a:latin typeface="Arial" panose="020B0604020202020204" pitchFamily="34" charset="0"/>
                <a:ea typeface="楷体_GB2312" panose="02010609030101010101" pitchFamily="49" charset="-122"/>
              </a:rPr>
              <a:t>10</a:t>
            </a:r>
            <a:r>
              <a:rPr lang="zh-CN" altLang="en-US" sz="1258" dirty="0">
                <a:solidFill>
                  <a:srgbClr val="000000"/>
                </a:solidFill>
                <a:latin typeface="Arial" panose="020B0604020202020204" pitchFamily="34" charset="0"/>
                <a:ea typeface="楷体_GB2312" panose="02010609030101010101" pitchFamily="49" charset="-122"/>
              </a:rPr>
              <a:t>％”幅度更大。</a:t>
            </a:r>
            <a:r>
              <a:rPr lang="en-US" altLang="zh-CN" sz="1258" dirty="0">
                <a:solidFill>
                  <a:srgbClr val="000000"/>
                </a:solidFill>
                <a:latin typeface="Arial" panose="020B0604020202020204" pitchFamily="34" charset="0"/>
                <a:ea typeface="楷体_GB2312" panose="02010609030101010101" pitchFamily="49" charset="-122"/>
              </a:rPr>
              <a:t>2018</a:t>
            </a:r>
            <a:r>
              <a:rPr lang="zh-CN" altLang="en-US" sz="1258" dirty="0">
                <a:solidFill>
                  <a:srgbClr val="000000"/>
                </a:solidFill>
                <a:latin typeface="Arial" panose="020B0604020202020204" pitchFamily="34" charset="0"/>
                <a:ea typeface="楷体_GB2312" panose="02010609030101010101" pitchFamily="49" charset="-122"/>
              </a:rPr>
              <a:t>年增值税收入增长</a:t>
            </a:r>
            <a:r>
              <a:rPr lang="en-US" altLang="zh-CN" sz="1258" dirty="0">
                <a:solidFill>
                  <a:srgbClr val="000000"/>
                </a:solidFill>
                <a:latin typeface="Arial" panose="020B0604020202020204" pitchFamily="34" charset="0"/>
                <a:ea typeface="楷体_GB2312" panose="02010609030101010101" pitchFamily="49" charset="-122"/>
              </a:rPr>
              <a:t>9.1</a:t>
            </a:r>
            <a:r>
              <a:rPr lang="zh-CN" altLang="en-US" sz="1258" dirty="0">
                <a:solidFill>
                  <a:srgbClr val="000000"/>
                </a:solidFill>
                <a:latin typeface="Arial" panose="020B0604020202020204" pitchFamily="34" charset="0"/>
                <a:ea typeface="楷体_GB2312" panose="02010609030101010101" pitchFamily="49" charset="-122"/>
              </a:rPr>
              <a:t>％，占全国税收总额的</a:t>
            </a:r>
            <a:r>
              <a:rPr lang="en-US" altLang="zh-CN" sz="1258" dirty="0">
                <a:solidFill>
                  <a:srgbClr val="000000"/>
                </a:solidFill>
                <a:latin typeface="Arial" panose="020B0604020202020204" pitchFamily="34" charset="0"/>
                <a:ea typeface="楷体_GB2312" panose="02010609030101010101" pitchFamily="49" charset="-122"/>
              </a:rPr>
              <a:t>39.3</a:t>
            </a:r>
            <a:r>
              <a:rPr lang="zh-CN" altLang="en-US" sz="1258" dirty="0">
                <a:solidFill>
                  <a:srgbClr val="000000"/>
                </a:solidFill>
                <a:latin typeface="Arial" panose="020B0604020202020204" pitchFamily="34" charset="0"/>
                <a:ea typeface="楷体_GB2312" panose="02010609030101010101" pitchFamily="49" charset="-122"/>
              </a:rPr>
              <a:t>％；而</a:t>
            </a:r>
            <a:r>
              <a:rPr lang="en-US" altLang="zh-CN" sz="1258" dirty="0">
                <a:solidFill>
                  <a:srgbClr val="000000"/>
                </a:solidFill>
                <a:latin typeface="Arial" panose="020B0604020202020204" pitchFamily="34" charset="0"/>
                <a:ea typeface="楷体_GB2312" panose="02010609030101010101" pitchFamily="49" charset="-122"/>
              </a:rPr>
              <a:t>2019</a:t>
            </a:r>
            <a:r>
              <a:rPr lang="zh-CN" altLang="en-US" sz="1258" dirty="0">
                <a:solidFill>
                  <a:srgbClr val="000000"/>
                </a:solidFill>
                <a:latin typeface="Arial" panose="020B0604020202020204" pitchFamily="34" charset="0"/>
                <a:ea typeface="楷体_GB2312" panose="02010609030101010101" pitchFamily="49" charset="-122"/>
              </a:rPr>
              <a:t>年</a:t>
            </a:r>
            <a:r>
              <a:rPr lang="en-US" altLang="zh-CN" sz="1258" dirty="0">
                <a:solidFill>
                  <a:srgbClr val="000000"/>
                </a:solidFill>
                <a:latin typeface="Arial" panose="020B0604020202020204" pitchFamily="34" charset="0"/>
                <a:ea typeface="楷体_GB2312" panose="02010609030101010101" pitchFamily="49" charset="-122"/>
              </a:rPr>
              <a:t>1-3</a:t>
            </a:r>
            <a:r>
              <a:rPr lang="zh-CN" altLang="en-US" sz="1258" dirty="0">
                <a:solidFill>
                  <a:srgbClr val="000000"/>
                </a:solidFill>
                <a:latin typeface="Arial" panose="020B0604020202020204" pitchFamily="34" charset="0"/>
                <a:ea typeface="楷体_GB2312" panose="02010609030101010101" pitchFamily="49" charset="-122"/>
              </a:rPr>
              <a:t>月累计同比增长</a:t>
            </a:r>
            <a:r>
              <a:rPr lang="en-US" altLang="zh-CN" sz="1258" dirty="0">
                <a:solidFill>
                  <a:srgbClr val="000000"/>
                </a:solidFill>
                <a:latin typeface="Arial" panose="020B0604020202020204" pitchFamily="34" charset="0"/>
                <a:ea typeface="楷体_GB2312" panose="02010609030101010101" pitchFamily="49" charset="-122"/>
              </a:rPr>
              <a:t>10.7</a:t>
            </a:r>
            <a:r>
              <a:rPr lang="zh-CN" altLang="en-US" sz="1258" dirty="0">
                <a:solidFill>
                  <a:srgbClr val="000000"/>
                </a:solidFill>
                <a:latin typeface="Arial" panose="020B0604020202020204" pitchFamily="34" charset="0"/>
                <a:ea typeface="楷体_GB2312" panose="02010609030101010101" pitchFamily="49" charset="-122"/>
              </a:rPr>
              <a:t>％，低于前值</a:t>
            </a:r>
            <a:r>
              <a:rPr lang="en-US" altLang="zh-CN" sz="1258" dirty="0">
                <a:solidFill>
                  <a:srgbClr val="000000"/>
                </a:solidFill>
                <a:latin typeface="Arial" panose="020B0604020202020204" pitchFamily="34" charset="0"/>
                <a:ea typeface="楷体_GB2312" panose="02010609030101010101" pitchFamily="49" charset="-122"/>
              </a:rPr>
              <a:t>11.3</a:t>
            </a:r>
            <a:r>
              <a:rPr lang="zh-CN" altLang="en-US" sz="1258" dirty="0">
                <a:solidFill>
                  <a:srgbClr val="000000"/>
                </a:solidFill>
                <a:latin typeface="Arial" panose="020B0604020202020204" pitchFamily="34" charset="0"/>
                <a:ea typeface="楷体_GB2312" panose="02010609030101010101" pitchFamily="49" charset="-122"/>
              </a:rPr>
              <a:t>％，但占比升至</a:t>
            </a:r>
            <a:r>
              <a:rPr lang="en-US" altLang="zh-CN" sz="1258" dirty="0">
                <a:solidFill>
                  <a:srgbClr val="000000"/>
                </a:solidFill>
                <a:latin typeface="Arial" panose="020B0604020202020204" pitchFamily="34" charset="0"/>
                <a:ea typeface="楷体_GB2312" panose="02010609030101010101" pitchFamily="49" charset="-122"/>
              </a:rPr>
              <a:t>42</a:t>
            </a:r>
            <a:r>
              <a:rPr lang="zh-CN" altLang="en-US" sz="1258" dirty="0">
                <a:solidFill>
                  <a:srgbClr val="000000"/>
                </a:solidFill>
                <a:latin typeface="Arial" panose="020B0604020202020204" pitchFamily="34" charset="0"/>
                <a:ea typeface="楷体_GB2312" panose="02010609030101010101" pitchFamily="49" charset="-122"/>
              </a:rPr>
              <a:t>％。</a:t>
            </a:r>
            <a:endParaRPr lang="zh-CN" altLang="en-US" sz="1258" dirty="0">
              <a:solidFill>
                <a:srgbClr val="000000"/>
              </a:solidFill>
              <a:latin typeface="Arial" panose="020B0604020202020204" pitchFamily="34" charset="0"/>
              <a:ea typeface="楷体_GB2312" panose="02010609030101010101" pitchFamily="49" charset="-122"/>
            </a:endParaRPr>
          </a:p>
        </p:txBody>
      </p:sp>
      <p:sp>
        <p:nvSpPr>
          <p:cNvPr id="13" name="文本框 12"/>
          <p:cNvSpPr txBox="1"/>
          <p:nvPr/>
        </p:nvSpPr>
        <p:spPr>
          <a:xfrm>
            <a:off x="3412845" y="5108854"/>
            <a:ext cx="6714966" cy="866648"/>
          </a:xfrm>
          <a:prstGeom prst="rect">
            <a:avLst/>
          </a:prstGeom>
          <a:noFill/>
          <a:ln>
            <a:solidFill>
              <a:schemeClr val="accent6">
                <a:lumMod val="50000"/>
              </a:schemeClr>
            </a:solidFill>
          </a:ln>
        </p:spPr>
        <p:txBody>
          <a:bodyPr wrap="square" rtlCol="0">
            <a:spAutoFit/>
          </a:bodyPr>
          <a:lstStyle/>
          <a:p>
            <a:pPr defTabSz="821771"/>
            <a:r>
              <a:rPr lang="en-US" altLang="zh-CN" sz="1258" dirty="0">
                <a:solidFill>
                  <a:srgbClr val="000000"/>
                </a:solidFill>
                <a:latin typeface="Arial" panose="020B0604020202020204" pitchFamily="34" charset="0"/>
                <a:ea typeface="楷体_GB2312" panose="02010609030101010101" pitchFamily="49" charset="-122"/>
              </a:rPr>
              <a:t>4</a:t>
            </a:r>
            <a:r>
              <a:rPr lang="zh-CN" altLang="zh-CN" sz="1258" dirty="0">
                <a:solidFill>
                  <a:srgbClr val="000000"/>
                </a:solidFill>
                <a:latin typeface="Arial" panose="020B0604020202020204" pitchFamily="34" charset="0"/>
                <a:ea typeface="楷体_GB2312" panose="02010609030101010101" pitchFamily="49" charset="-122"/>
              </a:rPr>
              <a:t>.</a:t>
            </a:r>
            <a:r>
              <a:rPr lang="zh-CN" altLang="zh-CN" sz="1258" dirty="0">
                <a:solidFill>
                  <a:srgbClr val="000000"/>
                </a:solidFill>
                <a:latin typeface="Arial" panose="020B0604020202020204" pitchFamily="34" charset="0"/>
                <a:ea typeface="楷体_GB2312" panose="02010609030101010101" pitchFamily="49" charset="-122"/>
              </a:rPr>
              <a:t>降低社保缴费</a:t>
            </a:r>
            <a:r>
              <a:rPr lang="zh-CN" altLang="zh-CN" sz="1258" dirty="0">
                <a:solidFill>
                  <a:srgbClr val="000000"/>
                </a:solidFill>
                <a:latin typeface="Arial" panose="020B0604020202020204" pitchFamily="34" charset="0"/>
                <a:ea typeface="楷体_GB2312" panose="02010609030101010101" pitchFamily="49" charset="-122"/>
              </a:rPr>
              <a:t>：</a:t>
            </a:r>
            <a:endParaRPr lang="en-US" altLang="zh-CN" sz="1258" dirty="0">
              <a:solidFill>
                <a:srgbClr val="000000"/>
              </a:solidFill>
              <a:latin typeface="Arial" panose="020B0604020202020204" pitchFamily="34" charset="0"/>
              <a:ea typeface="楷体_GB2312" panose="02010609030101010101" pitchFamily="49" charset="-122"/>
            </a:endParaRPr>
          </a:p>
          <a:p>
            <a:pPr defTabSz="821771"/>
            <a:r>
              <a:rPr lang="zh-CN" altLang="zh-CN" sz="1258" dirty="0">
                <a:solidFill>
                  <a:srgbClr val="000000"/>
                </a:solidFill>
                <a:latin typeface="Arial" panose="020B0604020202020204" pitchFamily="34" charset="0"/>
                <a:ea typeface="楷体_GB2312" panose="02010609030101010101" pitchFamily="49" charset="-122"/>
              </a:rPr>
              <a:t>4月1日</a:t>
            </a:r>
            <a:r>
              <a:rPr lang="zh-CN" altLang="zh-CN" sz="1258" dirty="0">
                <a:solidFill>
                  <a:srgbClr val="000000"/>
                </a:solidFill>
                <a:latin typeface="Arial" panose="020B0604020202020204" pitchFamily="34" charset="0"/>
                <a:ea typeface="楷体_GB2312" panose="02010609030101010101" pitchFamily="49" charset="-122"/>
              </a:rPr>
              <a:t>国办印发《降低社会保险费率综合方案》，2019年5月开始各地养老保险单位缴费比例可降至16％，缴纳基准亦有所调降，这比2018年4月10日实施的“延续阶段性调降企业养老保险费率的政策，从20％降到19％”力度更大。</a:t>
            </a:r>
            <a:endParaRPr lang="zh-CN" altLang="en-US" sz="1258" dirty="0">
              <a:solidFill>
                <a:srgbClr val="000000"/>
              </a:solidFill>
              <a:latin typeface="Arial" panose="020B0604020202020204" pitchFamily="34" charset="0"/>
              <a:ea typeface="楷体_GB2312" panose="02010609030101010101" pitchFamily="49" charset="-122"/>
            </a:endParaRPr>
          </a:p>
        </p:txBody>
      </p:sp>
      <p:sp>
        <p:nvSpPr>
          <p:cNvPr id="14" name="文本框 13"/>
          <p:cNvSpPr txBox="1"/>
          <p:nvPr/>
        </p:nvSpPr>
        <p:spPr>
          <a:xfrm>
            <a:off x="3412845" y="3007447"/>
            <a:ext cx="6714966" cy="866648"/>
          </a:xfrm>
          <a:prstGeom prst="rect">
            <a:avLst/>
          </a:prstGeom>
          <a:noFill/>
          <a:ln>
            <a:solidFill>
              <a:schemeClr val="accent6">
                <a:lumMod val="50000"/>
              </a:schemeClr>
            </a:solidFill>
          </a:ln>
        </p:spPr>
        <p:txBody>
          <a:bodyPr wrap="square" rtlCol="0">
            <a:spAutoFit/>
          </a:bodyPr>
          <a:lstStyle/>
          <a:p>
            <a:pPr defTabSz="821771"/>
            <a:r>
              <a:rPr lang="en-US" altLang="zh-CN" sz="1258" dirty="0">
                <a:solidFill>
                  <a:srgbClr val="000000"/>
                </a:solidFill>
                <a:latin typeface="Arial" panose="020B0604020202020204" pitchFamily="34" charset="0"/>
                <a:ea typeface="楷体_GB2312" panose="02010609030101010101" pitchFamily="49" charset="-122"/>
              </a:rPr>
              <a:t>2.</a:t>
            </a:r>
            <a:r>
              <a:rPr lang="zh-CN" altLang="zh-CN" sz="1258" dirty="0">
                <a:solidFill>
                  <a:srgbClr val="000000"/>
                </a:solidFill>
                <a:latin typeface="Arial" panose="020B0604020202020204" pitchFamily="34" charset="0"/>
                <a:ea typeface="楷体_GB2312" panose="02010609030101010101" pitchFamily="49" charset="-122"/>
              </a:rPr>
              <a:t>双</a:t>
            </a:r>
            <a:r>
              <a:rPr lang="zh-CN" altLang="zh-CN" sz="1258" dirty="0">
                <a:solidFill>
                  <a:srgbClr val="000000"/>
                </a:solidFill>
                <a:latin typeface="Arial" panose="020B0604020202020204" pitchFamily="34" charset="0"/>
                <a:ea typeface="楷体_GB2312" panose="02010609030101010101" pitchFamily="49" charset="-122"/>
              </a:rPr>
              <a:t>创和小微企业减税</a:t>
            </a:r>
            <a:r>
              <a:rPr lang="zh-CN" altLang="zh-CN" sz="1258" dirty="0">
                <a:solidFill>
                  <a:srgbClr val="000000"/>
                </a:solidFill>
                <a:latin typeface="Arial" panose="020B0604020202020204" pitchFamily="34" charset="0"/>
                <a:ea typeface="楷体_GB2312" panose="02010609030101010101" pitchFamily="49" charset="-122"/>
              </a:rPr>
              <a:t>：</a:t>
            </a:r>
            <a:endParaRPr lang="en-US" altLang="zh-CN" sz="1258" dirty="0">
              <a:solidFill>
                <a:srgbClr val="000000"/>
              </a:solidFill>
              <a:latin typeface="Arial" panose="020B0604020202020204" pitchFamily="34" charset="0"/>
              <a:ea typeface="楷体_GB2312" panose="02010609030101010101" pitchFamily="49" charset="-122"/>
            </a:endParaRPr>
          </a:p>
          <a:p>
            <a:pPr defTabSz="821771"/>
            <a:r>
              <a:rPr lang="en-US" altLang="zh-CN" sz="1258" dirty="0">
                <a:solidFill>
                  <a:srgbClr val="000000"/>
                </a:solidFill>
                <a:latin typeface="Arial" panose="020B0604020202020204" pitchFamily="34" charset="0"/>
                <a:ea typeface="楷体_GB2312" panose="02010609030101010101" pitchFamily="49" charset="-122"/>
              </a:rPr>
              <a:t> </a:t>
            </a:r>
            <a:r>
              <a:rPr lang="en-US" altLang="zh-CN" sz="1258" dirty="0">
                <a:solidFill>
                  <a:srgbClr val="000000"/>
                </a:solidFill>
                <a:latin typeface="Arial" panose="020B0604020202020204" pitchFamily="34" charset="0"/>
                <a:ea typeface="楷体_GB2312" panose="02010609030101010101" pitchFamily="49" charset="-122"/>
              </a:rPr>
              <a:t>      </a:t>
            </a:r>
            <a:r>
              <a:rPr lang="zh-CN" altLang="zh-CN" sz="1258" dirty="0">
                <a:solidFill>
                  <a:srgbClr val="000000"/>
                </a:solidFill>
                <a:latin typeface="Arial" panose="020B0604020202020204" pitchFamily="34" charset="0"/>
                <a:ea typeface="楷体_GB2312" panose="02010609030101010101" pitchFamily="49" charset="-122"/>
              </a:rPr>
              <a:t>含</a:t>
            </a:r>
            <a:r>
              <a:rPr lang="zh-CN" altLang="zh-CN" sz="1258" dirty="0">
                <a:solidFill>
                  <a:srgbClr val="000000"/>
                </a:solidFill>
                <a:latin typeface="Arial" panose="020B0604020202020204" pitchFamily="34" charset="0"/>
                <a:ea typeface="楷体_GB2312" panose="02010609030101010101" pitchFamily="49" charset="-122"/>
              </a:rPr>
              <a:t>小型微利企业所得税优惠、增值税小规模纳税人优惠、投资初创科技型企业优惠。预计每年减负约2000亿元，实施期暂定三年。2018年企业所得税全年增长10.0％，占全国税收总额的22.6％；1-3月累计同比15.8％，前值10.0％，占比降至21.2％</a:t>
            </a:r>
            <a:endParaRPr lang="zh-CN" altLang="en-US" sz="1258" dirty="0">
              <a:solidFill>
                <a:srgbClr val="000000"/>
              </a:solidFill>
              <a:latin typeface="Arial" panose="020B0604020202020204" pitchFamily="34" charset="0"/>
              <a:ea typeface="楷体_GB2312" panose="02010609030101010101" pitchFamily="49" charset="-122"/>
            </a:endParaRPr>
          </a:p>
        </p:txBody>
      </p:sp>
      <p:sp>
        <p:nvSpPr>
          <p:cNvPr id="16" name="文本框 15"/>
          <p:cNvSpPr txBox="1"/>
          <p:nvPr/>
        </p:nvSpPr>
        <p:spPr>
          <a:xfrm>
            <a:off x="3412845" y="4184198"/>
            <a:ext cx="6714966" cy="673069"/>
          </a:xfrm>
          <a:prstGeom prst="rect">
            <a:avLst/>
          </a:prstGeom>
          <a:noFill/>
          <a:ln>
            <a:solidFill>
              <a:schemeClr val="accent6">
                <a:lumMod val="50000"/>
              </a:schemeClr>
            </a:solidFill>
          </a:ln>
        </p:spPr>
        <p:txBody>
          <a:bodyPr wrap="square" rtlCol="0">
            <a:spAutoFit/>
          </a:bodyPr>
          <a:lstStyle/>
          <a:p>
            <a:pPr defTabSz="821771"/>
            <a:r>
              <a:rPr lang="en-US" altLang="zh-CN" sz="1258" dirty="0">
                <a:solidFill>
                  <a:srgbClr val="000000"/>
                </a:solidFill>
                <a:latin typeface="Arial" panose="020B0604020202020204" pitchFamily="34" charset="0"/>
                <a:ea typeface="楷体_GB2312" panose="02010609030101010101" pitchFamily="49" charset="-122"/>
              </a:rPr>
              <a:t>3.</a:t>
            </a:r>
            <a:r>
              <a:rPr lang="zh-CN" altLang="zh-CN" sz="1258" dirty="0">
                <a:solidFill>
                  <a:srgbClr val="000000"/>
                </a:solidFill>
                <a:latin typeface="Arial" panose="020B0604020202020204" pitchFamily="34" charset="0"/>
                <a:ea typeface="楷体_GB2312" panose="02010609030101010101" pitchFamily="49" charset="-122"/>
              </a:rPr>
              <a:t>出口</a:t>
            </a:r>
            <a:r>
              <a:rPr lang="zh-CN" altLang="zh-CN" sz="1258" dirty="0">
                <a:solidFill>
                  <a:srgbClr val="000000"/>
                </a:solidFill>
                <a:latin typeface="Arial" panose="020B0604020202020204" pitchFamily="34" charset="0"/>
                <a:ea typeface="楷体_GB2312" panose="02010609030101010101" pitchFamily="49" charset="-122"/>
              </a:rPr>
              <a:t>退税</a:t>
            </a:r>
            <a:r>
              <a:rPr lang="zh-CN" altLang="zh-CN" sz="1258" dirty="0">
                <a:solidFill>
                  <a:srgbClr val="000000"/>
                </a:solidFill>
                <a:latin typeface="Arial" panose="020B0604020202020204" pitchFamily="34" charset="0"/>
                <a:ea typeface="楷体_GB2312" panose="02010609030101010101" pitchFamily="49" charset="-122"/>
              </a:rPr>
              <a:t>：</a:t>
            </a:r>
            <a:endParaRPr lang="en-US" altLang="zh-CN" sz="1258" dirty="0">
              <a:solidFill>
                <a:srgbClr val="000000"/>
              </a:solidFill>
              <a:latin typeface="Arial" panose="020B0604020202020204" pitchFamily="34" charset="0"/>
              <a:ea typeface="楷体_GB2312" panose="02010609030101010101" pitchFamily="49" charset="-122"/>
            </a:endParaRPr>
          </a:p>
          <a:p>
            <a:pPr defTabSz="821771"/>
            <a:r>
              <a:rPr lang="zh-CN" altLang="zh-CN" sz="1258" dirty="0">
                <a:solidFill>
                  <a:srgbClr val="000000"/>
                </a:solidFill>
                <a:latin typeface="Arial" panose="020B0604020202020204" pitchFamily="34" charset="0"/>
                <a:ea typeface="楷体_GB2312" panose="02010609030101010101" pitchFamily="49" charset="-122"/>
              </a:rPr>
              <a:t>为</a:t>
            </a:r>
            <a:r>
              <a:rPr lang="zh-CN" altLang="zh-CN" sz="1258" dirty="0">
                <a:solidFill>
                  <a:srgbClr val="000000"/>
                </a:solidFill>
                <a:latin typeface="Arial" panose="020B0604020202020204" pitchFamily="34" charset="0"/>
                <a:ea typeface="楷体_GB2312" panose="02010609030101010101" pitchFamily="49" charset="-122"/>
              </a:rPr>
              <a:t>“稳外需”，2018年下半年已连续两次调高出口退税率。2018年出口退税额累计增长14.7％，2019年1-2月升至23.4％，1-3月进一步上升至32.0％</a:t>
            </a:r>
            <a:endParaRPr lang="zh-CN" altLang="en-US" sz="1258" dirty="0">
              <a:solidFill>
                <a:srgbClr val="000000"/>
              </a:solidFill>
              <a:latin typeface="Arial" panose="020B0604020202020204" pitchFamily="34" charset="0"/>
              <a:ea typeface="楷体_GB2312" panose="02010609030101010101" pitchFamily="49" charset="-122"/>
            </a:endParaRPr>
          </a:p>
        </p:txBody>
      </p:sp>
      <p:sp>
        <p:nvSpPr>
          <p:cNvPr id="10" name="右箭头 9"/>
          <p:cNvSpPr/>
          <p:nvPr/>
        </p:nvSpPr>
        <p:spPr bwMode="auto">
          <a:xfrm>
            <a:off x="2865001" y="3007447"/>
            <a:ext cx="229572" cy="1643523"/>
          </a:xfrm>
          <a:prstGeom prs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100294" tIns="48529" rIns="100294" bIns="48529" numCol="1" rtlCol="0" anchor="ctr" anchorCtr="0" compatLnSpc="1">
            <a:prstTxWarp prst="textNoShape">
              <a:avLst/>
            </a:prstTxWarp>
          </a:bodyPr>
          <a:lstStyle/>
          <a:p>
            <a:pPr marL="165496" indent="-165496" algn="ctr" defTabSz="987267" eaLnBrk="1" hangingPunct="1">
              <a:lnSpc>
                <a:spcPct val="130000"/>
              </a:lnSpc>
              <a:spcBef>
                <a:spcPct val="20000"/>
              </a:spcBef>
              <a:buClr>
                <a:srgbClr val="003366"/>
              </a:buClr>
              <a:buSzPct val="60000"/>
            </a:pPr>
            <a:endParaRPr lang="zh-CN" altLang="en-US" sz="1258" b="1">
              <a:solidFill>
                <a:srgbClr val="000000"/>
              </a:solidFill>
              <a:latin typeface="Arial" charset="0"/>
              <a:ea typeface="楷体_GB2312" pitchFamily="49" charset="-122"/>
            </a:endParaRPr>
          </a:p>
        </p:txBody>
      </p:sp>
    </p:spTree>
    <p:extLst>
      <p:ext uri="{BB962C8B-B14F-4D97-AF65-F5344CB8AC3E}">
        <p14:creationId xmlns:p14="http://schemas.microsoft.com/office/powerpoint/2010/main" val="4419268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Box 107"/>
          <p:cNvSpPr txBox="1">
            <a:spLocks noChangeArrowheads="1"/>
          </p:cNvSpPr>
          <p:nvPr/>
        </p:nvSpPr>
        <p:spPr bwMode="auto">
          <a:xfrm>
            <a:off x="1758764" y="3537601"/>
            <a:ext cx="4302835" cy="391088"/>
          </a:xfrm>
          <a:prstGeom prst="rect">
            <a:avLst/>
          </a:prstGeom>
          <a:solidFill>
            <a:srgbClr val="002060"/>
          </a:solidFill>
          <a:ln>
            <a:noFill/>
          </a:ln>
          <a:extLst/>
        </p:spPr>
        <p:txBody>
          <a:bodyPr lIns="71386" tIns="35695" rIns="71386" bIns="35695" anchor="ctr"/>
          <a:lstStyle/>
          <a:p>
            <a:pPr algn="ctr" defTabSz="821607" eaLnBrk="1" fontAlgn="auto" hangingPunct="1">
              <a:spcBef>
                <a:spcPts val="0"/>
              </a:spcBef>
              <a:spcAft>
                <a:spcPts val="0"/>
              </a:spcAft>
              <a:defRPr/>
            </a:pPr>
            <a:r>
              <a:rPr kumimoji="1" lang="zh-CN" altLang="en-US" sz="1258" b="1" kern="0" dirty="0">
                <a:solidFill>
                  <a:srgbClr val="FFFFFF"/>
                </a:solidFill>
                <a:latin typeface="楷体_GB2312" panose="02010609030101010101" pitchFamily="49" charset="-122"/>
                <a:ea typeface="楷体_GB2312" pitchFamily="49" charset="-122"/>
              </a:rPr>
              <a:t>企业和个人税负</a:t>
            </a:r>
            <a:endParaRPr kumimoji="1" lang="zh-CN" altLang="en-US" sz="1258" b="1" kern="0" dirty="0">
              <a:solidFill>
                <a:srgbClr val="FFFFFF"/>
              </a:solidFill>
              <a:latin typeface="楷体_GB2312" panose="02010609030101010101" pitchFamily="49" charset="-122"/>
              <a:ea typeface="楷体_GB2312" pitchFamily="49" charset="-122"/>
            </a:endParaRPr>
          </a:p>
        </p:txBody>
      </p:sp>
      <p:sp>
        <p:nvSpPr>
          <p:cNvPr id="12" name="标题 1"/>
          <p:cNvSpPr>
            <a:spLocks noGrp="1"/>
          </p:cNvSpPr>
          <p:nvPr>
            <p:ph type="title"/>
          </p:nvPr>
        </p:nvSpPr>
        <p:spPr>
          <a:xfrm>
            <a:off x="1721871" y="581964"/>
            <a:ext cx="7441386" cy="452160"/>
          </a:xfrm>
        </p:spPr>
        <p:txBody>
          <a:bodyPr/>
          <a:lstStyle/>
          <a:p>
            <a:r>
              <a:rPr lang="en-US" altLang="zh-CN" dirty="0" smtClean="0"/>
              <a:t>1.2 </a:t>
            </a:r>
            <a:r>
              <a:rPr lang="zh-CN" altLang="en-US" dirty="0"/>
              <a:t>政策分析</a:t>
            </a:r>
            <a:r>
              <a:rPr lang="en-US" altLang="zh-CN" dirty="0" smtClean="0"/>
              <a:t>——</a:t>
            </a:r>
            <a:r>
              <a:rPr lang="zh-CN" altLang="en-US" dirty="0"/>
              <a:t>财政</a:t>
            </a:r>
            <a:r>
              <a:rPr lang="zh-CN" altLang="en-US" dirty="0" smtClean="0"/>
              <a:t>政策</a:t>
            </a:r>
            <a:endParaRPr lang="zh-CN" altLang="en-US" dirty="0"/>
          </a:p>
        </p:txBody>
      </p:sp>
      <p:pic>
        <p:nvPicPr>
          <p:cNvPr id="3" name="图片 2"/>
          <p:cNvPicPr>
            <a:picLocks noChangeAspect="1"/>
          </p:cNvPicPr>
          <p:nvPr/>
        </p:nvPicPr>
        <p:blipFill>
          <a:blip r:embed="rId3"/>
          <a:stretch>
            <a:fillRect/>
          </a:stretch>
        </p:blipFill>
        <p:spPr>
          <a:xfrm>
            <a:off x="1792352" y="1087715"/>
            <a:ext cx="4269247" cy="2396295"/>
          </a:xfrm>
          <a:prstGeom prst="rect">
            <a:avLst/>
          </a:prstGeom>
        </p:spPr>
      </p:pic>
      <p:sp>
        <p:nvSpPr>
          <p:cNvPr id="6" name="Text Box 107"/>
          <p:cNvSpPr txBox="1">
            <a:spLocks noChangeArrowheads="1"/>
          </p:cNvSpPr>
          <p:nvPr/>
        </p:nvSpPr>
        <p:spPr bwMode="auto">
          <a:xfrm>
            <a:off x="6155083" y="1099823"/>
            <a:ext cx="4363595" cy="391088"/>
          </a:xfrm>
          <a:prstGeom prst="rect">
            <a:avLst/>
          </a:prstGeom>
          <a:solidFill>
            <a:srgbClr val="002060"/>
          </a:solidFill>
          <a:ln>
            <a:noFill/>
          </a:ln>
          <a:extLst/>
        </p:spPr>
        <p:txBody>
          <a:bodyPr lIns="71386" tIns="35695" rIns="71386" bIns="35695" anchor="ctr"/>
          <a:lstStyle/>
          <a:p>
            <a:pPr algn="ctr" defTabSz="821607" eaLnBrk="1" fontAlgn="auto" hangingPunct="1">
              <a:spcBef>
                <a:spcPts val="0"/>
              </a:spcBef>
              <a:spcAft>
                <a:spcPts val="0"/>
              </a:spcAft>
              <a:defRPr/>
            </a:pPr>
            <a:r>
              <a:rPr kumimoji="1" lang="zh-CN" altLang="en-US" sz="1258" b="1" kern="0" dirty="0">
                <a:solidFill>
                  <a:srgbClr val="FFFFFF"/>
                </a:solidFill>
                <a:latin typeface="楷体_GB2312" panose="02010609030101010101" pitchFamily="49" charset="-122"/>
                <a:ea typeface="楷体_GB2312" pitchFamily="49" charset="-122"/>
              </a:rPr>
              <a:t>地方政府专项债务规模</a:t>
            </a:r>
            <a:endParaRPr kumimoji="1" lang="zh-CN" altLang="en-US" sz="1258" b="1" kern="0" dirty="0">
              <a:solidFill>
                <a:srgbClr val="FFFFFF"/>
              </a:solidFill>
              <a:latin typeface="楷体_GB2312" panose="02010609030101010101" pitchFamily="49" charset="-122"/>
              <a:ea typeface="楷体_GB2312" pitchFamily="49" charset="-122"/>
            </a:endParaRPr>
          </a:p>
        </p:txBody>
      </p:sp>
      <p:graphicFrame>
        <p:nvGraphicFramePr>
          <p:cNvPr id="7" name="图表 6"/>
          <p:cNvGraphicFramePr>
            <a:graphicFrameLocks/>
          </p:cNvGraphicFramePr>
          <p:nvPr>
            <p:extLst/>
          </p:nvPr>
        </p:nvGraphicFramePr>
        <p:xfrm>
          <a:off x="6155083" y="1616417"/>
          <a:ext cx="4363595" cy="36314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图表 7"/>
          <p:cNvGraphicFramePr>
            <a:graphicFrameLocks/>
          </p:cNvGraphicFramePr>
          <p:nvPr>
            <p:extLst/>
          </p:nvPr>
        </p:nvGraphicFramePr>
        <p:xfrm>
          <a:off x="1758764" y="3928689"/>
          <a:ext cx="4302835" cy="220191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1078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1915411" y="4723703"/>
            <a:ext cx="8346750" cy="1293989"/>
          </a:xfrm>
          <a:prstGeom prst="roundRect">
            <a:avLst/>
          </a:prstGeom>
          <a:solidFill>
            <a:schemeClr val="accent3">
              <a:lumMod val="95000"/>
            </a:schemeClr>
          </a:solidFill>
          <a:ln w="9525" cap="flat" cmpd="sng" algn="ctr">
            <a:noFill/>
            <a:prstDash val="solid"/>
            <a:round/>
            <a:headEnd type="none" w="med" len="med"/>
            <a:tailEnd type="none" w="med" len="med"/>
          </a:ln>
          <a:effectLst/>
        </p:spPr>
        <p:txBody>
          <a:bodyPr vert="horz" wrap="none" lIns="100294" tIns="48529" rIns="100294" bIns="48529" numCol="1" rtlCol="0" anchor="ctr" anchorCtr="0" compatLnSpc="1">
            <a:prstTxWarp prst="textNoShape">
              <a:avLst/>
            </a:prstTxWarp>
          </a:bodyPr>
          <a:lstStyle/>
          <a:p>
            <a:pPr marL="165496" indent="-165496" algn="ctr" defTabSz="987267" eaLnBrk="1" hangingPunct="1">
              <a:lnSpc>
                <a:spcPct val="130000"/>
              </a:lnSpc>
              <a:spcBef>
                <a:spcPct val="20000"/>
              </a:spcBef>
              <a:buClr>
                <a:srgbClr val="003366"/>
              </a:buClr>
              <a:buSzPct val="60000"/>
            </a:pPr>
            <a:endParaRPr lang="zh-CN" altLang="en-US" sz="1258" b="1">
              <a:solidFill>
                <a:srgbClr val="000000"/>
              </a:solidFill>
              <a:latin typeface="Arial" charset="0"/>
              <a:ea typeface="楷体_GB2312" pitchFamily="49" charset="-122"/>
            </a:endParaRPr>
          </a:p>
        </p:txBody>
      </p:sp>
      <p:sp>
        <p:nvSpPr>
          <p:cNvPr id="43" name="Text Box 107"/>
          <p:cNvSpPr txBox="1">
            <a:spLocks noChangeArrowheads="1"/>
          </p:cNvSpPr>
          <p:nvPr/>
        </p:nvSpPr>
        <p:spPr bwMode="auto">
          <a:xfrm>
            <a:off x="1698005" y="1099822"/>
            <a:ext cx="8732056" cy="321717"/>
          </a:xfrm>
          <a:prstGeom prst="rect">
            <a:avLst/>
          </a:prstGeom>
          <a:solidFill>
            <a:srgbClr val="002060"/>
          </a:solidFill>
          <a:ln>
            <a:noFill/>
          </a:ln>
          <a:extLst/>
        </p:spPr>
        <p:txBody>
          <a:bodyPr lIns="71386" tIns="35695" rIns="71386" bIns="35695" anchor="ctr"/>
          <a:lstStyle/>
          <a:p>
            <a:pPr algn="ctr" defTabSz="821607" eaLnBrk="1" fontAlgn="auto" hangingPunct="1">
              <a:spcBef>
                <a:spcPts val="0"/>
              </a:spcBef>
              <a:spcAft>
                <a:spcPts val="0"/>
              </a:spcAft>
              <a:defRPr/>
            </a:pPr>
            <a:r>
              <a:rPr kumimoji="1" lang="zh-CN" altLang="en-US" sz="1258" b="1" kern="0" dirty="0">
                <a:solidFill>
                  <a:srgbClr val="FFFFFF"/>
                </a:solidFill>
                <a:latin typeface="楷体_GB2312" panose="02010609030101010101" pitchFamily="49" charset="-122"/>
                <a:ea typeface="楷体_GB2312" pitchFamily="49" charset="-122"/>
              </a:rPr>
              <a:t>政府公共收支变化</a:t>
            </a:r>
            <a:endParaRPr kumimoji="1" lang="zh-CN" altLang="en-US" sz="1258" b="1" kern="0" dirty="0">
              <a:solidFill>
                <a:srgbClr val="FFFFFF"/>
              </a:solidFill>
              <a:latin typeface="楷体_GB2312" panose="02010609030101010101" pitchFamily="49" charset="-122"/>
              <a:ea typeface="楷体_GB2312" pitchFamily="49" charset="-122"/>
            </a:endParaRPr>
          </a:p>
        </p:txBody>
      </p:sp>
      <p:sp>
        <p:nvSpPr>
          <p:cNvPr id="12" name="标题 1"/>
          <p:cNvSpPr>
            <a:spLocks noGrp="1"/>
          </p:cNvSpPr>
          <p:nvPr>
            <p:ph type="title"/>
          </p:nvPr>
        </p:nvSpPr>
        <p:spPr>
          <a:xfrm>
            <a:off x="1721871" y="581964"/>
            <a:ext cx="7441386" cy="452160"/>
          </a:xfrm>
        </p:spPr>
        <p:txBody>
          <a:bodyPr/>
          <a:lstStyle/>
          <a:p>
            <a:r>
              <a:rPr lang="en-US" altLang="zh-CN" dirty="0" smtClean="0"/>
              <a:t>1.2 </a:t>
            </a:r>
            <a:r>
              <a:rPr lang="zh-CN" altLang="en-US" dirty="0"/>
              <a:t>政策分析</a:t>
            </a:r>
            <a:r>
              <a:rPr lang="en-US" altLang="zh-CN" dirty="0" smtClean="0"/>
              <a:t>——</a:t>
            </a:r>
            <a:r>
              <a:rPr lang="zh-CN" altLang="en-US" dirty="0"/>
              <a:t>财政政策</a:t>
            </a:r>
          </a:p>
        </p:txBody>
      </p:sp>
      <p:graphicFrame>
        <p:nvGraphicFramePr>
          <p:cNvPr id="15" name="图表 14"/>
          <p:cNvGraphicFramePr>
            <a:graphicFrameLocks/>
          </p:cNvGraphicFramePr>
          <p:nvPr>
            <p:extLst/>
          </p:nvPr>
        </p:nvGraphicFramePr>
        <p:xfrm>
          <a:off x="2171072" y="1436547"/>
          <a:ext cx="7604555" cy="3262775"/>
        </p:xfrm>
        <a:graphic>
          <a:graphicData uri="http://schemas.openxmlformats.org/drawingml/2006/chart">
            <c:chart xmlns:c="http://schemas.openxmlformats.org/drawingml/2006/chart" xmlns:r="http://schemas.openxmlformats.org/officeDocument/2006/relationships" r:id="rId3"/>
          </a:graphicData>
        </a:graphic>
      </p:graphicFrame>
      <p:sp>
        <p:nvSpPr>
          <p:cNvPr id="2" name="圆角矩形 1"/>
          <p:cNvSpPr/>
          <p:nvPr/>
        </p:nvSpPr>
        <p:spPr bwMode="auto">
          <a:xfrm>
            <a:off x="2117152" y="4887539"/>
            <a:ext cx="1095682" cy="823699"/>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100294" tIns="48529" rIns="100294" bIns="48529" numCol="1" rtlCol="0" anchor="ctr" anchorCtr="0" compatLnSpc="1">
            <a:prstTxWarp prst="textNoShape">
              <a:avLst/>
            </a:prstTxWarp>
          </a:bodyPr>
          <a:lstStyle/>
          <a:p>
            <a:pPr marL="165496" indent="-165496" algn="ctr" defTabSz="987267" eaLnBrk="1" hangingPunct="1">
              <a:lnSpc>
                <a:spcPct val="130000"/>
              </a:lnSpc>
              <a:spcBef>
                <a:spcPct val="20000"/>
              </a:spcBef>
              <a:buClr>
                <a:srgbClr val="003366"/>
              </a:buClr>
              <a:buSzPct val="60000"/>
            </a:pPr>
            <a:r>
              <a:rPr lang="zh-CN" altLang="en-US" sz="1618" b="1" dirty="0">
                <a:solidFill>
                  <a:srgbClr val="000000"/>
                </a:solidFill>
                <a:latin typeface="Arial" charset="0"/>
                <a:ea typeface="楷体_GB2312" pitchFamily="49" charset="-122"/>
              </a:rPr>
              <a:t>加</a:t>
            </a:r>
            <a:r>
              <a:rPr lang="zh-CN" altLang="en-US" sz="1618" b="1" dirty="0">
                <a:solidFill>
                  <a:srgbClr val="000000"/>
                </a:solidFill>
                <a:latin typeface="Arial" charset="0"/>
                <a:ea typeface="楷体_GB2312" pitchFamily="49" charset="-122"/>
              </a:rPr>
              <a:t>大政</a:t>
            </a:r>
            <a:endParaRPr lang="en-US" altLang="zh-CN" sz="1618" b="1" dirty="0">
              <a:solidFill>
                <a:srgbClr val="000000"/>
              </a:solidFill>
              <a:latin typeface="Arial" charset="0"/>
              <a:ea typeface="楷体_GB2312" pitchFamily="49" charset="-122"/>
            </a:endParaRPr>
          </a:p>
          <a:p>
            <a:pPr marL="165496" indent="-165496" algn="ctr" defTabSz="987267" eaLnBrk="1" hangingPunct="1">
              <a:lnSpc>
                <a:spcPct val="130000"/>
              </a:lnSpc>
              <a:spcBef>
                <a:spcPct val="20000"/>
              </a:spcBef>
              <a:buClr>
                <a:srgbClr val="003366"/>
              </a:buClr>
              <a:buSzPct val="60000"/>
            </a:pPr>
            <a:r>
              <a:rPr lang="zh-CN" altLang="en-US" sz="1618" b="1" dirty="0">
                <a:solidFill>
                  <a:srgbClr val="000000"/>
                </a:solidFill>
                <a:latin typeface="Arial" charset="0"/>
                <a:ea typeface="楷体_GB2312" pitchFamily="49" charset="-122"/>
              </a:rPr>
              <a:t>府投资</a:t>
            </a:r>
            <a:endParaRPr lang="en-US" altLang="zh-CN" sz="1618" b="1" dirty="0">
              <a:solidFill>
                <a:srgbClr val="000000"/>
              </a:solidFill>
              <a:latin typeface="Arial" charset="0"/>
              <a:ea typeface="楷体_GB2312" pitchFamily="49" charset="-122"/>
            </a:endParaRPr>
          </a:p>
        </p:txBody>
      </p:sp>
      <p:sp>
        <p:nvSpPr>
          <p:cNvPr id="4" name="文本框 3"/>
          <p:cNvSpPr txBox="1"/>
          <p:nvPr/>
        </p:nvSpPr>
        <p:spPr>
          <a:xfrm>
            <a:off x="3821985" y="4853648"/>
            <a:ext cx="1129163" cy="673069"/>
          </a:xfrm>
          <a:prstGeom prst="rect">
            <a:avLst/>
          </a:prstGeom>
          <a:noFill/>
          <a:ln>
            <a:solidFill>
              <a:srgbClr val="00B050"/>
            </a:solidFill>
          </a:ln>
        </p:spPr>
        <p:txBody>
          <a:bodyPr wrap="square" rtlCol="0">
            <a:spAutoFit/>
          </a:bodyPr>
          <a:lstStyle/>
          <a:p>
            <a:pPr defTabSz="821771"/>
            <a:r>
              <a:rPr lang="zh-CN" altLang="en-US" sz="1258" dirty="0">
                <a:solidFill>
                  <a:srgbClr val="000000"/>
                </a:solidFill>
                <a:latin typeface="Arial" panose="020B0604020202020204" pitchFamily="34" charset="0"/>
                <a:ea typeface="楷体_GB2312" panose="02010609030101010101" pitchFamily="49" charset="-122"/>
              </a:rPr>
              <a:t>制造业技术改造和设备革新</a:t>
            </a:r>
            <a:endParaRPr lang="zh-CN" altLang="en-US" sz="1258" dirty="0">
              <a:solidFill>
                <a:srgbClr val="000000"/>
              </a:solidFill>
              <a:latin typeface="Arial" panose="020B0604020202020204" pitchFamily="34" charset="0"/>
              <a:ea typeface="楷体_GB2312" panose="02010609030101010101" pitchFamily="49" charset="-122"/>
            </a:endParaRPr>
          </a:p>
        </p:txBody>
      </p:sp>
      <p:sp>
        <p:nvSpPr>
          <p:cNvPr id="10" name="文本框 9"/>
          <p:cNvSpPr txBox="1"/>
          <p:nvPr/>
        </p:nvSpPr>
        <p:spPr>
          <a:xfrm>
            <a:off x="7314683" y="5323861"/>
            <a:ext cx="1456563" cy="285912"/>
          </a:xfrm>
          <a:prstGeom prst="rect">
            <a:avLst/>
          </a:prstGeom>
          <a:noFill/>
          <a:ln>
            <a:solidFill>
              <a:srgbClr val="00B050"/>
            </a:solidFill>
          </a:ln>
        </p:spPr>
        <p:txBody>
          <a:bodyPr wrap="square" rtlCol="0">
            <a:spAutoFit/>
          </a:bodyPr>
          <a:lstStyle/>
          <a:p>
            <a:pPr defTabSz="821771"/>
            <a:r>
              <a:rPr lang="zh-CN" altLang="en-US" sz="1258" dirty="0">
                <a:solidFill>
                  <a:srgbClr val="000000"/>
                </a:solidFill>
                <a:latin typeface="Arial" panose="020B0604020202020204" pitchFamily="34" charset="0"/>
                <a:ea typeface="楷体_GB2312" panose="02010609030101010101" pitchFamily="49" charset="-122"/>
              </a:rPr>
              <a:t>农村基础设施</a:t>
            </a:r>
            <a:endParaRPr lang="zh-CN" altLang="en-US" sz="1258" dirty="0">
              <a:solidFill>
                <a:srgbClr val="000000"/>
              </a:solidFill>
              <a:latin typeface="Arial" panose="020B0604020202020204" pitchFamily="34" charset="0"/>
              <a:ea typeface="楷体_GB2312" panose="02010609030101010101" pitchFamily="49" charset="-122"/>
            </a:endParaRPr>
          </a:p>
        </p:txBody>
      </p:sp>
      <p:sp>
        <p:nvSpPr>
          <p:cNvPr id="11" name="文本框 10"/>
          <p:cNvSpPr txBox="1"/>
          <p:nvPr/>
        </p:nvSpPr>
        <p:spPr>
          <a:xfrm>
            <a:off x="8512431" y="5677386"/>
            <a:ext cx="1467431" cy="285912"/>
          </a:xfrm>
          <a:prstGeom prst="rect">
            <a:avLst/>
          </a:prstGeom>
          <a:noFill/>
          <a:ln>
            <a:solidFill>
              <a:srgbClr val="00B050"/>
            </a:solidFill>
          </a:ln>
        </p:spPr>
        <p:txBody>
          <a:bodyPr wrap="square" rtlCol="0">
            <a:spAutoFit/>
          </a:bodyPr>
          <a:lstStyle/>
          <a:p>
            <a:pPr defTabSz="821771"/>
            <a:r>
              <a:rPr lang="zh-CN" altLang="en-US" sz="1258" dirty="0">
                <a:solidFill>
                  <a:srgbClr val="000000"/>
                </a:solidFill>
                <a:latin typeface="Arial" panose="020B0604020202020204" pitchFamily="34" charset="0"/>
                <a:ea typeface="楷体_GB2312" panose="02010609030101010101" pitchFamily="49" charset="-122"/>
              </a:rPr>
              <a:t>新型基础设施</a:t>
            </a:r>
          </a:p>
        </p:txBody>
      </p:sp>
      <p:sp>
        <p:nvSpPr>
          <p:cNvPr id="13" name="文本框 12"/>
          <p:cNvSpPr txBox="1"/>
          <p:nvPr/>
        </p:nvSpPr>
        <p:spPr>
          <a:xfrm>
            <a:off x="4804623" y="5586769"/>
            <a:ext cx="1467431" cy="285912"/>
          </a:xfrm>
          <a:prstGeom prst="rect">
            <a:avLst/>
          </a:prstGeom>
          <a:noFill/>
          <a:ln>
            <a:solidFill>
              <a:srgbClr val="00B050"/>
            </a:solidFill>
          </a:ln>
        </p:spPr>
        <p:txBody>
          <a:bodyPr wrap="square" rtlCol="0">
            <a:spAutoFit/>
          </a:bodyPr>
          <a:lstStyle/>
          <a:p>
            <a:pPr defTabSz="821771"/>
            <a:r>
              <a:rPr lang="zh-CN" altLang="en-US" sz="1258" dirty="0">
                <a:solidFill>
                  <a:srgbClr val="000000"/>
                </a:solidFill>
                <a:latin typeface="Arial" panose="020B0604020202020204" pitchFamily="34" charset="0"/>
                <a:ea typeface="楷体_GB2312" panose="02010609030101010101" pitchFamily="49" charset="-122"/>
              </a:rPr>
              <a:t>城市市政基础设施</a:t>
            </a:r>
            <a:endParaRPr lang="zh-CN" altLang="en-US" sz="1258" dirty="0">
              <a:solidFill>
                <a:srgbClr val="000000"/>
              </a:solidFill>
              <a:latin typeface="Arial" panose="020B0604020202020204" pitchFamily="34" charset="0"/>
              <a:ea typeface="楷体_GB2312" panose="02010609030101010101" pitchFamily="49" charset="-122"/>
            </a:endParaRPr>
          </a:p>
        </p:txBody>
      </p:sp>
      <p:sp>
        <p:nvSpPr>
          <p:cNvPr id="14" name="文本框 13"/>
          <p:cNvSpPr txBox="1"/>
          <p:nvPr/>
        </p:nvSpPr>
        <p:spPr>
          <a:xfrm>
            <a:off x="6061600" y="4905148"/>
            <a:ext cx="1174381" cy="285912"/>
          </a:xfrm>
          <a:prstGeom prst="rect">
            <a:avLst/>
          </a:prstGeom>
          <a:noFill/>
          <a:ln>
            <a:solidFill>
              <a:srgbClr val="00B050"/>
            </a:solidFill>
          </a:ln>
        </p:spPr>
        <p:txBody>
          <a:bodyPr wrap="square" rtlCol="0">
            <a:spAutoFit/>
          </a:bodyPr>
          <a:lstStyle/>
          <a:p>
            <a:pPr defTabSz="821771"/>
            <a:r>
              <a:rPr lang="zh-CN" altLang="en-US" sz="1258" dirty="0">
                <a:solidFill>
                  <a:srgbClr val="000000"/>
                </a:solidFill>
                <a:latin typeface="Arial" panose="020B0604020202020204" pitchFamily="34" charset="0"/>
                <a:ea typeface="楷体_GB2312" panose="02010609030101010101" pitchFamily="49" charset="-122"/>
              </a:rPr>
              <a:t>公共服务设施</a:t>
            </a:r>
          </a:p>
        </p:txBody>
      </p:sp>
      <p:sp>
        <p:nvSpPr>
          <p:cNvPr id="3" name="文本框 2"/>
          <p:cNvSpPr txBox="1"/>
          <p:nvPr/>
        </p:nvSpPr>
        <p:spPr>
          <a:xfrm>
            <a:off x="9441582" y="1478119"/>
            <a:ext cx="1181894" cy="285912"/>
          </a:xfrm>
          <a:prstGeom prst="rect">
            <a:avLst/>
          </a:prstGeom>
          <a:noFill/>
        </p:spPr>
        <p:txBody>
          <a:bodyPr wrap="square" rtlCol="0">
            <a:spAutoFit/>
          </a:bodyPr>
          <a:lstStyle/>
          <a:p>
            <a:pPr defTabSz="821771"/>
            <a:r>
              <a:rPr lang="zh-CN" altLang="en-US" sz="1258" b="1" dirty="0">
                <a:solidFill>
                  <a:srgbClr val="000000"/>
                </a:solidFill>
                <a:latin typeface="楷体_GB2312" panose="02010609030101010101" pitchFamily="49" charset="-122"/>
                <a:ea typeface="楷体_GB2312" panose="02010609030101010101" pitchFamily="49" charset="-122"/>
              </a:rPr>
              <a:t>单位：万亿元</a:t>
            </a:r>
            <a:endParaRPr lang="zh-CN" altLang="en-US" sz="1258" b="1" dirty="0">
              <a:solidFill>
                <a:srgbClr val="000000"/>
              </a:solidFill>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36267933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Box 107"/>
          <p:cNvSpPr txBox="1">
            <a:spLocks noChangeArrowheads="1"/>
          </p:cNvSpPr>
          <p:nvPr/>
        </p:nvSpPr>
        <p:spPr bwMode="auto">
          <a:xfrm>
            <a:off x="1698005" y="1099823"/>
            <a:ext cx="8732056" cy="379348"/>
          </a:xfrm>
          <a:prstGeom prst="rect">
            <a:avLst/>
          </a:prstGeom>
          <a:solidFill>
            <a:srgbClr val="002060"/>
          </a:solidFill>
          <a:ln>
            <a:noFill/>
          </a:ln>
          <a:extLst/>
        </p:spPr>
        <p:txBody>
          <a:bodyPr lIns="71386" tIns="35695" rIns="71386" bIns="35695" anchor="ctr"/>
          <a:lstStyle/>
          <a:p>
            <a:pPr algn="ctr" defTabSz="821607" eaLnBrk="1" fontAlgn="auto" hangingPunct="1">
              <a:spcBef>
                <a:spcPts val="0"/>
              </a:spcBef>
              <a:spcAft>
                <a:spcPts val="0"/>
              </a:spcAft>
              <a:defRPr/>
            </a:pPr>
            <a:r>
              <a:rPr kumimoji="1" lang="zh-CN" altLang="en-US" sz="1258" b="1" kern="0" dirty="0">
                <a:solidFill>
                  <a:srgbClr val="FFFFFF"/>
                </a:solidFill>
                <a:latin typeface="楷体_GB2312" panose="02010609030101010101" pitchFamily="49" charset="-122"/>
                <a:ea typeface="楷体_GB2312" pitchFamily="49" charset="-122"/>
              </a:rPr>
              <a:t>货币政策适度放松</a:t>
            </a:r>
            <a:endParaRPr kumimoji="1" lang="zh-CN" altLang="en-US" sz="1258" b="1" kern="0" dirty="0">
              <a:solidFill>
                <a:srgbClr val="FFFFFF"/>
              </a:solidFill>
              <a:latin typeface="楷体_GB2312" panose="02010609030101010101" pitchFamily="49" charset="-122"/>
              <a:ea typeface="楷体_GB2312" pitchFamily="49" charset="-122"/>
            </a:endParaRPr>
          </a:p>
        </p:txBody>
      </p:sp>
      <p:sp>
        <p:nvSpPr>
          <p:cNvPr id="12" name="标题 1"/>
          <p:cNvSpPr>
            <a:spLocks noGrp="1"/>
          </p:cNvSpPr>
          <p:nvPr>
            <p:ph type="title"/>
          </p:nvPr>
        </p:nvSpPr>
        <p:spPr>
          <a:xfrm>
            <a:off x="1721871" y="581964"/>
            <a:ext cx="7441386" cy="452160"/>
          </a:xfrm>
        </p:spPr>
        <p:txBody>
          <a:bodyPr/>
          <a:lstStyle/>
          <a:p>
            <a:r>
              <a:rPr lang="en-US" altLang="zh-CN" dirty="0" smtClean="0"/>
              <a:t>1.3 </a:t>
            </a:r>
            <a:r>
              <a:rPr lang="zh-CN" altLang="en-US" dirty="0"/>
              <a:t>政策分析</a:t>
            </a:r>
            <a:r>
              <a:rPr lang="en-US" altLang="zh-CN" dirty="0" smtClean="0"/>
              <a:t>——</a:t>
            </a:r>
            <a:r>
              <a:rPr lang="zh-CN" altLang="en-US" dirty="0"/>
              <a:t>货币政策</a:t>
            </a:r>
          </a:p>
        </p:txBody>
      </p:sp>
      <p:sp>
        <p:nvSpPr>
          <p:cNvPr id="4" name="矩形 3"/>
          <p:cNvSpPr/>
          <p:nvPr/>
        </p:nvSpPr>
        <p:spPr bwMode="auto">
          <a:xfrm>
            <a:off x="1985847" y="2692778"/>
            <a:ext cx="1209164" cy="2030926"/>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100294" tIns="48529" rIns="100294" bIns="48529" numCol="1" rtlCol="0" anchor="ctr" anchorCtr="0" compatLnSpc="1">
            <a:prstTxWarp prst="textNoShape">
              <a:avLst/>
            </a:prstTxWarp>
          </a:bodyPr>
          <a:lstStyle/>
          <a:p>
            <a:pPr marL="165496" indent="-165496" algn="ctr" defTabSz="987267" eaLnBrk="1" hangingPunct="1">
              <a:lnSpc>
                <a:spcPct val="130000"/>
              </a:lnSpc>
              <a:spcBef>
                <a:spcPct val="20000"/>
              </a:spcBef>
              <a:buClr>
                <a:srgbClr val="003366"/>
              </a:buClr>
              <a:buSzPct val="60000"/>
            </a:pPr>
            <a:r>
              <a:rPr lang="zh-CN" altLang="en-US" sz="1618" b="1" dirty="0">
                <a:solidFill>
                  <a:srgbClr val="000000"/>
                </a:solidFill>
                <a:latin typeface="Arial" charset="0"/>
                <a:ea typeface="楷体_GB2312" pitchFamily="49" charset="-122"/>
              </a:rPr>
              <a:t>稳健的</a:t>
            </a:r>
            <a:endParaRPr lang="en-US" altLang="zh-CN" sz="1618" b="1" dirty="0">
              <a:solidFill>
                <a:srgbClr val="000000"/>
              </a:solidFill>
              <a:latin typeface="Arial" charset="0"/>
              <a:ea typeface="楷体_GB2312" pitchFamily="49" charset="-122"/>
            </a:endParaRPr>
          </a:p>
          <a:p>
            <a:pPr marL="165496" indent="-165496" algn="ctr" defTabSz="987267" eaLnBrk="1" hangingPunct="1">
              <a:lnSpc>
                <a:spcPct val="130000"/>
              </a:lnSpc>
              <a:spcBef>
                <a:spcPct val="20000"/>
              </a:spcBef>
              <a:buClr>
                <a:srgbClr val="003366"/>
              </a:buClr>
              <a:buSzPct val="60000"/>
            </a:pPr>
            <a:r>
              <a:rPr lang="zh-CN" altLang="en-US" sz="1618" b="1" dirty="0">
                <a:solidFill>
                  <a:srgbClr val="000000"/>
                </a:solidFill>
                <a:latin typeface="Arial" charset="0"/>
                <a:ea typeface="楷体_GB2312" pitchFamily="49" charset="-122"/>
              </a:rPr>
              <a:t>货币政策要</a:t>
            </a:r>
            <a:endParaRPr lang="en-US" altLang="zh-CN" sz="1618" b="1" dirty="0">
              <a:solidFill>
                <a:srgbClr val="000000"/>
              </a:solidFill>
              <a:latin typeface="Arial" charset="0"/>
              <a:ea typeface="楷体_GB2312" pitchFamily="49" charset="-122"/>
            </a:endParaRPr>
          </a:p>
          <a:p>
            <a:pPr marL="165496" indent="-165496" algn="ctr" defTabSz="987267" eaLnBrk="1" hangingPunct="1">
              <a:lnSpc>
                <a:spcPct val="130000"/>
              </a:lnSpc>
              <a:spcBef>
                <a:spcPct val="20000"/>
              </a:spcBef>
              <a:buClr>
                <a:srgbClr val="003366"/>
              </a:buClr>
              <a:buSzPct val="60000"/>
            </a:pPr>
            <a:r>
              <a:rPr lang="zh-CN" altLang="en-US" sz="1618" b="1" dirty="0">
                <a:solidFill>
                  <a:srgbClr val="000000"/>
                </a:solidFill>
                <a:latin typeface="Arial" charset="0"/>
                <a:ea typeface="楷体_GB2312" pitchFamily="49" charset="-122"/>
              </a:rPr>
              <a:t>松紧适度</a:t>
            </a:r>
          </a:p>
        </p:txBody>
      </p:sp>
      <p:sp>
        <p:nvSpPr>
          <p:cNvPr id="5" name="圆角矩形 4"/>
          <p:cNvSpPr/>
          <p:nvPr/>
        </p:nvSpPr>
        <p:spPr bwMode="auto">
          <a:xfrm>
            <a:off x="4016770" y="1879874"/>
            <a:ext cx="4860133" cy="630016"/>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none" lIns="100294" tIns="48529" rIns="100294" bIns="48529" numCol="1" rtlCol="0" anchor="ctr" anchorCtr="0" compatLnSpc="1">
            <a:prstTxWarp prst="textNoShape">
              <a:avLst/>
            </a:prstTxWarp>
          </a:bodyPr>
          <a:lstStyle/>
          <a:p>
            <a:pPr marL="165496" indent="-165496" algn="ctr" defTabSz="987267" eaLnBrk="1" hangingPunct="1">
              <a:lnSpc>
                <a:spcPct val="130000"/>
              </a:lnSpc>
              <a:spcBef>
                <a:spcPct val="20000"/>
              </a:spcBef>
              <a:buClr>
                <a:srgbClr val="003366"/>
              </a:buClr>
              <a:buSzPct val="60000"/>
            </a:pPr>
            <a:r>
              <a:rPr lang="zh-CN" altLang="en-US" sz="1438" b="1" dirty="0">
                <a:solidFill>
                  <a:srgbClr val="000000"/>
                </a:solidFill>
                <a:latin typeface="Arial" charset="0"/>
                <a:ea typeface="楷体_GB2312" pitchFamily="49" charset="-122"/>
              </a:rPr>
              <a:t>疏通货币政策传导渠道，保持流动性合理充裕</a:t>
            </a:r>
          </a:p>
        </p:txBody>
      </p:sp>
      <p:sp>
        <p:nvSpPr>
          <p:cNvPr id="11" name="圆角矩形 10"/>
          <p:cNvSpPr/>
          <p:nvPr/>
        </p:nvSpPr>
        <p:spPr bwMode="auto">
          <a:xfrm>
            <a:off x="4016770" y="2710525"/>
            <a:ext cx="4860133" cy="630016"/>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none" lIns="100294" tIns="48529" rIns="100294" bIns="48529" numCol="1" rtlCol="0" anchor="ctr" anchorCtr="0" compatLnSpc="1">
            <a:prstTxWarp prst="textNoShape">
              <a:avLst/>
            </a:prstTxWarp>
          </a:bodyPr>
          <a:lstStyle/>
          <a:p>
            <a:pPr marL="165496" indent="-165496" algn="ctr" defTabSz="987267" eaLnBrk="1" hangingPunct="1">
              <a:lnSpc>
                <a:spcPct val="130000"/>
              </a:lnSpc>
              <a:spcBef>
                <a:spcPct val="20000"/>
              </a:spcBef>
              <a:buClr>
                <a:srgbClr val="003366"/>
              </a:buClr>
              <a:buSzPct val="60000"/>
            </a:pPr>
            <a:r>
              <a:rPr lang="zh-CN" altLang="en-US" sz="1438" b="1" dirty="0">
                <a:solidFill>
                  <a:srgbClr val="000000"/>
                </a:solidFill>
                <a:latin typeface="Arial" charset="0"/>
                <a:ea typeface="楷体_GB2312" pitchFamily="49" charset="-122"/>
              </a:rPr>
              <a:t>缓解小微企业融资难融资贵问题</a:t>
            </a:r>
          </a:p>
        </p:txBody>
      </p:sp>
      <p:sp>
        <p:nvSpPr>
          <p:cNvPr id="13" name="圆角矩形 12"/>
          <p:cNvSpPr/>
          <p:nvPr/>
        </p:nvSpPr>
        <p:spPr bwMode="auto">
          <a:xfrm>
            <a:off x="4016770" y="5227970"/>
            <a:ext cx="4860133" cy="630016"/>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none" lIns="100294" tIns="48529" rIns="100294" bIns="48529" numCol="1" rtlCol="0" anchor="ctr" anchorCtr="0" compatLnSpc="1">
            <a:prstTxWarp prst="textNoShape">
              <a:avLst/>
            </a:prstTxWarp>
          </a:bodyPr>
          <a:lstStyle/>
          <a:p>
            <a:pPr marL="165496" indent="-165496" algn="ctr" defTabSz="987267" eaLnBrk="1" hangingPunct="1">
              <a:lnSpc>
                <a:spcPct val="130000"/>
              </a:lnSpc>
              <a:spcBef>
                <a:spcPct val="20000"/>
              </a:spcBef>
              <a:buClr>
                <a:srgbClr val="003366"/>
              </a:buClr>
              <a:buSzPct val="60000"/>
            </a:pPr>
            <a:r>
              <a:rPr lang="zh-CN" altLang="en-US" sz="1438" b="1" dirty="0">
                <a:solidFill>
                  <a:srgbClr val="000000"/>
                </a:solidFill>
                <a:latin typeface="Arial" charset="0"/>
                <a:ea typeface="楷体_GB2312" pitchFamily="49" charset="-122"/>
              </a:rPr>
              <a:t>发展多层次</a:t>
            </a:r>
            <a:r>
              <a:rPr lang="zh-CN" altLang="en-US" sz="1438" b="1" dirty="0">
                <a:solidFill>
                  <a:srgbClr val="000000"/>
                </a:solidFill>
                <a:latin typeface="Arial" charset="0"/>
                <a:ea typeface="楷体_GB2312" pitchFamily="49" charset="-122"/>
              </a:rPr>
              <a:t>资本市场，提高直接融资比例</a:t>
            </a:r>
          </a:p>
        </p:txBody>
      </p:sp>
      <p:sp>
        <p:nvSpPr>
          <p:cNvPr id="14" name="圆角矩形 13"/>
          <p:cNvSpPr/>
          <p:nvPr/>
        </p:nvSpPr>
        <p:spPr bwMode="auto">
          <a:xfrm>
            <a:off x="4045566" y="4367269"/>
            <a:ext cx="4860133" cy="630016"/>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none" lIns="100294" tIns="48529" rIns="100294" bIns="48529" numCol="1" rtlCol="0" anchor="ctr" anchorCtr="0" compatLnSpc="1">
            <a:prstTxWarp prst="textNoShape">
              <a:avLst/>
            </a:prstTxWarp>
          </a:bodyPr>
          <a:lstStyle/>
          <a:p>
            <a:pPr marL="165496" indent="-165496" algn="ctr" defTabSz="987267" eaLnBrk="1" hangingPunct="1">
              <a:lnSpc>
                <a:spcPct val="130000"/>
              </a:lnSpc>
              <a:spcBef>
                <a:spcPct val="20000"/>
              </a:spcBef>
              <a:buClr>
                <a:srgbClr val="003366"/>
              </a:buClr>
              <a:buSzPct val="60000"/>
            </a:pPr>
            <a:r>
              <a:rPr lang="zh-CN" altLang="en-US" sz="1438" b="1" dirty="0">
                <a:solidFill>
                  <a:srgbClr val="000000"/>
                </a:solidFill>
                <a:latin typeface="Arial" charset="0"/>
                <a:ea typeface="楷体_GB2312" pitchFamily="49" charset="-122"/>
              </a:rPr>
              <a:t>完善汇率</a:t>
            </a:r>
            <a:r>
              <a:rPr lang="zh-CN" altLang="en-US" sz="1438" b="1" dirty="0">
                <a:solidFill>
                  <a:srgbClr val="000000"/>
                </a:solidFill>
                <a:latin typeface="Arial" charset="0"/>
                <a:ea typeface="楷体_GB2312" pitchFamily="49" charset="-122"/>
              </a:rPr>
              <a:t>形成</a:t>
            </a:r>
            <a:r>
              <a:rPr lang="zh-CN" altLang="en-US" sz="1438" b="1" dirty="0">
                <a:solidFill>
                  <a:srgbClr val="000000"/>
                </a:solidFill>
                <a:latin typeface="Arial" charset="0"/>
                <a:ea typeface="楷体_GB2312" pitchFamily="49" charset="-122"/>
              </a:rPr>
              <a:t>机制，保持合理均衡下的稳定</a:t>
            </a:r>
          </a:p>
        </p:txBody>
      </p:sp>
      <p:sp>
        <p:nvSpPr>
          <p:cNvPr id="16" name="圆角矩形 15"/>
          <p:cNvSpPr/>
          <p:nvPr/>
        </p:nvSpPr>
        <p:spPr bwMode="auto">
          <a:xfrm>
            <a:off x="4016770" y="3561738"/>
            <a:ext cx="4860133" cy="630016"/>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none" lIns="100294" tIns="48529" rIns="100294" bIns="48529" numCol="1" rtlCol="0" anchor="ctr" anchorCtr="0" compatLnSpc="1">
            <a:prstTxWarp prst="textNoShape">
              <a:avLst/>
            </a:prstTxWarp>
          </a:bodyPr>
          <a:lstStyle/>
          <a:p>
            <a:pPr marL="165496" indent="-165496" algn="ctr" defTabSz="987267" eaLnBrk="1" hangingPunct="1">
              <a:lnSpc>
                <a:spcPct val="130000"/>
              </a:lnSpc>
              <a:spcBef>
                <a:spcPct val="20000"/>
              </a:spcBef>
              <a:buClr>
                <a:srgbClr val="003366"/>
              </a:buClr>
              <a:buSzPct val="60000"/>
            </a:pPr>
            <a:r>
              <a:rPr lang="zh-CN" altLang="en-US" sz="1438" b="1" dirty="0">
                <a:solidFill>
                  <a:srgbClr val="000000"/>
                </a:solidFill>
                <a:latin typeface="Arial" charset="0"/>
                <a:ea typeface="楷体_GB2312" pitchFamily="49" charset="-122"/>
              </a:rPr>
              <a:t>利率市场化改革，降低实际利率水平</a:t>
            </a:r>
          </a:p>
        </p:txBody>
      </p:sp>
      <p:cxnSp>
        <p:nvCxnSpPr>
          <p:cNvPr id="17" name="直接连接符 16"/>
          <p:cNvCxnSpPr>
            <a:endCxn id="4" idx="3"/>
          </p:cNvCxnSpPr>
          <p:nvPr/>
        </p:nvCxnSpPr>
        <p:spPr bwMode="auto">
          <a:xfrm flipH="1">
            <a:off x="3195011" y="1879874"/>
            <a:ext cx="821760" cy="182836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 name="直接连接符 18"/>
          <p:cNvCxnSpPr>
            <a:stCxn id="4" idx="3"/>
          </p:cNvCxnSpPr>
          <p:nvPr/>
        </p:nvCxnSpPr>
        <p:spPr bwMode="auto">
          <a:xfrm>
            <a:off x="3195011" y="3708241"/>
            <a:ext cx="821759" cy="214974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13331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1721871" y="581964"/>
            <a:ext cx="7441386" cy="452160"/>
          </a:xfrm>
        </p:spPr>
        <p:txBody>
          <a:bodyPr/>
          <a:lstStyle/>
          <a:p>
            <a:r>
              <a:rPr lang="en-US" altLang="zh-CN" dirty="0" smtClean="0"/>
              <a:t>1.4 </a:t>
            </a:r>
            <a:r>
              <a:rPr lang="zh-CN" altLang="en-US" dirty="0"/>
              <a:t>政策分析</a:t>
            </a:r>
            <a:r>
              <a:rPr lang="en-US" altLang="zh-CN" dirty="0" smtClean="0"/>
              <a:t>——</a:t>
            </a:r>
            <a:r>
              <a:rPr lang="zh-CN" altLang="en-US" dirty="0"/>
              <a:t>科创板</a:t>
            </a:r>
          </a:p>
        </p:txBody>
      </p:sp>
      <p:sp>
        <p:nvSpPr>
          <p:cNvPr id="18" name="object 5"/>
          <p:cNvSpPr txBox="1"/>
          <p:nvPr/>
        </p:nvSpPr>
        <p:spPr>
          <a:xfrm>
            <a:off x="1786556" y="1034125"/>
            <a:ext cx="8550086" cy="272029"/>
          </a:xfrm>
          <a:prstGeom prst="rect">
            <a:avLst/>
          </a:prstGeom>
          <a:solidFill>
            <a:srgbClr val="002060"/>
          </a:solidFill>
        </p:spPr>
        <p:txBody>
          <a:bodyPr vert="horz" wrap="square" lIns="0" tIns="22827" rIns="0" bIns="0" rtlCol="0">
            <a:spAutoFit/>
          </a:bodyPr>
          <a:lstStyle/>
          <a:p>
            <a:pPr marL="1951136" defTabSz="821771" eaLnBrk="1" fontAlgn="auto" hangingPunct="1">
              <a:spcBef>
                <a:spcPts val="180"/>
              </a:spcBef>
              <a:spcAft>
                <a:spcPts val="0"/>
              </a:spcAft>
            </a:pPr>
            <a:r>
              <a:rPr sz="1618" b="1" dirty="0">
                <a:solidFill>
                  <a:srgbClr val="FFFFFF"/>
                </a:solidFill>
                <a:latin typeface="Microsoft JhengHei"/>
                <a:ea typeface="楷体_GB2312"/>
                <a:cs typeface="Microsoft JhengHei"/>
              </a:rPr>
              <a:t>习总书</a:t>
            </a:r>
            <a:r>
              <a:rPr sz="1618" b="1" spc="-13" dirty="0">
                <a:solidFill>
                  <a:srgbClr val="FFFFFF"/>
                </a:solidFill>
                <a:latin typeface="Microsoft JhengHei"/>
                <a:ea typeface="楷体_GB2312"/>
                <a:cs typeface="Microsoft JhengHei"/>
              </a:rPr>
              <a:t>记</a:t>
            </a:r>
            <a:r>
              <a:rPr sz="1618" b="1" dirty="0">
                <a:solidFill>
                  <a:srgbClr val="FFFFFF"/>
                </a:solidFill>
                <a:latin typeface="Microsoft JhengHei"/>
                <a:ea typeface="楷体_GB2312"/>
                <a:cs typeface="Microsoft JhengHei"/>
              </a:rPr>
              <a:t>指出</a:t>
            </a:r>
            <a:r>
              <a:rPr sz="1618" b="1" spc="-13" dirty="0">
                <a:solidFill>
                  <a:srgbClr val="FFFFFF"/>
                </a:solidFill>
                <a:latin typeface="Microsoft JhengHei"/>
                <a:ea typeface="楷体_GB2312"/>
                <a:cs typeface="Microsoft JhengHei"/>
              </a:rPr>
              <a:t>将在</a:t>
            </a:r>
            <a:r>
              <a:rPr sz="1618" b="1" dirty="0">
                <a:solidFill>
                  <a:srgbClr val="FFFFFF"/>
                </a:solidFill>
                <a:latin typeface="Microsoft JhengHei"/>
                <a:ea typeface="楷体_GB2312"/>
                <a:cs typeface="Microsoft JhengHei"/>
              </a:rPr>
              <a:t>上海证</a:t>
            </a:r>
            <a:r>
              <a:rPr sz="1618" b="1" spc="-13" dirty="0">
                <a:solidFill>
                  <a:srgbClr val="FFFFFF"/>
                </a:solidFill>
                <a:latin typeface="Microsoft JhengHei"/>
                <a:ea typeface="楷体_GB2312"/>
                <a:cs typeface="Microsoft JhengHei"/>
              </a:rPr>
              <a:t>券</a:t>
            </a:r>
            <a:r>
              <a:rPr sz="1618" b="1" dirty="0">
                <a:solidFill>
                  <a:srgbClr val="FFFFFF"/>
                </a:solidFill>
                <a:latin typeface="Microsoft JhengHei"/>
                <a:ea typeface="楷体_GB2312"/>
                <a:cs typeface="Microsoft JhengHei"/>
              </a:rPr>
              <a:t>交易</a:t>
            </a:r>
            <a:r>
              <a:rPr sz="1618" b="1" spc="-13" dirty="0">
                <a:solidFill>
                  <a:srgbClr val="FFFFFF"/>
                </a:solidFill>
                <a:latin typeface="Microsoft JhengHei"/>
                <a:ea typeface="楷体_GB2312"/>
                <a:cs typeface="Microsoft JhengHei"/>
              </a:rPr>
              <a:t>所设</a:t>
            </a:r>
            <a:r>
              <a:rPr sz="1618" b="1" dirty="0">
                <a:solidFill>
                  <a:srgbClr val="FFFFFF"/>
                </a:solidFill>
                <a:latin typeface="Microsoft JhengHei"/>
                <a:ea typeface="楷体_GB2312"/>
                <a:cs typeface="Microsoft JhengHei"/>
              </a:rPr>
              <a:t>立科创</a:t>
            </a:r>
            <a:r>
              <a:rPr sz="1618" b="1" spc="-13" dirty="0">
                <a:solidFill>
                  <a:srgbClr val="FFFFFF"/>
                </a:solidFill>
                <a:latin typeface="Microsoft JhengHei"/>
                <a:ea typeface="楷体_GB2312"/>
                <a:cs typeface="Microsoft JhengHei"/>
              </a:rPr>
              <a:t>板</a:t>
            </a:r>
            <a:r>
              <a:rPr sz="1618" b="1" dirty="0">
                <a:solidFill>
                  <a:srgbClr val="FFFFFF"/>
                </a:solidFill>
                <a:latin typeface="Microsoft JhengHei"/>
                <a:ea typeface="楷体_GB2312"/>
                <a:cs typeface="Microsoft JhengHei"/>
              </a:rPr>
              <a:t>并试</a:t>
            </a:r>
            <a:r>
              <a:rPr sz="1618" b="1" spc="-13" dirty="0">
                <a:solidFill>
                  <a:srgbClr val="FFFFFF"/>
                </a:solidFill>
                <a:latin typeface="Microsoft JhengHei"/>
                <a:ea typeface="楷体_GB2312"/>
                <a:cs typeface="Microsoft JhengHei"/>
              </a:rPr>
              <a:t>点注</a:t>
            </a:r>
            <a:r>
              <a:rPr sz="1618" b="1" dirty="0">
                <a:solidFill>
                  <a:srgbClr val="FFFFFF"/>
                </a:solidFill>
                <a:latin typeface="Microsoft JhengHei"/>
                <a:ea typeface="楷体_GB2312"/>
                <a:cs typeface="Microsoft JhengHei"/>
              </a:rPr>
              <a:t>册制</a:t>
            </a:r>
            <a:endParaRPr sz="1618" dirty="0">
              <a:solidFill>
                <a:prstClr val="black"/>
              </a:solidFill>
              <a:latin typeface="Microsoft JhengHei"/>
              <a:ea typeface="楷体_GB2312"/>
              <a:cs typeface="Microsoft JhengHei"/>
            </a:endParaRPr>
          </a:p>
        </p:txBody>
      </p:sp>
      <p:sp>
        <p:nvSpPr>
          <p:cNvPr id="19" name="object 6"/>
          <p:cNvSpPr txBox="1"/>
          <p:nvPr/>
        </p:nvSpPr>
        <p:spPr>
          <a:xfrm>
            <a:off x="2026571" y="1429926"/>
            <a:ext cx="8284202" cy="671647"/>
          </a:xfrm>
          <a:prstGeom prst="rect">
            <a:avLst/>
          </a:prstGeom>
        </p:spPr>
        <p:txBody>
          <a:bodyPr vert="horz" wrap="square" lIns="0" tIns="51931" rIns="0" bIns="0" rtlCol="0">
            <a:spAutoFit/>
          </a:bodyPr>
          <a:lstStyle/>
          <a:p>
            <a:pPr marL="11413" defTabSz="821771" eaLnBrk="1" fontAlgn="auto" hangingPunct="1">
              <a:spcBef>
                <a:spcPts val="409"/>
              </a:spcBef>
              <a:spcAft>
                <a:spcPts val="0"/>
              </a:spcAft>
            </a:pPr>
            <a:r>
              <a:rPr sz="1258" dirty="0">
                <a:solidFill>
                  <a:prstClr val="black"/>
                </a:solidFill>
                <a:latin typeface="Arial"/>
                <a:ea typeface="楷体_GB2312"/>
                <a:cs typeface="Arial"/>
              </a:rPr>
              <a:t>2018</a:t>
            </a:r>
            <a:r>
              <a:rPr sz="1258" dirty="0">
                <a:solidFill>
                  <a:prstClr val="black"/>
                </a:solidFill>
                <a:latin typeface="宋体"/>
                <a:ea typeface="楷体_GB2312"/>
                <a:cs typeface="宋体"/>
              </a:rPr>
              <a:t>年</a:t>
            </a:r>
            <a:r>
              <a:rPr sz="1258" spc="-49" dirty="0">
                <a:solidFill>
                  <a:prstClr val="black"/>
                </a:solidFill>
                <a:latin typeface="Arial"/>
                <a:ea typeface="楷体_GB2312"/>
                <a:cs typeface="Arial"/>
              </a:rPr>
              <a:t>11</a:t>
            </a:r>
            <a:r>
              <a:rPr sz="1258" spc="-4" dirty="0">
                <a:solidFill>
                  <a:prstClr val="black"/>
                </a:solidFill>
                <a:latin typeface="宋体"/>
                <a:ea typeface="楷体_GB2312"/>
                <a:cs typeface="宋体"/>
              </a:rPr>
              <a:t>月</a:t>
            </a:r>
            <a:r>
              <a:rPr sz="1258" spc="-13" dirty="0">
                <a:solidFill>
                  <a:prstClr val="black"/>
                </a:solidFill>
                <a:latin typeface="Arial"/>
                <a:ea typeface="楷体_GB2312"/>
                <a:cs typeface="Arial"/>
              </a:rPr>
              <a:t>5</a:t>
            </a:r>
            <a:r>
              <a:rPr sz="1258" dirty="0">
                <a:solidFill>
                  <a:prstClr val="black"/>
                </a:solidFill>
                <a:latin typeface="宋体"/>
                <a:ea typeface="楷体_GB2312"/>
                <a:cs typeface="宋体"/>
              </a:rPr>
              <a:t>日，首届中国国际进口博览会在上海举行，习总书记做主旨演讲，明确提出在上海证券交易所设立科创板并试点注册</a:t>
            </a:r>
          </a:p>
          <a:p>
            <a:pPr marL="11413" defTabSz="821771" eaLnBrk="1" fontAlgn="auto" hangingPunct="1">
              <a:spcBef>
                <a:spcPts val="324"/>
              </a:spcBef>
              <a:spcAft>
                <a:spcPts val="0"/>
              </a:spcAft>
            </a:pPr>
            <a:r>
              <a:rPr sz="1258" dirty="0">
                <a:solidFill>
                  <a:prstClr val="black"/>
                </a:solidFill>
                <a:latin typeface="宋体"/>
                <a:ea typeface="楷体_GB2312"/>
                <a:cs typeface="宋体"/>
              </a:rPr>
              <a:t>制，支持上海国际金融中心和科技创新中心建设，不断完善资本市场基础制度。</a:t>
            </a:r>
          </a:p>
        </p:txBody>
      </p:sp>
      <p:sp>
        <p:nvSpPr>
          <p:cNvPr id="20" name="object 7"/>
          <p:cNvSpPr txBox="1"/>
          <p:nvPr/>
        </p:nvSpPr>
        <p:spPr>
          <a:xfrm>
            <a:off x="2026571" y="2250993"/>
            <a:ext cx="2672167" cy="240830"/>
          </a:xfrm>
          <a:prstGeom prst="rect">
            <a:avLst/>
          </a:prstGeom>
          <a:solidFill>
            <a:srgbClr val="D9D9D9"/>
          </a:solidFill>
        </p:spPr>
        <p:txBody>
          <a:bodyPr vert="horz" wrap="square" lIns="0" tIns="46794" rIns="0" bIns="0" rtlCol="0">
            <a:spAutoFit/>
          </a:bodyPr>
          <a:lstStyle/>
          <a:p>
            <a:pPr marL="777829" defTabSz="821771" eaLnBrk="1" fontAlgn="auto" hangingPunct="1">
              <a:spcBef>
                <a:spcPts val="368"/>
              </a:spcBef>
              <a:spcAft>
                <a:spcPts val="0"/>
              </a:spcAft>
            </a:pPr>
            <a:r>
              <a:rPr sz="1258" dirty="0">
                <a:solidFill>
                  <a:prstClr val="black"/>
                </a:solidFill>
                <a:latin typeface="宋体"/>
                <a:ea typeface="楷体_GB2312"/>
                <a:cs typeface="宋体"/>
              </a:rPr>
              <a:t>上交所</a:t>
            </a:r>
            <a:r>
              <a:rPr sz="1258" spc="-9" dirty="0">
                <a:solidFill>
                  <a:prstClr val="black"/>
                </a:solidFill>
                <a:latin typeface="宋体"/>
                <a:ea typeface="楷体_GB2312"/>
                <a:cs typeface="宋体"/>
              </a:rPr>
              <a:t>座</a:t>
            </a:r>
            <a:r>
              <a:rPr sz="1258" dirty="0">
                <a:solidFill>
                  <a:prstClr val="black"/>
                </a:solidFill>
                <a:latin typeface="宋体"/>
                <a:ea typeface="楷体_GB2312"/>
                <a:cs typeface="宋体"/>
              </a:rPr>
              <a:t>谈会</a:t>
            </a:r>
            <a:endParaRPr sz="1258">
              <a:solidFill>
                <a:prstClr val="black"/>
              </a:solidFill>
              <a:latin typeface="宋体"/>
              <a:ea typeface="楷体_GB2312"/>
              <a:cs typeface="宋体"/>
            </a:endParaRPr>
          </a:p>
        </p:txBody>
      </p:sp>
      <p:sp>
        <p:nvSpPr>
          <p:cNvPr id="21" name="object 8"/>
          <p:cNvSpPr/>
          <p:nvPr/>
        </p:nvSpPr>
        <p:spPr>
          <a:xfrm>
            <a:off x="1994979" y="2522978"/>
            <a:ext cx="2672167" cy="1938540"/>
          </a:xfrm>
          <a:custGeom>
            <a:avLst/>
            <a:gdLst/>
            <a:ahLst/>
            <a:cxnLst/>
            <a:rect l="l" t="t" r="r" b="b"/>
            <a:pathLst>
              <a:path w="2801620" h="1617345">
                <a:moveTo>
                  <a:pt x="0" y="1616964"/>
                </a:moveTo>
                <a:lnTo>
                  <a:pt x="2801112" y="1616964"/>
                </a:lnTo>
                <a:lnTo>
                  <a:pt x="2801112" y="0"/>
                </a:lnTo>
                <a:lnTo>
                  <a:pt x="0" y="0"/>
                </a:lnTo>
                <a:lnTo>
                  <a:pt x="0" y="1616964"/>
                </a:lnTo>
                <a:close/>
              </a:path>
            </a:pathLst>
          </a:custGeom>
          <a:ln w="9144">
            <a:solidFill>
              <a:schemeClr val="accent1"/>
            </a:solidFill>
          </a:ln>
        </p:spPr>
        <p:txBody>
          <a:bodyPr wrap="square" lIns="0" tIns="0" rIns="0" bIns="0" rtlCol="0"/>
          <a:lstStyle/>
          <a:p>
            <a:pPr defTabSz="821771" eaLnBrk="1" fontAlgn="auto" hangingPunct="1">
              <a:spcBef>
                <a:spcPts val="0"/>
              </a:spcBef>
              <a:spcAft>
                <a:spcPts val="0"/>
              </a:spcAft>
            </a:pPr>
            <a:endParaRPr sz="1258">
              <a:solidFill>
                <a:prstClr val="black"/>
              </a:solidFill>
              <a:latin typeface="Calibri"/>
              <a:ea typeface="楷体_GB2312"/>
            </a:endParaRPr>
          </a:p>
        </p:txBody>
      </p:sp>
      <p:sp>
        <p:nvSpPr>
          <p:cNvPr id="23" name="object 10"/>
          <p:cNvSpPr txBox="1"/>
          <p:nvPr/>
        </p:nvSpPr>
        <p:spPr>
          <a:xfrm>
            <a:off x="2026571" y="2864466"/>
            <a:ext cx="2612207" cy="1328036"/>
          </a:xfrm>
          <a:prstGeom prst="rect">
            <a:avLst/>
          </a:prstGeom>
        </p:spPr>
        <p:txBody>
          <a:bodyPr vert="horz" wrap="square" lIns="0" tIns="13696" rIns="0" bIns="0" rtlCol="0">
            <a:spAutoFit/>
          </a:bodyPr>
          <a:lstStyle/>
          <a:p>
            <a:pPr marL="11413" marR="4565" algn="just" defTabSz="821771" eaLnBrk="1" fontAlgn="auto" hangingPunct="1">
              <a:lnSpc>
                <a:spcPct val="98600"/>
              </a:lnSpc>
              <a:spcBef>
                <a:spcPts val="108"/>
              </a:spcBef>
              <a:spcAft>
                <a:spcPts val="0"/>
              </a:spcAft>
            </a:pPr>
            <a:r>
              <a:rPr lang="en-US" sz="1438" spc="54" dirty="0">
                <a:solidFill>
                  <a:prstClr val="black"/>
                </a:solidFill>
                <a:latin typeface="宋体"/>
                <a:ea typeface="楷体_GB2312"/>
                <a:cs typeface="宋体"/>
              </a:rPr>
              <a:t>2018</a:t>
            </a:r>
            <a:r>
              <a:rPr lang="zh-CN" altLang="en-US" sz="1438" spc="54" dirty="0">
                <a:solidFill>
                  <a:prstClr val="black"/>
                </a:solidFill>
                <a:latin typeface="宋体"/>
                <a:ea typeface="楷体_GB2312"/>
                <a:cs typeface="宋体"/>
              </a:rPr>
              <a:t>年</a:t>
            </a:r>
            <a:r>
              <a:rPr lang="en-US" altLang="zh-CN" sz="1438" spc="54" dirty="0">
                <a:solidFill>
                  <a:prstClr val="black"/>
                </a:solidFill>
                <a:latin typeface="宋体"/>
                <a:ea typeface="楷体_GB2312"/>
                <a:cs typeface="宋体"/>
              </a:rPr>
              <a:t>12</a:t>
            </a:r>
            <a:r>
              <a:rPr lang="zh-CN" altLang="en-US" sz="1438" spc="54" dirty="0">
                <a:solidFill>
                  <a:prstClr val="black"/>
                </a:solidFill>
                <a:latin typeface="宋体"/>
                <a:ea typeface="楷体_GB2312"/>
                <a:cs typeface="宋体"/>
              </a:rPr>
              <a:t>月</a:t>
            </a:r>
            <a:r>
              <a:rPr lang="en-US" altLang="zh-CN" sz="1438" spc="54" dirty="0">
                <a:solidFill>
                  <a:prstClr val="black"/>
                </a:solidFill>
                <a:latin typeface="宋体"/>
                <a:ea typeface="楷体_GB2312"/>
                <a:cs typeface="宋体"/>
              </a:rPr>
              <a:t>1</a:t>
            </a:r>
            <a:r>
              <a:rPr lang="zh-CN" altLang="en-US" sz="1438" spc="54" dirty="0">
                <a:solidFill>
                  <a:prstClr val="black"/>
                </a:solidFill>
                <a:latin typeface="宋体"/>
                <a:ea typeface="楷体_GB2312"/>
                <a:cs typeface="宋体"/>
              </a:rPr>
              <a:t>日，上交所召集会员理事会、监事会</a:t>
            </a:r>
            <a:r>
              <a:rPr sz="1438" spc="40" dirty="0" err="1">
                <a:solidFill>
                  <a:prstClr val="black"/>
                </a:solidFill>
                <a:latin typeface="宋体"/>
                <a:ea typeface="楷体_GB2312"/>
                <a:cs typeface="宋体"/>
              </a:rPr>
              <a:t>召</a:t>
            </a:r>
            <a:r>
              <a:rPr sz="1438" spc="54" dirty="0" err="1">
                <a:solidFill>
                  <a:prstClr val="black"/>
                </a:solidFill>
                <a:latin typeface="宋体"/>
                <a:ea typeface="楷体_GB2312"/>
                <a:cs typeface="宋体"/>
              </a:rPr>
              <a:t>开座</a:t>
            </a:r>
            <a:r>
              <a:rPr sz="1438" spc="40" dirty="0" err="1">
                <a:solidFill>
                  <a:prstClr val="black"/>
                </a:solidFill>
                <a:latin typeface="宋体"/>
                <a:ea typeface="楷体_GB2312"/>
                <a:cs typeface="宋体"/>
              </a:rPr>
              <a:t>谈</a:t>
            </a:r>
            <a:r>
              <a:rPr sz="1438" spc="49" dirty="0" err="1">
                <a:solidFill>
                  <a:prstClr val="black"/>
                </a:solidFill>
                <a:latin typeface="宋体"/>
                <a:ea typeface="楷体_GB2312"/>
                <a:cs typeface="宋体"/>
              </a:rPr>
              <a:t>会</a:t>
            </a:r>
            <a:r>
              <a:rPr lang="zh-CN" altLang="en-US" sz="1438" spc="54" dirty="0">
                <a:solidFill>
                  <a:prstClr val="black"/>
                </a:solidFill>
                <a:latin typeface="宋体"/>
                <a:ea typeface="楷体_GB2312"/>
                <a:cs typeface="宋体"/>
              </a:rPr>
              <a:t>，</a:t>
            </a:r>
            <a:r>
              <a:rPr sz="1438" spc="40" dirty="0" err="1">
                <a:solidFill>
                  <a:prstClr val="black"/>
                </a:solidFill>
                <a:latin typeface="宋体"/>
                <a:ea typeface="楷体_GB2312"/>
                <a:cs typeface="宋体"/>
              </a:rPr>
              <a:t>就</a:t>
            </a:r>
            <a:r>
              <a:rPr sz="1438" spc="49" dirty="0" err="1">
                <a:solidFill>
                  <a:prstClr val="black"/>
                </a:solidFill>
                <a:latin typeface="宋体"/>
                <a:ea typeface="楷体_GB2312"/>
                <a:cs typeface="宋体"/>
              </a:rPr>
              <a:t>设立</a:t>
            </a:r>
            <a:r>
              <a:rPr sz="1438" spc="40" dirty="0" err="1">
                <a:solidFill>
                  <a:prstClr val="black"/>
                </a:solidFill>
                <a:latin typeface="宋体"/>
                <a:ea typeface="楷体_GB2312"/>
                <a:cs typeface="宋体"/>
              </a:rPr>
              <a:t>科</a:t>
            </a:r>
            <a:r>
              <a:rPr sz="1438" spc="49" dirty="0" err="1">
                <a:solidFill>
                  <a:prstClr val="black"/>
                </a:solidFill>
                <a:latin typeface="宋体"/>
                <a:ea typeface="楷体_GB2312"/>
                <a:cs typeface="宋体"/>
              </a:rPr>
              <a:t>创板</a:t>
            </a:r>
            <a:r>
              <a:rPr sz="1438" spc="40" dirty="0" err="1">
                <a:solidFill>
                  <a:prstClr val="black"/>
                </a:solidFill>
                <a:latin typeface="宋体"/>
                <a:ea typeface="楷体_GB2312"/>
                <a:cs typeface="宋体"/>
              </a:rPr>
              <a:t>并</a:t>
            </a:r>
            <a:r>
              <a:rPr sz="1438" spc="49" dirty="0" err="1">
                <a:solidFill>
                  <a:prstClr val="black"/>
                </a:solidFill>
                <a:latin typeface="宋体"/>
                <a:ea typeface="楷体_GB2312"/>
                <a:cs typeface="宋体"/>
              </a:rPr>
              <a:t>试</a:t>
            </a:r>
            <a:r>
              <a:rPr sz="1438" dirty="0" err="1">
                <a:solidFill>
                  <a:prstClr val="black"/>
                </a:solidFill>
                <a:latin typeface="宋体"/>
                <a:ea typeface="楷体_GB2312"/>
                <a:cs typeface="宋体"/>
              </a:rPr>
              <a:t>点</a:t>
            </a:r>
            <a:r>
              <a:rPr sz="1438" spc="54" dirty="0" err="1">
                <a:solidFill>
                  <a:prstClr val="black"/>
                </a:solidFill>
                <a:latin typeface="宋体"/>
                <a:ea typeface="楷体_GB2312"/>
                <a:cs typeface="宋体"/>
              </a:rPr>
              <a:t>注册</a:t>
            </a:r>
            <a:r>
              <a:rPr sz="1438" spc="40" dirty="0" err="1">
                <a:solidFill>
                  <a:prstClr val="black"/>
                </a:solidFill>
                <a:latin typeface="宋体"/>
                <a:ea typeface="楷体_GB2312"/>
                <a:cs typeface="宋体"/>
              </a:rPr>
              <a:t>制</a:t>
            </a:r>
            <a:r>
              <a:rPr lang="zh-CN" altLang="en-US" sz="1438" spc="54" dirty="0">
                <a:solidFill>
                  <a:prstClr val="black"/>
                </a:solidFill>
                <a:latin typeface="宋体"/>
                <a:ea typeface="楷体_GB2312"/>
                <a:cs typeface="宋体"/>
              </a:rPr>
              <a:t>集思广益</a:t>
            </a:r>
            <a:r>
              <a:rPr sz="1438" spc="54" dirty="0">
                <a:solidFill>
                  <a:prstClr val="black"/>
                </a:solidFill>
                <a:latin typeface="宋体"/>
                <a:ea typeface="楷体_GB2312"/>
                <a:cs typeface="宋体"/>
              </a:rPr>
              <a:t>，</a:t>
            </a:r>
            <a:r>
              <a:rPr sz="1438" spc="40" dirty="0" err="1">
                <a:solidFill>
                  <a:prstClr val="black"/>
                </a:solidFill>
                <a:latin typeface="宋体"/>
                <a:ea typeface="楷体_GB2312"/>
                <a:cs typeface="宋体"/>
              </a:rPr>
              <a:t>征</a:t>
            </a:r>
            <a:r>
              <a:rPr sz="1438" spc="49" dirty="0" err="1">
                <a:solidFill>
                  <a:prstClr val="black"/>
                </a:solidFill>
                <a:latin typeface="宋体"/>
                <a:ea typeface="楷体_GB2312"/>
                <a:cs typeface="宋体"/>
              </a:rPr>
              <a:t>求市</a:t>
            </a:r>
            <a:r>
              <a:rPr sz="1438" spc="40" dirty="0" err="1">
                <a:solidFill>
                  <a:prstClr val="black"/>
                </a:solidFill>
                <a:latin typeface="宋体"/>
                <a:ea typeface="楷体_GB2312"/>
                <a:cs typeface="宋体"/>
              </a:rPr>
              <a:t>场</a:t>
            </a:r>
            <a:r>
              <a:rPr sz="1438" spc="49" dirty="0" err="1">
                <a:solidFill>
                  <a:prstClr val="black"/>
                </a:solidFill>
                <a:latin typeface="宋体"/>
                <a:ea typeface="楷体_GB2312"/>
                <a:cs typeface="宋体"/>
              </a:rPr>
              <a:t>意</a:t>
            </a:r>
            <a:r>
              <a:rPr sz="1438" spc="58" dirty="0" err="1">
                <a:solidFill>
                  <a:prstClr val="black"/>
                </a:solidFill>
                <a:latin typeface="宋体"/>
                <a:ea typeface="楷体_GB2312"/>
                <a:cs typeface="宋体"/>
              </a:rPr>
              <a:t>见</a:t>
            </a:r>
            <a:r>
              <a:rPr sz="1438" spc="40" dirty="0" err="1">
                <a:solidFill>
                  <a:prstClr val="black"/>
                </a:solidFill>
                <a:latin typeface="宋体"/>
                <a:ea typeface="楷体_GB2312"/>
                <a:cs typeface="宋体"/>
              </a:rPr>
              <a:t>，</a:t>
            </a:r>
            <a:r>
              <a:rPr sz="1438" spc="54" dirty="0" err="1">
                <a:solidFill>
                  <a:prstClr val="black"/>
                </a:solidFill>
                <a:latin typeface="宋体"/>
                <a:ea typeface="楷体_GB2312"/>
                <a:cs typeface="宋体"/>
              </a:rPr>
              <a:t>明确</a:t>
            </a:r>
            <a:r>
              <a:rPr sz="1438" spc="54" dirty="0">
                <a:solidFill>
                  <a:prstClr val="black"/>
                </a:solidFill>
                <a:latin typeface="宋体"/>
                <a:ea typeface="楷体_GB2312"/>
                <a:cs typeface="宋体"/>
              </a:rPr>
              <a:t> 提出</a:t>
            </a:r>
            <a:r>
              <a:rPr sz="1438" spc="40" dirty="0">
                <a:solidFill>
                  <a:prstClr val="black"/>
                </a:solidFill>
                <a:latin typeface="宋体"/>
                <a:ea typeface="楷体_GB2312"/>
                <a:cs typeface="宋体"/>
              </a:rPr>
              <a:t>已</a:t>
            </a:r>
            <a:r>
              <a:rPr sz="1438" spc="54" dirty="0">
                <a:solidFill>
                  <a:prstClr val="black"/>
                </a:solidFill>
                <a:latin typeface="宋体"/>
                <a:ea typeface="楷体_GB2312"/>
                <a:cs typeface="宋体"/>
              </a:rPr>
              <a:t>完成</a:t>
            </a:r>
            <a:r>
              <a:rPr sz="1438" spc="40" dirty="0">
                <a:solidFill>
                  <a:prstClr val="black"/>
                </a:solidFill>
                <a:latin typeface="宋体"/>
                <a:ea typeface="楷体_GB2312"/>
                <a:cs typeface="宋体"/>
              </a:rPr>
              <a:t>设</a:t>
            </a:r>
            <a:r>
              <a:rPr sz="1438" spc="54" dirty="0">
                <a:solidFill>
                  <a:prstClr val="black"/>
                </a:solidFill>
                <a:latin typeface="宋体"/>
                <a:ea typeface="楷体_GB2312"/>
                <a:cs typeface="宋体"/>
              </a:rPr>
              <a:t>立科</a:t>
            </a:r>
            <a:r>
              <a:rPr sz="1438" spc="40" dirty="0">
                <a:solidFill>
                  <a:prstClr val="black"/>
                </a:solidFill>
                <a:latin typeface="宋体"/>
                <a:ea typeface="楷体_GB2312"/>
                <a:cs typeface="宋体"/>
              </a:rPr>
              <a:t>创</a:t>
            </a:r>
            <a:r>
              <a:rPr sz="1438" spc="54" dirty="0">
                <a:solidFill>
                  <a:prstClr val="black"/>
                </a:solidFill>
                <a:latin typeface="宋体"/>
                <a:ea typeface="楷体_GB2312"/>
                <a:cs typeface="宋体"/>
              </a:rPr>
              <a:t>板并</a:t>
            </a:r>
            <a:r>
              <a:rPr sz="1438" spc="40" dirty="0">
                <a:solidFill>
                  <a:prstClr val="black"/>
                </a:solidFill>
                <a:latin typeface="宋体"/>
                <a:ea typeface="楷体_GB2312"/>
                <a:cs typeface="宋体"/>
              </a:rPr>
              <a:t>试</a:t>
            </a:r>
            <a:r>
              <a:rPr sz="1438" spc="54" dirty="0">
                <a:solidFill>
                  <a:prstClr val="black"/>
                </a:solidFill>
                <a:latin typeface="宋体"/>
                <a:ea typeface="楷体_GB2312"/>
                <a:cs typeface="宋体"/>
              </a:rPr>
              <a:t>点注</a:t>
            </a:r>
            <a:r>
              <a:rPr sz="1438" spc="40" dirty="0">
                <a:solidFill>
                  <a:prstClr val="black"/>
                </a:solidFill>
                <a:latin typeface="宋体"/>
                <a:ea typeface="楷体_GB2312"/>
                <a:cs typeface="宋体"/>
              </a:rPr>
              <a:t>册</a:t>
            </a:r>
            <a:r>
              <a:rPr sz="1438" spc="54" dirty="0">
                <a:solidFill>
                  <a:prstClr val="black"/>
                </a:solidFill>
                <a:latin typeface="宋体"/>
                <a:ea typeface="楷体_GB2312"/>
                <a:cs typeface="宋体"/>
              </a:rPr>
              <a:t>制</a:t>
            </a:r>
            <a:r>
              <a:rPr sz="1438" dirty="0">
                <a:solidFill>
                  <a:prstClr val="black"/>
                </a:solidFill>
                <a:latin typeface="宋体"/>
                <a:ea typeface="楷体_GB2312"/>
                <a:cs typeface="宋体"/>
              </a:rPr>
              <a:t>的 方案草</a:t>
            </a:r>
            <a:r>
              <a:rPr sz="1438" spc="-4" dirty="0">
                <a:solidFill>
                  <a:prstClr val="black"/>
                </a:solidFill>
                <a:latin typeface="宋体"/>
                <a:ea typeface="楷体_GB2312"/>
                <a:cs typeface="宋体"/>
              </a:rPr>
              <a:t>案</a:t>
            </a:r>
            <a:r>
              <a:rPr sz="1438" dirty="0">
                <a:solidFill>
                  <a:prstClr val="black"/>
                </a:solidFill>
                <a:latin typeface="宋体"/>
                <a:ea typeface="楷体_GB2312"/>
                <a:cs typeface="宋体"/>
              </a:rPr>
              <a:t>。</a:t>
            </a:r>
          </a:p>
        </p:txBody>
      </p:sp>
      <p:sp>
        <p:nvSpPr>
          <p:cNvPr id="24" name="object 11"/>
          <p:cNvSpPr txBox="1"/>
          <p:nvPr/>
        </p:nvSpPr>
        <p:spPr>
          <a:xfrm>
            <a:off x="4698738" y="2255841"/>
            <a:ext cx="2440805" cy="240830"/>
          </a:xfrm>
          <a:prstGeom prst="rect">
            <a:avLst/>
          </a:prstGeom>
          <a:solidFill>
            <a:srgbClr val="D9D9D9"/>
          </a:solidFill>
        </p:spPr>
        <p:txBody>
          <a:bodyPr vert="horz" wrap="square" lIns="0" tIns="46794" rIns="0" bIns="0" rtlCol="0">
            <a:spAutoFit/>
          </a:bodyPr>
          <a:lstStyle/>
          <a:p>
            <a:pPr marL="510754" defTabSz="821771" eaLnBrk="1" fontAlgn="auto" hangingPunct="1">
              <a:spcBef>
                <a:spcPts val="368"/>
              </a:spcBef>
              <a:spcAft>
                <a:spcPts val="0"/>
              </a:spcAft>
            </a:pPr>
            <a:r>
              <a:rPr sz="1258" dirty="0">
                <a:solidFill>
                  <a:prstClr val="black"/>
                </a:solidFill>
                <a:latin typeface="宋体"/>
                <a:ea typeface="楷体_GB2312"/>
                <a:cs typeface="宋体"/>
              </a:rPr>
              <a:t>中央经</a:t>
            </a:r>
            <a:r>
              <a:rPr sz="1258" spc="-13" dirty="0">
                <a:solidFill>
                  <a:prstClr val="black"/>
                </a:solidFill>
                <a:latin typeface="宋体"/>
                <a:ea typeface="楷体_GB2312"/>
                <a:cs typeface="宋体"/>
              </a:rPr>
              <a:t>济</a:t>
            </a:r>
            <a:r>
              <a:rPr sz="1258" dirty="0">
                <a:solidFill>
                  <a:prstClr val="black"/>
                </a:solidFill>
                <a:latin typeface="宋体"/>
                <a:ea typeface="楷体_GB2312"/>
                <a:cs typeface="宋体"/>
              </a:rPr>
              <a:t>工作</a:t>
            </a:r>
            <a:r>
              <a:rPr sz="1258" spc="-13" dirty="0">
                <a:solidFill>
                  <a:prstClr val="black"/>
                </a:solidFill>
                <a:latin typeface="宋体"/>
                <a:ea typeface="楷体_GB2312"/>
                <a:cs typeface="宋体"/>
              </a:rPr>
              <a:t>会</a:t>
            </a:r>
            <a:r>
              <a:rPr sz="1258" dirty="0">
                <a:solidFill>
                  <a:prstClr val="black"/>
                </a:solidFill>
                <a:latin typeface="宋体"/>
                <a:ea typeface="楷体_GB2312"/>
                <a:cs typeface="宋体"/>
              </a:rPr>
              <a:t>议</a:t>
            </a:r>
          </a:p>
        </p:txBody>
      </p:sp>
      <p:sp>
        <p:nvSpPr>
          <p:cNvPr id="25" name="object 12"/>
          <p:cNvSpPr txBox="1"/>
          <p:nvPr/>
        </p:nvSpPr>
        <p:spPr>
          <a:xfrm>
            <a:off x="4750005" y="2533867"/>
            <a:ext cx="1771672" cy="1770228"/>
          </a:xfrm>
          <a:prstGeom prst="rect">
            <a:avLst/>
          </a:prstGeom>
          <a:ln w="9144">
            <a:solidFill>
              <a:schemeClr val="accent1"/>
            </a:solidFill>
          </a:ln>
        </p:spPr>
        <p:txBody>
          <a:bodyPr vert="horz" wrap="square" lIns="0" tIns="0" rIns="0" bIns="0" rtlCol="0">
            <a:spAutoFit/>
          </a:bodyPr>
          <a:lstStyle/>
          <a:p>
            <a:pPr marL="43942" marR="57067" defTabSz="821771" eaLnBrk="1" fontAlgn="auto" hangingPunct="1">
              <a:spcBef>
                <a:spcPts val="638"/>
              </a:spcBef>
              <a:spcAft>
                <a:spcPts val="0"/>
              </a:spcAft>
            </a:pPr>
            <a:r>
              <a:rPr sz="1438" dirty="0">
                <a:solidFill>
                  <a:prstClr val="black"/>
                </a:solidFill>
                <a:latin typeface="Arial"/>
                <a:ea typeface="楷体_GB2312"/>
                <a:cs typeface="Arial"/>
              </a:rPr>
              <a:t>2018</a:t>
            </a:r>
            <a:r>
              <a:rPr sz="1438" spc="-4" dirty="0">
                <a:solidFill>
                  <a:prstClr val="black"/>
                </a:solidFill>
                <a:latin typeface="宋体"/>
                <a:ea typeface="楷体_GB2312"/>
                <a:cs typeface="宋体"/>
              </a:rPr>
              <a:t>年</a:t>
            </a:r>
            <a:r>
              <a:rPr sz="1438" spc="-9" dirty="0">
                <a:solidFill>
                  <a:prstClr val="black"/>
                </a:solidFill>
                <a:latin typeface="Arial"/>
                <a:ea typeface="楷体_GB2312"/>
                <a:cs typeface="Arial"/>
              </a:rPr>
              <a:t>12</a:t>
            </a:r>
            <a:r>
              <a:rPr sz="1438" spc="-4" dirty="0">
                <a:solidFill>
                  <a:prstClr val="black"/>
                </a:solidFill>
                <a:latin typeface="宋体"/>
                <a:ea typeface="楷体_GB2312"/>
                <a:cs typeface="宋体"/>
              </a:rPr>
              <a:t>月</a:t>
            </a:r>
            <a:r>
              <a:rPr sz="1438" spc="-4" dirty="0">
                <a:solidFill>
                  <a:prstClr val="black"/>
                </a:solidFill>
                <a:latin typeface="Arial"/>
                <a:ea typeface="楷体_GB2312"/>
                <a:cs typeface="Arial"/>
              </a:rPr>
              <a:t>19</a:t>
            </a:r>
            <a:r>
              <a:rPr sz="1438" spc="-4" dirty="0">
                <a:solidFill>
                  <a:prstClr val="black"/>
                </a:solidFill>
                <a:latin typeface="宋体"/>
                <a:ea typeface="楷体_GB2312"/>
                <a:cs typeface="宋体"/>
              </a:rPr>
              <a:t>至</a:t>
            </a:r>
            <a:r>
              <a:rPr sz="1438" spc="-9" dirty="0">
                <a:solidFill>
                  <a:prstClr val="black"/>
                </a:solidFill>
                <a:latin typeface="Arial"/>
                <a:ea typeface="楷体_GB2312"/>
                <a:cs typeface="Arial"/>
              </a:rPr>
              <a:t>21</a:t>
            </a:r>
            <a:r>
              <a:rPr sz="1438" spc="-4" dirty="0">
                <a:solidFill>
                  <a:prstClr val="black"/>
                </a:solidFill>
                <a:latin typeface="宋体"/>
                <a:ea typeface="楷体_GB2312"/>
                <a:cs typeface="宋体"/>
              </a:rPr>
              <a:t>日，</a:t>
            </a:r>
            <a:r>
              <a:rPr sz="1438" spc="-4" dirty="0">
                <a:solidFill>
                  <a:prstClr val="black"/>
                </a:solidFill>
                <a:latin typeface="宋体"/>
                <a:ea typeface="楷体_GB2312"/>
                <a:cs typeface="宋体"/>
              </a:rPr>
              <a:t>中央经济工</a:t>
            </a:r>
            <a:r>
              <a:rPr sz="1438" dirty="0">
                <a:solidFill>
                  <a:prstClr val="black"/>
                </a:solidFill>
                <a:latin typeface="宋体"/>
                <a:ea typeface="楷体_GB2312"/>
                <a:cs typeface="宋体"/>
              </a:rPr>
              <a:t>作会议在北京举行</a:t>
            </a:r>
            <a:r>
              <a:rPr sz="1438" dirty="0">
                <a:solidFill>
                  <a:prstClr val="black"/>
                </a:solidFill>
                <a:latin typeface="宋体"/>
                <a:ea typeface="楷体_GB2312"/>
                <a:cs typeface="宋体"/>
              </a:rPr>
              <a:t>，会议指出，</a:t>
            </a:r>
            <a:r>
              <a:rPr sz="1438" dirty="0">
                <a:solidFill>
                  <a:prstClr val="black"/>
                </a:solidFill>
                <a:latin typeface="宋体"/>
                <a:ea typeface="楷体_GB2312"/>
                <a:cs typeface="宋体"/>
              </a:rPr>
              <a:t>引导更多中长期资金进入</a:t>
            </a:r>
            <a:r>
              <a:rPr lang="en-US" sz="1438" dirty="0">
                <a:solidFill>
                  <a:prstClr val="black"/>
                </a:solidFill>
                <a:latin typeface="宋体"/>
                <a:ea typeface="楷体_GB2312"/>
                <a:cs typeface="宋体"/>
              </a:rPr>
              <a:t>,</a:t>
            </a:r>
            <a:r>
              <a:rPr sz="1438" dirty="0">
                <a:solidFill>
                  <a:prstClr val="black"/>
                </a:solidFill>
                <a:latin typeface="宋体"/>
                <a:ea typeface="楷体_GB2312"/>
                <a:cs typeface="宋体"/>
              </a:rPr>
              <a:t>推动在上交所设立科创板并试点注册制尽快落地。</a:t>
            </a:r>
            <a:endParaRPr lang="en-US" sz="1438" dirty="0">
              <a:solidFill>
                <a:prstClr val="black"/>
              </a:solidFill>
              <a:latin typeface="宋体"/>
              <a:ea typeface="楷体_GB2312"/>
              <a:cs typeface="宋体"/>
            </a:endParaRPr>
          </a:p>
        </p:txBody>
      </p:sp>
      <p:sp>
        <p:nvSpPr>
          <p:cNvPr id="26" name="object 13"/>
          <p:cNvSpPr txBox="1"/>
          <p:nvPr/>
        </p:nvSpPr>
        <p:spPr>
          <a:xfrm>
            <a:off x="7139543" y="2255841"/>
            <a:ext cx="3081365" cy="240830"/>
          </a:xfrm>
          <a:prstGeom prst="rect">
            <a:avLst/>
          </a:prstGeom>
          <a:solidFill>
            <a:srgbClr val="D9D9D9"/>
          </a:solidFill>
        </p:spPr>
        <p:txBody>
          <a:bodyPr vert="horz" wrap="square" lIns="0" tIns="46794" rIns="0" bIns="0" rtlCol="0">
            <a:spAutoFit/>
          </a:bodyPr>
          <a:lstStyle/>
          <a:p>
            <a:pPr marL="267076" defTabSz="821771" eaLnBrk="1" fontAlgn="auto" hangingPunct="1">
              <a:spcBef>
                <a:spcPts val="368"/>
              </a:spcBef>
              <a:spcAft>
                <a:spcPts val="0"/>
              </a:spcAft>
            </a:pPr>
            <a:r>
              <a:rPr sz="1258" dirty="0">
                <a:solidFill>
                  <a:prstClr val="black"/>
                </a:solidFill>
                <a:latin typeface="宋体"/>
                <a:ea typeface="楷体_GB2312"/>
                <a:cs typeface="宋体"/>
              </a:rPr>
              <a:t>上海国</a:t>
            </a:r>
            <a:r>
              <a:rPr sz="1258" spc="-13" dirty="0">
                <a:solidFill>
                  <a:prstClr val="black"/>
                </a:solidFill>
                <a:latin typeface="宋体"/>
                <a:ea typeface="楷体_GB2312"/>
                <a:cs typeface="宋体"/>
              </a:rPr>
              <a:t>际</a:t>
            </a:r>
            <a:r>
              <a:rPr sz="1258" dirty="0">
                <a:solidFill>
                  <a:prstClr val="black"/>
                </a:solidFill>
                <a:latin typeface="宋体"/>
                <a:ea typeface="楷体_GB2312"/>
                <a:cs typeface="宋体"/>
              </a:rPr>
              <a:t>金融</a:t>
            </a:r>
            <a:r>
              <a:rPr sz="1258" spc="-13" dirty="0">
                <a:solidFill>
                  <a:prstClr val="black"/>
                </a:solidFill>
                <a:latin typeface="宋体"/>
                <a:ea typeface="楷体_GB2312"/>
                <a:cs typeface="宋体"/>
              </a:rPr>
              <a:t>中心</a:t>
            </a:r>
            <a:r>
              <a:rPr sz="1258" dirty="0">
                <a:solidFill>
                  <a:prstClr val="black"/>
                </a:solidFill>
                <a:latin typeface="宋体"/>
                <a:ea typeface="楷体_GB2312"/>
                <a:cs typeface="宋体"/>
              </a:rPr>
              <a:t>建设行</a:t>
            </a:r>
            <a:r>
              <a:rPr sz="1258" spc="-13" dirty="0">
                <a:solidFill>
                  <a:prstClr val="black"/>
                </a:solidFill>
                <a:latin typeface="宋体"/>
                <a:ea typeface="楷体_GB2312"/>
                <a:cs typeface="宋体"/>
              </a:rPr>
              <a:t>动</a:t>
            </a:r>
            <a:r>
              <a:rPr sz="1258" dirty="0">
                <a:solidFill>
                  <a:prstClr val="black"/>
                </a:solidFill>
                <a:latin typeface="宋体"/>
                <a:ea typeface="楷体_GB2312"/>
                <a:cs typeface="宋体"/>
              </a:rPr>
              <a:t>计划</a:t>
            </a:r>
          </a:p>
        </p:txBody>
      </p:sp>
      <p:sp>
        <p:nvSpPr>
          <p:cNvPr id="27" name="object 14"/>
          <p:cNvSpPr/>
          <p:nvPr/>
        </p:nvSpPr>
        <p:spPr>
          <a:xfrm>
            <a:off x="6564431" y="2521609"/>
            <a:ext cx="3656477" cy="1940061"/>
          </a:xfrm>
          <a:custGeom>
            <a:avLst/>
            <a:gdLst/>
            <a:ahLst/>
            <a:cxnLst/>
            <a:rect l="l" t="t" r="r" b="b"/>
            <a:pathLst>
              <a:path w="3081654" h="1618614">
                <a:moveTo>
                  <a:pt x="0" y="1618488"/>
                </a:moveTo>
                <a:lnTo>
                  <a:pt x="3081527" y="1618488"/>
                </a:lnTo>
                <a:lnTo>
                  <a:pt x="3081527" y="0"/>
                </a:lnTo>
                <a:lnTo>
                  <a:pt x="0" y="0"/>
                </a:lnTo>
                <a:lnTo>
                  <a:pt x="0" y="1618488"/>
                </a:lnTo>
                <a:close/>
              </a:path>
            </a:pathLst>
          </a:custGeom>
          <a:ln w="9144">
            <a:solidFill>
              <a:schemeClr val="accent2">
                <a:lumMod val="25000"/>
              </a:schemeClr>
            </a:solidFill>
          </a:ln>
        </p:spPr>
        <p:txBody>
          <a:bodyPr wrap="square" lIns="0" tIns="0" rIns="0" bIns="0" rtlCol="0"/>
          <a:lstStyle/>
          <a:p>
            <a:pPr defTabSz="821771" eaLnBrk="1" fontAlgn="auto" hangingPunct="1">
              <a:spcBef>
                <a:spcPts val="0"/>
              </a:spcBef>
              <a:spcAft>
                <a:spcPts val="0"/>
              </a:spcAft>
            </a:pPr>
            <a:endParaRPr sz="1258">
              <a:solidFill>
                <a:prstClr val="black"/>
              </a:solidFill>
              <a:latin typeface="Calibri"/>
              <a:ea typeface="楷体_GB2312"/>
            </a:endParaRPr>
          </a:p>
        </p:txBody>
      </p:sp>
      <p:sp>
        <p:nvSpPr>
          <p:cNvPr id="28" name="object 15"/>
          <p:cNvSpPr txBox="1"/>
          <p:nvPr/>
        </p:nvSpPr>
        <p:spPr>
          <a:xfrm>
            <a:off x="6723371" y="2577604"/>
            <a:ext cx="3454783" cy="1720586"/>
          </a:xfrm>
          <a:prstGeom prst="rect">
            <a:avLst/>
          </a:prstGeom>
        </p:spPr>
        <p:txBody>
          <a:bodyPr vert="horz" wrap="square" lIns="0" tIns="9131" rIns="0" bIns="0" rtlCol="0">
            <a:spAutoFit/>
          </a:bodyPr>
          <a:lstStyle/>
          <a:p>
            <a:pPr marR="4565" algn="just" defTabSz="821771" eaLnBrk="1" fontAlgn="auto" hangingPunct="1">
              <a:lnSpc>
                <a:spcPct val="101400"/>
              </a:lnSpc>
              <a:spcBef>
                <a:spcPts val="72"/>
              </a:spcBef>
              <a:spcAft>
                <a:spcPts val="0"/>
              </a:spcAft>
            </a:pPr>
            <a:r>
              <a:rPr sz="1438" spc="-4" dirty="0">
                <a:solidFill>
                  <a:prstClr val="black"/>
                </a:solidFill>
                <a:latin typeface="Arial"/>
                <a:ea typeface="楷体_GB2312"/>
                <a:cs typeface="Arial"/>
              </a:rPr>
              <a:t>2019</a:t>
            </a:r>
            <a:r>
              <a:rPr sz="1438" spc="-13" dirty="0">
                <a:solidFill>
                  <a:prstClr val="black"/>
                </a:solidFill>
                <a:latin typeface="宋体"/>
                <a:ea typeface="楷体_GB2312"/>
                <a:cs typeface="宋体"/>
              </a:rPr>
              <a:t>年</a:t>
            </a:r>
            <a:r>
              <a:rPr sz="1438" dirty="0">
                <a:solidFill>
                  <a:prstClr val="black"/>
                </a:solidFill>
                <a:latin typeface="Arial"/>
                <a:ea typeface="楷体_GB2312"/>
                <a:cs typeface="Arial"/>
              </a:rPr>
              <a:t>1</a:t>
            </a:r>
            <a:r>
              <a:rPr sz="1438" spc="-13" dirty="0">
                <a:solidFill>
                  <a:prstClr val="black"/>
                </a:solidFill>
                <a:latin typeface="宋体"/>
                <a:ea typeface="楷体_GB2312"/>
                <a:cs typeface="宋体"/>
              </a:rPr>
              <a:t>月</a:t>
            </a:r>
            <a:r>
              <a:rPr sz="1438" spc="-4" dirty="0">
                <a:solidFill>
                  <a:prstClr val="black"/>
                </a:solidFill>
                <a:latin typeface="Arial"/>
                <a:ea typeface="楷体_GB2312"/>
                <a:cs typeface="Arial"/>
              </a:rPr>
              <a:t>17</a:t>
            </a:r>
            <a:r>
              <a:rPr sz="1438" dirty="0">
                <a:solidFill>
                  <a:prstClr val="black"/>
                </a:solidFill>
                <a:latin typeface="宋体"/>
                <a:ea typeface="楷体_GB2312"/>
                <a:cs typeface="宋体"/>
              </a:rPr>
              <a:t>日</a:t>
            </a:r>
            <a:r>
              <a:rPr sz="1438" spc="-4" dirty="0">
                <a:solidFill>
                  <a:prstClr val="black"/>
                </a:solidFill>
                <a:latin typeface="宋体"/>
                <a:ea typeface="楷体_GB2312"/>
                <a:cs typeface="宋体"/>
              </a:rPr>
              <a:t>，</a:t>
            </a:r>
            <a:r>
              <a:rPr sz="1438" dirty="0">
                <a:solidFill>
                  <a:prstClr val="black"/>
                </a:solidFill>
                <a:latin typeface="宋体"/>
                <a:ea typeface="楷体_GB2312"/>
                <a:cs typeface="宋体"/>
              </a:rPr>
              <a:t>经</a:t>
            </a:r>
            <a:r>
              <a:rPr sz="1438" spc="-18" dirty="0">
                <a:solidFill>
                  <a:prstClr val="black"/>
                </a:solidFill>
                <a:latin typeface="宋体"/>
                <a:ea typeface="楷体_GB2312"/>
                <a:cs typeface="宋体"/>
              </a:rPr>
              <a:t>国</a:t>
            </a:r>
            <a:r>
              <a:rPr sz="1438" dirty="0">
                <a:solidFill>
                  <a:prstClr val="black"/>
                </a:solidFill>
                <a:latin typeface="宋体"/>
                <a:ea typeface="楷体_GB2312"/>
                <a:cs typeface="宋体"/>
              </a:rPr>
              <a:t>务</a:t>
            </a:r>
            <a:r>
              <a:rPr sz="1438" spc="-4" dirty="0">
                <a:solidFill>
                  <a:prstClr val="black"/>
                </a:solidFill>
                <a:latin typeface="宋体"/>
                <a:ea typeface="楷体_GB2312"/>
                <a:cs typeface="宋体"/>
              </a:rPr>
              <a:t>院</a:t>
            </a:r>
            <a:r>
              <a:rPr sz="1438" dirty="0">
                <a:solidFill>
                  <a:prstClr val="black"/>
                </a:solidFill>
                <a:latin typeface="宋体"/>
                <a:ea typeface="楷体_GB2312"/>
                <a:cs typeface="宋体"/>
              </a:rPr>
              <a:t>同</a:t>
            </a:r>
            <a:r>
              <a:rPr sz="1438" spc="-4" dirty="0">
                <a:solidFill>
                  <a:prstClr val="black"/>
                </a:solidFill>
                <a:latin typeface="宋体"/>
                <a:ea typeface="楷体_GB2312"/>
                <a:cs typeface="宋体"/>
              </a:rPr>
              <a:t>意，</a:t>
            </a:r>
            <a:r>
              <a:rPr sz="1438" dirty="0">
                <a:solidFill>
                  <a:prstClr val="black"/>
                </a:solidFill>
                <a:latin typeface="宋体"/>
                <a:ea typeface="楷体_GB2312"/>
                <a:cs typeface="宋体"/>
              </a:rPr>
              <a:t>人</a:t>
            </a:r>
            <a:r>
              <a:rPr sz="1438" spc="9" dirty="0">
                <a:solidFill>
                  <a:prstClr val="black"/>
                </a:solidFill>
                <a:latin typeface="宋体"/>
                <a:ea typeface="楷体_GB2312"/>
                <a:cs typeface="宋体"/>
              </a:rPr>
              <a:t> </a:t>
            </a:r>
            <a:r>
              <a:rPr sz="1438" dirty="0">
                <a:solidFill>
                  <a:prstClr val="black"/>
                </a:solidFill>
                <a:latin typeface="宋体"/>
                <a:ea typeface="楷体_GB2312"/>
                <a:cs typeface="宋体"/>
              </a:rPr>
              <a:t>民 </a:t>
            </a:r>
            <a:r>
              <a:rPr sz="1438" spc="63" dirty="0">
                <a:solidFill>
                  <a:prstClr val="black"/>
                </a:solidFill>
                <a:latin typeface="宋体"/>
                <a:ea typeface="楷体_GB2312"/>
                <a:cs typeface="宋体"/>
              </a:rPr>
              <a:t>银</a:t>
            </a:r>
            <a:r>
              <a:rPr sz="1438" spc="49" dirty="0">
                <a:solidFill>
                  <a:prstClr val="black"/>
                </a:solidFill>
                <a:latin typeface="宋体"/>
                <a:ea typeface="楷体_GB2312"/>
                <a:cs typeface="宋体"/>
              </a:rPr>
              <a:t>行会</a:t>
            </a:r>
            <a:r>
              <a:rPr sz="1438" spc="63" dirty="0">
                <a:solidFill>
                  <a:prstClr val="black"/>
                </a:solidFill>
                <a:latin typeface="宋体"/>
                <a:ea typeface="楷体_GB2312"/>
                <a:cs typeface="宋体"/>
              </a:rPr>
              <a:t>同</a:t>
            </a:r>
            <a:r>
              <a:rPr sz="1438" spc="49" dirty="0">
                <a:solidFill>
                  <a:prstClr val="black"/>
                </a:solidFill>
                <a:latin typeface="宋体"/>
                <a:ea typeface="楷体_GB2312"/>
                <a:cs typeface="宋体"/>
              </a:rPr>
              <a:t>发</a:t>
            </a:r>
            <a:r>
              <a:rPr sz="1438" spc="63" dirty="0">
                <a:solidFill>
                  <a:prstClr val="black"/>
                </a:solidFill>
                <a:latin typeface="宋体"/>
                <a:ea typeface="楷体_GB2312"/>
                <a:cs typeface="宋体"/>
              </a:rPr>
              <a:t>展</a:t>
            </a:r>
            <a:r>
              <a:rPr sz="1438" spc="49" dirty="0">
                <a:solidFill>
                  <a:prstClr val="black"/>
                </a:solidFill>
                <a:latin typeface="宋体"/>
                <a:ea typeface="楷体_GB2312"/>
                <a:cs typeface="宋体"/>
              </a:rPr>
              <a:t>改</a:t>
            </a:r>
            <a:r>
              <a:rPr sz="1438" spc="63" dirty="0">
                <a:solidFill>
                  <a:prstClr val="black"/>
                </a:solidFill>
                <a:latin typeface="宋体"/>
                <a:ea typeface="楷体_GB2312"/>
                <a:cs typeface="宋体"/>
              </a:rPr>
              <a:t>革</a:t>
            </a:r>
            <a:r>
              <a:rPr sz="1438" spc="72" dirty="0">
                <a:solidFill>
                  <a:prstClr val="black"/>
                </a:solidFill>
                <a:latin typeface="宋体"/>
                <a:ea typeface="楷体_GB2312"/>
                <a:cs typeface="宋体"/>
              </a:rPr>
              <a:t>委</a:t>
            </a:r>
            <a:r>
              <a:rPr sz="1438" spc="54" dirty="0">
                <a:solidFill>
                  <a:prstClr val="black"/>
                </a:solidFill>
                <a:latin typeface="宋体"/>
                <a:ea typeface="楷体_GB2312"/>
                <a:cs typeface="宋体"/>
              </a:rPr>
              <a:t>、</a:t>
            </a:r>
            <a:r>
              <a:rPr sz="1438" spc="49" dirty="0">
                <a:solidFill>
                  <a:prstClr val="black"/>
                </a:solidFill>
                <a:latin typeface="宋体"/>
                <a:ea typeface="楷体_GB2312"/>
                <a:cs typeface="宋体"/>
              </a:rPr>
              <a:t>科</a:t>
            </a:r>
            <a:r>
              <a:rPr sz="1438" spc="63" dirty="0">
                <a:solidFill>
                  <a:prstClr val="black"/>
                </a:solidFill>
                <a:latin typeface="宋体"/>
                <a:ea typeface="楷体_GB2312"/>
                <a:cs typeface="宋体"/>
              </a:rPr>
              <a:t>技</a:t>
            </a:r>
            <a:r>
              <a:rPr sz="1438" spc="54" dirty="0">
                <a:solidFill>
                  <a:prstClr val="black"/>
                </a:solidFill>
                <a:latin typeface="宋体"/>
                <a:ea typeface="楷体_GB2312"/>
                <a:cs typeface="宋体"/>
              </a:rPr>
              <a:t>部</a:t>
            </a:r>
            <a:r>
              <a:rPr sz="1438" spc="63" dirty="0">
                <a:solidFill>
                  <a:prstClr val="black"/>
                </a:solidFill>
                <a:latin typeface="宋体"/>
                <a:ea typeface="楷体_GB2312"/>
                <a:cs typeface="宋体"/>
              </a:rPr>
              <a:t>、</a:t>
            </a:r>
            <a:r>
              <a:rPr sz="1438" spc="49" dirty="0">
                <a:solidFill>
                  <a:prstClr val="black"/>
                </a:solidFill>
                <a:latin typeface="宋体"/>
                <a:ea typeface="楷体_GB2312"/>
                <a:cs typeface="宋体"/>
              </a:rPr>
              <a:t>工</a:t>
            </a:r>
            <a:r>
              <a:rPr sz="1438" spc="63" dirty="0">
                <a:solidFill>
                  <a:prstClr val="black"/>
                </a:solidFill>
                <a:latin typeface="宋体"/>
                <a:ea typeface="楷体_GB2312"/>
                <a:cs typeface="宋体"/>
              </a:rPr>
              <a:t>信</a:t>
            </a:r>
            <a:r>
              <a:rPr sz="1438" spc="54" dirty="0">
                <a:solidFill>
                  <a:prstClr val="black"/>
                </a:solidFill>
                <a:latin typeface="宋体"/>
                <a:ea typeface="楷体_GB2312"/>
                <a:cs typeface="宋体"/>
              </a:rPr>
              <a:t>部</a:t>
            </a:r>
            <a:r>
              <a:rPr sz="1438" dirty="0">
                <a:solidFill>
                  <a:prstClr val="black"/>
                </a:solidFill>
                <a:latin typeface="宋体"/>
                <a:ea typeface="楷体_GB2312"/>
                <a:cs typeface="宋体"/>
              </a:rPr>
              <a:t>、 </a:t>
            </a:r>
            <a:r>
              <a:rPr sz="1438" spc="63" dirty="0">
                <a:solidFill>
                  <a:prstClr val="black"/>
                </a:solidFill>
                <a:latin typeface="宋体"/>
                <a:ea typeface="楷体_GB2312"/>
                <a:cs typeface="宋体"/>
              </a:rPr>
              <a:t>财</a:t>
            </a:r>
            <a:r>
              <a:rPr sz="1438" spc="49" dirty="0">
                <a:solidFill>
                  <a:prstClr val="black"/>
                </a:solidFill>
                <a:latin typeface="宋体"/>
                <a:ea typeface="楷体_GB2312"/>
                <a:cs typeface="宋体"/>
              </a:rPr>
              <a:t>政</a:t>
            </a:r>
            <a:r>
              <a:rPr sz="1438" spc="54" dirty="0">
                <a:solidFill>
                  <a:prstClr val="black"/>
                </a:solidFill>
                <a:latin typeface="宋体"/>
                <a:ea typeface="楷体_GB2312"/>
                <a:cs typeface="宋体"/>
              </a:rPr>
              <a:t>部</a:t>
            </a:r>
            <a:r>
              <a:rPr sz="1438" spc="63" dirty="0">
                <a:solidFill>
                  <a:prstClr val="black"/>
                </a:solidFill>
                <a:latin typeface="宋体"/>
                <a:ea typeface="楷体_GB2312"/>
                <a:cs typeface="宋体"/>
              </a:rPr>
              <a:t>、</a:t>
            </a:r>
            <a:r>
              <a:rPr sz="1438" spc="49" dirty="0">
                <a:solidFill>
                  <a:prstClr val="black"/>
                </a:solidFill>
                <a:latin typeface="宋体"/>
                <a:ea typeface="楷体_GB2312"/>
                <a:cs typeface="宋体"/>
              </a:rPr>
              <a:t>银</a:t>
            </a:r>
            <a:r>
              <a:rPr sz="1438" spc="63" dirty="0">
                <a:solidFill>
                  <a:prstClr val="black"/>
                </a:solidFill>
                <a:latin typeface="宋体"/>
                <a:ea typeface="楷体_GB2312"/>
                <a:cs typeface="宋体"/>
              </a:rPr>
              <a:t>保</a:t>
            </a:r>
            <a:r>
              <a:rPr sz="1438" spc="49" dirty="0">
                <a:solidFill>
                  <a:prstClr val="black"/>
                </a:solidFill>
                <a:latin typeface="宋体"/>
                <a:ea typeface="楷体_GB2312"/>
                <a:cs typeface="宋体"/>
              </a:rPr>
              <a:t>监</a:t>
            </a:r>
            <a:r>
              <a:rPr sz="1438" spc="67" dirty="0">
                <a:solidFill>
                  <a:prstClr val="black"/>
                </a:solidFill>
                <a:latin typeface="宋体"/>
                <a:ea typeface="楷体_GB2312"/>
                <a:cs typeface="宋体"/>
              </a:rPr>
              <a:t>会</a:t>
            </a:r>
            <a:r>
              <a:rPr sz="1438" spc="63" dirty="0">
                <a:solidFill>
                  <a:prstClr val="black"/>
                </a:solidFill>
                <a:latin typeface="宋体"/>
                <a:ea typeface="楷体_GB2312"/>
                <a:cs typeface="宋体"/>
              </a:rPr>
              <a:t>、</a:t>
            </a:r>
            <a:r>
              <a:rPr sz="1438" spc="54" dirty="0">
                <a:solidFill>
                  <a:prstClr val="black"/>
                </a:solidFill>
                <a:latin typeface="宋体"/>
                <a:ea typeface="楷体_GB2312"/>
                <a:cs typeface="宋体"/>
              </a:rPr>
              <a:t>证监</a:t>
            </a:r>
            <a:r>
              <a:rPr sz="1438" spc="63" dirty="0">
                <a:solidFill>
                  <a:prstClr val="black"/>
                </a:solidFill>
                <a:latin typeface="宋体"/>
                <a:ea typeface="楷体_GB2312"/>
                <a:cs typeface="宋体"/>
              </a:rPr>
              <a:t>会</a:t>
            </a:r>
            <a:r>
              <a:rPr sz="1438" spc="54" dirty="0">
                <a:solidFill>
                  <a:prstClr val="black"/>
                </a:solidFill>
                <a:latin typeface="宋体"/>
                <a:ea typeface="楷体_GB2312"/>
                <a:cs typeface="宋体"/>
              </a:rPr>
              <a:t>、</a:t>
            </a:r>
            <a:r>
              <a:rPr sz="1438" spc="63" dirty="0">
                <a:solidFill>
                  <a:prstClr val="black"/>
                </a:solidFill>
                <a:latin typeface="宋体"/>
                <a:ea typeface="楷体_GB2312"/>
                <a:cs typeface="宋体"/>
              </a:rPr>
              <a:t>外</a:t>
            </a:r>
            <a:r>
              <a:rPr sz="1438" spc="49" dirty="0">
                <a:solidFill>
                  <a:prstClr val="black"/>
                </a:solidFill>
                <a:latin typeface="宋体"/>
                <a:ea typeface="楷体_GB2312"/>
                <a:cs typeface="宋体"/>
              </a:rPr>
              <a:t>管</a:t>
            </a:r>
            <a:r>
              <a:rPr sz="1438" spc="63" dirty="0">
                <a:solidFill>
                  <a:prstClr val="black"/>
                </a:solidFill>
                <a:latin typeface="宋体"/>
                <a:ea typeface="楷体_GB2312"/>
                <a:cs typeface="宋体"/>
              </a:rPr>
              <a:t>局</a:t>
            </a:r>
            <a:r>
              <a:rPr sz="1438" spc="49" dirty="0">
                <a:solidFill>
                  <a:prstClr val="black"/>
                </a:solidFill>
                <a:latin typeface="宋体"/>
                <a:ea typeface="楷体_GB2312"/>
                <a:cs typeface="宋体"/>
              </a:rPr>
              <a:t>联</a:t>
            </a:r>
            <a:r>
              <a:rPr sz="1438" dirty="0">
                <a:solidFill>
                  <a:prstClr val="black"/>
                </a:solidFill>
                <a:latin typeface="宋体"/>
                <a:ea typeface="楷体_GB2312"/>
                <a:cs typeface="宋体"/>
              </a:rPr>
              <a:t>合 </a:t>
            </a:r>
            <a:r>
              <a:rPr sz="1438" spc="126" dirty="0">
                <a:solidFill>
                  <a:prstClr val="black"/>
                </a:solidFill>
                <a:latin typeface="宋体"/>
                <a:ea typeface="楷体_GB2312"/>
                <a:cs typeface="宋体"/>
              </a:rPr>
              <a:t>印发《上海国际金</a:t>
            </a:r>
            <a:r>
              <a:rPr sz="1438" spc="135" dirty="0">
                <a:solidFill>
                  <a:prstClr val="black"/>
                </a:solidFill>
                <a:latin typeface="宋体"/>
                <a:ea typeface="楷体_GB2312"/>
                <a:cs typeface="宋体"/>
              </a:rPr>
              <a:t>融</a:t>
            </a:r>
            <a:r>
              <a:rPr sz="1438" spc="126" dirty="0">
                <a:solidFill>
                  <a:prstClr val="black"/>
                </a:solidFill>
                <a:latin typeface="宋体"/>
                <a:ea typeface="楷体_GB2312"/>
                <a:cs typeface="宋体"/>
              </a:rPr>
              <a:t>中心建设行动计</a:t>
            </a:r>
            <a:r>
              <a:rPr sz="1438" dirty="0">
                <a:solidFill>
                  <a:prstClr val="black"/>
                </a:solidFill>
                <a:latin typeface="宋体"/>
                <a:ea typeface="楷体_GB2312"/>
                <a:cs typeface="宋体"/>
              </a:rPr>
              <a:t>划</a:t>
            </a:r>
          </a:p>
          <a:p>
            <a:pPr defTabSz="821771" eaLnBrk="1" fontAlgn="auto" hangingPunct="1">
              <a:lnSpc>
                <a:spcPts val="1240"/>
              </a:lnSpc>
              <a:spcBef>
                <a:spcPts val="0"/>
              </a:spcBef>
              <a:spcAft>
                <a:spcPts val="0"/>
              </a:spcAft>
            </a:pPr>
            <a:r>
              <a:rPr sz="1438" spc="9" dirty="0">
                <a:solidFill>
                  <a:prstClr val="black"/>
                </a:solidFill>
                <a:latin typeface="宋体"/>
                <a:ea typeface="楷体_GB2312"/>
                <a:cs typeface="宋体"/>
              </a:rPr>
              <a:t>（</a:t>
            </a:r>
            <a:r>
              <a:rPr sz="1438" spc="-4" dirty="0">
                <a:solidFill>
                  <a:prstClr val="black"/>
                </a:solidFill>
                <a:latin typeface="Arial"/>
                <a:ea typeface="楷体_GB2312"/>
                <a:cs typeface="Arial"/>
              </a:rPr>
              <a:t>2</a:t>
            </a:r>
            <a:r>
              <a:rPr sz="1438" spc="-13" dirty="0">
                <a:solidFill>
                  <a:prstClr val="black"/>
                </a:solidFill>
                <a:latin typeface="Arial"/>
                <a:ea typeface="楷体_GB2312"/>
                <a:cs typeface="Arial"/>
              </a:rPr>
              <a:t>01</a:t>
            </a:r>
            <a:r>
              <a:rPr sz="1438" dirty="0">
                <a:solidFill>
                  <a:prstClr val="black"/>
                </a:solidFill>
                <a:latin typeface="Arial"/>
                <a:ea typeface="楷体_GB2312"/>
                <a:cs typeface="Arial"/>
              </a:rPr>
              <a:t>8</a:t>
            </a:r>
            <a:r>
              <a:rPr sz="1438" spc="-4" dirty="0">
                <a:solidFill>
                  <a:prstClr val="black"/>
                </a:solidFill>
                <a:latin typeface="Arial"/>
                <a:ea typeface="楷体_GB2312"/>
                <a:cs typeface="Arial"/>
              </a:rPr>
              <a:t>-</a:t>
            </a:r>
            <a:r>
              <a:rPr sz="1438" spc="-13" dirty="0">
                <a:solidFill>
                  <a:prstClr val="black"/>
                </a:solidFill>
                <a:latin typeface="Arial"/>
                <a:ea typeface="楷体_GB2312"/>
                <a:cs typeface="Arial"/>
              </a:rPr>
              <a:t>20</a:t>
            </a:r>
            <a:r>
              <a:rPr sz="1438" spc="-4" dirty="0">
                <a:solidFill>
                  <a:prstClr val="black"/>
                </a:solidFill>
                <a:latin typeface="Arial"/>
                <a:ea typeface="楷体_GB2312"/>
                <a:cs typeface="Arial"/>
              </a:rPr>
              <a:t>2</a:t>
            </a:r>
            <a:r>
              <a:rPr sz="1438" spc="9" dirty="0">
                <a:solidFill>
                  <a:prstClr val="black"/>
                </a:solidFill>
                <a:latin typeface="Arial"/>
                <a:ea typeface="楷体_GB2312"/>
                <a:cs typeface="Arial"/>
              </a:rPr>
              <a:t>0</a:t>
            </a:r>
            <a:r>
              <a:rPr sz="1438" spc="13" dirty="0">
                <a:solidFill>
                  <a:prstClr val="black"/>
                </a:solidFill>
                <a:latin typeface="宋体"/>
                <a:ea typeface="楷体_GB2312"/>
                <a:cs typeface="宋体"/>
              </a:rPr>
              <a:t>年</a:t>
            </a:r>
            <a:r>
              <a:rPr sz="1438" spc="9" dirty="0">
                <a:solidFill>
                  <a:prstClr val="black"/>
                </a:solidFill>
                <a:latin typeface="宋体"/>
                <a:ea typeface="楷体_GB2312"/>
                <a:cs typeface="宋体"/>
              </a:rPr>
              <a:t>）》，标志着</a:t>
            </a:r>
            <a:r>
              <a:rPr sz="1438" spc="18" dirty="0">
                <a:solidFill>
                  <a:prstClr val="black"/>
                </a:solidFill>
                <a:latin typeface="宋体"/>
                <a:ea typeface="楷体_GB2312"/>
                <a:cs typeface="宋体"/>
              </a:rPr>
              <a:t>上</a:t>
            </a:r>
            <a:r>
              <a:rPr sz="1438" spc="9" dirty="0">
                <a:solidFill>
                  <a:prstClr val="black"/>
                </a:solidFill>
                <a:latin typeface="宋体"/>
                <a:ea typeface="楷体_GB2312"/>
                <a:cs typeface="宋体"/>
              </a:rPr>
              <a:t>海国</a:t>
            </a:r>
            <a:r>
              <a:rPr sz="1438" spc="18" dirty="0">
                <a:solidFill>
                  <a:prstClr val="black"/>
                </a:solidFill>
                <a:latin typeface="宋体"/>
                <a:ea typeface="楷体_GB2312"/>
                <a:cs typeface="宋体"/>
              </a:rPr>
              <a:t>际</a:t>
            </a:r>
            <a:r>
              <a:rPr sz="1438" spc="9" dirty="0">
                <a:solidFill>
                  <a:prstClr val="black"/>
                </a:solidFill>
                <a:latin typeface="宋体"/>
                <a:ea typeface="楷体_GB2312"/>
                <a:cs typeface="宋体"/>
              </a:rPr>
              <a:t>金</a:t>
            </a:r>
            <a:r>
              <a:rPr sz="1438" dirty="0">
                <a:solidFill>
                  <a:prstClr val="black"/>
                </a:solidFill>
                <a:latin typeface="宋体"/>
                <a:ea typeface="楷体_GB2312"/>
                <a:cs typeface="宋体"/>
              </a:rPr>
              <a:t>融</a:t>
            </a:r>
          </a:p>
          <a:p>
            <a:pPr marR="4565" algn="just" defTabSz="821771" eaLnBrk="1" fontAlgn="auto" hangingPunct="1">
              <a:lnSpc>
                <a:spcPct val="97900"/>
              </a:lnSpc>
              <a:spcBef>
                <a:spcPts val="81"/>
              </a:spcBef>
              <a:spcAft>
                <a:spcPts val="0"/>
              </a:spcAft>
            </a:pPr>
            <a:r>
              <a:rPr sz="1438" spc="63" dirty="0">
                <a:solidFill>
                  <a:prstClr val="black"/>
                </a:solidFill>
                <a:latin typeface="宋体"/>
                <a:ea typeface="楷体_GB2312"/>
                <a:cs typeface="宋体"/>
              </a:rPr>
              <a:t>中</a:t>
            </a:r>
            <a:r>
              <a:rPr sz="1438" spc="49" dirty="0">
                <a:solidFill>
                  <a:prstClr val="black"/>
                </a:solidFill>
                <a:latin typeface="宋体"/>
                <a:ea typeface="楷体_GB2312"/>
                <a:cs typeface="宋体"/>
              </a:rPr>
              <a:t>心建</a:t>
            </a:r>
            <a:r>
              <a:rPr sz="1438" spc="63" dirty="0">
                <a:solidFill>
                  <a:prstClr val="black"/>
                </a:solidFill>
                <a:latin typeface="宋体"/>
                <a:ea typeface="楷体_GB2312"/>
                <a:cs typeface="宋体"/>
              </a:rPr>
              <a:t>设</a:t>
            </a:r>
            <a:r>
              <a:rPr sz="1438" spc="49" dirty="0">
                <a:solidFill>
                  <a:prstClr val="black"/>
                </a:solidFill>
                <a:latin typeface="宋体"/>
                <a:ea typeface="楷体_GB2312"/>
                <a:cs typeface="宋体"/>
              </a:rPr>
              <a:t>已</a:t>
            </a:r>
            <a:r>
              <a:rPr sz="1438" spc="63" dirty="0">
                <a:solidFill>
                  <a:prstClr val="black"/>
                </a:solidFill>
                <a:latin typeface="宋体"/>
                <a:ea typeface="楷体_GB2312"/>
                <a:cs typeface="宋体"/>
              </a:rPr>
              <a:t>经</a:t>
            </a:r>
            <a:r>
              <a:rPr sz="1438" spc="49" dirty="0">
                <a:solidFill>
                  <a:prstClr val="black"/>
                </a:solidFill>
                <a:latin typeface="宋体"/>
                <a:ea typeface="楷体_GB2312"/>
                <a:cs typeface="宋体"/>
              </a:rPr>
              <a:t>进</a:t>
            </a:r>
            <a:r>
              <a:rPr sz="1438" spc="63" dirty="0">
                <a:solidFill>
                  <a:prstClr val="black"/>
                </a:solidFill>
                <a:latin typeface="宋体"/>
                <a:ea typeface="楷体_GB2312"/>
                <a:cs typeface="宋体"/>
              </a:rPr>
              <a:t>入冲</a:t>
            </a:r>
            <a:r>
              <a:rPr sz="1438" spc="49" dirty="0">
                <a:solidFill>
                  <a:prstClr val="black"/>
                </a:solidFill>
                <a:latin typeface="宋体"/>
                <a:ea typeface="楷体_GB2312"/>
                <a:cs typeface="宋体"/>
              </a:rPr>
              <a:t>刺阶</a:t>
            </a:r>
            <a:r>
              <a:rPr sz="1438" spc="76" dirty="0">
                <a:solidFill>
                  <a:prstClr val="black"/>
                </a:solidFill>
                <a:latin typeface="宋体"/>
                <a:ea typeface="楷体_GB2312"/>
                <a:cs typeface="宋体"/>
              </a:rPr>
              <a:t>段</a:t>
            </a:r>
            <a:r>
              <a:rPr sz="1438" spc="54" dirty="0">
                <a:solidFill>
                  <a:prstClr val="black"/>
                </a:solidFill>
                <a:latin typeface="宋体"/>
                <a:ea typeface="楷体_GB2312"/>
                <a:cs typeface="宋体"/>
              </a:rPr>
              <a:t>。</a:t>
            </a:r>
            <a:r>
              <a:rPr sz="1438" spc="63" dirty="0">
                <a:solidFill>
                  <a:prstClr val="black"/>
                </a:solidFill>
                <a:latin typeface="宋体"/>
                <a:ea typeface="楷体_GB2312"/>
                <a:cs typeface="宋体"/>
              </a:rPr>
              <a:t>行</a:t>
            </a:r>
            <a:r>
              <a:rPr sz="1438" spc="49" dirty="0">
                <a:solidFill>
                  <a:prstClr val="black"/>
                </a:solidFill>
                <a:latin typeface="宋体"/>
                <a:ea typeface="楷体_GB2312"/>
                <a:cs typeface="宋体"/>
              </a:rPr>
              <a:t>动</a:t>
            </a:r>
            <a:r>
              <a:rPr sz="1438" spc="63" dirty="0">
                <a:solidFill>
                  <a:prstClr val="black"/>
                </a:solidFill>
                <a:latin typeface="宋体"/>
                <a:ea typeface="楷体_GB2312"/>
                <a:cs typeface="宋体"/>
              </a:rPr>
              <a:t>计</a:t>
            </a:r>
            <a:r>
              <a:rPr sz="1438" spc="49" dirty="0">
                <a:solidFill>
                  <a:prstClr val="black"/>
                </a:solidFill>
                <a:latin typeface="宋体"/>
                <a:ea typeface="楷体_GB2312"/>
                <a:cs typeface="宋体"/>
              </a:rPr>
              <a:t>划</a:t>
            </a:r>
            <a:r>
              <a:rPr sz="1438" dirty="0">
                <a:solidFill>
                  <a:prstClr val="black"/>
                </a:solidFill>
                <a:latin typeface="宋体"/>
                <a:ea typeface="楷体_GB2312"/>
                <a:cs typeface="宋体"/>
              </a:rPr>
              <a:t>中 </a:t>
            </a:r>
            <a:r>
              <a:rPr sz="1438" spc="63" dirty="0">
                <a:solidFill>
                  <a:prstClr val="black"/>
                </a:solidFill>
                <a:latin typeface="宋体"/>
                <a:ea typeface="楷体_GB2312"/>
                <a:cs typeface="宋体"/>
              </a:rPr>
              <a:t>提</a:t>
            </a:r>
            <a:r>
              <a:rPr sz="1438" spc="54" dirty="0">
                <a:solidFill>
                  <a:prstClr val="black"/>
                </a:solidFill>
                <a:latin typeface="宋体"/>
                <a:ea typeface="楷体_GB2312"/>
                <a:cs typeface="宋体"/>
              </a:rPr>
              <a:t>到，</a:t>
            </a:r>
            <a:r>
              <a:rPr sz="1438" spc="63" dirty="0">
                <a:solidFill>
                  <a:prstClr val="black"/>
                </a:solidFill>
                <a:latin typeface="宋体"/>
                <a:ea typeface="楷体_GB2312"/>
                <a:cs typeface="宋体"/>
              </a:rPr>
              <a:t>全</a:t>
            </a:r>
            <a:r>
              <a:rPr sz="1438" spc="49" dirty="0">
                <a:solidFill>
                  <a:prstClr val="black"/>
                </a:solidFill>
                <a:latin typeface="宋体"/>
                <a:ea typeface="楷体_GB2312"/>
                <a:cs typeface="宋体"/>
              </a:rPr>
              <a:t>力</a:t>
            </a:r>
            <a:r>
              <a:rPr sz="1438" spc="63" dirty="0">
                <a:solidFill>
                  <a:prstClr val="black"/>
                </a:solidFill>
                <a:latin typeface="宋体"/>
                <a:ea typeface="楷体_GB2312"/>
                <a:cs typeface="宋体"/>
              </a:rPr>
              <a:t>配</a:t>
            </a:r>
            <a:r>
              <a:rPr sz="1438" spc="49" dirty="0">
                <a:solidFill>
                  <a:prstClr val="black"/>
                </a:solidFill>
                <a:latin typeface="宋体"/>
                <a:ea typeface="楷体_GB2312"/>
                <a:cs typeface="宋体"/>
              </a:rPr>
              <a:t>合</a:t>
            </a:r>
            <a:r>
              <a:rPr sz="1438" spc="63" dirty="0">
                <a:solidFill>
                  <a:prstClr val="black"/>
                </a:solidFill>
                <a:latin typeface="宋体"/>
                <a:ea typeface="楷体_GB2312"/>
                <a:cs typeface="宋体"/>
              </a:rPr>
              <a:t>支持</a:t>
            </a:r>
            <a:r>
              <a:rPr sz="1438" spc="49" dirty="0">
                <a:solidFill>
                  <a:prstClr val="black"/>
                </a:solidFill>
                <a:latin typeface="宋体"/>
                <a:ea typeface="楷体_GB2312"/>
                <a:cs typeface="宋体"/>
              </a:rPr>
              <a:t>证监</a:t>
            </a:r>
            <a:r>
              <a:rPr sz="1438" spc="72" dirty="0">
                <a:solidFill>
                  <a:prstClr val="black"/>
                </a:solidFill>
                <a:latin typeface="宋体"/>
                <a:ea typeface="楷体_GB2312"/>
                <a:cs typeface="宋体"/>
              </a:rPr>
              <a:t>会</a:t>
            </a:r>
            <a:r>
              <a:rPr sz="1438" spc="54" dirty="0">
                <a:solidFill>
                  <a:prstClr val="black"/>
                </a:solidFill>
                <a:latin typeface="宋体"/>
                <a:ea typeface="楷体_GB2312"/>
                <a:cs typeface="宋体"/>
              </a:rPr>
              <a:t>、</a:t>
            </a:r>
            <a:r>
              <a:rPr sz="1438" spc="63" dirty="0">
                <a:solidFill>
                  <a:prstClr val="black"/>
                </a:solidFill>
                <a:latin typeface="宋体"/>
                <a:ea typeface="楷体_GB2312"/>
                <a:cs typeface="宋体"/>
              </a:rPr>
              <a:t>上</a:t>
            </a:r>
            <a:r>
              <a:rPr sz="1438" spc="49" dirty="0">
                <a:solidFill>
                  <a:prstClr val="black"/>
                </a:solidFill>
                <a:latin typeface="宋体"/>
                <a:ea typeface="楷体_GB2312"/>
                <a:cs typeface="宋体"/>
              </a:rPr>
              <a:t>交</a:t>
            </a:r>
            <a:r>
              <a:rPr sz="1438" spc="63" dirty="0">
                <a:solidFill>
                  <a:prstClr val="black"/>
                </a:solidFill>
                <a:latin typeface="宋体"/>
                <a:ea typeface="楷体_GB2312"/>
                <a:cs typeface="宋体"/>
              </a:rPr>
              <a:t>所</a:t>
            </a:r>
            <a:r>
              <a:rPr sz="1438" spc="49" dirty="0">
                <a:solidFill>
                  <a:prstClr val="black"/>
                </a:solidFill>
                <a:latin typeface="宋体"/>
                <a:ea typeface="楷体_GB2312"/>
                <a:cs typeface="宋体"/>
              </a:rPr>
              <a:t>推</a:t>
            </a:r>
            <a:r>
              <a:rPr sz="1438" dirty="0">
                <a:solidFill>
                  <a:prstClr val="black"/>
                </a:solidFill>
                <a:latin typeface="宋体"/>
                <a:ea typeface="楷体_GB2312"/>
                <a:cs typeface="宋体"/>
              </a:rPr>
              <a:t>动 科创板及注册制试点落地。</a:t>
            </a:r>
          </a:p>
        </p:txBody>
      </p:sp>
      <p:sp>
        <p:nvSpPr>
          <p:cNvPr id="29" name="object 16"/>
          <p:cNvSpPr txBox="1"/>
          <p:nvPr/>
        </p:nvSpPr>
        <p:spPr>
          <a:xfrm>
            <a:off x="1760686" y="4578377"/>
            <a:ext cx="8550086" cy="269147"/>
          </a:xfrm>
          <a:prstGeom prst="rect">
            <a:avLst/>
          </a:prstGeom>
          <a:solidFill>
            <a:srgbClr val="002060"/>
          </a:solidFill>
        </p:spPr>
        <p:txBody>
          <a:bodyPr vert="horz" wrap="square" lIns="0" tIns="19973" rIns="0" bIns="0" rtlCol="0">
            <a:spAutoFit/>
          </a:bodyPr>
          <a:lstStyle/>
          <a:p>
            <a:pPr algn="ctr" defTabSz="821771" eaLnBrk="1" fontAlgn="auto" hangingPunct="1">
              <a:spcBef>
                <a:spcPts val="157"/>
              </a:spcBef>
              <a:spcAft>
                <a:spcPts val="0"/>
              </a:spcAft>
            </a:pPr>
            <a:r>
              <a:rPr sz="1618" b="1" dirty="0">
                <a:solidFill>
                  <a:srgbClr val="FFFFFF"/>
                </a:solidFill>
                <a:latin typeface="Microsoft JhengHei"/>
                <a:ea typeface="楷体_GB2312"/>
                <a:cs typeface="Microsoft JhengHei"/>
              </a:rPr>
              <a:t>中央全</a:t>
            </a:r>
            <a:r>
              <a:rPr sz="1618" b="1" spc="-13" dirty="0">
                <a:solidFill>
                  <a:srgbClr val="FFFFFF"/>
                </a:solidFill>
                <a:latin typeface="Microsoft JhengHei"/>
                <a:ea typeface="楷体_GB2312"/>
                <a:cs typeface="Microsoft JhengHei"/>
              </a:rPr>
              <a:t>面</a:t>
            </a:r>
            <a:r>
              <a:rPr sz="1618" b="1" dirty="0">
                <a:solidFill>
                  <a:srgbClr val="FFFFFF"/>
                </a:solidFill>
                <a:latin typeface="Microsoft JhengHei"/>
                <a:ea typeface="楷体_GB2312"/>
                <a:cs typeface="Microsoft JhengHei"/>
              </a:rPr>
              <a:t>深化</a:t>
            </a:r>
            <a:r>
              <a:rPr sz="1618" b="1" spc="-13" dirty="0">
                <a:solidFill>
                  <a:srgbClr val="FFFFFF"/>
                </a:solidFill>
                <a:latin typeface="Microsoft JhengHei"/>
                <a:ea typeface="楷体_GB2312"/>
                <a:cs typeface="Microsoft JhengHei"/>
              </a:rPr>
              <a:t>改革</a:t>
            </a:r>
            <a:r>
              <a:rPr sz="1618" b="1" dirty="0">
                <a:solidFill>
                  <a:srgbClr val="FFFFFF"/>
                </a:solidFill>
                <a:latin typeface="Microsoft JhengHei"/>
                <a:ea typeface="楷体_GB2312"/>
                <a:cs typeface="Microsoft JhengHei"/>
              </a:rPr>
              <a:t>委员会</a:t>
            </a:r>
            <a:r>
              <a:rPr sz="1618" b="1" spc="-13" dirty="0">
                <a:solidFill>
                  <a:srgbClr val="FFFFFF"/>
                </a:solidFill>
                <a:latin typeface="Microsoft JhengHei"/>
                <a:ea typeface="楷体_GB2312"/>
                <a:cs typeface="Microsoft JhengHei"/>
              </a:rPr>
              <a:t>第</a:t>
            </a:r>
            <a:r>
              <a:rPr sz="1618" b="1" dirty="0">
                <a:solidFill>
                  <a:srgbClr val="FFFFFF"/>
                </a:solidFill>
                <a:latin typeface="Microsoft JhengHei"/>
                <a:ea typeface="楷体_GB2312"/>
                <a:cs typeface="Microsoft JhengHei"/>
              </a:rPr>
              <a:t>六次</a:t>
            </a:r>
            <a:r>
              <a:rPr sz="1618" b="1" spc="-13" dirty="0">
                <a:solidFill>
                  <a:srgbClr val="FFFFFF"/>
                </a:solidFill>
                <a:latin typeface="Microsoft JhengHei"/>
                <a:ea typeface="楷体_GB2312"/>
                <a:cs typeface="Microsoft JhengHei"/>
              </a:rPr>
              <a:t>会</a:t>
            </a:r>
            <a:r>
              <a:rPr sz="1618" b="1" dirty="0">
                <a:solidFill>
                  <a:srgbClr val="FFFFFF"/>
                </a:solidFill>
                <a:latin typeface="Microsoft JhengHei"/>
                <a:ea typeface="楷体_GB2312"/>
                <a:cs typeface="Microsoft JhengHei"/>
              </a:rPr>
              <a:t>议</a:t>
            </a:r>
            <a:endParaRPr sz="1618" dirty="0">
              <a:solidFill>
                <a:prstClr val="black"/>
              </a:solidFill>
              <a:latin typeface="Microsoft JhengHei"/>
              <a:ea typeface="楷体_GB2312"/>
              <a:cs typeface="Microsoft JhengHei"/>
            </a:endParaRPr>
          </a:p>
        </p:txBody>
      </p:sp>
      <p:sp>
        <p:nvSpPr>
          <p:cNvPr id="30" name="object 17"/>
          <p:cNvSpPr txBox="1"/>
          <p:nvPr/>
        </p:nvSpPr>
        <p:spPr>
          <a:xfrm>
            <a:off x="1788521" y="4934429"/>
            <a:ext cx="8641540" cy="1433263"/>
          </a:xfrm>
          <a:prstGeom prst="rect">
            <a:avLst/>
          </a:prstGeom>
          <a:solidFill>
            <a:srgbClr val="D9D9D9"/>
          </a:solidFill>
        </p:spPr>
        <p:txBody>
          <a:bodyPr vert="horz" wrap="square" lIns="0" tIns="52501" rIns="0" bIns="0" rtlCol="0">
            <a:spAutoFit/>
          </a:bodyPr>
          <a:lstStyle/>
          <a:p>
            <a:pPr marL="82177" defTabSz="821771" eaLnBrk="1" fontAlgn="auto" hangingPunct="1">
              <a:spcBef>
                <a:spcPts val="413"/>
              </a:spcBef>
              <a:spcAft>
                <a:spcPts val="0"/>
              </a:spcAft>
            </a:pPr>
            <a:r>
              <a:rPr sz="1258" dirty="0">
                <a:solidFill>
                  <a:prstClr val="black"/>
                </a:solidFill>
                <a:latin typeface="Arial"/>
                <a:ea typeface="楷体_GB2312"/>
                <a:cs typeface="Arial"/>
              </a:rPr>
              <a:t>2019</a:t>
            </a:r>
            <a:r>
              <a:rPr sz="1258" dirty="0">
                <a:solidFill>
                  <a:prstClr val="black"/>
                </a:solidFill>
                <a:latin typeface="宋体"/>
                <a:ea typeface="楷体_GB2312"/>
                <a:cs typeface="宋体"/>
              </a:rPr>
              <a:t>年</a:t>
            </a:r>
            <a:r>
              <a:rPr sz="1258" spc="-9" dirty="0">
                <a:solidFill>
                  <a:prstClr val="black"/>
                </a:solidFill>
                <a:latin typeface="Arial"/>
                <a:ea typeface="楷体_GB2312"/>
                <a:cs typeface="Arial"/>
              </a:rPr>
              <a:t>1</a:t>
            </a:r>
            <a:r>
              <a:rPr sz="1258" spc="-4" dirty="0">
                <a:solidFill>
                  <a:prstClr val="black"/>
                </a:solidFill>
                <a:latin typeface="宋体"/>
                <a:ea typeface="楷体_GB2312"/>
                <a:cs typeface="宋体"/>
              </a:rPr>
              <a:t>月</a:t>
            </a:r>
            <a:r>
              <a:rPr sz="1258" spc="-9" dirty="0">
                <a:solidFill>
                  <a:prstClr val="black"/>
                </a:solidFill>
                <a:latin typeface="Arial"/>
                <a:ea typeface="楷体_GB2312"/>
                <a:cs typeface="Arial"/>
              </a:rPr>
              <a:t>23</a:t>
            </a:r>
            <a:r>
              <a:rPr sz="1258" spc="-4" dirty="0">
                <a:solidFill>
                  <a:prstClr val="black"/>
                </a:solidFill>
                <a:latin typeface="宋体"/>
                <a:ea typeface="楷体_GB2312"/>
                <a:cs typeface="宋体"/>
              </a:rPr>
              <a:t>日，中央全面深化改革委员会第六次会议召开，会议审议通过</a:t>
            </a:r>
            <a:r>
              <a:rPr sz="1258" dirty="0">
                <a:solidFill>
                  <a:prstClr val="black"/>
                </a:solidFill>
                <a:latin typeface="宋体"/>
                <a:ea typeface="楷体_GB2312"/>
                <a:cs typeface="宋体"/>
              </a:rPr>
              <a:t>了</a:t>
            </a:r>
            <a:r>
              <a:rPr sz="1258" spc="-4" dirty="0">
                <a:solidFill>
                  <a:prstClr val="black"/>
                </a:solidFill>
                <a:latin typeface="宋体"/>
                <a:ea typeface="楷体_GB2312"/>
                <a:cs typeface="宋体"/>
              </a:rPr>
              <a:t>《在上海证券交易所设立科创板并试点注册制总体实施</a:t>
            </a:r>
            <a:endParaRPr sz="1258" dirty="0">
              <a:solidFill>
                <a:prstClr val="black"/>
              </a:solidFill>
              <a:latin typeface="宋体"/>
              <a:ea typeface="楷体_GB2312"/>
              <a:cs typeface="宋体"/>
            </a:endParaRPr>
          </a:p>
          <a:p>
            <a:pPr marL="82177" defTabSz="821771" eaLnBrk="1" fontAlgn="auto" hangingPunct="1">
              <a:spcBef>
                <a:spcPts val="261"/>
              </a:spcBef>
              <a:spcAft>
                <a:spcPts val="0"/>
              </a:spcAft>
            </a:pPr>
            <a:r>
              <a:rPr sz="1258" dirty="0">
                <a:solidFill>
                  <a:prstClr val="black"/>
                </a:solidFill>
                <a:latin typeface="宋体"/>
                <a:ea typeface="楷体_GB2312"/>
                <a:cs typeface="宋体"/>
              </a:rPr>
              <a:t>方案》、</a:t>
            </a:r>
            <a:r>
              <a:rPr sz="1258" spc="-4" dirty="0">
                <a:solidFill>
                  <a:prstClr val="black"/>
                </a:solidFill>
                <a:latin typeface="宋体"/>
                <a:ea typeface="楷体_GB2312"/>
                <a:cs typeface="宋体"/>
              </a:rPr>
              <a:t>《</a:t>
            </a:r>
            <a:r>
              <a:rPr sz="1258" dirty="0">
                <a:solidFill>
                  <a:prstClr val="black"/>
                </a:solidFill>
                <a:latin typeface="宋体"/>
                <a:ea typeface="楷体_GB2312"/>
                <a:cs typeface="宋体"/>
              </a:rPr>
              <a:t>关于在上海证券交易所设立科创板并试点注册制的实施意</a:t>
            </a:r>
            <a:r>
              <a:rPr sz="1258" spc="4" dirty="0">
                <a:solidFill>
                  <a:prstClr val="black"/>
                </a:solidFill>
                <a:latin typeface="宋体"/>
                <a:ea typeface="楷体_GB2312"/>
                <a:cs typeface="宋体"/>
              </a:rPr>
              <a:t>见</a:t>
            </a:r>
            <a:r>
              <a:rPr sz="1258" dirty="0">
                <a:solidFill>
                  <a:prstClr val="black"/>
                </a:solidFill>
                <a:latin typeface="宋体"/>
                <a:ea typeface="楷体_GB2312"/>
                <a:cs typeface="宋体"/>
              </a:rPr>
              <a:t>》。</a:t>
            </a:r>
          </a:p>
          <a:p>
            <a:pPr marL="82177" marR="110140" defTabSz="821771" eaLnBrk="1" fontAlgn="auto" hangingPunct="1">
              <a:lnSpc>
                <a:spcPct val="120000"/>
              </a:lnSpc>
              <a:spcBef>
                <a:spcPts val="539"/>
              </a:spcBef>
              <a:spcAft>
                <a:spcPts val="0"/>
              </a:spcAft>
            </a:pPr>
            <a:r>
              <a:rPr sz="1258" dirty="0">
                <a:solidFill>
                  <a:prstClr val="black"/>
                </a:solidFill>
                <a:latin typeface="宋体"/>
                <a:ea typeface="楷体_GB2312"/>
                <a:cs typeface="宋体"/>
              </a:rPr>
              <a:t>会议指出，在上海证券交易所设立科创板并试点注册制是实施创新驱动发展战略、深化资本市场改革的重要举措。要增强资本市场对 科技创新企业的包容性，着力支持关键核心技术创新，提高服务实体经济能力。要稳步试点注册制，统筹推进发行、上市、信息披 露、交易、退市等基础制度改革，建立健全以信息披露为中心的股票发行上市制度。</a:t>
            </a:r>
          </a:p>
        </p:txBody>
      </p:sp>
    </p:spTree>
    <p:extLst>
      <p:ext uri="{BB962C8B-B14F-4D97-AF65-F5344CB8AC3E}">
        <p14:creationId xmlns:p14="http://schemas.microsoft.com/office/powerpoint/2010/main" val="2550405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标题 5"/>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b="1" dirty="0" smtClean="0">
                <a:solidFill>
                  <a:srgbClr val="404040"/>
                </a:solidFill>
                <a:latin typeface="华文楷体" panose="02010600040101010101" pitchFamily="2" charset="-122"/>
                <a:ea typeface="华文楷体" panose="02010600040101010101" pitchFamily="2" charset="-122"/>
              </a:rPr>
              <a:t>1.2 </a:t>
            </a:r>
            <a:r>
              <a:rPr lang="zh-CN" altLang="en-US" b="1" dirty="0" smtClean="0">
                <a:solidFill>
                  <a:srgbClr val="404040"/>
                </a:solidFill>
                <a:latin typeface="华文楷体" panose="02010600040101010101" pitchFamily="2" charset="-122"/>
                <a:ea typeface="华文楷体" panose="02010600040101010101" pitchFamily="2" charset="-122"/>
              </a:rPr>
              <a:t>中国</a:t>
            </a:r>
            <a:r>
              <a:rPr lang="en-US" altLang="zh-CN" b="1" dirty="0" smtClean="0">
                <a:solidFill>
                  <a:srgbClr val="404040"/>
                </a:solidFill>
                <a:latin typeface="华文楷体" panose="02010600040101010101" pitchFamily="2" charset="-122"/>
                <a:ea typeface="华文楷体" panose="02010600040101010101" pitchFamily="2" charset="-122"/>
              </a:rPr>
              <a:t>GDP</a:t>
            </a:r>
            <a:r>
              <a:rPr lang="zh-CN" altLang="en-US" b="1" dirty="0">
                <a:solidFill>
                  <a:srgbClr val="404040"/>
                </a:solidFill>
                <a:latin typeface="华文楷体" panose="02010600040101010101" pitchFamily="2" charset="-122"/>
                <a:ea typeface="华文楷体" panose="02010600040101010101" pitchFamily="2" charset="-122"/>
              </a:rPr>
              <a:t>同比</a:t>
            </a:r>
          </a:p>
        </p:txBody>
      </p:sp>
      <p:sp>
        <p:nvSpPr>
          <p:cNvPr id="12292" name="Rectangle 1"/>
          <p:cNvSpPr>
            <a:spLocks noChangeArrowheads="1"/>
          </p:cNvSpPr>
          <p:nvPr/>
        </p:nvSpPr>
        <p:spPr bwMode="auto">
          <a:xfrm>
            <a:off x="1" y="26001"/>
            <a:ext cx="65" cy="405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63479" rIns="0" bIns="63479"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15">
              <a:defRPr/>
            </a:pPr>
            <a:endParaRPr lang="zh-CN" altLang="zh-CN">
              <a:solidFill>
                <a:prstClr val="black"/>
              </a:solidFill>
              <a:latin typeface="Arial" panose="020B0604020202020204" pitchFamily="34" charset="0"/>
            </a:endParaRPr>
          </a:p>
        </p:txBody>
      </p:sp>
      <p:sp>
        <p:nvSpPr>
          <p:cNvPr id="12293" name="Rectangle 2"/>
          <p:cNvSpPr>
            <a:spLocks noChangeArrowheads="1"/>
          </p:cNvSpPr>
          <p:nvPr/>
        </p:nvSpPr>
        <p:spPr bwMode="auto">
          <a:xfrm>
            <a:off x="1" y="26001"/>
            <a:ext cx="65" cy="405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63479" rIns="0" bIns="63479"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15">
              <a:defRPr/>
            </a:pPr>
            <a:endParaRPr lang="zh-CN" altLang="zh-CN">
              <a:solidFill>
                <a:prstClr val="black"/>
              </a:solidFill>
              <a:latin typeface="Arial" panose="020B0604020202020204" pitchFamily="34" charset="0"/>
            </a:endParaRPr>
          </a:p>
        </p:txBody>
      </p:sp>
      <p:pic>
        <p:nvPicPr>
          <p:cNvPr id="3" name="图片 2" descr="对gdp贡献率"/>
          <p:cNvPicPr>
            <a:picLocks noChangeAspect="1"/>
          </p:cNvPicPr>
          <p:nvPr/>
        </p:nvPicPr>
        <p:blipFill>
          <a:blip r:embed="rId4"/>
          <a:stretch>
            <a:fillRect/>
          </a:stretch>
        </p:blipFill>
        <p:spPr>
          <a:xfrm>
            <a:off x="-1" y="1556385"/>
            <a:ext cx="5958840" cy="3422015"/>
          </a:xfrm>
          <a:prstGeom prst="rect">
            <a:avLst/>
          </a:prstGeom>
        </p:spPr>
      </p:pic>
      <p:pic>
        <p:nvPicPr>
          <p:cNvPr id="4" name="图片 3"/>
          <p:cNvPicPr>
            <a:picLocks noChangeAspect="1"/>
          </p:cNvPicPr>
          <p:nvPr/>
        </p:nvPicPr>
        <p:blipFill>
          <a:blip r:embed="rId5"/>
          <a:stretch>
            <a:fillRect/>
          </a:stretch>
        </p:blipFill>
        <p:spPr>
          <a:xfrm>
            <a:off x="6086477" y="2092328"/>
            <a:ext cx="5286375" cy="2186305"/>
          </a:xfrm>
          <a:prstGeom prst="rect">
            <a:avLst/>
          </a:prstGeom>
        </p:spPr>
      </p:pic>
    </p:spTree>
  </p:cSld>
  <p:clrMapOvr>
    <a:overrideClrMapping bg1="lt1" tx1="dk1" bg2="lt2" tx2="dk2" accent1="accent1" accent2="accent2" accent3="accent3" accent4="accent4" accent5="accent5" accent6="accent6" hlink="hlink" folHlink="folHlink"/>
  </p:clrMapOvr>
  <p:transition spd="med" advClick="0" advTm="0">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1721871" y="581964"/>
            <a:ext cx="7441386" cy="452160"/>
          </a:xfrm>
        </p:spPr>
        <p:txBody>
          <a:bodyPr/>
          <a:lstStyle/>
          <a:p>
            <a:r>
              <a:rPr lang="en-US" altLang="zh-CN" dirty="0" smtClean="0"/>
              <a:t>1.4 </a:t>
            </a:r>
            <a:r>
              <a:rPr lang="zh-CN" altLang="en-US" dirty="0"/>
              <a:t>政策分析</a:t>
            </a:r>
            <a:r>
              <a:rPr lang="en-US" altLang="zh-CN" dirty="0" smtClean="0"/>
              <a:t>——</a:t>
            </a:r>
            <a:r>
              <a:rPr lang="zh-CN" altLang="en-US" dirty="0"/>
              <a:t>科创板</a:t>
            </a:r>
          </a:p>
        </p:txBody>
      </p:sp>
      <p:sp>
        <p:nvSpPr>
          <p:cNvPr id="4" name="Text Box 16">
            <a:extLst>
              <a:ext uri="{FF2B5EF4-FFF2-40B4-BE49-F238E27FC236}">
                <a16:creationId xmlns:a16="http://schemas.microsoft.com/office/drawing/2014/main" id="{F9CC4C1A-1DA3-4EE9-9F2D-1F957B46DEAA}"/>
              </a:ext>
            </a:extLst>
          </p:cNvPr>
          <p:cNvSpPr txBox="1">
            <a:spLocks noChangeArrowheads="1"/>
          </p:cNvSpPr>
          <p:nvPr/>
        </p:nvSpPr>
        <p:spPr bwMode="auto">
          <a:xfrm>
            <a:off x="1948414" y="1093236"/>
            <a:ext cx="8023589" cy="371871"/>
          </a:xfrm>
          <a:prstGeom prst="rect">
            <a:avLst/>
          </a:prstGeom>
          <a:solidFill>
            <a:srgbClr val="003366"/>
          </a:solidFill>
          <a:ln>
            <a:noFill/>
          </a:ln>
          <a:extLst/>
        </p:spPr>
        <p:txBody>
          <a:bodyPr lIns="101890" tIns="87835" rIns="70271" bIns="87835" anchor="ctr"/>
          <a:lstStyle>
            <a:lvl1pPr marL="180975" indent="-180975">
              <a:defRPr sz="2000">
                <a:solidFill>
                  <a:schemeClr val="accent2"/>
                </a:solidFill>
                <a:latin typeface="Arial" charset="0"/>
                <a:ea typeface="楷体_GB2312" pitchFamily="49" charset="-122"/>
              </a:defRPr>
            </a:lvl1pPr>
            <a:lvl2pPr marL="742950" indent="-285750">
              <a:defRPr sz="2000">
                <a:solidFill>
                  <a:schemeClr val="accent2"/>
                </a:solidFill>
                <a:latin typeface="Arial" charset="0"/>
                <a:ea typeface="楷体_GB2312" pitchFamily="49" charset="-122"/>
              </a:defRPr>
            </a:lvl2pPr>
            <a:lvl3pPr marL="1143000" indent="-228600">
              <a:defRPr sz="2000">
                <a:solidFill>
                  <a:schemeClr val="accent2"/>
                </a:solidFill>
                <a:latin typeface="Arial" charset="0"/>
                <a:ea typeface="楷体_GB2312" pitchFamily="49" charset="-122"/>
              </a:defRPr>
            </a:lvl3pPr>
            <a:lvl4pPr marL="1600200" indent="-228600">
              <a:defRPr sz="2000">
                <a:solidFill>
                  <a:schemeClr val="accent2"/>
                </a:solidFill>
                <a:latin typeface="Arial" charset="0"/>
                <a:ea typeface="楷体_GB2312" pitchFamily="49" charset="-122"/>
              </a:defRPr>
            </a:lvl4pPr>
            <a:lvl5pPr marL="2057400" indent="-228600">
              <a:defRPr sz="2000">
                <a:solidFill>
                  <a:schemeClr val="accent2"/>
                </a:solidFill>
                <a:latin typeface="Arial" charset="0"/>
                <a:ea typeface="楷体_GB2312" pitchFamily="49" charset="-122"/>
              </a:defRPr>
            </a:lvl5pPr>
            <a:lvl6pPr marL="2514600" indent="-228600" algn="ctr" eaLnBrk="0" fontAlgn="base" hangingPunct="0">
              <a:spcBef>
                <a:spcPct val="20000"/>
              </a:spcBef>
              <a:spcAft>
                <a:spcPct val="0"/>
              </a:spcAft>
              <a:buClr>
                <a:srgbClr val="003399"/>
              </a:buClr>
              <a:buSzPct val="50000"/>
              <a:buFont typeface="Wingdings" pitchFamily="2" charset="2"/>
              <a:defRPr sz="2000">
                <a:solidFill>
                  <a:schemeClr val="accent2"/>
                </a:solidFill>
                <a:latin typeface="Arial" charset="0"/>
                <a:ea typeface="楷体_GB2312" pitchFamily="49" charset="-122"/>
              </a:defRPr>
            </a:lvl6pPr>
            <a:lvl7pPr marL="2971800" indent="-228600" algn="ctr" eaLnBrk="0" fontAlgn="base" hangingPunct="0">
              <a:spcBef>
                <a:spcPct val="20000"/>
              </a:spcBef>
              <a:spcAft>
                <a:spcPct val="0"/>
              </a:spcAft>
              <a:buClr>
                <a:srgbClr val="003399"/>
              </a:buClr>
              <a:buSzPct val="50000"/>
              <a:buFont typeface="Wingdings" pitchFamily="2" charset="2"/>
              <a:defRPr sz="2000">
                <a:solidFill>
                  <a:schemeClr val="accent2"/>
                </a:solidFill>
                <a:latin typeface="Arial" charset="0"/>
                <a:ea typeface="楷体_GB2312" pitchFamily="49" charset="-122"/>
              </a:defRPr>
            </a:lvl7pPr>
            <a:lvl8pPr marL="3429000" indent="-228600" algn="ctr" eaLnBrk="0" fontAlgn="base" hangingPunct="0">
              <a:spcBef>
                <a:spcPct val="20000"/>
              </a:spcBef>
              <a:spcAft>
                <a:spcPct val="0"/>
              </a:spcAft>
              <a:buClr>
                <a:srgbClr val="003399"/>
              </a:buClr>
              <a:buSzPct val="50000"/>
              <a:buFont typeface="Wingdings" pitchFamily="2" charset="2"/>
              <a:defRPr sz="2000">
                <a:solidFill>
                  <a:schemeClr val="accent2"/>
                </a:solidFill>
                <a:latin typeface="Arial" charset="0"/>
                <a:ea typeface="楷体_GB2312" pitchFamily="49" charset="-122"/>
              </a:defRPr>
            </a:lvl8pPr>
            <a:lvl9pPr marL="3886200" indent="-228600" algn="ctr" eaLnBrk="0" fontAlgn="base" hangingPunct="0">
              <a:spcBef>
                <a:spcPct val="20000"/>
              </a:spcBef>
              <a:spcAft>
                <a:spcPct val="0"/>
              </a:spcAft>
              <a:buClr>
                <a:srgbClr val="003399"/>
              </a:buClr>
              <a:buSzPct val="50000"/>
              <a:buFont typeface="Wingdings" pitchFamily="2" charset="2"/>
              <a:defRPr sz="2000">
                <a:solidFill>
                  <a:schemeClr val="accent2"/>
                </a:solidFill>
                <a:latin typeface="Arial" charset="0"/>
                <a:ea typeface="楷体_GB2312" pitchFamily="49" charset="-122"/>
              </a:defRPr>
            </a:lvl9pPr>
          </a:lstStyle>
          <a:p>
            <a:pPr marL="176669" indent="-176669" algn="ctr" defTabSz="892645">
              <a:lnSpc>
                <a:spcPct val="110000"/>
              </a:lnSpc>
              <a:spcBef>
                <a:spcPct val="50000"/>
              </a:spcBef>
              <a:spcAft>
                <a:spcPct val="40000"/>
              </a:spcAft>
              <a:buClr>
                <a:srgbClr val="003366"/>
              </a:buClr>
              <a:buSzPct val="80000"/>
              <a:defRPr/>
            </a:pPr>
            <a:r>
              <a:rPr lang="zh-CN" altLang="en-US" sz="1438" b="1" kern="0" dirty="0">
                <a:solidFill>
                  <a:srgbClr val="FFFFFF"/>
                </a:solidFill>
              </a:rPr>
              <a:t>构建多层次资本市场体系，打造中国新经济资本市场“切入口”</a:t>
            </a:r>
          </a:p>
        </p:txBody>
      </p:sp>
      <p:grpSp>
        <p:nvGrpSpPr>
          <p:cNvPr id="5" name="组合 4">
            <a:extLst>
              <a:ext uri="{FF2B5EF4-FFF2-40B4-BE49-F238E27FC236}">
                <a16:creationId xmlns:a16="http://schemas.microsoft.com/office/drawing/2014/main" id="{36E7486E-D1B7-4CD3-8B55-474C822DD967}"/>
              </a:ext>
            </a:extLst>
          </p:cNvPr>
          <p:cNvGrpSpPr/>
          <p:nvPr/>
        </p:nvGrpSpPr>
        <p:grpSpPr>
          <a:xfrm>
            <a:off x="2016408" y="1616418"/>
            <a:ext cx="8090382" cy="2781396"/>
            <a:chOff x="475933" y="1441054"/>
            <a:chExt cx="9806809" cy="4498120"/>
          </a:xfrm>
        </p:grpSpPr>
        <p:grpSp>
          <p:nvGrpSpPr>
            <p:cNvPr id="6" name="Group 14">
              <a:extLst>
                <a:ext uri="{FF2B5EF4-FFF2-40B4-BE49-F238E27FC236}">
                  <a16:creationId xmlns:a16="http://schemas.microsoft.com/office/drawing/2014/main" id="{AC301C6E-ADA7-4D11-A3D6-5119E41DC606}"/>
                </a:ext>
              </a:extLst>
            </p:cNvPr>
            <p:cNvGrpSpPr>
              <a:grpSpLocks/>
            </p:cNvGrpSpPr>
            <p:nvPr/>
          </p:nvGrpSpPr>
          <p:grpSpPr bwMode="auto">
            <a:xfrm>
              <a:off x="3344426" y="1460912"/>
              <a:ext cx="4678362" cy="4476750"/>
              <a:chOff x="-115" y="653"/>
              <a:chExt cx="3913" cy="3607"/>
            </a:xfrm>
          </p:grpSpPr>
          <p:grpSp>
            <p:nvGrpSpPr>
              <p:cNvPr id="35" name="Group 15">
                <a:extLst>
                  <a:ext uri="{FF2B5EF4-FFF2-40B4-BE49-F238E27FC236}">
                    <a16:creationId xmlns:a16="http://schemas.microsoft.com/office/drawing/2014/main" id="{F48113D5-B8AB-4236-B9DC-84B9275915F5}"/>
                  </a:ext>
                </a:extLst>
              </p:cNvPr>
              <p:cNvGrpSpPr>
                <a:grpSpLocks/>
              </p:cNvGrpSpPr>
              <p:nvPr/>
            </p:nvGrpSpPr>
            <p:grpSpPr bwMode="auto">
              <a:xfrm>
                <a:off x="-115" y="3051"/>
                <a:ext cx="3913" cy="1214"/>
                <a:chOff x="61" y="3086"/>
                <a:chExt cx="2912" cy="963"/>
              </a:xfrm>
            </p:grpSpPr>
            <p:sp>
              <p:nvSpPr>
                <p:cNvPr id="52" name="Freeform 16">
                  <a:extLst>
                    <a:ext uri="{FF2B5EF4-FFF2-40B4-BE49-F238E27FC236}">
                      <a16:creationId xmlns:a16="http://schemas.microsoft.com/office/drawing/2014/main" id="{F013634A-B3DE-4942-9DDB-4EBAC61947B0}"/>
                    </a:ext>
                  </a:extLst>
                </p:cNvPr>
                <p:cNvSpPr>
                  <a:spLocks/>
                </p:cNvSpPr>
                <p:nvPr/>
              </p:nvSpPr>
              <p:spPr bwMode="gray">
                <a:xfrm>
                  <a:off x="351" y="3086"/>
                  <a:ext cx="2242" cy="346"/>
                </a:xfrm>
                <a:custGeom>
                  <a:avLst/>
                  <a:gdLst>
                    <a:gd name="T0" fmla="*/ 0 w 2208"/>
                    <a:gd name="T1" fmla="*/ 1672 h 303"/>
                    <a:gd name="T2" fmla="*/ 2412 w 2208"/>
                    <a:gd name="T3" fmla="*/ 1698 h 303"/>
                    <a:gd name="T4" fmla="*/ 2693 w 2208"/>
                    <a:gd name="T5" fmla="*/ 0 h 303"/>
                    <a:gd name="T6" fmla="*/ 842 w 2208"/>
                    <a:gd name="T7" fmla="*/ 159 h 303"/>
                    <a:gd name="T8" fmla="*/ 0 w 2208"/>
                    <a:gd name="T9" fmla="*/ 1672 h 303"/>
                    <a:gd name="T10" fmla="*/ 0 60000 65536"/>
                    <a:gd name="T11" fmla="*/ 0 60000 65536"/>
                    <a:gd name="T12" fmla="*/ 0 60000 65536"/>
                    <a:gd name="T13" fmla="*/ 0 60000 65536"/>
                    <a:gd name="T14" fmla="*/ 0 60000 65536"/>
                    <a:gd name="T15" fmla="*/ 0 w 2208"/>
                    <a:gd name="T16" fmla="*/ 0 h 303"/>
                    <a:gd name="T17" fmla="*/ 2208 w 2208"/>
                    <a:gd name="T18" fmla="*/ 303 h 303"/>
                  </a:gdLst>
                  <a:ahLst/>
                  <a:cxnLst>
                    <a:cxn ang="T10">
                      <a:pos x="T0" y="T1"/>
                    </a:cxn>
                    <a:cxn ang="T11">
                      <a:pos x="T2" y="T3"/>
                    </a:cxn>
                    <a:cxn ang="T12">
                      <a:pos x="T4" y="T5"/>
                    </a:cxn>
                    <a:cxn ang="T13">
                      <a:pos x="T6" y="T7"/>
                    </a:cxn>
                    <a:cxn ang="T14">
                      <a:pos x="T8" y="T9"/>
                    </a:cxn>
                  </a:cxnLst>
                  <a:rect l="T15" t="T16" r="T17" b="T18"/>
                  <a:pathLst>
                    <a:path w="2208" h="303">
                      <a:moveTo>
                        <a:pt x="0" y="298"/>
                      </a:moveTo>
                      <a:lnTo>
                        <a:pt x="1979" y="302"/>
                      </a:lnTo>
                      <a:lnTo>
                        <a:pt x="2207" y="0"/>
                      </a:lnTo>
                      <a:lnTo>
                        <a:pt x="690" y="28"/>
                      </a:lnTo>
                      <a:lnTo>
                        <a:pt x="0" y="298"/>
                      </a:lnTo>
                    </a:path>
                  </a:pathLst>
                </a:custGeom>
                <a:solidFill>
                  <a:schemeClr val="tx2">
                    <a:lumMod val="60000"/>
                    <a:lumOff val="40000"/>
                  </a:schemeClr>
                </a:solidFill>
                <a:ln w="3175" cap="rnd">
                  <a:solidFill>
                    <a:schemeClr val="tx2">
                      <a:lumMod val="20000"/>
                      <a:lumOff val="80000"/>
                    </a:schemeClr>
                  </a:solidFill>
                  <a:round/>
                  <a:headEnd/>
                  <a:tailEnd/>
                </a:ln>
              </p:spPr>
              <p:txBody>
                <a:bodyPr/>
                <a:lstStyle/>
                <a:p>
                  <a:pPr defTabSz="821771">
                    <a:defRPr/>
                  </a:pPr>
                  <a:endParaRPr lang="zh-CN" altLang="en-US" sz="1438" b="1">
                    <a:solidFill>
                      <a:srgbClr val="000000"/>
                    </a:solidFill>
                    <a:latin typeface="Arial" pitchFamily="34" charset="0"/>
                    <a:ea typeface="楷体_GB2312" pitchFamily="49" charset="-122"/>
                  </a:endParaRPr>
                </a:p>
              </p:txBody>
            </p:sp>
            <p:sp>
              <p:nvSpPr>
                <p:cNvPr id="53" name="Freeform 17">
                  <a:extLst>
                    <a:ext uri="{FF2B5EF4-FFF2-40B4-BE49-F238E27FC236}">
                      <a16:creationId xmlns:a16="http://schemas.microsoft.com/office/drawing/2014/main" id="{7FF4A3BC-E34F-4A17-BE56-C5DAF0DF837F}"/>
                    </a:ext>
                  </a:extLst>
                </p:cNvPr>
                <p:cNvSpPr>
                  <a:spLocks/>
                </p:cNvSpPr>
                <p:nvPr/>
              </p:nvSpPr>
              <p:spPr bwMode="gray">
                <a:xfrm>
                  <a:off x="61" y="3429"/>
                  <a:ext cx="2597" cy="617"/>
                </a:xfrm>
                <a:custGeom>
                  <a:avLst/>
                  <a:gdLst>
                    <a:gd name="T0" fmla="*/ 0 w 2557"/>
                    <a:gd name="T1" fmla="*/ 3186 h 538"/>
                    <a:gd name="T2" fmla="*/ 3128 w 2557"/>
                    <a:gd name="T3" fmla="*/ 3182 h 538"/>
                    <a:gd name="T4" fmla="*/ 2767 w 2557"/>
                    <a:gd name="T5" fmla="*/ 1 h 538"/>
                    <a:gd name="T6" fmla="*/ 353 w 2557"/>
                    <a:gd name="T7" fmla="*/ 0 h 538"/>
                    <a:gd name="T8" fmla="*/ 0 w 2557"/>
                    <a:gd name="T9" fmla="*/ 3186 h 538"/>
                    <a:gd name="T10" fmla="*/ 0 60000 65536"/>
                    <a:gd name="T11" fmla="*/ 0 60000 65536"/>
                    <a:gd name="T12" fmla="*/ 0 60000 65536"/>
                    <a:gd name="T13" fmla="*/ 0 60000 65536"/>
                    <a:gd name="T14" fmla="*/ 0 60000 65536"/>
                    <a:gd name="T15" fmla="*/ 0 w 2557"/>
                    <a:gd name="T16" fmla="*/ 0 h 538"/>
                    <a:gd name="T17" fmla="*/ 2557 w 2557"/>
                    <a:gd name="T18" fmla="*/ 538 h 538"/>
                  </a:gdLst>
                  <a:ahLst/>
                  <a:cxnLst>
                    <a:cxn ang="T10">
                      <a:pos x="T0" y="T1"/>
                    </a:cxn>
                    <a:cxn ang="T11">
                      <a:pos x="T2" y="T3"/>
                    </a:cxn>
                    <a:cxn ang="T12">
                      <a:pos x="T4" y="T5"/>
                    </a:cxn>
                    <a:cxn ang="T13">
                      <a:pos x="T6" y="T7"/>
                    </a:cxn>
                    <a:cxn ang="T14">
                      <a:pos x="T8" y="T9"/>
                    </a:cxn>
                  </a:cxnLst>
                  <a:rect l="T15" t="T16" r="T17" b="T18"/>
                  <a:pathLst>
                    <a:path w="2557" h="538">
                      <a:moveTo>
                        <a:pt x="0" y="537"/>
                      </a:moveTo>
                      <a:lnTo>
                        <a:pt x="2556" y="536"/>
                      </a:lnTo>
                      <a:lnTo>
                        <a:pt x="2262" y="1"/>
                      </a:lnTo>
                      <a:lnTo>
                        <a:pt x="288" y="0"/>
                      </a:lnTo>
                      <a:lnTo>
                        <a:pt x="0" y="537"/>
                      </a:lnTo>
                    </a:path>
                  </a:pathLst>
                </a:custGeom>
                <a:solidFill>
                  <a:schemeClr val="tx2">
                    <a:lumMod val="60000"/>
                    <a:lumOff val="40000"/>
                  </a:schemeClr>
                </a:solidFill>
                <a:ln w="3175" cap="rnd">
                  <a:solidFill>
                    <a:schemeClr val="tx2">
                      <a:lumMod val="20000"/>
                      <a:lumOff val="80000"/>
                    </a:schemeClr>
                  </a:solidFill>
                  <a:round/>
                  <a:headEnd/>
                  <a:tailEnd/>
                </a:ln>
              </p:spPr>
              <p:txBody>
                <a:bodyPr/>
                <a:lstStyle/>
                <a:p>
                  <a:pPr defTabSz="821771">
                    <a:defRPr/>
                  </a:pPr>
                  <a:endParaRPr lang="zh-CN" altLang="en-US" sz="1438" b="1">
                    <a:solidFill>
                      <a:srgbClr val="000000"/>
                    </a:solidFill>
                    <a:latin typeface="Arial" pitchFamily="34" charset="0"/>
                    <a:ea typeface="楷体_GB2312" pitchFamily="49" charset="-122"/>
                  </a:endParaRPr>
                </a:p>
              </p:txBody>
            </p:sp>
            <p:sp>
              <p:nvSpPr>
                <p:cNvPr id="54" name="Freeform 18">
                  <a:extLst>
                    <a:ext uri="{FF2B5EF4-FFF2-40B4-BE49-F238E27FC236}">
                      <a16:creationId xmlns:a16="http://schemas.microsoft.com/office/drawing/2014/main" id="{514691E9-8104-4089-8EAA-176DBD2FB9D4}"/>
                    </a:ext>
                  </a:extLst>
                </p:cNvPr>
                <p:cNvSpPr>
                  <a:spLocks/>
                </p:cNvSpPr>
                <p:nvPr/>
              </p:nvSpPr>
              <p:spPr bwMode="gray">
                <a:xfrm>
                  <a:off x="2352" y="3092"/>
                  <a:ext cx="621" cy="957"/>
                </a:xfrm>
                <a:custGeom>
                  <a:avLst/>
                  <a:gdLst>
                    <a:gd name="T0" fmla="*/ 366 w 612"/>
                    <a:gd name="T1" fmla="*/ 4837 h 836"/>
                    <a:gd name="T2" fmla="*/ 739 w 612"/>
                    <a:gd name="T3" fmla="*/ 2755 h 836"/>
                    <a:gd name="T4" fmla="*/ 273 w 612"/>
                    <a:gd name="T5" fmla="*/ 0 h 836"/>
                    <a:gd name="T6" fmla="*/ 0 w 612"/>
                    <a:gd name="T7" fmla="*/ 1753 h 836"/>
                    <a:gd name="T8" fmla="*/ 366 w 612"/>
                    <a:gd name="T9" fmla="*/ 4837 h 836"/>
                    <a:gd name="T10" fmla="*/ 0 60000 65536"/>
                    <a:gd name="T11" fmla="*/ 0 60000 65536"/>
                    <a:gd name="T12" fmla="*/ 0 60000 65536"/>
                    <a:gd name="T13" fmla="*/ 0 60000 65536"/>
                    <a:gd name="T14" fmla="*/ 0 60000 65536"/>
                    <a:gd name="T15" fmla="*/ 0 w 612"/>
                    <a:gd name="T16" fmla="*/ 0 h 836"/>
                    <a:gd name="T17" fmla="*/ 612 w 612"/>
                    <a:gd name="T18" fmla="*/ 836 h 836"/>
                  </a:gdLst>
                  <a:ahLst/>
                  <a:cxnLst>
                    <a:cxn ang="T10">
                      <a:pos x="T0" y="T1"/>
                    </a:cxn>
                    <a:cxn ang="T11">
                      <a:pos x="T2" y="T3"/>
                    </a:cxn>
                    <a:cxn ang="T12">
                      <a:pos x="T4" y="T5"/>
                    </a:cxn>
                    <a:cxn ang="T13">
                      <a:pos x="T6" y="T7"/>
                    </a:cxn>
                    <a:cxn ang="T14">
                      <a:pos x="T8" y="T9"/>
                    </a:cxn>
                  </a:cxnLst>
                  <a:rect l="T15" t="T16" r="T17" b="T18"/>
                  <a:pathLst>
                    <a:path w="612" h="836">
                      <a:moveTo>
                        <a:pt x="302" y="835"/>
                      </a:moveTo>
                      <a:lnTo>
                        <a:pt x="611" y="476"/>
                      </a:lnTo>
                      <a:lnTo>
                        <a:pt x="226" y="0"/>
                      </a:lnTo>
                      <a:lnTo>
                        <a:pt x="0" y="302"/>
                      </a:lnTo>
                      <a:lnTo>
                        <a:pt x="302" y="835"/>
                      </a:lnTo>
                    </a:path>
                  </a:pathLst>
                </a:custGeom>
                <a:solidFill>
                  <a:schemeClr val="tx2">
                    <a:lumMod val="60000"/>
                    <a:lumOff val="40000"/>
                  </a:schemeClr>
                </a:solidFill>
                <a:ln w="3175" cap="rnd">
                  <a:solidFill>
                    <a:schemeClr val="tx2">
                      <a:lumMod val="20000"/>
                      <a:lumOff val="80000"/>
                    </a:schemeClr>
                  </a:solidFill>
                  <a:round/>
                  <a:headEnd/>
                  <a:tailEnd/>
                </a:ln>
              </p:spPr>
              <p:txBody>
                <a:bodyPr/>
                <a:lstStyle/>
                <a:p>
                  <a:pPr defTabSz="821771">
                    <a:defRPr/>
                  </a:pPr>
                  <a:endParaRPr lang="zh-CN" altLang="en-US" sz="1438" b="1">
                    <a:solidFill>
                      <a:srgbClr val="000000"/>
                    </a:solidFill>
                    <a:latin typeface="Arial" pitchFamily="34" charset="0"/>
                    <a:ea typeface="楷体_GB2312" pitchFamily="49" charset="-122"/>
                  </a:endParaRPr>
                </a:p>
              </p:txBody>
            </p:sp>
          </p:grpSp>
          <p:grpSp>
            <p:nvGrpSpPr>
              <p:cNvPr id="36" name="Group 19">
                <a:extLst>
                  <a:ext uri="{FF2B5EF4-FFF2-40B4-BE49-F238E27FC236}">
                    <a16:creationId xmlns:a16="http://schemas.microsoft.com/office/drawing/2014/main" id="{00294519-F7D1-40DA-B1A9-EB73CDE12C3C}"/>
                  </a:ext>
                </a:extLst>
              </p:cNvPr>
              <p:cNvGrpSpPr>
                <a:grpSpLocks/>
              </p:cNvGrpSpPr>
              <p:nvPr/>
            </p:nvGrpSpPr>
            <p:grpSpPr bwMode="auto">
              <a:xfrm>
                <a:off x="305" y="2403"/>
                <a:ext cx="2912" cy="963"/>
                <a:chOff x="305" y="2403"/>
                <a:chExt cx="2912" cy="963"/>
              </a:xfrm>
            </p:grpSpPr>
            <p:sp>
              <p:nvSpPr>
                <p:cNvPr id="49" name="Freeform 20">
                  <a:extLst>
                    <a:ext uri="{FF2B5EF4-FFF2-40B4-BE49-F238E27FC236}">
                      <a16:creationId xmlns:a16="http://schemas.microsoft.com/office/drawing/2014/main" id="{2E39AC21-B311-4E61-B38F-981696A6177A}"/>
                    </a:ext>
                  </a:extLst>
                </p:cNvPr>
                <p:cNvSpPr>
                  <a:spLocks/>
                </p:cNvSpPr>
                <p:nvPr/>
              </p:nvSpPr>
              <p:spPr bwMode="gray">
                <a:xfrm>
                  <a:off x="595" y="2403"/>
                  <a:ext cx="2242" cy="346"/>
                </a:xfrm>
                <a:custGeom>
                  <a:avLst/>
                  <a:gdLst>
                    <a:gd name="T0" fmla="*/ 0 w 2208"/>
                    <a:gd name="T1" fmla="*/ 2180 h 303"/>
                    <a:gd name="T2" fmla="*/ 2487 w 2208"/>
                    <a:gd name="T3" fmla="*/ 2214 h 303"/>
                    <a:gd name="T4" fmla="*/ 2776 w 2208"/>
                    <a:gd name="T5" fmla="*/ 0 h 303"/>
                    <a:gd name="T6" fmla="*/ 868 w 2208"/>
                    <a:gd name="T7" fmla="*/ 208 h 303"/>
                    <a:gd name="T8" fmla="*/ 0 w 2208"/>
                    <a:gd name="T9" fmla="*/ 2180 h 303"/>
                    <a:gd name="T10" fmla="*/ 0 60000 65536"/>
                    <a:gd name="T11" fmla="*/ 0 60000 65536"/>
                    <a:gd name="T12" fmla="*/ 0 60000 65536"/>
                    <a:gd name="T13" fmla="*/ 0 60000 65536"/>
                    <a:gd name="T14" fmla="*/ 0 60000 65536"/>
                    <a:gd name="T15" fmla="*/ 0 w 2208"/>
                    <a:gd name="T16" fmla="*/ 0 h 303"/>
                    <a:gd name="T17" fmla="*/ 2208 w 2208"/>
                    <a:gd name="T18" fmla="*/ 303 h 303"/>
                  </a:gdLst>
                  <a:ahLst/>
                  <a:cxnLst>
                    <a:cxn ang="T10">
                      <a:pos x="T0" y="T1"/>
                    </a:cxn>
                    <a:cxn ang="T11">
                      <a:pos x="T2" y="T3"/>
                    </a:cxn>
                    <a:cxn ang="T12">
                      <a:pos x="T4" y="T5"/>
                    </a:cxn>
                    <a:cxn ang="T13">
                      <a:pos x="T6" y="T7"/>
                    </a:cxn>
                    <a:cxn ang="T14">
                      <a:pos x="T8" y="T9"/>
                    </a:cxn>
                  </a:cxnLst>
                  <a:rect l="T15" t="T16" r="T17" b="T18"/>
                  <a:pathLst>
                    <a:path w="2208" h="303">
                      <a:moveTo>
                        <a:pt x="0" y="298"/>
                      </a:moveTo>
                      <a:lnTo>
                        <a:pt x="1979" y="302"/>
                      </a:lnTo>
                      <a:lnTo>
                        <a:pt x="2207" y="0"/>
                      </a:lnTo>
                      <a:lnTo>
                        <a:pt x="690" y="28"/>
                      </a:lnTo>
                      <a:lnTo>
                        <a:pt x="0" y="298"/>
                      </a:lnTo>
                    </a:path>
                  </a:pathLst>
                </a:custGeom>
                <a:solidFill>
                  <a:schemeClr val="accent6">
                    <a:lumMod val="75000"/>
                  </a:schemeClr>
                </a:solidFill>
                <a:ln w="12700" cap="rnd">
                  <a:noFill/>
                  <a:round/>
                  <a:headEnd/>
                  <a:tailEnd/>
                </a:ln>
              </p:spPr>
              <p:txBody>
                <a:bodyPr/>
                <a:lstStyle/>
                <a:p>
                  <a:pPr defTabSz="821771">
                    <a:defRPr/>
                  </a:pPr>
                  <a:endParaRPr lang="zh-CN" altLang="en-US" sz="1438" b="1">
                    <a:solidFill>
                      <a:srgbClr val="000000"/>
                    </a:solidFill>
                    <a:latin typeface="Arial" pitchFamily="34" charset="0"/>
                    <a:ea typeface="楷体_GB2312" pitchFamily="49" charset="-122"/>
                  </a:endParaRPr>
                </a:p>
              </p:txBody>
            </p:sp>
            <p:sp>
              <p:nvSpPr>
                <p:cNvPr id="50" name="Freeform 21">
                  <a:extLst>
                    <a:ext uri="{FF2B5EF4-FFF2-40B4-BE49-F238E27FC236}">
                      <a16:creationId xmlns:a16="http://schemas.microsoft.com/office/drawing/2014/main" id="{59E8CD05-A2E4-43D1-8D60-B11F61560DFE}"/>
                    </a:ext>
                  </a:extLst>
                </p:cNvPr>
                <p:cNvSpPr>
                  <a:spLocks/>
                </p:cNvSpPr>
                <p:nvPr/>
              </p:nvSpPr>
              <p:spPr bwMode="gray">
                <a:xfrm>
                  <a:off x="305" y="2746"/>
                  <a:ext cx="2597" cy="617"/>
                </a:xfrm>
                <a:custGeom>
                  <a:avLst/>
                  <a:gdLst>
                    <a:gd name="T0" fmla="*/ 0 w 2557"/>
                    <a:gd name="T1" fmla="*/ 4191 h 538"/>
                    <a:gd name="T2" fmla="*/ 3227 w 2557"/>
                    <a:gd name="T3" fmla="*/ 4185 h 538"/>
                    <a:gd name="T4" fmla="*/ 2854 w 2557"/>
                    <a:gd name="T5" fmla="*/ 1 h 538"/>
                    <a:gd name="T6" fmla="*/ 365 w 2557"/>
                    <a:gd name="T7" fmla="*/ 0 h 538"/>
                    <a:gd name="T8" fmla="*/ 0 w 2557"/>
                    <a:gd name="T9" fmla="*/ 4191 h 538"/>
                    <a:gd name="T10" fmla="*/ 0 60000 65536"/>
                    <a:gd name="T11" fmla="*/ 0 60000 65536"/>
                    <a:gd name="T12" fmla="*/ 0 60000 65536"/>
                    <a:gd name="T13" fmla="*/ 0 60000 65536"/>
                    <a:gd name="T14" fmla="*/ 0 60000 65536"/>
                    <a:gd name="T15" fmla="*/ 0 w 2557"/>
                    <a:gd name="T16" fmla="*/ 0 h 538"/>
                    <a:gd name="T17" fmla="*/ 2557 w 2557"/>
                    <a:gd name="T18" fmla="*/ 538 h 538"/>
                  </a:gdLst>
                  <a:ahLst/>
                  <a:cxnLst>
                    <a:cxn ang="T10">
                      <a:pos x="T0" y="T1"/>
                    </a:cxn>
                    <a:cxn ang="T11">
                      <a:pos x="T2" y="T3"/>
                    </a:cxn>
                    <a:cxn ang="T12">
                      <a:pos x="T4" y="T5"/>
                    </a:cxn>
                    <a:cxn ang="T13">
                      <a:pos x="T6" y="T7"/>
                    </a:cxn>
                    <a:cxn ang="T14">
                      <a:pos x="T8" y="T9"/>
                    </a:cxn>
                  </a:cxnLst>
                  <a:rect l="T15" t="T16" r="T17" b="T18"/>
                  <a:pathLst>
                    <a:path w="2557" h="538">
                      <a:moveTo>
                        <a:pt x="0" y="537"/>
                      </a:moveTo>
                      <a:lnTo>
                        <a:pt x="2556" y="536"/>
                      </a:lnTo>
                      <a:lnTo>
                        <a:pt x="2262" y="1"/>
                      </a:lnTo>
                      <a:lnTo>
                        <a:pt x="288" y="0"/>
                      </a:lnTo>
                      <a:lnTo>
                        <a:pt x="0" y="537"/>
                      </a:lnTo>
                    </a:path>
                  </a:pathLst>
                </a:custGeom>
                <a:solidFill>
                  <a:schemeClr val="accent2">
                    <a:lumMod val="50000"/>
                  </a:schemeClr>
                </a:solidFill>
                <a:ln w="12700" cap="rnd">
                  <a:noFill/>
                  <a:round/>
                  <a:headEnd/>
                  <a:tailEnd/>
                </a:ln>
              </p:spPr>
              <p:txBody>
                <a:bodyPr/>
                <a:lstStyle/>
                <a:p>
                  <a:pPr defTabSz="821771">
                    <a:defRPr/>
                  </a:pPr>
                  <a:endParaRPr lang="zh-CN" altLang="en-US" sz="1438" b="1">
                    <a:solidFill>
                      <a:srgbClr val="000000"/>
                    </a:solidFill>
                    <a:latin typeface="Arial" pitchFamily="34" charset="0"/>
                    <a:ea typeface="楷体_GB2312" pitchFamily="49" charset="-122"/>
                  </a:endParaRPr>
                </a:p>
              </p:txBody>
            </p:sp>
            <p:sp>
              <p:nvSpPr>
                <p:cNvPr id="51" name="Freeform 22">
                  <a:extLst>
                    <a:ext uri="{FF2B5EF4-FFF2-40B4-BE49-F238E27FC236}">
                      <a16:creationId xmlns:a16="http://schemas.microsoft.com/office/drawing/2014/main" id="{A98372C2-F54D-4EF3-B54B-2BF23E41ACF0}"/>
                    </a:ext>
                  </a:extLst>
                </p:cNvPr>
                <p:cNvSpPr>
                  <a:spLocks/>
                </p:cNvSpPr>
                <p:nvPr/>
              </p:nvSpPr>
              <p:spPr bwMode="gray">
                <a:xfrm>
                  <a:off x="2596" y="2409"/>
                  <a:ext cx="621" cy="957"/>
                </a:xfrm>
                <a:custGeom>
                  <a:avLst/>
                  <a:gdLst>
                    <a:gd name="T0" fmla="*/ 376 w 612"/>
                    <a:gd name="T1" fmla="*/ 6338 h 836"/>
                    <a:gd name="T2" fmla="*/ 761 w 612"/>
                    <a:gd name="T3" fmla="*/ 3611 h 836"/>
                    <a:gd name="T4" fmla="*/ 281 w 612"/>
                    <a:gd name="T5" fmla="*/ 0 h 836"/>
                    <a:gd name="T6" fmla="*/ 0 w 612"/>
                    <a:gd name="T7" fmla="*/ 2297 h 836"/>
                    <a:gd name="T8" fmla="*/ 376 w 612"/>
                    <a:gd name="T9" fmla="*/ 6338 h 836"/>
                    <a:gd name="T10" fmla="*/ 0 60000 65536"/>
                    <a:gd name="T11" fmla="*/ 0 60000 65536"/>
                    <a:gd name="T12" fmla="*/ 0 60000 65536"/>
                    <a:gd name="T13" fmla="*/ 0 60000 65536"/>
                    <a:gd name="T14" fmla="*/ 0 60000 65536"/>
                    <a:gd name="T15" fmla="*/ 0 w 612"/>
                    <a:gd name="T16" fmla="*/ 0 h 836"/>
                    <a:gd name="T17" fmla="*/ 612 w 612"/>
                    <a:gd name="T18" fmla="*/ 836 h 836"/>
                  </a:gdLst>
                  <a:ahLst/>
                  <a:cxnLst>
                    <a:cxn ang="T10">
                      <a:pos x="T0" y="T1"/>
                    </a:cxn>
                    <a:cxn ang="T11">
                      <a:pos x="T2" y="T3"/>
                    </a:cxn>
                    <a:cxn ang="T12">
                      <a:pos x="T4" y="T5"/>
                    </a:cxn>
                    <a:cxn ang="T13">
                      <a:pos x="T6" y="T7"/>
                    </a:cxn>
                    <a:cxn ang="T14">
                      <a:pos x="T8" y="T9"/>
                    </a:cxn>
                  </a:cxnLst>
                  <a:rect l="T15" t="T16" r="T17" b="T18"/>
                  <a:pathLst>
                    <a:path w="612" h="836">
                      <a:moveTo>
                        <a:pt x="302" y="835"/>
                      </a:moveTo>
                      <a:lnTo>
                        <a:pt x="611" y="476"/>
                      </a:lnTo>
                      <a:lnTo>
                        <a:pt x="226" y="0"/>
                      </a:lnTo>
                      <a:lnTo>
                        <a:pt x="0" y="302"/>
                      </a:lnTo>
                      <a:lnTo>
                        <a:pt x="302" y="835"/>
                      </a:lnTo>
                    </a:path>
                  </a:pathLst>
                </a:custGeom>
                <a:solidFill>
                  <a:schemeClr val="accent6">
                    <a:lumMod val="75000"/>
                  </a:schemeClr>
                </a:solidFill>
                <a:ln w="12700" cap="rnd">
                  <a:noFill/>
                  <a:round/>
                  <a:headEnd/>
                  <a:tailEnd/>
                </a:ln>
              </p:spPr>
              <p:txBody>
                <a:bodyPr/>
                <a:lstStyle/>
                <a:p>
                  <a:pPr defTabSz="821771">
                    <a:defRPr/>
                  </a:pPr>
                  <a:endParaRPr lang="zh-CN" altLang="en-US" sz="1438" b="1">
                    <a:solidFill>
                      <a:srgbClr val="000000"/>
                    </a:solidFill>
                    <a:latin typeface="Arial" pitchFamily="34" charset="0"/>
                    <a:ea typeface="楷体_GB2312" pitchFamily="49" charset="-122"/>
                  </a:endParaRPr>
                </a:p>
              </p:txBody>
            </p:sp>
          </p:grpSp>
          <p:grpSp>
            <p:nvGrpSpPr>
              <p:cNvPr id="37" name="Group 23">
                <a:extLst>
                  <a:ext uri="{FF2B5EF4-FFF2-40B4-BE49-F238E27FC236}">
                    <a16:creationId xmlns:a16="http://schemas.microsoft.com/office/drawing/2014/main" id="{9372077B-3E05-4BB6-B936-4FAD30C018D8}"/>
                  </a:ext>
                </a:extLst>
              </p:cNvPr>
              <p:cNvGrpSpPr>
                <a:grpSpLocks/>
              </p:cNvGrpSpPr>
              <p:nvPr/>
            </p:nvGrpSpPr>
            <p:grpSpPr bwMode="auto">
              <a:xfrm>
                <a:off x="635" y="1825"/>
                <a:ext cx="2150" cy="838"/>
                <a:chOff x="635" y="1825"/>
                <a:chExt cx="2150" cy="838"/>
              </a:xfrm>
            </p:grpSpPr>
            <p:sp>
              <p:nvSpPr>
                <p:cNvPr id="46" name="Freeform 24">
                  <a:extLst>
                    <a:ext uri="{FF2B5EF4-FFF2-40B4-BE49-F238E27FC236}">
                      <a16:creationId xmlns:a16="http://schemas.microsoft.com/office/drawing/2014/main" id="{A52A3381-C525-4E3C-9575-F90688C9C482}"/>
                    </a:ext>
                  </a:extLst>
                </p:cNvPr>
                <p:cNvSpPr>
                  <a:spLocks/>
                </p:cNvSpPr>
                <p:nvPr/>
              </p:nvSpPr>
              <p:spPr bwMode="gray">
                <a:xfrm>
                  <a:off x="2261" y="1825"/>
                  <a:ext cx="524" cy="838"/>
                </a:xfrm>
                <a:custGeom>
                  <a:avLst/>
                  <a:gdLst>
                    <a:gd name="T0" fmla="*/ 0 w 516"/>
                    <a:gd name="T1" fmla="*/ 1526 h 732"/>
                    <a:gd name="T2" fmla="*/ 371 w 516"/>
                    <a:gd name="T3" fmla="*/ 5559 h 732"/>
                    <a:gd name="T4" fmla="*/ 648 w 516"/>
                    <a:gd name="T5" fmla="*/ 3374 h 732"/>
                    <a:gd name="T6" fmla="*/ 198 w 516"/>
                    <a:gd name="T7" fmla="*/ 0 h 732"/>
                    <a:gd name="T8" fmla="*/ 0 w 516"/>
                    <a:gd name="T9" fmla="*/ 1526 h 732"/>
                    <a:gd name="T10" fmla="*/ 0 60000 65536"/>
                    <a:gd name="T11" fmla="*/ 0 60000 65536"/>
                    <a:gd name="T12" fmla="*/ 0 60000 65536"/>
                    <a:gd name="T13" fmla="*/ 0 60000 65536"/>
                    <a:gd name="T14" fmla="*/ 0 60000 65536"/>
                    <a:gd name="T15" fmla="*/ 0 w 516"/>
                    <a:gd name="T16" fmla="*/ 0 h 732"/>
                    <a:gd name="T17" fmla="*/ 516 w 516"/>
                    <a:gd name="T18" fmla="*/ 732 h 732"/>
                  </a:gdLst>
                  <a:ahLst/>
                  <a:cxnLst>
                    <a:cxn ang="T10">
                      <a:pos x="T0" y="T1"/>
                    </a:cxn>
                    <a:cxn ang="T11">
                      <a:pos x="T2" y="T3"/>
                    </a:cxn>
                    <a:cxn ang="T12">
                      <a:pos x="T4" y="T5"/>
                    </a:cxn>
                    <a:cxn ang="T13">
                      <a:pos x="T6" y="T7"/>
                    </a:cxn>
                    <a:cxn ang="T14">
                      <a:pos x="T8" y="T9"/>
                    </a:cxn>
                  </a:cxnLst>
                  <a:rect l="T15" t="T16" r="T17" b="T18"/>
                  <a:pathLst>
                    <a:path w="516" h="732">
                      <a:moveTo>
                        <a:pt x="0" y="201"/>
                      </a:moveTo>
                      <a:lnTo>
                        <a:pt x="294" y="731"/>
                      </a:lnTo>
                      <a:lnTo>
                        <a:pt x="515" y="444"/>
                      </a:lnTo>
                      <a:lnTo>
                        <a:pt x="156" y="0"/>
                      </a:lnTo>
                      <a:lnTo>
                        <a:pt x="0" y="201"/>
                      </a:lnTo>
                    </a:path>
                  </a:pathLst>
                </a:custGeom>
                <a:solidFill>
                  <a:schemeClr val="accent6">
                    <a:lumMod val="40000"/>
                    <a:lumOff val="60000"/>
                  </a:schemeClr>
                </a:solidFill>
                <a:ln w="12700" cap="rnd">
                  <a:noFill/>
                  <a:round/>
                  <a:headEnd/>
                  <a:tailEnd/>
                </a:ln>
              </p:spPr>
              <p:txBody>
                <a:bodyPr/>
                <a:lstStyle/>
                <a:p>
                  <a:pPr defTabSz="821771">
                    <a:defRPr/>
                  </a:pPr>
                  <a:endParaRPr lang="zh-CN" altLang="en-US" sz="1438" b="1">
                    <a:solidFill>
                      <a:srgbClr val="000000"/>
                    </a:solidFill>
                    <a:latin typeface="Arial" pitchFamily="34" charset="0"/>
                    <a:ea typeface="楷体_GB2312" pitchFamily="49" charset="-122"/>
                  </a:endParaRPr>
                </a:p>
              </p:txBody>
            </p:sp>
            <p:sp>
              <p:nvSpPr>
                <p:cNvPr id="47" name="Freeform 25">
                  <a:extLst>
                    <a:ext uri="{FF2B5EF4-FFF2-40B4-BE49-F238E27FC236}">
                      <a16:creationId xmlns:a16="http://schemas.microsoft.com/office/drawing/2014/main" id="{F2DD93D3-D895-45AA-AA60-27EC0714F189}"/>
                    </a:ext>
                  </a:extLst>
                </p:cNvPr>
                <p:cNvSpPr>
                  <a:spLocks/>
                </p:cNvSpPr>
                <p:nvPr/>
              </p:nvSpPr>
              <p:spPr bwMode="gray">
                <a:xfrm>
                  <a:off x="915" y="1825"/>
                  <a:ext cx="1504" cy="226"/>
                </a:xfrm>
                <a:custGeom>
                  <a:avLst/>
                  <a:gdLst>
                    <a:gd name="T0" fmla="*/ 0 w 1481"/>
                    <a:gd name="T1" fmla="*/ 1541 h 197"/>
                    <a:gd name="T2" fmla="*/ 1675 w 1481"/>
                    <a:gd name="T3" fmla="*/ 1541 h 197"/>
                    <a:gd name="T4" fmla="*/ 1865 w 1481"/>
                    <a:gd name="T5" fmla="*/ 0 h 197"/>
                    <a:gd name="T6" fmla="*/ 463 w 1481"/>
                    <a:gd name="T7" fmla="*/ 3 h 197"/>
                    <a:gd name="T8" fmla="*/ 0 w 1481"/>
                    <a:gd name="T9" fmla="*/ 1541 h 197"/>
                    <a:gd name="T10" fmla="*/ 0 60000 65536"/>
                    <a:gd name="T11" fmla="*/ 0 60000 65536"/>
                    <a:gd name="T12" fmla="*/ 0 60000 65536"/>
                    <a:gd name="T13" fmla="*/ 0 60000 65536"/>
                    <a:gd name="T14" fmla="*/ 0 60000 65536"/>
                    <a:gd name="T15" fmla="*/ 0 w 1481"/>
                    <a:gd name="T16" fmla="*/ 0 h 197"/>
                    <a:gd name="T17" fmla="*/ 1481 w 1481"/>
                    <a:gd name="T18" fmla="*/ 197 h 197"/>
                  </a:gdLst>
                  <a:ahLst/>
                  <a:cxnLst>
                    <a:cxn ang="T10">
                      <a:pos x="T0" y="T1"/>
                    </a:cxn>
                    <a:cxn ang="T11">
                      <a:pos x="T2" y="T3"/>
                    </a:cxn>
                    <a:cxn ang="T12">
                      <a:pos x="T4" y="T5"/>
                    </a:cxn>
                    <a:cxn ang="T13">
                      <a:pos x="T6" y="T7"/>
                    </a:cxn>
                    <a:cxn ang="T14">
                      <a:pos x="T8" y="T9"/>
                    </a:cxn>
                  </a:cxnLst>
                  <a:rect l="T15" t="T16" r="T17" b="T18"/>
                  <a:pathLst>
                    <a:path w="1481" h="197">
                      <a:moveTo>
                        <a:pt x="0" y="196"/>
                      </a:moveTo>
                      <a:lnTo>
                        <a:pt x="1329" y="196"/>
                      </a:lnTo>
                      <a:lnTo>
                        <a:pt x="1480" y="0"/>
                      </a:lnTo>
                      <a:lnTo>
                        <a:pt x="367" y="3"/>
                      </a:lnTo>
                      <a:lnTo>
                        <a:pt x="0" y="196"/>
                      </a:lnTo>
                    </a:path>
                  </a:pathLst>
                </a:custGeom>
                <a:solidFill>
                  <a:schemeClr val="accent6">
                    <a:lumMod val="40000"/>
                    <a:lumOff val="60000"/>
                  </a:schemeClr>
                </a:solidFill>
                <a:ln w="12700" cap="rnd">
                  <a:noFill/>
                  <a:round/>
                  <a:headEnd/>
                  <a:tailEnd/>
                </a:ln>
              </p:spPr>
              <p:txBody>
                <a:bodyPr/>
                <a:lstStyle/>
                <a:p>
                  <a:pPr defTabSz="821771">
                    <a:defRPr/>
                  </a:pPr>
                  <a:endParaRPr lang="zh-CN" altLang="en-US" sz="1438" b="1">
                    <a:solidFill>
                      <a:srgbClr val="000000"/>
                    </a:solidFill>
                    <a:latin typeface="Arial" pitchFamily="34" charset="0"/>
                    <a:ea typeface="楷体_GB2312" pitchFamily="49" charset="-122"/>
                  </a:endParaRPr>
                </a:p>
              </p:txBody>
            </p:sp>
            <p:sp>
              <p:nvSpPr>
                <p:cNvPr id="48" name="Freeform 26">
                  <a:extLst>
                    <a:ext uri="{FF2B5EF4-FFF2-40B4-BE49-F238E27FC236}">
                      <a16:creationId xmlns:a16="http://schemas.microsoft.com/office/drawing/2014/main" id="{BBDE33E6-726D-4A54-91E4-8A7FE4D8E12C}"/>
                    </a:ext>
                  </a:extLst>
                </p:cNvPr>
                <p:cNvSpPr>
                  <a:spLocks/>
                </p:cNvSpPr>
                <p:nvPr/>
              </p:nvSpPr>
              <p:spPr bwMode="gray">
                <a:xfrm>
                  <a:off x="635" y="2051"/>
                  <a:ext cx="1935" cy="607"/>
                </a:xfrm>
                <a:custGeom>
                  <a:avLst/>
                  <a:gdLst>
                    <a:gd name="T0" fmla="*/ 0 w 1906"/>
                    <a:gd name="T1" fmla="*/ 4042 h 530"/>
                    <a:gd name="T2" fmla="*/ 2389 w 1906"/>
                    <a:gd name="T3" fmla="*/ 4042 h 530"/>
                    <a:gd name="T4" fmla="*/ 2014 w 1906"/>
                    <a:gd name="T5" fmla="*/ 0 h 530"/>
                    <a:gd name="T6" fmla="*/ 353 w 1906"/>
                    <a:gd name="T7" fmla="*/ 0 h 530"/>
                    <a:gd name="T8" fmla="*/ 0 w 1906"/>
                    <a:gd name="T9" fmla="*/ 4042 h 530"/>
                    <a:gd name="T10" fmla="*/ 0 60000 65536"/>
                    <a:gd name="T11" fmla="*/ 0 60000 65536"/>
                    <a:gd name="T12" fmla="*/ 0 60000 65536"/>
                    <a:gd name="T13" fmla="*/ 0 60000 65536"/>
                    <a:gd name="T14" fmla="*/ 0 60000 65536"/>
                    <a:gd name="T15" fmla="*/ 0 w 1906"/>
                    <a:gd name="T16" fmla="*/ 0 h 530"/>
                    <a:gd name="T17" fmla="*/ 1906 w 1906"/>
                    <a:gd name="T18" fmla="*/ 530 h 530"/>
                  </a:gdLst>
                  <a:ahLst/>
                  <a:cxnLst>
                    <a:cxn ang="T10">
                      <a:pos x="T0" y="T1"/>
                    </a:cxn>
                    <a:cxn ang="T11">
                      <a:pos x="T2" y="T3"/>
                    </a:cxn>
                    <a:cxn ang="T12">
                      <a:pos x="T4" y="T5"/>
                    </a:cxn>
                    <a:cxn ang="T13">
                      <a:pos x="T6" y="T7"/>
                    </a:cxn>
                    <a:cxn ang="T14">
                      <a:pos x="T8" y="T9"/>
                    </a:cxn>
                  </a:cxnLst>
                  <a:rect l="T15" t="T16" r="T17" b="T18"/>
                  <a:pathLst>
                    <a:path w="1906" h="530">
                      <a:moveTo>
                        <a:pt x="0" y="529"/>
                      </a:moveTo>
                      <a:lnTo>
                        <a:pt x="1905" y="529"/>
                      </a:lnTo>
                      <a:lnTo>
                        <a:pt x="1606" y="0"/>
                      </a:lnTo>
                      <a:lnTo>
                        <a:pt x="282" y="0"/>
                      </a:lnTo>
                      <a:lnTo>
                        <a:pt x="0" y="529"/>
                      </a:lnTo>
                    </a:path>
                  </a:pathLst>
                </a:custGeom>
                <a:solidFill>
                  <a:schemeClr val="accent6">
                    <a:lumMod val="60000"/>
                    <a:lumOff val="40000"/>
                  </a:schemeClr>
                </a:solidFill>
                <a:ln w="12700" cap="rnd">
                  <a:noFill/>
                  <a:round/>
                  <a:headEnd/>
                  <a:tailEnd/>
                </a:ln>
              </p:spPr>
              <p:txBody>
                <a:bodyPr/>
                <a:lstStyle/>
                <a:p>
                  <a:pPr defTabSz="821771">
                    <a:defRPr/>
                  </a:pPr>
                  <a:endParaRPr lang="zh-CN" altLang="en-US" sz="1438" b="1" dirty="0">
                    <a:solidFill>
                      <a:srgbClr val="000000"/>
                    </a:solidFill>
                    <a:latin typeface="Arial" pitchFamily="34" charset="0"/>
                    <a:ea typeface="楷体_GB2312" pitchFamily="49" charset="-122"/>
                  </a:endParaRPr>
                </a:p>
              </p:txBody>
            </p:sp>
          </p:grpSp>
          <p:grpSp>
            <p:nvGrpSpPr>
              <p:cNvPr id="38" name="Group 27">
                <a:extLst>
                  <a:ext uri="{FF2B5EF4-FFF2-40B4-BE49-F238E27FC236}">
                    <a16:creationId xmlns:a16="http://schemas.microsoft.com/office/drawing/2014/main" id="{7997F59C-9427-43DE-BE83-13706A2D2901}"/>
                  </a:ext>
                </a:extLst>
              </p:cNvPr>
              <p:cNvGrpSpPr>
                <a:grpSpLocks/>
              </p:cNvGrpSpPr>
              <p:nvPr/>
            </p:nvGrpSpPr>
            <p:grpSpPr bwMode="auto">
              <a:xfrm>
                <a:off x="955" y="1234"/>
                <a:ext cx="1404" cy="737"/>
                <a:chOff x="955" y="1234"/>
                <a:chExt cx="1404" cy="737"/>
              </a:xfrm>
            </p:grpSpPr>
            <p:sp>
              <p:nvSpPr>
                <p:cNvPr id="42" name="Freeform 28">
                  <a:extLst>
                    <a:ext uri="{FF2B5EF4-FFF2-40B4-BE49-F238E27FC236}">
                      <a16:creationId xmlns:a16="http://schemas.microsoft.com/office/drawing/2014/main" id="{B2586AFE-2668-4EED-AAA1-68BDE0FF2597}"/>
                    </a:ext>
                  </a:extLst>
                </p:cNvPr>
                <p:cNvSpPr>
                  <a:spLocks/>
                </p:cNvSpPr>
                <p:nvPr/>
              </p:nvSpPr>
              <p:spPr bwMode="gray">
                <a:xfrm>
                  <a:off x="1250" y="1239"/>
                  <a:ext cx="742" cy="118"/>
                </a:xfrm>
                <a:custGeom>
                  <a:avLst/>
                  <a:gdLst>
                    <a:gd name="T0" fmla="*/ 0 w 734"/>
                    <a:gd name="T1" fmla="*/ 661 h 104"/>
                    <a:gd name="T2" fmla="*/ 766 w 734"/>
                    <a:gd name="T3" fmla="*/ 686 h 104"/>
                    <a:gd name="T4" fmla="*/ 862 w 734"/>
                    <a:gd name="T5" fmla="*/ 0 h 104"/>
                    <a:gd name="T6" fmla="*/ 210 w 734"/>
                    <a:gd name="T7" fmla="*/ 0 h 104"/>
                    <a:gd name="T8" fmla="*/ 0 w 734"/>
                    <a:gd name="T9" fmla="*/ 661 h 104"/>
                    <a:gd name="T10" fmla="*/ 0 60000 65536"/>
                    <a:gd name="T11" fmla="*/ 0 60000 65536"/>
                    <a:gd name="T12" fmla="*/ 0 60000 65536"/>
                    <a:gd name="T13" fmla="*/ 0 60000 65536"/>
                    <a:gd name="T14" fmla="*/ 0 60000 65536"/>
                    <a:gd name="T15" fmla="*/ 0 w 734"/>
                    <a:gd name="T16" fmla="*/ 0 h 104"/>
                    <a:gd name="T17" fmla="*/ 734 w 734"/>
                    <a:gd name="T18" fmla="*/ 104 h 104"/>
                  </a:gdLst>
                  <a:ahLst/>
                  <a:cxnLst>
                    <a:cxn ang="T10">
                      <a:pos x="T0" y="T1"/>
                    </a:cxn>
                    <a:cxn ang="T11">
                      <a:pos x="T2" y="T3"/>
                    </a:cxn>
                    <a:cxn ang="T12">
                      <a:pos x="T4" y="T5"/>
                    </a:cxn>
                    <a:cxn ang="T13">
                      <a:pos x="T6" y="T7"/>
                    </a:cxn>
                    <a:cxn ang="T14">
                      <a:pos x="T8" y="T9"/>
                    </a:cxn>
                  </a:cxnLst>
                  <a:rect l="T15" t="T16" r="T17" b="T18"/>
                  <a:pathLst>
                    <a:path w="734" h="104">
                      <a:moveTo>
                        <a:pt x="0" y="100"/>
                      </a:moveTo>
                      <a:lnTo>
                        <a:pt x="652" y="103"/>
                      </a:lnTo>
                      <a:lnTo>
                        <a:pt x="733" y="0"/>
                      </a:lnTo>
                      <a:lnTo>
                        <a:pt x="180" y="0"/>
                      </a:lnTo>
                      <a:lnTo>
                        <a:pt x="0" y="100"/>
                      </a:lnTo>
                    </a:path>
                  </a:pathLst>
                </a:custGeom>
                <a:solidFill>
                  <a:schemeClr val="accent5"/>
                </a:solidFill>
                <a:ln w="12700" cap="rnd">
                  <a:noFill/>
                  <a:round/>
                  <a:headEnd/>
                  <a:tailEnd/>
                </a:ln>
              </p:spPr>
              <p:txBody>
                <a:bodyPr/>
                <a:lstStyle/>
                <a:p>
                  <a:pPr defTabSz="821771">
                    <a:defRPr/>
                  </a:pPr>
                  <a:endParaRPr lang="zh-CN" altLang="en-US" sz="1438" b="1">
                    <a:solidFill>
                      <a:srgbClr val="000000"/>
                    </a:solidFill>
                    <a:latin typeface="Arial" pitchFamily="34" charset="0"/>
                    <a:ea typeface="楷体_GB2312" pitchFamily="49" charset="-122"/>
                  </a:endParaRPr>
                </a:p>
              </p:txBody>
            </p:sp>
            <p:sp>
              <p:nvSpPr>
                <p:cNvPr id="44" name="Freeform 29">
                  <a:extLst>
                    <a:ext uri="{FF2B5EF4-FFF2-40B4-BE49-F238E27FC236}">
                      <a16:creationId xmlns:a16="http://schemas.microsoft.com/office/drawing/2014/main" id="{7F7D2534-D9A0-4969-962B-F48C47869108}"/>
                    </a:ext>
                  </a:extLst>
                </p:cNvPr>
                <p:cNvSpPr>
                  <a:spLocks/>
                </p:cNvSpPr>
                <p:nvPr/>
              </p:nvSpPr>
              <p:spPr bwMode="gray">
                <a:xfrm>
                  <a:off x="955" y="1354"/>
                  <a:ext cx="1258" cy="617"/>
                </a:xfrm>
                <a:custGeom>
                  <a:avLst/>
                  <a:gdLst>
                    <a:gd name="T0" fmla="*/ 0 w 1239"/>
                    <a:gd name="T1" fmla="*/ 4191 h 538"/>
                    <a:gd name="T2" fmla="*/ 1554 w 1239"/>
                    <a:gd name="T3" fmla="*/ 4191 h 538"/>
                    <a:gd name="T4" fmla="*/ 1193 w 1239"/>
                    <a:gd name="T5" fmla="*/ 0 h 538"/>
                    <a:gd name="T6" fmla="*/ 361 w 1239"/>
                    <a:gd name="T7" fmla="*/ 0 h 538"/>
                    <a:gd name="T8" fmla="*/ 0 w 1239"/>
                    <a:gd name="T9" fmla="*/ 4191 h 538"/>
                    <a:gd name="T10" fmla="*/ 0 60000 65536"/>
                    <a:gd name="T11" fmla="*/ 0 60000 65536"/>
                    <a:gd name="T12" fmla="*/ 0 60000 65536"/>
                    <a:gd name="T13" fmla="*/ 0 60000 65536"/>
                    <a:gd name="T14" fmla="*/ 0 60000 65536"/>
                    <a:gd name="T15" fmla="*/ 0 w 1239"/>
                    <a:gd name="T16" fmla="*/ 0 h 538"/>
                    <a:gd name="T17" fmla="*/ 1239 w 1239"/>
                    <a:gd name="T18" fmla="*/ 538 h 538"/>
                  </a:gdLst>
                  <a:ahLst/>
                  <a:cxnLst>
                    <a:cxn ang="T10">
                      <a:pos x="T0" y="T1"/>
                    </a:cxn>
                    <a:cxn ang="T11">
                      <a:pos x="T2" y="T3"/>
                    </a:cxn>
                    <a:cxn ang="T12">
                      <a:pos x="T4" y="T5"/>
                    </a:cxn>
                    <a:cxn ang="T13">
                      <a:pos x="T6" y="T7"/>
                    </a:cxn>
                    <a:cxn ang="T14">
                      <a:pos x="T8" y="T9"/>
                    </a:cxn>
                  </a:cxnLst>
                  <a:rect l="T15" t="T16" r="T17" b="T18"/>
                  <a:pathLst>
                    <a:path w="1239" h="538">
                      <a:moveTo>
                        <a:pt x="0" y="537"/>
                      </a:moveTo>
                      <a:lnTo>
                        <a:pt x="1238" y="537"/>
                      </a:lnTo>
                      <a:lnTo>
                        <a:pt x="950" y="0"/>
                      </a:lnTo>
                      <a:lnTo>
                        <a:pt x="288" y="0"/>
                      </a:lnTo>
                      <a:lnTo>
                        <a:pt x="0" y="537"/>
                      </a:lnTo>
                    </a:path>
                  </a:pathLst>
                </a:custGeom>
                <a:solidFill>
                  <a:schemeClr val="accent6">
                    <a:lumMod val="20000"/>
                    <a:lumOff val="80000"/>
                  </a:schemeClr>
                </a:solidFill>
                <a:ln w="12700" cap="rnd">
                  <a:noFill/>
                  <a:round/>
                  <a:headEnd/>
                  <a:tailEnd/>
                </a:ln>
              </p:spPr>
              <p:txBody>
                <a:bodyPr/>
                <a:lstStyle/>
                <a:p>
                  <a:pPr defTabSz="821771">
                    <a:defRPr/>
                  </a:pPr>
                  <a:endParaRPr lang="zh-CN" altLang="en-US" sz="1438" b="1">
                    <a:solidFill>
                      <a:srgbClr val="000000"/>
                    </a:solidFill>
                    <a:latin typeface="Arial" pitchFamily="34" charset="0"/>
                    <a:ea typeface="楷体_GB2312" pitchFamily="49" charset="-122"/>
                  </a:endParaRPr>
                </a:p>
              </p:txBody>
            </p:sp>
            <p:sp>
              <p:nvSpPr>
                <p:cNvPr id="45" name="Freeform 30">
                  <a:extLst>
                    <a:ext uri="{FF2B5EF4-FFF2-40B4-BE49-F238E27FC236}">
                      <a16:creationId xmlns:a16="http://schemas.microsoft.com/office/drawing/2014/main" id="{C4611150-E365-4B2A-9A50-8179CCE951FD}"/>
                    </a:ext>
                  </a:extLst>
                </p:cNvPr>
                <p:cNvSpPr>
                  <a:spLocks/>
                </p:cNvSpPr>
                <p:nvPr/>
              </p:nvSpPr>
              <p:spPr bwMode="gray">
                <a:xfrm>
                  <a:off x="1914" y="1234"/>
                  <a:ext cx="445" cy="732"/>
                </a:xfrm>
                <a:custGeom>
                  <a:avLst/>
                  <a:gdLst>
                    <a:gd name="T0" fmla="*/ 353 w 439"/>
                    <a:gd name="T1" fmla="*/ 5012 h 638"/>
                    <a:gd name="T2" fmla="*/ 536 w 439"/>
                    <a:gd name="T3" fmla="*/ 3467 h 638"/>
                    <a:gd name="T4" fmla="*/ 94 w 439"/>
                    <a:gd name="T5" fmla="*/ 0 h 638"/>
                    <a:gd name="T6" fmla="*/ 0 w 439"/>
                    <a:gd name="T7" fmla="*/ 750 h 638"/>
                    <a:gd name="T8" fmla="*/ 353 w 439"/>
                    <a:gd name="T9" fmla="*/ 5012 h 638"/>
                    <a:gd name="T10" fmla="*/ 0 60000 65536"/>
                    <a:gd name="T11" fmla="*/ 0 60000 65536"/>
                    <a:gd name="T12" fmla="*/ 0 60000 65536"/>
                    <a:gd name="T13" fmla="*/ 0 60000 65536"/>
                    <a:gd name="T14" fmla="*/ 0 60000 65536"/>
                    <a:gd name="T15" fmla="*/ 0 w 439"/>
                    <a:gd name="T16" fmla="*/ 0 h 638"/>
                    <a:gd name="T17" fmla="*/ 439 w 439"/>
                    <a:gd name="T18" fmla="*/ 638 h 638"/>
                  </a:gdLst>
                  <a:ahLst/>
                  <a:cxnLst>
                    <a:cxn ang="T10">
                      <a:pos x="T0" y="T1"/>
                    </a:cxn>
                    <a:cxn ang="T11">
                      <a:pos x="T2" y="T3"/>
                    </a:cxn>
                    <a:cxn ang="T12">
                      <a:pos x="T4" y="T5"/>
                    </a:cxn>
                    <a:cxn ang="T13">
                      <a:pos x="T6" y="T7"/>
                    </a:cxn>
                    <a:cxn ang="T14">
                      <a:pos x="T8" y="T9"/>
                    </a:cxn>
                  </a:cxnLst>
                  <a:rect l="T15" t="T16" r="T17" b="T18"/>
                  <a:pathLst>
                    <a:path w="439" h="638">
                      <a:moveTo>
                        <a:pt x="289" y="637"/>
                      </a:moveTo>
                      <a:lnTo>
                        <a:pt x="438" y="441"/>
                      </a:lnTo>
                      <a:lnTo>
                        <a:pt x="79" y="0"/>
                      </a:lnTo>
                      <a:lnTo>
                        <a:pt x="0" y="96"/>
                      </a:lnTo>
                      <a:lnTo>
                        <a:pt x="289" y="637"/>
                      </a:lnTo>
                    </a:path>
                  </a:pathLst>
                </a:custGeom>
                <a:solidFill>
                  <a:schemeClr val="accent5"/>
                </a:solidFill>
                <a:ln w="12700" cap="rnd">
                  <a:noFill/>
                  <a:round/>
                  <a:headEnd/>
                  <a:tailEnd/>
                </a:ln>
              </p:spPr>
              <p:txBody>
                <a:bodyPr/>
                <a:lstStyle/>
                <a:p>
                  <a:pPr defTabSz="821771">
                    <a:defRPr/>
                  </a:pPr>
                  <a:endParaRPr lang="zh-CN" altLang="en-US" sz="1438" b="1">
                    <a:solidFill>
                      <a:srgbClr val="000000"/>
                    </a:solidFill>
                    <a:latin typeface="Arial" pitchFamily="34" charset="0"/>
                    <a:ea typeface="楷体_GB2312" pitchFamily="49" charset="-122"/>
                  </a:endParaRPr>
                </a:p>
              </p:txBody>
            </p:sp>
          </p:grpSp>
          <p:grpSp>
            <p:nvGrpSpPr>
              <p:cNvPr id="39" name="Group 31">
                <a:extLst>
                  <a:ext uri="{FF2B5EF4-FFF2-40B4-BE49-F238E27FC236}">
                    <a16:creationId xmlns:a16="http://schemas.microsoft.com/office/drawing/2014/main" id="{429F8485-562D-4A9E-A00C-BED4B1304126}"/>
                  </a:ext>
                </a:extLst>
              </p:cNvPr>
              <p:cNvGrpSpPr>
                <a:grpSpLocks/>
              </p:cNvGrpSpPr>
              <p:nvPr/>
            </p:nvGrpSpPr>
            <p:grpSpPr bwMode="auto">
              <a:xfrm>
                <a:off x="1284" y="653"/>
                <a:ext cx="653" cy="616"/>
                <a:chOff x="1284" y="653"/>
                <a:chExt cx="653" cy="616"/>
              </a:xfrm>
            </p:grpSpPr>
            <p:sp>
              <p:nvSpPr>
                <p:cNvPr id="40" name="Freeform 32">
                  <a:extLst>
                    <a:ext uri="{FF2B5EF4-FFF2-40B4-BE49-F238E27FC236}">
                      <a16:creationId xmlns:a16="http://schemas.microsoft.com/office/drawing/2014/main" id="{838053CF-4998-4B45-BB27-A275500F3730}"/>
                    </a:ext>
                  </a:extLst>
                </p:cNvPr>
                <p:cNvSpPr>
                  <a:spLocks/>
                </p:cNvSpPr>
                <p:nvPr/>
              </p:nvSpPr>
              <p:spPr bwMode="gray">
                <a:xfrm>
                  <a:off x="1284" y="653"/>
                  <a:ext cx="598" cy="616"/>
                </a:xfrm>
                <a:custGeom>
                  <a:avLst/>
                  <a:gdLst>
                    <a:gd name="T0" fmla="*/ 0 w 587"/>
                    <a:gd name="T1" fmla="*/ 4177 h 537"/>
                    <a:gd name="T2" fmla="*/ 773 w 587"/>
                    <a:gd name="T3" fmla="*/ 4203 h 537"/>
                    <a:gd name="T4" fmla="*/ 373 w 587"/>
                    <a:gd name="T5" fmla="*/ 0 h 537"/>
                    <a:gd name="T6" fmla="*/ 0 w 587"/>
                    <a:gd name="T7" fmla="*/ 4177 h 537"/>
                    <a:gd name="T8" fmla="*/ 0 60000 65536"/>
                    <a:gd name="T9" fmla="*/ 0 60000 65536"/>
                    <a:gd name="T10" fmla="*/ 0 60000 65536"/>
                    <a:gd name="T11" fmla="*/ 0 60000 65536"/>
                    <a:gd name="T12" fmla="*/ 0 w 587"/>
                    <a:gd name="T13" fmla="*/ 0 h 537"/>
                    <a:gd name="T14" fmla="*/ 587 w 587"/>
                    <a:gd name="T15" fmla="*/ 537 h 537"/>
                  </a:gdLst>
                  <a:ahLst/>
                  <a:cxnLst>
                    <a:cxn ang="T8">
                      <a:pos x="T0" y="T1"/>
                    </a:cxn>
                    <a:cxn ang="T9">
                      <a:pos x="T2" y="T3"/>
                    </a:cxn>
                    <a:cxn ang="T10">
                      <a:pos x="T4" y="T5"/>
                    </a:cxn>
                    <a:cxn ang="T11">
                      <a:pos x="T6" y="T7"/>
                    </a:cxn>
                  </a:cxnLst>
                  <a:rect l="T12" t="T13" r="T14" b="T15"/>
                  <a:pathLst>
                    <a:path w="587" h="537">
                      <a:moveTo>
                        <a:pt x="0" y="533"/>
                      </a:moveTo>
                      <a:lnTo>
                        <a:pt x="586" y="536"/>
                      </a:lnTo>
                      <a:lnTo>
                        <a:pt x="283" y="0"/>
                      </a:lnTo>
                      <a:lnTo>
                        <a:pt x="0" y="533"/>
                      </a:lnTo>
                    </a:path>
                  </a:pathLst>
                </a:custGeom>
                <a:solidFill>
                  <a:schemeClr val="accent1">
                    <a:lumMod val="90000"/>
                  </a:schemeClr>
                </a:solidFill>
                <a:ln w="12700" cap="rnd">
                  <a:noFill/>
                  <a:round/>
                  <a:headEnd/>
                  <a:tailEnd/>
                </a:ln>
              </p:spPr>
              <p:txBody>
                <a:bodyPr/>
                <a:lstStyle/>
                <a:p>
                  <a:pPr defTabSz="821771">
                    <a:defRPr/>
                  </a:pPr>
                  <a:endParaRPr lang="zh-CN" altLang="en-US" sz="1438" b="1">
                    <a:solidFill>
                      <a:srgbClr val="000000"/>
                    </a:solidFill>
                    <a:latin typeface="Arial" pitchFamily="34" charset="0"/>
                    <a:ea typeface="楷体_GB2312" pitchFamily="49" charset="-122"/>
                  </a:endParaRPr>
                </a:p>
              </p:txBody>
            </p:sp>
            <p:sp>
              <p:nvSpPr>
                <p:cNvPr id="41" name="Freeform 33">
                  <a:extLst>
                    <a:ext uri="{FF2B5EF4-FFF2-40B4-BE49-F238E27FC236}">
                      <a16:creationId xmlns:a16="http://schemas.microsoft.com/office/drawing/2014/main" id="{4347683E-818F-4793-B23F-07F0E5E2A828}"/>
                    </a:ext>
                  </a:extLst>
                </p:cNvPr>
                <p:cNvSpPr>
                  <a:spLocks/>
                </p:cNvSpPr>
                <p:nvPr/>
              </p:nvSpPr>
              <p:spPr bwMode="gray">
                <a:xfrm>
                  <a:off x="1568" y="653"/>
                  <a:ext cx="369" cy="613"/>
                </a:xfrm>
                <a:custGeom>
                  <a:avLst/>
                  <a:gdLst>
                    <a:gd name="T0" fmla="*/ 363 w 364"/>
                    <a:gd name="T1" fmla="*/ 4113 h 535"/>
                    <a:gd name="T2" fmla="*/ 445 w 364"/>
                    <a:gd name="T3" fmla="*/ 3428 h 535"/>
                    <a:gd name="T4" fmla="*/ 0 w 364"/>
                    <a:gd name="T5" fmla="*/ 0 h 535"/>
                    <a:gd name="T6" fmla="*/ 363 w 364"/>
                    <a:gd name="T7" fmla="*/ 4113 h 535"/>
                    <a:gd name="T8" fmla="*/ 0 60000 65536"/>
                    <a:gd name="T9" fmla="*/ 0 60000 65536"/>
                    <a:gd name="T10" fmla="*/ 0 60000 65536"/>
                    <a:gd name="T11" fmla="*/ 0 60000 65536"/>
                    <a:gd name="T12" fmla="*/ 0 w 364"/>
                    <a:gd name="T13" fmla="*/ 0 h 535"/>
                    <a:gd name="T14" fmla="*/ 364 w 364"/>
                    <a:gd name="T15" fmla="*/ 535 h 535"/>
                  </a:gdLst>
                  <a:ahLst/>
                  <a:cxnLst>
                    <a:cxn ang="T8">
                      <a:pos x="T0" y="T1"/>
                    </a:cxn>
                    <a:cxn ang="T9">
                      <a:pos x="T2" y="T3"/>
                    </a:cxn>
                    <a:cxn ang="T10">
                      <a:pos x="T4" y="T5"/>
                    </a:cxn>
                    <a:cxn ang="T11">
                      <a:pos x="T6" y="T7"/>
                    </a:cxn>
                  </a:cxnLst>
                  <a:rect l="T12" t="T13" r="T14" b="T15"/>
                  <a:pathLst>
                    <a:path w="364" h="535">
                      <a:moveTo>
                        <a:pt x="296" y="534"/>
                      </a:moveTo>
                      <a:lnTo>
                        <a:pt x="363" y="445"/>
                      </a:lnTo>
                      <a:lnTo>
                        <a:pt x="0" y="0"/>
                      </a:lnTo>
                      <a:lnTo>
                        <a:pt x="296" y="534"/>
                      </a:lnTo>
                    </a:path>
                  </a:pathLst>
                </a:custGeom>
                <a:solidFill>
                  <a:schemeClr val="accent1"/>
                </a:solidFill>
                <a:ln w="12700" cap="rnd">
                  <a:noFill/>
                  <a:round/>
                  <a:headEnd/>
                  <a:tailEnd/>
                </a:ln>
              </p:spPr>
              <p:txBody>
                <a:bodyPr/>
                <a:lstStyle/>
                <a:p>
                  <a:pPr defTabSz="821771">
                    <a:defRPr/>
                  </a:pPr>
                  <a:endParaRPr lang="zh-CN" altLang="en-US" sz="1438" b="1">
                    <a:solidFill>
                      <a:srgbClr val="000000"/>
                    </a:solidFill>
                    <a:latin typeface="Arial" pitchFamily="34" charset="0"/>
                    <a:ea typeface="楷体_GB2312" pitchFamily="49" charset="-122"/>
                  </a:endParaRPr>
                </a:p>
              </p:txBody>
            </p:sp>
          </p:grpSp>
        </p:grpSp>
        <p:cxnSp>
          <p:nvCxnSpPr>
            <p:cNvPr id="7" name="直接连接符 6">
              <a:extLst>
                <a:ext uri="{FF2B5EF4-FFF2-40B4-BE49-F238E27FC236}">
                  <a16:creationId xmlns:a16="http://schemas.microsoft.com/office/drawing/2014/main" id="{440C4FC1-B856-4130-AF05-4FF97E6F6CC8}"/>
                </a:ext>
              </a:extLst>
            </p:cNvPr>
            <p:cNvCxnSpPr/>
            <p:nvPr/>
          </p:nvCxnSpPr>
          <p:spPr bwMode="auto">
            <a:xfrm>
              <a:off x="557213" y="1460912"/>
              <a:ext cx="9562147" cy="0"/>
            </a:xfrm>
            <a:prstGeom prst="line">
              <a:avLst/>
            </a:prstGeom>
            <a:ln w="19050" cap="flat" cmpd="sng" algn="ctr">
              <a:solidFill>
                <a:srgbClr val="00336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直接连接符 7">
              <a:extLst>
                <a:ext uri="{FF2B5EF4-FFF2-40B4-BE49-F238E27FC236}">
                  <a16:creationId xmlns:a16="http://schemas.microsoft.com/office/drawing/2014/main" id="{9A700486-D7B0-415B-ACC3-A4D459711CB0}"/>
                </a:ext>
              </a:extLst>
            </p:cNvPr>
            <p:cNvCxnSpPr/>
            <p:nvPr/>
          </p:nvCxnSpPr>
          <p:spPr bwMode="auto">
            <a:xfrm>
              <a:off x="557213" y="2281573"/>
              <a:ext cx="4419199" cy="0"/>
            </a:xfrm>
            <a:prstGeom prst="line">
              <a:avLst/>
            </a:prstGeom>
            <a:ln w="19050" cap="flat" cmpd="sng" algn="ctr">
              <a:solidFill>
                <a:srgbClr val="00336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直接连接符 8">
              <a:extLst>
                <a:ext uri="{FF2B5EF4-FFF2-40B4-BE49-F238E27FC236}">
                  <a16:creationId xmlns:a16="http://schemas.microsoft.com/office/drawing/2014/main" id="{987E522F-8E6E-4300-ADB8-9BAB14813C75}"/>
                </a:ext>
              </a:extLst>
            </p:cNvPr>
            <p:cNvCxnSpPr>
              <a:cxnSpLocks/>
            </p:cNvCxnSpPr>
            <p:nvPr/>
          </p:nvCxnSpPr>
          <p:spPr bwMode="auto">
            <a:xfrm>
              <a:off x="5952173" y="2281573"/>
              <a:ext cx="4167187" cy="0"/>
            </a:xfrm>
            <a:prstGeom prst="line">
              <a:avLst/>
            </a:prstGeom>
            <a:ln w="19050" cap="flat" cmpd="sng" algn="ctr">
              <a:solidFill>
                <a:srgbClr val="00336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直接连接符 9">
              <a:extLst>
                <a:ext uri="{FF2B5EF4-FFF2-40B4-BE49-F238E27FC236}">
                  <a16:creationId xmlns:a16="http://schemas.microsoft.com/office/drawing/2014/main" id="{D67B5AA8-D515-40D5-AEB6-53581CD43DCB}"/>
                </a:ext>
              </a:extLst>
            </p:cNvPr>
            <p:cNvCxnSpPr>
              <a:cxnSpLocks/>
            </p:cNvCxnSpPr>
            <p:nvPr/>
          </p:nvCxnSpPr>
          <p:spPr bwMode="auto">
            <a:xfrm>
              <a:off x="557213" y="3090514"/>
              <a:ext cx="4018676" cy="0"/>
            </a:xfrm>
            <a:prstGeom prst="line">
              <a:avLst/>
            </a:prstGeom>
            <a:ln w="19050" cap="flat" cmpd="sng" algn="ctr">
              <a:solidFill>
                <a:srgbClr val="00336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直接连接符 10">
              <a:extLst>
                <a:ext uri="{FF2B5EF4-FFF2-40B4-BE49-F238E27FC236}">
                  <a16:creationId xmlns:a16="http://schemas.microsoft.com/office/drawing/2014/main" id="{884955F6-BE2E-4A6F-8F42-FC70A952B213}"/>
                </a:ext>
              </a:extLst>
            </p:cNvPr>
            <p:cNvCxnSpPr>
              <a:cxnSpLocks/>
            </p:cNvCxnSpPr>
            <p:nvPr/>
          </p:nvCxnSpPr>
          <p:spPr bwMode="auto">
            <a:xfrm>
              <a:off x="6519134" y="3090514"/>
              <a:ext cx="3600226" cy="0"/>
            </a:xfrm>
            <a:prstGeom prst="line">
              <a:avLst/>
            </a:prstGeom>
            <a:ln w="19050" cap="flat" cmpd="sng" algn="ctr">
              <a:solidFill>
                <a:srgbClr val="00336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直接连接符 12">
              <a:extLst>
                <a:ext uri="{FF2B5EF4-FFF2-40B4-BE49-F238E27FC236}">
                  <a16:creationId xmlns:a16="http://schemas.microsoft.com/office/drawing/2014/main" id="{8FC972E0-F2B5-4C1B-AB01-39574D82061B}"/>
                </a:ext>
              </a:extLst>
            </p:cNvPr>
            <p:cNvCxnSpPr/>
            <p:nvPr/>
          </p:nvCxnSpPr>
          <p:spPr bwMode="auto">
            <a:xfrm>
              <a:off x="475933" y="3971605"/>
              <a:ext cx="4419199" cy="0"/>
            </a:xfrm>
            <a:prstGeom prst="line">
              <a:avLst/>
            </a:prstGeom>
            <a:ln w="19050" cap="flat" cmpd="sng" algn="ctr">
              <a:solidFill>
                <a:srgbClr val="00336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直接连接符 13">
              <a:extLst>
                <a:ext uri="{FF2B5EF4-FFF2-40B4-BE49-F238E27FC236}">
                  <a16:creationId xmlns:a16="http://schemas.microsoft.com/office/drawing/2014/main" id="{67BB8EB3-F995-4580-B683-93AAD613A32A}"/>
                </a:ext>
              </a:extLst>
            </p:cNvPr>
            <p:cNvCxnSpPr>
              <a:cxnSpLocks/>
            </p:cNvCxnSpPr>
            <p:nvPr/>
          </p:nvCxnSpPr>
          <p:spPr bwMode="auto">
            <a:xfrm>
              <a:off x="512175" y="4824370"/>
              <a:ext cx="3334401" cy="0"/>
            </a:xfrm>
            <a:prstGeom prst="line">
              <a:avLst/>
            </a:prstGeom>
            <a:ln w="19050" cap="flat" cmpd="sng" algn="ctr">
              <a:solidFill>
                <a:srgbClr val="00336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直接连接符 14">
              <a:extLst>
                <a:ext uri="{FF2B5EF4-FFF2-40B4-BE49-F238E27FC236}">
                  <a16:creationId xmlns:a16="http://schemas.microsoft.com/office/drawing/2014/main" id="{DF1F538D-A4A1-47DE-9106-2D36159CF2BF}"/>
                </a:ext>
              </a:extLst>
            </p:cNvPr>
            <p:cNvCxnSpPr>
              <a:cxnSpLocks/>
            </p:cNvCxnSpPr>
            <p:nvPr/>
          </p:nvCxnSpPr>
          <p:spPr bwMode="auto">
            <a:xfrm>
              <a:off x="7435435" y="4817751"/>
              <a:ext cx="2766027" cy="0"/>
            </a:xfrm>
            <a:prstGeom prst="line">
              <a:avLst/>
            </a:prstGeom>
            <a:ln w="19050" cap="flat" cmpd="sng" algn="ctr">
              <a:solidFill>
                <a:srgbClr val="00336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直接连接符 15">
              <a:extLst>
                <a:ext uri="{FF2B5EF4-FFF2-40B4-BE49-F238E27FC236}">
                  <a16:creationId xmlns:a16="http://schemas.microsoft.com/office/drawing/2014/main" id="{59D71BF5-9C10-4CF2-B8FE-37B8A3203C4A}"/>
                </a:ext>
              </a:extLst>
            </p:cNvPr>
            <p:cNvCxnSpPr/>
            <p:nvPr/>
          </p:nvCxnSpPr>
          <p:spPr bwMode="auto">
            <a:xfrm>
              <a:off x="475933" y="5939174"/>
              <a:ext cx="4419199" cy="0"/>
            </a:xfrm>
            <a:prstGeom prst="line">
              <a:avLst/>
            </a:prstGeom>
            <a:ln w="19050" cap="flat" cmpd="sng" algn="ctr">
              <a:solidFill>
                <a:srgbClr val="00336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直接连接符 16">
              <a:extLst>
                <a:ext uri="{FF2B5EF4-FFF2-40B4-BE49-F238E27FC236}">
                  <a16:creationId xmlns:a16="http://schemas.microsoft.com/office/drawing/2014/main" id="{61B07596-B9F7-4F4C-B07C-727C50A67F20}"/>
                </a:ext>
              </a:extLst>
            </p:cNvPr>
            <p:cNvCxnSpPr/>
            <p:nvPr/>
          </p:nvCxnSpPr>
          <p:spPr bwMode="auto">
            <a:xfrm>
              <a:off x="5863543" y="5939174"/>
              <a:ext cx="4419199" cy="0"/>
            </a:xfrm>
            <a:prstGeom prst="line">
              <a:avLst/>
            </a:prstGeom>
            <a:ln w="19050" cap="flat" cmpd="sng" algn="ctr">
              <a:solidFill>
                <a:srgbClr val="00336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文本框 17">
              <a:extLst>
                <a:ext uri="{FF2B5EF4-FFF2-40B4-BE49-F238E27FC236}">
                  <a16:creationId xmlns:a16="http://schemas.microsoft.com/office/drawing/2014/main" id="{6792A7E3-F574-42E1-A409-416510D1FBA9}"/>
                </a:ext>
              </a:extLst>
            </p:cNvPr>
            <p:cNvSpPr txBox="1"/>
            <p:nvPr/>
          </p:nvSpPr>
          <p:spPr>
            <a:xfrm>
              <a:off x="955041" y="1605281"/>
              <a:ext cx="1778000" cy="775439"/>
            </a:xfrm>
            <a:prstGeom prst="rect">
              <a:avLst/>
            </a:prstGeom>
            <a:noFill/>
          </p:spPr>
          <p:txBody>
            <a:bodyPr wrap="square" rtlCol="0">
              <a:spAutoFit/>
            </a:bodyPr>
            <a:lstStyle/>
            <a:p>
              <a:pPr algn="ctr" defTabSz="821771">
                <a:defRPr/>
              </a:pPr>
              <a:r>
                <a:rPr lang="zh-CN" altLang="en-US" sz="1258" b="1" dirty="0">
                  <a:solidFill>
                    <a:srgbClr val="000000"/>
                  </a:solidFill>
                  <a:latin typeface="楷体_GB2312"/>
                  <a:ea typeface="楷体_GB2312"/>
                </a:rPr>
                <a:t>纽交所上市公司</a:t>
              </a:r>
              <a:endParaRPr lang="en-US" altLang="zh-CN" sz="1258" b="1" dirty="0">
                <a:solidFill>
                  <a:srgbClr val="000000"/>
                </a:solidFill>
                <a:latin typeface="楷体_GB2312"/>
                <a:ea typeface="楷体_GB2312"/>
              </a:endParaRPr>
            </a:p>
            <a:p>
              <a:pPr algn="ctr" defTabSz="821771">
                <a:defRPr/>
              </a:pPr>
              <a:r>
                <a:rPr lang="zh-CN" altLang="en-US" sz="1258" b="1" dirty="0">
                  <a:solidFill>
                    <a:srgbClr val="000000"/>
                  </a:solidFill>
                  <a:latin typeface="楷体_GB2312"/>
                  <a:ea typeface="楷体_GB2312"/>
                </a:rPr>
                <a:t>（包括高增长板</a:t>
              </a:r>
              <a:r>
                <a:rPr lang="zh-CN" altLang="en-US" sz="1258" b="1" dirty="0">
                  <a:solidFill>
                    <a:srgbClr val="000000"/>
                  </a:solidFill>
                  <a:latin typeface="Arial" pitchFamily="34" charset="0"/>
                  <a:ea typeface="楷体_GB2312" pitchFamily="49" charset="-122"/>
                </a:rPr>
                <a:t>）</a:t>
              </a:r>
            </a:p>
          </p:txBody>
        </p:sp>
        <p:sp>
          <p:nvSpPr>
            <p:cNvPr id="19" name="文本框 18">
              <a:extLst>
                <a:ext uri="{FF2B5EF4-FFF2-40B4-BE49-F238E27FC236}">
                  <a16:creationId xmlns:a16="http://schemas.microsoft.com/office/drawing/2014/main" id="{BD1787A4-6679-41BA-8D8A-2FB1019CF263}"/>
                </a:ext>
              </a:extLst>
            </p:cNvPr>
            <p:cNvSpPr txBox="1"/>
            <p:nvPr/>
          </p:nvSpPr>
          <p:spPr>
            <a:xfrm>
              <a:off x="955041" y="2558344"/>
              <a:ext cx="1778000" cy="462382"/>
            </a:xfrm>
            <a:prstGeom prst="rect">
              <a:avLst/>
            </a:prstGeom>
            <a:noFill/>
          </p:spPr>
          <p:txBody>
            <a:bodyPr wrap="square" rtlCol="0">
              <a:spAutoFit/>
            </a:bodyPr>
            <a:lstStyle/>
            <a:p>
              <a:pPr algn="ctr" defTabSz="821771">
                <a:defRPr/>
              </a:pPr>
              <a:r>
                <a:rPr lang="zh-CN" altLang="en-US" sz="1258" b="1" dirty="0">
                  <a:solidFill>
                    <a:srgbClr val="000000"/>
                  </a:solidFill>
                  <a:latin typeface="Arial" pitchFamily="34" charset="0"/>
                  <a:ea typeface="楷体_GB2312" pitchFamily="49" charset="-122"/>
                </a:rPr>
                <a:t>美国证券交易所</a:t>
              </a:r>
            </a:p>
          </p:txBody>
        </p:sp>
        <p:sp>
          <p:nvSpPr>
            <p:cNvPr id="20" name="文本框 19">
              <a:extLst>
                <a:ext uri="{FF2B5EF4-FFF2-40B4-BE49-F238E27FC236}">
                  <a16:creationId xmlns:a16="http://schemas.microsoft.com/office/drawing/2014/main" id="{56CFE2FD-74A7-454B-AD11-66722EBBA7BF}"/>
                </a:ext>
              </a:extLst>
            </p:cNvPr>
            <p:cNvSpPr txBox="1"/>
            <p:nvPr/>
          </p:nvSpPr>
          <p:spPr>
            <a:xfrm>
              <a:off x="802638" y="3303978"/>
              <a:ext cx="2313466" cy="775439"/>
            </a:xfrm>
            <a:prstGeom prst="rect">
              <a:avLst/>
            </a:prstGeom>
            <a:noFill/>
          </p:spPr>
          <p:txBody>
            <a:bodyPr wrap="square" rtlCol="0">
              <a:spAutoFit/>
            </a:bodyPr>
            <a:lstStyle/>
            <a:p>
              <a:pPr algn="ctr" defTabSz="821771">
                <a:defRPr/>
              </a:pPr>
              <a:r>
                <a:rPr lang="zh-CN" altLang="en-US" sz="1258" b="1" dirty="0">
                  <a:solidFill>
                    <a:srgbClr val="000000"/>
                  </a:solidFill>
                  <a:latin typeface="Arial" pitchFamily="34" charset="0"/>
                  <a:ea typeface="楷体_GB2312" pitchFamily="49" charset="-122"/>
                </a:rPr>
                <a:t>纳斯达克上市公司</a:t>
              </a:r>
              <a:endParaRPr lang="en-US" altLang="zh-CN" sz="1258" b="1" dirty="0">
                <a:solidFill>
                  <a:srgbClr val="000000"/>
                </a:solidFill>
                <a:latin typeface="Arial" pitchFamily="34" charset="0"/>
                <a:ea typeface="楷体_GB2312" pitchFamily="49" charset="-122"/>
              </a:endParaRPr>
            </a:p>
            <a:p>
              <a:pPr algn="ctr" defTabSz="821771">
                <a:defRPr/>
              </a:pPr>
              <a:r>
                <a:rPr lang="zh-CN" altLang="en-US" sz="1258" b="1" dirty="0">
                  <a:solidFill>
                    <a:srgbClr val="000000"/>
                  </a:solidFill>
                  <a:latin typeface="Arial" pitchFamily="34" charset="0"/>
                  <a:ea typeface="楷体_GB2312" pitchFamily="49" charset="-122"/>
                </a:rPr>
                <a:t>从场外成功转型交易所</a:t>
              </a:r>
            </a:p>
          </p:txBody>
        </p:sp>
        <p:sp>
          <p:nvSpPr>
            <p:cNvPr id="21" name="文本框 20">
              <a:extLst>
                <a:ext uri="{FF2B5EF4-FFF2-40B4-BE49-F238E27FC236}">
                  <a16:creationId xmlns:a16="http://schemas.microsoft.com/office/drawing/2014/main" id="{97E0F173-A348-4D09-ADCC-4B056936C4E4}"/>
                </a:ext>
              </a:extLst>
            </p:cNvPr>
            <p:cNvSpPr txBox="1"/>
            <p:nvPr/>
          </p:nvSpPr>
          <p:spPr>
            <a:xfrm>
              <a:off x="955041" y="4092296"/>
              <a:ext cx="2014877" cy="775439"/>
            </a:xfrm>
            <a:prstGeom prst="rect">
              <a:avLst/>
            </a:prstGeom>
            <a:noFill/>
          </p:spPr>
          <p:txBody>
            <a:bodyPr wrap="square" rtlCol="0">
              <a:spAutoFit/>
            </a:bodyPr>
            <a:lstStyle/>
            <a:p>
              <a:pPr algn="ctr" defTabSz="821771">
                <a:defRPr/>
              </a:pPr>
              <a:r>
                <a:rPr lang="zh-CN" altLang="en-US" sz="1258" b="1" dirty="0">
                  <a:solidFill>
                    <a:srgbClr val="000000"/>
                  </a:solidFill>
                  <a:latin typeface="Arial" pitchFamily="34" charset="0"/>
                  <a:ea typeface="楷体_GB2312" pitchFamily="49" charset="-122"/>
                </a:rPr>
                <a:t>粉单市场，</a:t>
              </a:r>
              <a:r>
                <a:rPr lang="en-US" altLang="zh-CN" sz="1258" b="1" dirty="0">
                  <a:solidFill>
                    <a:srgbClr val="000000"/>
                  </a:solidFill>
                  <a:latin typeface="Arial"/>
                  <a:ea typeface="楷体_GB2312" pitchFamily="49" charset="-122"/>
                </a:rPr>
                <a:t>OTCBB</a:t>
              </a:r>
            </a:p>
            <a:p>
              <a:pPr algn="ctr" defTabSz="821771">
                <a:defRPr/>
              </a:pPr>
              <a:r>
                <a:rPr lang="en-US" altLang="zh-CN" sz="1258" b="1" dirty="0">
                  <a:solidFill>
                    <a:srgbClr val="000000"/>
                  </a:solidFill>
                  <a:latin typeface="Arial"/>
                  <a:ea typeface="楷体_GB2312" pitchFamily="49" charset="-122"/>
                </a:rPr>
                <a:t>OTCQX,OTCQB</a:t>
              </a:r>
              <a:endParaRPr lang="zh-CN" altLang="en-US" sz="1258" b="1" dirty="0">
                <a:solidFill>
                  <a:srgbClr val="000000"/>
                </a:solidFill>
                <a:latin typeface="Arial"/>
                <a:ea typeface="楷体_GB2312" pitchFamily="49" charset="-122"/>
              </a:endParaRPr>
            </a:p>
          </p:txBody>
        </p:sp>
        <p:sp>
          <p:nvSpPr>
            <p:cNvPr id="22" name="文本框 21">
              <a:extLst>
                <a:ext uri="{FF2B5EF4-FFF2-40B4-BE49-F238E27FC236}">
                  <a16:creationId xmlns:a16="http://schemas.microsoft.com/office/drawing/2014/main" id="{753A396F-C632-4BA0-AE49-15161A0769DA}"/>
                </a:ext>
              </a:extLst>
            </p:cNvPr>
            <p:cNvSpPr txBox="1"/>
            <p:nvPr/>
          </p:nvSpPr>
          <p:spPr>
            <a:xfrm>
              <a:off x="955041" y="5305841"/>
              <a:ext cx="1778000" cy="462382"/>
            </a:xfrm>
            <a:prstGeom prst="rect">
              <a:avLst/>
            </a:prstGeom>
            <a:noFill/>
          </p:spPr>
          <p:txBody>
            <a:bodyPr wrap="square" rtlCol="0">
              <a:spAutoFit/>
            </a:bodyPr>
            <a:lstStyle/>
            <a:p>
              <a:pPr algn="ctr" defTabSz="821771">
                <a:defRPr/>
              </a:pPr>
              <a:r>
                <a:rPr lang="en-US" altLang="zh-CN" sz="1258" b="1" dirty="0">
                  <a:solidFill>
                    <a:srgbClr val="000000"/>
                  </a:solidFill>
                  <a:latin typeface="Arial" pitchFamily="34" charset="0"/>
                  <a:ea typeface="楷体_GB2312" pitchFamily="49" charset="-122"/>
                </a:rPr>
                <a:t>OTC</a:t>
              </a:r>
              <a:r>
                <a:rPr lang="zh-CN" altLang="en-US" sz="1258" b="1" dirty="0">
                  <a:solidFill>
                    <a:srgbClr val="000000"/>
                  </a:solidFill>
                  <a:latin typeface="Arial" pitchFamily="34" charset="0"/>
                  <a:ea typeface="楷体_GB2312" pitchFamily="49" charset="-122"/>
                </a:rPr>
                <a:t>灰色市场</a:t>
              </a:r>
            </a:p>
          </p:txBody>
        </p:sp>
        <p:sp>
          <p:nvSpPr>
            <p:cNvPr id="23" name="文本框 22">
              <a:extLst>
                <a:ext uri="{FF2B5EF4-FFF2-40B4-BE49-F238E27FC236}">
                  <a16:creationId xmlns:a16="http://schemas.microsoft.com/office/drawing/2014/main" id="{51ED5337-B5E1-4FF4-846D-F77C73EC92A2}"/>
                </a:ext>
              </a:extLst>
            </p:cNvPr>
            <p:cNvSpPr txBox="1"/>
            <p:nvPr/>
          </p:nvSpPr>
          <p:spPr>
            <a:xfrm>
              <a:off x="7853677" y="1765959"/>
              <a:ext cx="1958401" cy="775439"/>
            </a:xfrm>
            <a:prstGeom prst="rect">
              <a:avLst/>
            </a:prstGeom>
            <a:noFill/>
          </p:spPr>
          <p:txBody>
            <a:bodyPr wrap="square" rtlCol="0">
              <a:spAutoFit/>
            </a:bodyPr>
            <a:lstStyle/>
            <a:p>
              <a:pPr algn="ctr" defTabSz="821771">
                <a:defRPr/>
              </a:pPr>
              <a:r>
                <a:rPr lang="zh-CN" altLang="en-US" sz="1258" b="1" dirty="0">
                  <a:solidFill>
                    <a:srgbClr val="000000"/>
                  </a:solidFill>
                  <a:latin typeface="Arial" pitchFamily="34" charset="0"/>
                  <a:ea typeface="楷体_GB2312" pitchFamily="49" charset="-122"/>
                </a:rPr>
                <a:t>上证主板、深圳主板</a:t>
              </a:r>
            </a:p>
          </p:txBody>
        </p:sp>
        <p:sp>
          <p:nvSpPr>
            <p:cNvPr id="24" name="文本框 23">
              <a:extLst>
                <a:ext uri="{FF2B5EF4-FFF2-40B4-BE49-F238E27FC236}">
                  <a16:creationId xmlns:a16="http://schemas.microsoft.com/office/drawing/2014/main" id="{BF3073B4-327F-43FD-B0D3-4F3F7C36EC02}"/>
                </a:ext>
              </a:extLst>
            </p:cNvPr>
            <p:cNvSpPr txBox="1"/>
            <p:nvPr/>
          </p:nvSpPr>
          <p:spPr>
            <a:xfrm>
              <a:off x="7929446" y="2569198"/>
              <a:ext cx="1778000" cy="462382"/>
            </a:xfrm>
            <a:prstGeom prst="rect">
              <a:avLst/>
            </a:prstGeom>
            <a:noFill/>
          </p:spPr>
          <p:txBody>
            <a:bodyPr wrap="square" rtlCol="0">
              <a:spAutoFit/>
            </a:bodyPr>
            <a:lstStyle/>
            <a:p>
              <a:pPr algn="ctr" defTabSz="821771">
                <a:defRPr/>
              </a:pPr>
              <a:r>
                <a:rPr lang="zh-CN" altLang="en-US" sz="1258" b="1" dirty="0">
                  <a:solidFill>
                    <a:srgbClr val="000000"/>
                  </a:solidFill>
                  <a:latin typeface="Arial" pitchFamily="34" charset="0"/>
                  <a:ea typeface="楷体_GB2312" pitchFamily="49" charset="-122"/>
                </a:rPr>
                <a:t>中小企业板</a:t>
              </a:r>
            </a:p>
          </p:txBody>
        </p:sp>
        <p:sp>
          <p:nvSpPr>
            <p:cNvPr id="25" name="文本框 24">
              <a:extLst>
                <a:ext uri="{FF2B5EF4-FFF2-40B4-BE49-F238E27FC236}">
                  <a16:creationId xmlns:a16="http://schemas.microsoft.com/office/drawing/2014/main" id="{57D4A305-77D2-43D8-9A2F-AB075E0BC6A2}"/>
                </a:ext>
              </a:extLst>
            </p:cNvPr>
            <p:cNvSpPr txBox="1"/>
            <p:nvPr/>
          </p:nvSpPr>
          <p:spPr>
            <a:xfrm>
              <a:off x="7932716" y="3629578"/>
              <a:ext cx="1725893" cy="1088498"/>
            </a:xfrm>
            <a:prstGeom prst="rect">
              <a:avLst/>
            </a:prstGeom>
            <a:noFill/>
          </p:spPr>
          <p:txBody>
            <a:bodyPr wrap="square" rtlCol="0">
              <a:spAutoFit/>
            </a:bodyPr>
            <a:lstStyle/>
            <a:p>
              <a:pPr algn="ctr" defTabSz="821771">
                <a:defRPr/>
              </a:pPr>
              <a:r>
                <a:rPr lang="zh-CN" altLang="en-US" sz="1258" b="1" dirty="0">
                  <a:solidFill>
                    <a:srgbClr val="000000"/>
                  </a:solidFill>
                  <a:latin typeface="Arial" pitchFamily="34" charset="0"/>
                  <a:ea typeface="楷体_GB2312" pitchFamily="49" charset="-122"/>
                </a:rPr>
                <a:t>创业板</a:t>
              </a:r>
              <a:endParaRPr lang="en-US" altLang="zh-CN" sz="1258" b="1" dirty="0">
                <a:solidFill>
                  <a:srgbClr val="000000"/>
                </a:solidFill>
                <a:latin typeface="Arial" pitchFamily="34" charset="0"/>
                <a:ea typeface="楷体_GB2312" pitchFamily="49" charset="-122"/>
              </a:endParaRPr>
            </a:p>
            <a:p>
              <a:pPr algn="ctr" defTabSz="821771">
                <a:defRPr/>
              </a:pPr>
              <a:r>
                <a:rPr lang="zh-CN" altLang="en-US" sz="1258" b="1" dirty="0">
                  <a:solidFill>
                    <a:srgbClr val="FF0000"/>
                  </a:solidFill>
                  <a:latin typeface="Arial" pitchFamily="34" charset="0"/>
                  <a:ea typeface="楷体_GB2312" pitchFamily="49" charset="-122"/>
                </a:rPr>
                <a:t>科创板</a:t>
              </a:r>
              <a:endParaRPr lang="en-US" altLang="zh-CN" sz="1258" b="1" dirty="0">
                <a:solidFill>
                  <a:srgbClr val="000000"/>
                </a:solidFill>
                <a:latin typeface="Arial" pitchFamily="34" charset="0"/>
                <a:ea typeface="楷体_GB2312" pitchFamily="49" charset="-122"/>
              </a:endParaRPr>
            </a:p>
            <a:p>
              <a:pPr algn="ctr" defTabSz="821771">
                <a:defRPr/>
              </a:pPr>
              <a:r>
                <a:rPr lang="zh-CN" altLang="en-US" sz="1258" b="1" dirty="0">
                  <a:solidFill>
                    <a:srgbClr val="000000"/>
                  </a:solidFill>
                  <a:latin typeface="Arial" pitchFamily="34" charset="0"/>
                  <a:ea typeface="楷体_GB2312" pitchFamily="49" charset="-122"/>
                </a:rPr>
                <a:t>新三板</a:t>
              </a:r>
            </a:p>
          </p:txBody>
        </p:sp>
        <p:sp>
          <p:nvSpPr>
            <p:cNvPr id="26" name="文本框 25">
              <a:extLst>
                <a:ext uri="{FF2B5EF4-FFF2-40B4-BE49-F238E27FC236}">
                  <a16:creationId xmlns:a16="http://schemas.microsoft.com/office/drawing/2014/main" id="{EC1516B5-B158-4DD0-B7B4-86ADB65A2132}"/>
                </a:ext>
              </a:extLst>
            </p:cNvPr>
            <p:cNvSpPr txBox="1"/>
            <p:nvPr/>
          </p:nvSpPr>
          <p:spPr>
            <a:xfrm>
              <a:off x="7929446" y="5156692"/>
              <a:ext cx="1778000" cy="775439"/>
            </a:xfrm>
            <a:prstGeom prst="rect">
              <a:avLst/>
            </a:prstGeom>
            <a:noFill/>
          </p:spPr>
          <p:txBody>
            <a:bodyPr wrap="square" rtlCol="0">
              <a:spAutoFit/>
            </a:bodyPr>
            <a:lstStyle/>
            <a:p>
              <a:pPr algn="ctr" defTabSz="821771">
                <a:defRPr/>
              </a:pPr>
              <a:r>
                <a:rPr lang="zh-CN" altLang="en-US" sz="1258" b="1" dirty="0">
                  <a:solidFill>
                    <a:srgbClr val="000000"/>
                  </a:solidFill>
                  <a:latin typeface="Arial" pitchFamily="34" charset="0"/>
                  <a:ea typeface="楷体_GB2312" pitchFamily="49" charset="-122"/>
                </a:rPr>
                <a:t>区域性</a:t>
              </a:r>
              <a:endParaRPr lang="en-US" altLang="zh-CN" sz="1258" b="1" dirty="0">
                <a:solidFill>
                  <a:srgbClr val="000000"/>
                </a:solidFill>
                <a:latin typeface="Arial" pitchFamily="34" charset="0"/>
                <a:ea typeface="楷体_GB2312" pitchFamily="49" charset="-122"/>
              </a:endParaRPr>
            </a:p>
            <a:p>
              <a:pPr algn="ctr" defTabSz="821771">
                <a:defRPr/>
              </a:pPr>
              <a:r>
                <a:rPr lang="zh-CN" altLang="en-US" sz="1258" b="1" dirty="0">
                  <a:solidFill>
                    <a:srgbClr val="000000"/>
                  </a:solidFill>
                  <a:latin typeface="Arial" pitchFamily="34" charset="0"/>
                  <a:ea typeface="楷体_GB2312" pitchFamily="49" charset="-122"/>
                </a:rPr>
                <a:t>场外交易市场</a:t>
              </a:r>
            </a:p>
          </p:txBody>
        </p:sp>
        <p:cxnSp>
          <p:nvCxnSpPr>
            <p:cNvPr id="27" name="直接箭头连接符 26">
              <a:extLst>
                <a:ext uri="{FF2B5EF4-FFF2-40B4-BE49-F238E27FC236}">
                  <a16:creationId xmlns:a16="http://schemas.microsoft.com/office/drawing/2014/main" id="{0D3B9223-B295-4012-8E67-58170B4C84CF}"/>
                </a:ext>
              </a:extLst>
            </p:cNvPr>
            <p:cNvCxnSpPr>
              <a:cxnSpLocks/>
            </p:cNvCxnSpPr>
            <p:nvPr/>
          </p:nvCxnSpPr>
          <p:spPr bwMode="auto">
            <a:xfrm>
              <a:off x="577533" y="1441054"/>
              <a:ext cx="0" cy="840519"/>
            </a:xfrm>
            <a:prstGeom prst="straightConnector1">
              <a:avLst/>
            </a:prstGeom>
            <a:noFill/>
            <a:ln w="19050" cap="flat" cmpd="sng" algn="ctr">
              <a:solidFill>
                <a:schemeClr val="tx1"/>
              </a:solidFill>
              <a:prstDash val="solid"/>
              <a:round/>
              <a:headEnd type="triangle"/>
              <a:tailEnd type="triangle"/>
            </a:ln>
            <a:effectLst/>
          </p:spPr>
        </p:cxnSp>
        <p:cxnSp>
          <p:nvCxnSpPr>
            <p:cNvPr id="28" name="直接箭头连接符 27">
              <a:extLst>
                <a:ext uri="{FF2B5EF4-FFF2-40B4-BE49-F238E27FC236}">
                  <a16:creationId xmlns:a16="http://schemas.microsoft.com/office/drawing/2014/main" id="{665E196E-C8A4-483B-9C41-613655F20EE2}"/>
                </a:ext>
              </a:extLst>
            </p:cNvPr>
            <p:cNvCxnSpPr>
              <a:cxnSpLocks/>
            </p:cNvCxnSpPr>
            <p:nvPr/>
          </p:nvCxnSpPr>
          <p:spPr bwMode="auto">
            <a:xfrm>
              <a:off x="577533" y="2249995"/>
              <a:ext cx="0" cy="840519"/>
            </a:xfrm>
            <a:prstGeom prst="straightConnector1">
              <a:avLst/>
            </a:prstGeom>
            <a:noFill/>
            <a:ln w="19050" cap="flat" cmpd="sng" algn="ctr">
              <a:solidFill>
                <a:schemeClr val="tx1"/>
              </a:solidFill>
              <a:prstDash val="solid"/>
              <a:round/>
              <a:headEnd type="triangle"/>
              <a:tailEnd type="triangle"/>
            </a:ln>
            <a:effectLst/>
          </p:spPr>
        </p:cxnSp>
        <p:cxnSp>
          <p:nvCxnSpPr>
            <p:cNvPr id="29" name="直接箭头连接符 28">
              <a:extLst>
                <a:ext uri="{FF2B5EF4-FFF2-40B4-BE49-F238E27FC236}">
                  <a16:creationId xmlns:a16="http://schemas.microsoft.com/office/drawing/2014/main" id="{F4054562-BD57-43EE-8F7E-2ED046CE53AE}"/>
                </a:ext>
              </a:extLst>
            </p:cNvPr>
            <p:cNvCxnSpPr>
              <a:cxnSpLocks/>
            </p:cNvCxnSpPr>
            <p:nvPr/>
          </p:nvCxnSpPr>
          <p:spPr bwMode="auto">
            <a:xfrm>
              <a:off x="577533" y="3105165"/>
              <a:ext cx="0" cy="840519"/>
            </a:xfrm>
            <a:prstGeom prst="straightConnector1">
              <a:avLst/>
            </a:prstGeom>
            <a:noFill/>
            <a:ln w="19050" cap="flat" cmpd="sng" algn="ctr">
              <a:solidFill>
                <a:schemeClr val="tx1"/>
              </a:solidFill>
              <a:prstDash val="solid"/>
              <a:round/>
              <a:headEnd type="triangle"/>
              <a:tailEnd type="triangle"/>
            </a:ln>
            <a:effectLst/>
          </p:spPr>
        </p:cxnSp>
        <p:cxnSp>
          <p:nvCxnSpPr>
            <p:cNvPr id="30" name="直接箭头连接符 29">
              <a:extLst>
                <a:ext uri="{FF2B5EF4-FFF2-40B4-BE49-F238E27FC236}">
                  <a16:creationId xmlns:a16="http://schemas.microsoft.com/office/drawing/2014/main" id="{D45DF1A6-922C-4BFE-BF40-D45E26D6C782}"/>
                </a:ext>
              </a:extLst>
            </p:cNvPr>
            <p:cNvCxnSpPr>
              <a:cxnSpLocks/>
            </p:cNvCxnSpPr>
            <p:nvPr/>
          </p:nvCxnSpPr>
          <p:spPr bwMode="auto">
            <a:xfrm>
              <a:off x="577533" y="3971605"/>
              <a:ext cx="0" cy="840519"/>
            </a:xfrm>
            <a:prstGeom prst="straightConnector1">
              <a:avLst/>
            </a:prstGeom>
            <a:noFill/>
            <a:ln w="19050" cap="flat" cmpd="sng" algn="ctr">
              <a:solidFill>
                <a:schemeClr val="tx1"/>
              </a:solidFill>
              <a:prstDash val="solid"/>
              <a:round/>
              <a:headEnd type="triangle"/>
              <a:tailEnd type="triangle"/>
            </a:ln>
            <a:effectLst/>
          </p:spPr>
        </p:cxnSp>
        <p:cxnSp>
          <p:nvCxnSpPr>
            <p:cNvPr id="31" name="直接箭头连接符 30">
              <a:extLst>
                <a:ext uri="{FF2B5EF4-FFF2-40B4-BE49-F238E27FC236}">
                  <a16:creationId xmlns:a16="http://schemas.microsoft.com/office/drawing/2014/main" id="{91E2542C-59BD-448B-AD04-B901A3E51FB7}"/>
                </a:ext>
              </a:extLst>
            </p:cNvPr>
            <p:cNvCxnSpPr>
              <a:cxnSpLocks/>
            </p:cNvCxnSpPr>
            <p:nvPr/>
          </p:nvCxnSpPr>
          <p:spPr bwMode="auto">
            <a:xfrm>
              <a:off x="586106" y="4839393"/>
              <a:ext cx="0" cy="1099781"/>
            </a:xfrm>
            <a:prstGeom prst="straightConnector1">
              <a:avLst/>
            </a:prstGeom>
            <a:noFill/>
            <a:ln w="19050" cap="flat" cmpd="sng" algn="ctr">
              <a:solidFill>
                <a:schemeClr val="tx1"/>
              </a:solidFill>
              <a:prstDash val="solid"/>
              <a:round/>
              <a:headEnd type="triangle"/>
              <a:tailEnd type="triangle"/>
            </a:ln>
            <a:effectLst/>
          </p:spPr>
        </p:cxnSp>
        <p:cxnSp>
          <p:nvCxnSpPr>
            <p:cNvPr id="32" name="直接箭头连接符 31">
              <a:extLst>
                <a:ext uri="{FF2B5EF4-FFF2-40B4-BE49-F238E27FC236}">
                  <a16:creationId xmlns:a16="http://schemas.microsoft.com/office/drawing/2014/main" id="{0410CAB0-29ED-4070-A357-701F0A6651A7}"/>
                </a:ext>
              </a:extLst>
            </p:cNvPr>
            <p:cNvCxnSpPr>
              <a:cxnSpLocks/>
            </p:cNvCxnSpPr>
            <p:nvPr/>
          </p:nvCxnSpPr>
          <p:spPr bwMode="auto">
            <a:xfrm>
              <a:off x="10119360" y="1460912"/>
              <a:ext cx="0" cy="840519"/>
            </a:xfrm>
            <a:prstGeom prst="straightConnector1">
              <a:avLst/>
            </a:prstGeom>
            <a:noFill/>
            <a:ln w="19050" cap="flat" cmpd="sng" algn="ctr">
              <a:solidFill>
                <a:schemeClr val="tx1"/>
              </a:solidFill>
              <a:prstDash val="solid"/>
              <a:round/>
              <a:headEnd type="triangle"/>
              <a:tailEnd type="triangle"/>
            </a:ln>
            <a:effectLst/>
          </p:spPr>
        </p:cxnSp>
        <p:cxnSp>
          <p:nvCxnSpPr>
            <p:cNvPr id="33" name="直接箭头连接符 32">
              <a:extLst>
                <a:ext uri="{FF2B5EF4-FFF2-40B4-BE49-F238E27FC236}">
                  <a16:creationId xmlns:a16="http://schemas.microsoft.com/office/drawing/2014/main" id="{810B42D3-09F6-420A-8688-2C03958A9026}"/>
                </a:ext>
              </a:extLst>
            </p:cNvPr>
            <p:cNvCxnSpPr>
              <a:cxnSpLocks/>
            </p:cNvCxnSpPr>
            <p:nvPr/>
          </p:nvCxnSpPr>
          <p:spPr bwMode="auto">
            <a:xfrm>
              <a:off x="10119360" y="2301431"/>
              <a:ext cx="0" cy="2510693"/>
            </a:xfrm>
            <a:prstGeom prst="straightConnector1">
              <a:avLst/>
            </a:prstGeom>
            <a:noFill/>
            <a:ln w="19050" cap="flat" cmpd="sng" algn="ctr">
              <a:solidFill>
                <a:schemeClr val="tx1"/>
              </a:solidFill>
              <a:prstDash val="solid"/>
              <a:round/>
              <a:headEnd type="triangle"/>
              <a:tailEnd type="triangle"/>
            </a:ln>
            <a:effectLst/>
          </p:spPr>
        </p:cxnSp>
        <p:cxnSp>
          <p:nvCxnSpPr>
            <p:cNvPr id="34" name="直接箭头连接符 33">
              <a:extLst>
                <a:ext uri="{FF2B5EF4-FFF2-40B4-BE49-F238E27FC236}">
                  <a16:creationId xmlns:a16="http://schemas.microsoft.com/office/drawing/2014/main" id="{1EF71FCB-E03A-4EE8-98B3-ECB068B6ABF6}"/>
                </a:ext>
              </a:extLst>
            </p:cNvPr>
            <p:cNvCxnSpPr>
              <a:cxnSpLocks/>
            </p:cNvCxnSpPr>
            <p:nvPr/>
          </p:nvCxnSpPr>
          <p:spPr bwMode="auto">
            <a:xfrm>
              <a:off x="10119360" y="4839393"/>
              <a:ext cx="0" cy="1099781"/>
            </a:xfrm>
            <a:prstGeom prst="straightConnector1">
              <a:avLst/>
            </a:prstGeom>
            <a:noFill/>
            <a:ln w="19050" cap="flat" cmpd="sng" algn="ctr">
              <a:solidFill>
                <a:schemeClr val="tx1"/>
              </a:solidFill>
              <a:prstDash val="solid"/>
              <a:round/>
              <a:headEnd type="triangle"/>
              <a:tailEnd type="triangle"/>
            </a:ln>
            <a:effectLst/>
          </p:spPr>
        </p:cxnSp>
      </p:grpSp>
      <p:sp>
        <p:nvSpPr>
          <p:cNvPr id="55" name="Rectangle 2">
            <a:extLst>
              <a:ext uri="{FF2B5EF4-FFF2-40B4-BE49-F238E27FC236}">
                <a16:creationId xmlns:a16="http://schemas.microsoft.com/office/drawing/2014/main" id="{288FEAE0-F5FD-470F-9202-29CC256AB80C}"/>
              </a:ext>
            </a:extLst>
          </p:cNvPr>
          <p:cNvSpPr>
            <a:spLocks noChangeArrowheads="1"/>
          </p:cNvSpPr>
          <p:nvPr/>
        </p:nvSpPr>
        <p:spPr bwMode="auto">
          <a:xfrm>
            <a:off x="2016407" y="4525896"/>
            <a:ext cx="8023327" cy="272449"/>
          </a:xfrm>
          <a:prstGeom prst="rect">
            <a:avLst/>
          </a:prstGeom>
          <a:solidFill>
            <a:srgbClr val="003366"/>
          </a:solidFill>
          <a:ln w="9525">
            <a:noFill/>
            <a:miter lim="800000"/>
          </a:ln>
        </p:spPr>
        <p:txBody>
          <a:bodyPr lIns="82089" tIns="41044" rIns="82089" bIns="41044" anchor="ctr"/>
          <a:lstStyle/>
          <a:p>
            <a:pPr marL="175728" indent="-175728" algn="ctr" defTabSz="901463">
              <a:spcBef>
                <a:spcPct val="50000"/>
              </a:spcBef>
              <a:spcAft>
                <a:spcPct val="10000"/>
              </a:spcAft>
              <a:buClr>
                <a:srgbClr val="003366"/>
              </a:buClr>
              <a:defRPr/>
            </a:pPr>
            <a:r>
              <a:rPr lang="zh-CN" altLang="en-US" sz="1618" b="1" kern="0" dirty="0">
                <a:solidFill>
                  <a:srgbClr val="FFFFFF"/>
                </a:solidFill>
                <a:latin typeface="Arial" charset="0"/>
                <a:ea typeface="楷体_GB2312" pitchFamily="49" charset="-122"/>
                <a:sym typeface="Arial" panose="020B0604020202020204" pitchFamily="34" charset="0"/>
              </a:rPr>
              <a:t>吸引更多创新企业上市，提供“源头活水”</a:t>
            </a:r>
          </a:p>
        </p:txBody>
      </p:sp>
      <p:sp>
        <p:nvSpPr>
          <p:cNvPr id="56" name="Rectangle 2">
            <a:extLst>
              <a:ext uri="{FF2B5EF4-FFF2-40B4-BE49-F238E27FC236}">
                <a16:creationId xmlns:a16="http://schemas.microsoft.com/office/drawing/2014/main" id="{7DD5374A-9B72-45E6-B8B1-9AFB94B02D50}"/>
              </a:ext>
            </a:extLst>
          </p:cNvPr>
          <p:cNvSpPr>
            <a:spLocks noChangeArrowheads="1"/>
          </p:cNvSpPr>
          <p:nvPr/>
        </p:nvSpPr>
        <p:spPr bwMode="auto">
          <a:xfrm>
            <a:off x="2019656" y="4894657"/>
            <a:ext cx="8020080" cy="1123036"/>
          </a:xfrm>
          <a:prstGeom prst="rect">
            <a:avLst/>
          </a:prstGeom>
          <a:noFill/>
          <a:ln w="9525" algn="ctr">
            <a:solidFill>
              <a:srgbClr val="FFFFFF">
                <a:lumMod val="50000"/>
              </a:srgbClr>
            </a:solidFill>
            <a:miter lim="800000"/>
            <a:headEnd/>
            <a:tailEnd/>
          </a:ln>
        </p:spPr>
        <p:txBody>
          <a:bodyPr lIns="65679" tIns="32842" rIns="65679" bIns="32842"/>
          <a:lstStyle/>
          <a:p>
            <a:pPr marL="256798" indent="-256798" algn="just" defTabSz="720945">
              <a:lnSpc>
                <a:spcPct val="125000"/>
              </a:lnSpc>
              <a:spcBef>
                <a:spcPct val="20000"/>
              </a:spcBef>
              <a:buClr>
                <a:srgbClr val="003366"/>
              </a:buClr>
              <a:buSzPct val="50000"/>
              <a:buFont typeface="Wingdings" panose="05000000000000000000" pitchFamily="2" charset="2"/>
              <a:buChar char="n"/>
              <a:defRPr/>
            </a:pPr>
            <a:r>
              <a:rPr lang="zh-CN" altLang="en-US" sz="1258" b="1" kern="0" dirty="0">
                <a:solidFill>
                  <a:srgbClr val="000000"/>
                </a:solidFill>
                <a:latin typeface="Arial" pitchFamily="34" charset="0"/>
                <a:ea typeface="楷体_GB2312" pitchFamily="49" charset="-122"/>
                <a:sym typeface="Arial" panose="020B0604020202020204" pitchFamily="34" charset="0"/>
              </a:rPr>
              <a:t>为</a:t>
            </a:r>
            <a:r>
              <a:rPr lang="en-US" altLang="zh-CN" sz="1258" b="1" kern="0" dirty="0">
                <a:solidFill>
                  <a:srgbClr val="000000"/>
                </a:solidFill>
                <a:latin typeface="Arial" pitchFamily="34" charset="0"/>
                <a:ea typeface="楷体_GB2312" pitchFamily="49" charset="-122"/>
                <a:sym typeface="Arial" panose="020B0604020202020204" pitchFamily="34" charset="0"/>
              </a:rPr>
              <a:t>A</a:t>
            </a:r>
            <a:r>
              <a:rPr lang="zh-CN" altLang="en-US" sz="1258" b="1" kern="0" dirty="0">
                <a:solidFill>
                  <a:srgbClr val="000000"/>
                </a:solidFill>
                <a:latin typeface="Arial" pitchFamily="34" charset="0"/>
                <a:ea typeface="楷体_GB2312" pitchFamily="49" charset="-122"/>
                <a:sym typeface="Arial" panose="020B0604020202020204" pitchFamily="34" charset="0"/>
              </a:rPr>
              <a:t>股市场引入更多高成长新兴创新企业，提供新兴产业处于成长前期的“源头活水”从而有望提升资本市场的成长性。根据</a:t>
            </a:r>
            <a:r>
              <a:rPr lang="en-US" altLang="zh-CN" sz="1258" b="1" kern="0" dirty="0">
                <a:solidFill>
                  <a:srgbClr val="000000"/>
                </a:solidFill>
                <a:latin typeface="Arial" pitchFamily="34" charset="0"/>
                <a:ea typeface="楷体_GB2312" pitchFamily="49" charset="-122"/>
                <a:sym typeface="Arial" panose="020B0604020202020204" pitchFamily="34" charset="0"/>
              </a:rPr>
              <a:t>《</a:t>
            </a:r>
            <a:r>
              <a:rPr lang="zh-CN" altLang="en-US" sz="1258" b="1" kern="0" dirty="0">
                <a:solidFill>
                  <a:srgbClr val="000000"/>
                </a:solidFill>
                <a:latin typeface="Arial" pitchFamily="34" charset="0"/>
                <a:ea typeface="楷体_GB2312" pitchFamily="49" charset="-122"/>
                <a:sym typeface="Arial" panose="020B0604020202020204" pitchFamily="34" charset="0"/>
              </a:rPr>
              <a:t>科创板首次公开发行股票注册管理办法（试行）</a:t>
            </a:r>
            <a:r>
              <a:rPr lang="en-US" altLang="zh-CN" sz="1258" b="1" kern="0" dirty="0">
                <a:solidFill>
                  <a:srgbClr val="000000"/>
                </a:solidFill>
                <a:latin typeface="Arial" pitchFamily="34" charset="0"/>
                <a:ea typeface="楷体_GB2312" pitchFamily="49" charset="-122"/>
                <a:sym typeface="Arial" panose="020B0604020202020204" pitchFamily="34" charset="0"/>
              </a:rPr>
              <a:t>》</a:t>
            </a:r>
            <a:r>
              <a:rPr lang="zh-CN" altLang="en-US" sz="1258" b="1" kern="0" dirty="0">
                <a:solidFill>
                  <a:srgbClr val="000000"/>
                </a:solidFill>
                <a:latin typeface="Arial" pitchFamily="34" charset="0"/>
                <a:ea typeface="楷体_GB2312" pitchFamily="49" charset="-122"/>
                <a:sym typeface="Arial" panose="020B0604020202020204" pitchFamily="34" charset="0"/>
              </a:rPr>
              <a:t>，证监会对科创板企业的定位是：“面向世界科技前沿、面向经济主战场、面向国家重大需求，符合国家战略，拥有关键核心技术，科技创新能力突出”。可以说，“国家战略”与“核心技术”是科创板的关键词。</a:t>
            </a:r>
            <a:endParaRPr lang="en-US" altLang="zh-CN" sz="1258" b="1" kern="0" dirty="0">
              <a:solidFill>
                <a:srgbClr val="000000"/>
              </a:solidFill>
              <a:latin typeface="Arial" pitchFamily="34" charset="0"/>
              <a:ea typeface="楷体_GB2312" pitchFamily="49" charset="-122"/>
              <a:sym typeface="Arial" panose="020B0604020202020204" pitchFamily="34" charset="0"/>
            </a:endParaRPr>
          </a:p>
        </p:txBody>
      </p:sp>
    </p:spTree>
    <p:extLst>
      <p:ext uri="{BB962C8B-B14F-4D97-AF65-F5344CB8AC3E}">
        <p14:creationId xmlns:p14="http://schemas.microsoft.com/office/powerpoint/2010/main" val="2192810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Box 107"/>
          <p:cNvSpPr txBox="1">
            <a:spLocks noChangeArrowheads="1"/>
          </p:cNvSpPr>
          <p:nvPr/>
        </p:nvSpPr>
        <p:spPr bwMode="auto">
          <a:xfrm>
            <a:off x="1698005" y="1061477"/>
            <a:ext cx="5230153" cy="330738"/>
          </a:xfrm>
          <a:prstGeom prst="rect">
            <a:avLst/>
          </a:prstGeom>
          <a:solidFill>
            <a:srgbClr val="002060"/>
          </a:solidFill>
          <a:ln>
            <a:noFill/>
          </a:ln>
          <a:extLst/>
        </p:spPr>
        <p:txBody>
          <a:bodyPr lIns="71386" tIns="35695" rIns="71386" bIns="35695" anchor="ctr"/>
          <a:lstStyle/>
          <a:p>
            <a:pPr algn="ctr" defTabSz="821607" eaLnBrk="1" fontAlgn="auto" hangingPunct="1">
              <a:spcBef>
                <a:spcPts val="0"/>
              </a:spcBef>
              <a:spcAft>
                <a:spcPts val="0"/>
              </a:spcAft>
              <a:defRPr/>
            </a:pPr>
            <a:r>
              <a:rPr kumimoji="1" lang="zh-CN" altLang="en-US" sz="1797" b="1" kern="0" dirty="0">
                <a:solidFill>
                  <a:srgbClr val="FFFFFF"/>
                </a:solidFill>
                <a:latin typeface="楷体_GB2312" panose="02010609030101010101" pitchFamily="49" charset="-122"/>
                <a:ea typeface="楷体_GB2312" pitchFamily="49" charset="-122"/>
              </a:rPr>
              <a:t>科创</a:t>
            </a:r>
            <a:r>
              <a:rPr kumimoji="1" lang="zh-CN" altLang="en-US" sz="1797" b="1" kern="0" dirty="0">
                <a:solidFill>
                  <a:srgbClr val="FFFFFF"/>
                </a:solidFill>
                <a:latin typeface="楷体_GB2312" panose="02010609030101010101" pitchFamily="49" charset="-122"/>
                <a:ea typeface="楷体_GB2312" pitchFamily="49" charset="-122"/>
              </a:rPr>
              <a:t>板</a:t>
            </a:r>
            <a:r>
              <a:rPr kumimoji="1" lang="zh-CN" altLang="en-US" sz="1797" b="1" kern="0" dirty="0">
                <a:solidFill>
                  <a:srgbClr val="FFFFFF"/>
                </a:solidFill>
                <a:latin typeface="楷体_GB2312" panose="02010609030101010101" pitchFamily="49" charset="-122"/>
                <a:ea typeface="楷体_GB2312" pitchFamily="49" charset="-122"/>
              </a:rPr>
              <a:t>支持行业</a:t>
            </a:r>
          </a:p>
        </p:txBody>
      </p:sp>
      <p:sp>
        <p:nvSpPr>
          <p:cNvPr id="12" name="标题 1"/>
          <p:cNvSpPr>
            <a:spLocks noGrp="1"/>
          </p:cNvSpPr>
          <p:nvPr>
            <p:ph type="title"/>
          </p:nvPr>
        </p:nvSpPr>
        <p:spPr>
          <a:xfrm>
            <a:off x="1721871" y="581964"/>
            <a:ext cx="7441386" cy="452160"/>
          </a:xfrm>
        </p:spPr>
        <p:txBody>
          <a:bodyPr/>
          <a:lstStyle/>
          <a:p>
            <a:r>
              <a:rPr lang="en-US" altLang="zh-CN" dirty="0" smtClean="0"/>
              <a:t>1.4 </a:t>
            </a:r>
            <a:r>
              <a:rPr lang="zh-CN" altLang="en-US" dirty="0"/>
              <a:t>政策分析</a:t>
            </a:r>
            <a:r>
              <a:rPr lang="en-US" altLang="zh-CN" dirty="0" smtClean="0"/>
              <a:t>——</a:t>
            </a:r>
            <a:r>
              <a:rPr lang="zh-CN" altLang="en-US" dirty="0"/>
              <a:t>科创板</a:t>
            </a:r>
          </a:p>
        </p:txBody>
      </p:sp>
      <p:sp>
        <p:nvSpPr>
          <p:cNvPr id="18" name="object 8"/>
          <p:cNvSpPr txBox="1"/>
          <p:nvPr/>
        </p:nvSpPr>
        <p:spPr>
          <a:xfrm>
            <a:off x="6394957" y="5199560"/>
            <a:ext cx="570668" cy="177404"/>
          </a:xfrm>
          <a:prstGeom prst="rect">
            <a:avLst/>
          </a:prstGeom>
        </p:spPr>
        <p:txBody>
          <a:bodyPr vert="horz" wrap="square" lIns="0" tIns="11413" rIns="0" bIns="0" rtlCol="0">
            <a:spAutoFit/>
          </a:bodyPr>
          <a:lstStyle/>
          <a:p>
            <a:pPr marL="11413" defTabSz="821771" eaLnBrk="1" fontAlgn="auto" hangingPunct="1">
              <a:spcBef>
                <a:spcPts val="90"/>
              </a:spcBef>
              <a:spcAft>
                <a:spcPts val="0"/>
              </a:spcAft>
            </a:pPr>
            <a:r>
              <a:rPr sz="1078" dirty="0">
                <a:solidFill>
                  <a:prstClr val="black"/>
                </a:solidFill>
                <a:latin typeface="宋体"/>
                <a:ea typeface="楷体_GB2312"/>
                <a:cs typeface="宋体"/>
              </a:rPr>
              <a:t>节能环保</a:t>
            </a:r>
            <a:endParaRPr sz="1078">
              <a:solidFill>
                <a:prstClr val="black"/>
              </a:solidFill>
              <a:latin typeface="宋体"/>
              <a:ea typeface="楷体_GB2312"/>
              <a:cs typeface="宋体"/>
            </a:endParaRPr>
          </a:p>
        </p:txBody>
      </p:sp>
      <p:sp>
        <p:nvSpPr>
          <p:cNvPr id="19" name="object 9"/>
          <p:cNvSpPr txBox="1"/>
          <p:nvPr/>
        </p:nvSpPr>
        <p:spPr>
          <a:xfrm>
            <a:off x="8369467" y="5199560"/>
            <a:ext cx="570668" cy="177404"/>
          </a:xfrm>
          <a:prstGeom prst="rect">
            <a:avLst/>
          </a:prstGeom>
        </p:spPr>
        <p:txBody>
          <a:bodyPr vert="horz" wrap="square" lIns="0" tIns="11413" rIns="0" bIns="0" rtlCol="0">
            <a:spAutoFit/>
          </a:bodyPr>
          <a:lstStyle/>
          <a:p>
            <a:pPr marL="11413" defTabSz="821771" eaLnBrk="1" fontAlgn="auto" hangingPunct="1">
              <a:spcBef>
                <a:spcPts val="90"/>
              </a:spcBef>
              <a:spcAft>
                <a:spcPts val="0"/>
              </a:spcAft>
            </a:pPr>
            <a:r>
              <a:rPr sz="1078" dirty="0">
                <a:solidFill>
                  <a:prstClr val="black"/>
                </a:solidFill>
                <a:latin typeface="宋体"/>
                <a:ea typeface="楷体_GB2312"/>
                <a:cs typeface="宋体"/>
              </a:rPr>
              <a:t>生物医药</a:t>
            </a:r>
            <a:endParaRPr sz="1078">
              <a:solidFill>
                <a:prstClr val="black"/>
              </a:solidFill>
              <a:latin typeface="宋体"/>
              <a:ea typeface="楷体_GB2312"/>
              <a:cs typeface="宋体"/>
            </a:endParaRPr>
          </a:p>
        </p:txBody>
      </p:sp>
      <p:sp>
        <p:nvSpPr>
          <p:cNvPr id="20" name="object 10"/>
          <p:cNvSpPr/>
          <p:nvPr/>
        </p:nvSpPr>
        <p:spPr>
          <a:xfrm>
            <a:off x="8051035" y="4285121"/>
            <a:ext cx="1205934" cy="885448"/>
          </a:xfrm>
          <a:prstGeom prst="rect">
            <a:avLst/>
          </a:prstGeom>
          <a:blipFill>
            <a:blip r:embed="rId3" cstate="print"/>
            <a:stretch>
              <a:fillRect/>
            </a:stretch>
          </a:blipFill>
        </p:spPr>
        <p:txBody>
          <a:bodyPr wrap="square" lIns="0" tIns="0" rIns="0" bIns="0" rtlCol="0"/>
          <a:lstStyle/>
          <a:p>
            <a:pPr defTabSz="821771" eaLnBrk="1" fontAlgn="auto" hangingPunct="1">
              <a:spcBef>
                <a:spcPts val="0"/>
              </a:spcBef>
              <a:spcAft>
                <a:spcPts val="0"/>
              </a:spcAft>
            </a:pPr>
            <a:endParaRPr sz="1618">
              <a:solidFill>
                <a:prstClr val="black"/>
              </a:solidFill>
              <a:latin typeface="Calibri"/>
              <a:ea typeface="楷体_GB2312"/>
            </a:endParaRPr>
          </a:p>
        </p:txBody>
      </p:sp>
      <p:sp>
        <p:nvSpPr>
          <p:cNvPr id="21" name="object 11"/>
          <p:cNvSpPr txBox="1"/>
          <p:nvPr/>
        </p:nvSpPr>
        <p:spPr>
          <a:xfrm>
            <a:off x="5487480" y="4000015"/>
            <a:ext cx="433708" cy="177404"/>
          </a:xfrm>
          <a:prstGeom prst="rect">
            <a:avLst/>
          </a:prstGeom>
        </p:spPr>
        <p:txBody>
          <a:bodyPr vert="horz" wrap="square" lIns="0" tIns="11413" rIns="0" bIns="0" rtlCol="0">
            <a:spAutoFit/>
          </a:bodyPr>
          <a:lstStyle/>
          <a:p>
            <a:pPr marL="11413" defTabSz="821771" eaLnBrk="1" fontAlgn="auto" hangingPunct="1">
              <a:spcBef>
                <a:spcPts val="90"/>
              </a:spcBef>
              <a:spcAft>
                <a:spcPts val="0"/>
              </a:spcAft>
            </a:pPr>
            <a:r>
              <a:rPr sz="1078" dirty="0">
                <a:solidFill>
                  <a:prstClr val="black"/>
                </a:solidFill>
                <a:latin typeface="宋体"/>
                <a:ea typeface="楷体_GB2312"/>
                <a:cs typeface="宋体"/>
              </a:rPr>
              <a:t>新材料</a:t>
            </a:r>
            <a:endParaRPr sz="1078">
              <a:solidFill>
                <a:prstClr val="black"/>
              </a:solidFill>
              <a:latin typeface="宋体"/>
              <a:ea typeface="楷体_GB2312"/>
              <a:cs typeface="宋体"/>
            </a:endParaRPr>
          </a:p>
        </p:txBody>
      </p:sp>
      <p:sp>
        <p:nvSpPr>
          <p:cNvPr id="22" name="object 12"/>
          <p:cNvSpPr/>
          <p:nvPr/>
        </p:nvSpPr>
        <p:spPr>
          <a:xfrm>
            <a:off x="5100910" y="3083979"/>
            <a:ext cx="1204566" cy="886818"/>
          </a:xfrm>
          <a:prstGeom prst="rect">
            <a:avLst/>
          </a:prstGeom>
          <a:blipFill>
            <a:blip r:embed="rId4" cstate="print"/>
            <a:stretch>
              <a:fillRect/>
            </a:stretch>
          </a:blipFill>
        </p:spPr>
        <p:txBody>
          <a:bodyPr wrap="square" lIns="0" tIns="0" rIns="0" bIns="0" rtlCol="0"/>
          <a:lstStyle/>
          <a:p>
            <a:pPr defTabSz="821771" eaLnBrk="1" fontAlgn="auto" hangingPunct="1">
              <a:spcBef>
                <a:spcPts val="0"/>
              </a:spcBef>
              <a:spcAft>
                <a:spcPts val="0"/>
              </a:spcAft>
            </a:pPr>
            <a:endParaRPr sz="1618">
              <a:solidFill>
                <a:prstClr val="black"/>
              </a:solidFill>
              <a:latin typeface="Calibri"/>
              <a:ea typeface="楷体_GB2312"/>
            </a:endParaRPr>
          </a:p>
        </p:txBody>
      </p:sp>
      <p:sp>
        <p:nvSpPr>
          <p:cNvPr id="23" name="object 13"/>
          <p:cNvSpPr/>
          <p:nvPr/>
        </p:nvSpPr>
        <p:spPr>
          <a:xfrm>
            <a:off x="8933059" y="3083979"/>
            <a:ext cx="1204565" cy="886818"/>
          </a:xfrm>
          <a:prstGeom prst="rect">
            <a:avLst/>
          </a:prstGeom>
          <a:blipFill>
            <a:blip r:embed="rId5" cstate="print"/>
            <a:stretch>
              <a:fillRect/>
            </a:stretch>
          </a:blipFill>
        </p:spPr>
        <p:txBody>
          <a:bodyPr wrap="square" lIns="0" tIns="0" rIns="0" bIns="0" rtlCol="0"/>
          <a:lstStyle/>
          <a:p>
            <a:pPr defTabSz="821771" eaLnBrk="1" fontAlgn="auto" hangingPunct="1">
              <a:spcBef>
                <a:spcPts val="0"/>
              </a:spcBef>
              <a:spcAft>
                <a:spcPts val="0"/>
              </a:spcAft>
            </a:pPr>
            <a:endParaRPr sz="1618">
              <a:solidFill>
                <a:prstClr val="black"/>
              </a:solidFill>
              <a:latin typeface="Calibri"/>
              <a:ea typeface="楷体_GB2312"/>
            </a:endParaRPr>
          </a:p>
        </p:txBody>
      </p:sp>
      <p:sp>
        <p:nvSpPr>
          <p:cNvPr id="24" name="object 14"/>
          <p:cNvSpPr txBox="1"/>
          <p:nvPr/>
        </p:nvSpPr>
        <p:spPr>
          <a:xfrm>
            <a:off x="9319400" y="3998647"/>
            <a:ext cx="433708" cy="177404"/>
          </a:xfrm>
          <a:prstGeom prst="rect">
            <a:avLst/>
          </a:prstGeom>
        </p:spPr>
        <p:txBody>
          <a:bodyPr vert="horz" wrap="square" lIns="0" tIns="11413" rIns="0" bIns="0" rtlCol="0">
            <a:spAutoFit/>
          </a:bodyPr>
          <a:lstStyle/>
          <a:p>
            <a:pPr marL="11413" defTabSz="821771" eaLnBrk="1" fontAlgn="auto" hangingPunct="1">
              <a:spcBef>
                <a:spcPts val="90"/>
              </a:spcBef>
              <a:spcAft>
                <a:spcPts val="0"/>
              </a:spcAft>
            </a:pPr>
            <a:r>
              <a:rPr sz="1078" dirty="0">
                <a:solidFill>
                  <a:prstClr val="black"/>
                </a:solidFill>
                <a:latin typeface="宋体"/>
                <a:ea typeface="楷体_GB2312"/>
                <a:cs typeface="宋体"/>
              </a:rPr>
              <a:t>新能源</a:t>
            </a:r>
            <a:endParaRPr sz="1078">
              <a:solidFill>
                <a:prstClr val="black"/>
              </a:solidFill>
              <a:latin typeface="宋体"/>
              <a:ea typeface="楷体_GB2312"/>
              <a:cs typeface="宋体"/>
            </a:endParaRPr>
          </a:p>
        </p:txBody>
      </p:sp>
      <p:sp>
        <p:nvSpPr>
          <p:cNvPr id="25" name="object 15"/>
          <p:cNvSpPr txBox="1"/>
          <p:nvPr/>
        </p:nvSpPr>
        <p:spPr>
          <a:xfrm>
            <a:off x="8413295" y="2812912"/>
            <a:ext cx="570668" cy="177404"/>
          </a:xfrm>
          <a:prstGeom prst="rect">
            <a:avLst/>
          </a:prstGeom>
        </p:spPr>
        <p:txBody>
          <a:bodyPr vert="horz" wrap="square" lIns="0" tIns="11413" rIns="0" bIns="0" rtlCol="0">
            <a:spAutoFit/>
          </a:bodyPr>
          <a:lstStyle/>
          <a:p>
            <a:pPr marL="11413" defTabSz="821771" eaLnBrk="1" fontAlgn="auto" hangingPunct="1">
              <a:spcBef>
                <a:spcPts val="90"/>
              </a:spcBef>
              <a:spcAft>
                <a:spcPts val="0"/>
              </a:spcAft>
            </a:pPr>
            <a:r>
              <a:rPr sz="1078" dirty="0">
                <a:solidFill>
                  <a:prstClr val="black"/>
                </a:solidFill>
                <a:latin typeface="宋体"/>
                <a:ea typeface="楷体_GB2312"/>
                <a:cs typeface="宋体"/>
              </a:rPr>
              <a:t>高端装备</a:t>
            </a:r>
            <a:endParaRPr sz="1078">
              <a:solidFill>
                <a:prstClr val="black"/>
              </a:solidFill>
              <a:latin typeface="宋体"/>
              <a:ea typeface="楷体_GB2312"/>
              <a:cs typeface="宋体"/>
            </a:endParaRPr>
          </a:p>
        </p:txBody>
      </p:sp>
      <p:sp>
        <p:nvSpPr>
          <p:cNvPr id="26" name="object 16"/>
          <p:cNvSpPr txBox="1"/>
          <p:nvPr/>
        </p:nvSpPr>
        <p:spPr>
          <a:xfrm>
            <a:off x="6163836" y="2812912"/>
            <a:ext cx="981549" cy="177404"/>
          </a:xfrm>
          <a:prstGeom prst="rect">
            <a:avLst/>
          </a:prstGeom>
        </p:spPr>
        <p:txBody>
          <a:bodyPr vert="horz" wrap="square" lIns="0" tIns="11413" rIns="0" bIns="0" rtlCol="0">
            <a:spAutoFit/>
          </a:bodyPr>
          <a:lstStyle/>
          <a:p>
            <a:pPr marL="11413" defTabSz="821771" eaLnBrk="1" fontAlgn="auto" hangingPunct="1">
              <a:spcBef>
                <a:spcPts val="90"/>
              </a:spcBef>
              <a:spcAft>
                <a:spcPts val="0"/>
              </a:spcAft>
            </a:pPr>
            <a:r>
              <a:rPr sz="1078" dirty="0">
                <a:solidFill>
                  <a:prstClr val="black"/>
                </a:solidFill>
                <a:latin typeface="宋体"/>
                <a:ea typeface="楷体_GB2312"/>
                <a:cs typeface="宋体"/>
              </a:rPr>
              <a:t>新一代信息技术</a:t>
            </a:r>
            <a:endParaRPr sz="1078">
              <a:solidFill>
                <a:prstClr val="black"/>
              </a:solidFill>
              <a:latin typeface="宋体"/>
              <a:ea typeface="楷体_GB2312"/>
              <a:cs typeface="宋体"/>
            </a:endParaRPr>
          </a:p>
        </p:txBody>
      </p:sp>
      <p:sp>
        <p:nvSpPr>
          <p:cNvPr id="27" name="object 17"/>
          <p:cNvSpPr/>
          <p:nvPr/>
        </p:nvSpPr>
        <p:spPr>
          <a:xfrm>
            <a:off x="6052784" y="1903383"/>
            <a:ext cx="1204566" cy="885447"/>
          </a:xfrm>
          <a:prstGeom prst="rect">
            <a:avLst/>
          </a:prstGeom>
          <a:blipFill>
            <a:blip r:embed="rId6" cstate="print"/>
            <a:stretch>
              <a:fillRect/>
            </a:stretch>
          </a:blipFill>
        </p:spPr>
        <p:txBody>
          <a:bodyPr wrap="square" lIns="0" tIns="0" rIns="0" bIns="0" rtlCol="0"/>
          <a:lstStyle/>
          <a:p>
            <a:pPr defTabSz="821771" eaLnBrk="1" fontAlgn="auto" hangingPunct="1">
              <a:spcBef>
                <a:spcPts val="0"/>
              </a:spcBef>
              <a:spcAft>
                <a:spcPts val="0"/>
              </a:spcAft>
            </a:pPr>
            <a:endParaRPr sz="1618">
              <a:solidFill>
                <a:prstClr val="black"/>
              </a:solidFill>
              <a:latin typeface="Calibri"/>
              <a:ea typeface="楷体_GB2312"/>
            </a:endParaRPr>
          </a:p>
        </p:txBody>
      </p:sp>
      <p:sp>
        <p:nvSpPr>
          <p:cNvPr id="28" name="object 18"/>
          <p:cNvSpPr/>
          <p:nvPr/>
        </p:nvSpPr>
        <p:spPr>
          <a:xfrm>
            <a:off x="6052784" y="4285121"/>
            <a:ext cx="1204566" cy="885448"/>
          </a:xfrm>
          <a:prstGeom prst="rect">
            <a:avLst/>
          </a:prstGeom>
          <a:blipFill>
            <a:blip r:embed="rId7" cstate="print"/>
            <a:stretch>
              <a:fillRect/>
            </a:stretch>
          </a:blipFill>
        </p:spPr>
        <p:txBody>
          <a:bodyPr wrap="square" lIns="0" tIns="0" rIns="0" bIns="0" rtlCol="0"/>
          <a:lstStyle/>
          <a:p>
            <a:pPr defTabSz="821771" eaLnBrk="1" fontAlgn="auto" hangingPunct="1">
              <a:spcBef>
                <a:spcPts val="0"/>
              </a:spcBef>
              <a:spcAft>
                <a:spcPts val="0"/>
              </a:spcAft>
            </a:pPr>
            <a:endParaRPr sz="1618">
              <a:solidFill>
                <a:prstClr val="black"/>
              </a:solidFill>
              <a:latin typeface="Calibri"/>
              <a:ea typeface="楷体_GB2312"/>
            </a:endParaRPr>
          </a:p>
        </p:txBody>
      </p:sp>
      <p:sp>
        <p:nvSpPr>
          <p:cNvPr id="29" name="object 19"/>
          <p:cNvSpPr/>
          <p:nvPr/>
        </p:nvSpPr>
        <p:spPr>
          <a:xfrm>
            <a:off x="6901937" y="3004554"/>
            <a:ext cx="1481910" cy="1116214"/>
          </a:xfrm>
          <a:prstGeom prst="rect">
            <a:avLst/>
          </a:prstGeom>
          <a:blipFill>
            <a:blip r:embed="rId8" cstate="print"/>
            <a:stretch>
              <a:fillRect/>
            </a:stretch>
          </a:blipFill>
        </p:spPr>
        <p:txBody>
          <a:bodyPr wrap="square" lIns="0" tIns="0" rIns="0" bIns="0" rtlCol="0"/>
          <a:lstStyle/>
          <a:p>
            <a:pPr defTabSz="821771" eaLnBrk="1" fontAlgn="auto" hangingPunct="1">
              <a:spcBef>
                <a:spcPts val="0"/>
              </a:spcBef>
              <a:spcAft>
                <a:spcPts val="0"/>
              </a:spcAft>
            </a:pPr>
            <a:endParaRPr sz="1618">
              <a:solidFill>
                <a:prstClr val="black"/>
              </a:solidFill>
              <a:latin typeface="Calibri"/>
              <a:ea typeface="楷体_GB2312"/>
            </a:endParaRPr>
          </a:p>
        </p:txBody>
      </p:sp>
      <p:sp>
        <p:nvSpPr>
          <p:cNvPr id="30" name="object 20"/>
          <p:cNvSpPr/>
          <p:nvPr/>
        </p:nvSpPr>
        <p:spPr>
          <a:xfrm>
            <a:off x="7100531" y="3275724"/>
            <a:ext cx="1081974" cy="612212"/>
          </a:xfrm>
          <a:prstGeom prst="rect">
            <a:avLst/>
          </a:prstGeom>
          <a:blipFill>
            <a:blip r:embed="rId9" cstate="print"/>
            <a:stretch>
              <a:fillRect/>
            </a:stretch>
          </a:blipFill>
        </p:spPr>
        <p:txBody>
          <a:bodyPr wrap="square" lIns="0" tIns="0" rIns="0" bIns="0" rtlCol="0"/>
          <a:lstStyle/>
          <a:p>
            <a:pPr defTabSz="821771" eaLnBrk="1" fontAlgn="auto" hangingPunct="1">
              <a:spcBef>
                <a:spcPts val="0"/>
              </a:spcBef>
              <a:spcAft>
                <a:spcPts val="0"/>
              </a:spcAft>
            </a:pPr>
            <a:endParaRPr sz="1618">
              <a:solidFill>
                <a:prstClr val="black"/>
              </a:solidFill>
              <a:latin typeface="Calibri"/>
              <a:ea typeface="楷体_GB2312"/>
            </a:endParaRPr>
          </a:p>
        </p:txBody>
      </p:sp>
      <p:sp>
        <p:nvSpPr>
          <p:cNvPr id="31" name="object 21"/>
          <p:cNvSpPr/>
          <p:nvPr/>
        </p:nvSpPr>
        <p:spPr>
          <a:xfrm>
            <a:off x="6925221" y="3027826"/>
            <a:ext cx="1390147" cy="1024919"/>
          </a:xfrm>
          <a:custGeom>
            <a:avLst/>
            <a:gdLst/>
            <a:ahLst/>
            <a:cxnLst/>
            <a:rect l="l" t="t" r="r" b="b"/>
            <a:pathLst>
              <a:path w="1546859" h="1140460">
                <a:moveTo>
                  <a:pt x="1171828" y="0"/>
                </a:moveTo>
                <a:lnTo>
                  <a:pt x="375031" y="0"/>
                </a:lnTo>
                <a:lnTo>
                  <a:pt x="0" y="569975"/>
                </a:lnTo>
                <a:lnTo>
                  <a:pt x="375031" y="1139952"/>
                </a:lnTo>
                <a:lnTo>
                  <a:pt x="1171828" y="1139952"/>
                </a:lnTo>
                <a:lnTo>
                  <a:pt x="1546860" y="569975"/>
                </a:lnTo>
                <a:lnTo>
                  <a:pt x="1171828" y="0"/>
                </a:lnTo>
                <a:close/>
              </a:path>
            </a:pathLst>
          </a:custGeom>
          <a:solidFill>
            <a:srgbClr val="D2090F"/>
          </a:solidFill>
        </p:spPr>
        <p:txBody>
          <a:bodyPr wrap="square" lIns="0" tIns="0" rIns="0" bIns="0" rtlCol="0"/>
          <a:lstStyle/>
          <a:p>
            <a:pPr defTabSz="821771" eaLnBrk="1" fontAlgn="auto" hangingPunct="1">
              <a:spcBef>
                <a:spcPts val="0"/>
              </a:spcBef>
              <a:spcAft>
                <a:spcPts val="0"/>
              </a:spcAft>
            </a:pPr>
            <a:endParaRPr sz="1618">
              <a:solidFill>
                <a:prstClr val="black"/>
              </a:solidFill>
              <a:latin typeface="Calibri"/>
              <a:ea typeface="楷体_GB2312"/>
            </a:endParaRPr>
          </a:p>
        </p:txBody>
      </p:sp>
      <p:sp>
        <p:nvSpPr>
          <p:cNvPr id="32" name="object 22"/>
          <p:cNvSpPr txBox="1"/>
          <p:nvPr/>
        </p:nvSpPr>
        <p:spPr>
          <a:xfrm>
            <a:off x="7209870" y="3341807"/>
            <a:ext cx="822902" cy="408345"/>
          </a:xfrm>
          <a:prstGeom prst="rect">
            <a:avLst/>
          </a:prstGeom>
        </p:spPr>
        <p:txBody>
          <a:bodyPr vert="horz" wrap="square" lIns="0" tIns="23396" rIns="0" bIns="0" rtlCol="0">
            <a:spAutoFit/>
          </a:bodyPr>
          <a:lstStyle/>
          <a:p>
            <a:pPr marL="11413" marR="4565" defTabSz="821771" eaLnBrk="1" fontAlgn="auto" hangingPunct="1">
              <a:lnSpc>
                <a:spcPts val="1456"/>
              </a:lnSpc>
              <a:spcBef>
                <a:spcPts val="183"/>
              </a:spcBef>
              <a:spcAft>
                <a:spcPts val="0"/>
              </a:spcAft>
            </a:pPr>
            <a:r>
              <a:rPr sz="1258" b="1" dirty="0">
                <a:solidFill>
                  <a:srgbClr val="FFFFFF"/>
                </a:solidFill>
                <a:latin typeface="Microsoft JhengHei"/>
                <a:ea typeface="楷体_GB2312"/>
                <a:cs typeface="Microsoft JhengHei"/>
              </a:rPr>
              <a:t>拟上市</a:t>
            </a:r>
            <a:r>
              <a:rPr sz="1258" b="1" spc="-13" dirty="0">
                <a:solidFill>
                  <a:srgbClr val="FFFFFF"/>
                </a:solidFill>
                <a:latin typeface="Microsoft JhengHei"/>
                <a:ea typeface="楷体_GB2312"/>
                <a:cs typeface="Microsoft JhengHei"/>
              </a:rPr>
              <a:t>企</a:t>
            </a:r>
            <a:r>
              <a:rPr sz="1258" b="1" dirty="0">
                <a:solidFill>
                  <a:srgbClr val="FFFFFF"/>
                </a:solidFill>
                <a:latin typeface="Microsoft JhengHei"/>
                <a:ea typeface="楷体_GB2312"/>
                <a:cs typeface="Microsoft JhengHei"/>
              </a:rPr>
              <a:t>业 的行业</a:t>
            </a:r>
            <a:r>
              <a:rPr sz="1258" b="1" spc="-13" dirty="0">
                <a:solidFill>
                  <a:srgbClr val="FFFFFF"/>
                </a:solidFill>
                <a:latin typeface="Microsoft JhengHei"/>
                <a:ea typeface="楷体_GB2312"/>
                <a:cs typeface="Microsoft JhengHei"/>
              </a:rPr>
              <a:t>定</a:t>
            </a:r>
            <a:r>
              <a:rPr sz="1258" b="1" dirty="0">
                <a:solidFill>
                  <a:srgbClr val="FFFFFF"/>
                </a:solidFill>
                <a:latin typeface="Microsoft JhengHei"/>
                <a:ea typeface="楷体_GB2312"/>
                <a:cs typeface="Microsoft JhengHei"/>
              </a:rPr>
              <a:t>位</a:t>
            </a:r>
            <a:endParaRPr sz="1258">
              <a:solidFill>
                <a:prstClr val="black"/>
              </a:solidFill>
              <a:latin typeface="Microsoft JhengHei"/>
              <a:ea typeface="楷体_GB2312"/>
              <a:cs typeface="Microsoft JhengHei"/>
            </a:endParaRPr>
          </a:p>
        </p:txBody>
      </p:sp>
      <p:sp>
        <p:nvSpPr>
          <p:cNvPr id="33" name="object 23"/>
          <p:cNvSpPr/>
          <p:nvPr/>
        </p:nvSpPr>
        <p:spPr>
          <a:xfrm>
            <a:off x="8051035" y="1903383"/>
            <a:ext cx="1205934" cy="881338"/>
          </a:xfrm>
          <a:prstGeom prst="rect">
            <a:avLst/>
          </a:prstGeom>
          <a:blipFill>
            <a:blip r:embed="rId10" cstate="print"/>
            <a:stretch>
              <a:fillRect/>
            </a:stretch>
          </a:blipFill>
        </p:spPr>
        <p:txBody>
          <a:bodyPr wrap="square" lIns="0" tIns="0" rIns="0" bIns="0" rtlCol="0"/>
          <a:lstStyle/>
          <a:p>
            <a:pPr defTabSz="821771" eaLnBrk="1" fontAlgn="auto" hangingPunct="1">
              <a:spcBef>
                <a:spcPts val="0"/>
              </a:spcBef>
              <a:spcAft>
                <a:spcPts val="0"/>
              </a:spcAft>
            </a:pPr>
            <a:endParaRPr sz="1618">
              <a:solidFill>
                <a:prstClr val="black"/>
              </a:solidFill>
              <a:latin typeface="Calibri"/>
              <a:ea typeface="楷体_GB2312"/>
            </a:endParaRPr>
          </a:p>
        </p:txBody>
      </p:sp>
      <p:sp>
        <p:nvSpPr>
          <p:cNvPr id="34" name="object 28"/>
          <p:cNvSpPr/>
          <p:nvPr/>
        </p:nvSpPr>
        <p:spPr>
          <a:xfrm>
            <a:off x="2408761" y="2638369"/>
            <a:ext cx="2232452" cy="2274226"/>
          </a:xfrm>
          <a:custGeom>
            <a:avLst/>
            <a:gdLst/>
            <a:ahLst/>
            <a:cxnLst/>
            <a:rect l="l" t="t" r="r" b="b"/>
            <a:pathLst>
              <a:path w="2484120" h="1792604">
                <a:moveTo>
                  <a:pt x="0" y="1792224"/>
                </a:moveTo>
                <a:lnTo>
                  <a:pt x="2484120" y="1792224"/>
                </a:lnTo>
                <a:lnTo>
                  <a:pt x="2484120" y="0"/>
                </a:lnTo>
                <a:lnTo>
                  <a:pt x="0" y="0"/>
                </a:lnTo>
                <a:lnTo>
                  <a:pt x="0" y="1792224"/>
                </a:lnTo>
                <a:close/>
              </a:path>
            </a:pathLst>
          </a:custGeom>
          <a:ln w="9144">
            <a:solidFill>
              <a:srgbClr val="BEBEBE"/>
            </a:solidFill>
            <a:prstDash val="sysDash"/>
          </a:ln>
        </p:spPr>
        <p:txBody>
          <a:bodyPr wrap="square" lIns="0" tIns="0" rIns="0" bIns="0" rtlCol="0"/>
          <a:lstStyle/>
          <a:p>
            <a:pPr defTabSz="821771" eaLnBrk="1" fontAlgn="auto" hangingPunct="1">
              <a:spcBef>
                <a:spcPts val="0"/>
              </a:spcBef>
              <a:spcAft>
                <a:spcPts val="0"/>
              </a:spcAft>
            </a:pPr>
            <a:endParaRPr sz="1618">
              <a:solidFill>
                <a:prstClr val="black"/>
              </a:solidFill>
              <a:latin typeface="Calibri"/>
              <a:ea typeface="楷体_GB2312"/>
            </a:endParaRPr>
          </a:p>
        </p:txBody>
      </p:sp>
      <p:sp>
        <p:nvSpPr>
          <p:cNvPr id="35" name="object 29"/>
          <p:cNvSpPr txBox="1"/>
          <p:nvPr/>
        </p:nvSpPr>
        <p:spPr>
          <a:xfrm>
            <a:off x="2412870" y="2797014"/>
            <a:ext cx="2549582" cy="2060574"/>
          </a:xfrm>
          <a:prstGeom prst="rect">
            <a:avLst/>
          </a:prstGeom>
        </p:spPr>
        <p:txBody>
          <a:bodyPr vert="horz" wrap="square" lIns="0" tIns="79893" rIns="0" bIns="0" rtlCol="0">
            <a:spAutoFit/>
          </a:bodyPr>
          <a:lstStyle/>
          <a:p>
            <a:pPr marL="232834" indent="-154653" defTabSz="821771" eaLnBrk="1" fontAlgn="auto" hangingPunct="1">
              <a:spcBef>
                <a:spcPts val="629"/>
              </a:spcBef>
              <a:spcAft>
                <a:spcPts val="0"/>
              </a:spcAft>
              <a:buClr>
                <a:srgbClr val="C00000"/>
              </a:buClr>
              <a:buFont typeface="Wingdings"/>
              <a:buChar char=""/>
              <a:tabLst>
                <a:tab pos="233406" algn="l"/>
              </a:tabLst>
            </a:pPr>
            <a:r>
              <a:rPr sz="1797" dirty="0">
                <a:solidFill>
                  <a:prstClr val="black"/>
                </a:solidFill>
                <a:latin typeface="宋体"/>
                <a:ea typeface="楷体_GB2312"/>
                <a:cs typeface="宋体"/>
              </a:rPr>
              <a:t>面向世界科技前沿</a:t>
            </a:r>
          </a:p>
          <a:p>
            <a:pPr marL="232834" indent="-154653" defTabSz="821771" eaLnBrk="1" fontAlgn="auto" hangingPunct="1">
              <a:spcBef>
                <a:spcPts val="539"/>
              </a:spcBef>
              <a:spcAft>
                <a:spcPts val="0"/>
              </a:spcAft>
              <a:buClr>
                <a:srgbClr val="C00000"/>
              </a:buClr>
              <a:buFont typeface="Wingdings"/>
              <a:buChar char=""/>
              <a:tabLst>
                <a:tab pos="233406" algn="l"/>
              </a:tabLst>
            </a:pPr>
            <a:r>
              <a:rPr sz="1797" dirty="0">
                <a:solidFill>
                  <a:prstClr val="black"/>
                </a:solidFill>
                <a:latin typeface="宋体"/>
                <a:ea typeface="楷体_GB2312"/>
                <a:cs typeface="宋体"/>
              </a:rPr>
              <a:t>面向经济主战场</a:t>
            </a:r>
          </a:p>
          <a:p>
            <a:pPr marL="232834" indent="-154653" defTabSz="821771" eaLnBrk="1" fontAlgn="auto" hangingPunct="1">
              <a:spcBef>
                <a:spcPts val="539"/>
              </a:spcBef>
              <a:spcAft>
                <a:spcPts val="0"/>
              </a:spcAft>
              <a:buClr>
                <a:srgbClr val="C00000"/>
              </a:buClr>
              <a:buFont typeface="Wingdings"/>
              <a:buChar char=""/>
              <a:tabLst>
                <a:tab pos="233406" algn="l"/>
              </a:tabLst>
            </a:pPr>
            <a:r>
              <a:rPr sz="1797" dirty="0">
                <a:solidFill>
                  <a:prstClr val="black"/>
                </a:solidFill>
                <a:latin typeface="宋体"/>
                <a:ea typeface="楷体_GB2312"/>
                <a:cs typeface="宋体"/>
              </a:rPr>
              <a:t>面向国家重大需求</a:t>
            </a:r>
          </a:p>
          <a:p>
            <a:pPr marL="232834" indent="-154653" defTabSz="821771" eaLnBrk="1" fontAlgn="auto" hangingPunct="1">
              <a:spcBef>
                <a:spcPts val="539"/>
              </a:spcBef>
              <a:spcAft>
                <a:spcPts val="0"/>
              </a:spcAft>
              <a:buClr>
                <a:srgbClr val="C00000"/>
              </a:buClr>
              <a:buFont typeface="Wingdings"/>
              <a:buChar char=""/>
              <a:tabLst>
                <a:tab pos="233406" algn="l"/>
              </a:tabLst>
            </a:pPr>
            <a:r>
              <a:rPr sz="1797" dirty="0">
                <a:solidFill>
                  <a:prstClr val="black"/>
                </a:solidFill>
                <a:latin typeface="宋体"/>
                <a:ea typeface="楷体_GB2312"/>
                <a:cs typeface="宋体"/>
              </a:rPr>
              <a:t>符合国家战略</a:t>
            </a:r>
          </a:p>
          <a:p>
            <a:pPr marL="232834" indent="-154653" defTabSz="821771" eaLnBrk="1" fontAlgn="auto" hangingPunct="1">
              <a:spcBef>
                <a:spcPts val="539"/>
              </a:spcBef>
              <a:spcAft>
                <a:spcPts val="0"/>
              </a:spcAft>
              <a:buClr>
                <a:srgbClr val="C00000"/>
              </a:buClr>
              <a:buFont typeface="Wingdings"/>
              <a:buChar char=""/>
              <a:tabLst>
                <a:tab pos="233406" algn="l"/>
              </a:tabLst>
            </a:pPr>
            <a:r>
              <a:rPr sz="1797" spc="-4" dirty="0">
                <a:solidFill>
                  <a:prstClr val="black"/>
                </a:solidFill>
                <a:latin typeface="宋体"/>
                <a:ea typeface="楷体_GB2312"/>
                <a:cs typeface="宋体"/>
              </a:rPr>
              <a:t>拥有关</a:t>
            </a:r>
            <a:r>
              <a:rPr sz="1797" dirty="0">
                <a:solidFill>
                  <a:prstClr val="black"/>
                </a:solidFill>
                <a:latin typeface="宋体"/>
                <a:ea typeface="楷体_GB2312"/>
                <a:cs typeface="宋体"/>
              </a:rPr>
              <a:t>键</a:t>
            </a:r>
            <a:r>
              <a:rPr sz="1797" spc="-4" dirty="0">
                <a:solidFill>
                  <a:prstClr val="black"/>
                </a:solidFill>
                <a:latin typeface="宋体"/>
                <a:ea typeface="楷体_GB2312"/>
                <a:cs typeface="宋体"/>
              </a:rPr>
              <a:t>核心技术</a:t>
            </a:r>
            <a:endParaRPr sz="1797" dirty="0">
              <a:solidFill>
                <a:prstClr val="black"/>
              </a:solidFill>
              <a:latin typeface="宋体"/>
              <a:ea typeface="楷体_GB2312"/>
              <a:cs typeface="宋体"/>
            </a:endParaRPr>
          </a:p>
          <a:p>
            <a:pPr marL="232834" indent="-154653" defTabSz="821771" eaLnBrk="1" fontAlgn="auto" hangingPunct="1">
              <a:spcBef>
                <a:spcPts val="539"/>
              </a:spcBef>
              <a:spcAft>
                <a:spcPts val="0"/>
              </a:spcAft>
              <a:buClr>
                <a:srgbClr val="C00000"/>
              </a:buClr>
              <a:buFont typeface="Wingdings"/>
              <a:buChar char=""/>
              <a:tabLst>
                <a:tab pos="233406" algn="l"/>
              </a:tabLst>
            </a:pPr>
            <a:r>
              <a:rPr sz="1797" dirty="0">
                <a:solidFill>
                  <a:prstClr val="black"/>
                </a:solidFill>
                <a:latin typeface="宋体"/>
                <a:ea typeface="楷体_GB2312"/>
                <a:cs typeface="宋体"/>
              </a:rPr>
              <a:t>市场认可度高</a:t>
            </a:r>
          </a:p>
        </p:txBody>
      </p:sp>
      <p:sp>
        <p:nvSpPr>
          <p:cNvPr id="36" name="object 30"/>
          <p:cNvSpPr/>
          <p:nvPr/>
        </p:nvSpPr>
        <p:spPr>
          <a:xfrm>
            <a:off x="2408761" y="2161316"/>
            <a:ext cx="2232452" cy="397730"/>
          </a:xfrm>
          <a:custGeom>
            <a:avLst/>
            <a:gdLst/>
            <a:ahLst/>
            <a:cxnLst/>
            <a:rect l="l" t="t" r="r" b="b"/>
            <a:pathLst>
              <a:path w="1655445" h="276225">
                <a:moveTo>
                  <a:pt x="0" y="275843"/>
                </a:moveTo>
                <a:lnTo>
                  <a:pt x="1655064" y="275843"/>
                </a:lnTo>
                <a:lnTo>
                  <a:pt x="1655064" y="0"/>
                </a:lnTo>
                <a:lnTo>
                  <a:pt x="0" y="0"/>
                </a:lnTo>
                <a:lnTo>
                  <a:pt x="0" y="275843"/>
                </a:lnTo>
                <a:close/>
              </a:path>
            </a:pathLst>
          </a:custGeom>
          <a:solidFill>
            <a:srgbClr val="E3D2AC"/>
          </a:solidFill>
        </p:spPr>
        <p:txBody>
          <a:bodyPr wrap="square" lIns="0" tIns="0" rIns="0" bIns="0" rtlCol="0"/>
          <a:lstStyle/>
          <a:p>
            <a:pPr defTabSz="821771" eaLnBrk="1" fontAlgn="auto" hangingPunct="1">
              <a:spcBef>
                <a:spcPts val="0"/>
              </a:spcBef>
              <a:spcAft>
                <a:spcPts val="0"/>
              </a:spcAft>
            </a:pPr>
            <a:r>
              <a:rPr lang="zh-CN" altLang="en-US" sz="2157" dirty="0">
                <a:solidFill>
                  <a:prstClr val="black"/>
                </a:solidFill>
                <a:latin typeface="Calibri"/>
                <a:ea typeface="楷体_GB2312"/>
              </a:rPr>
              <a:t>科技创新企业定位</a:t>
            </a:r>
            <a:endParaRPr sz="2157" dirty="0">
              <a:solidFill>
                <a:prstClr val="black"/>
              </a:solidFill>
              <a:latin typeface="Calibri"/>
              <a:ea typeface="楷体_GB2312"/>
            </a:endParaRPr>
          </a:p>
        </p:txBody>
      </p:sp>
    </p:spTree>
    <p:extLst>
      <p:ext uri="{BB962C8B-B14F-4D97-AF65-F5344CB8AC3E}">
        <p14:creationId xmlns:p14="http://schemas.microsoft.com/office/powerpoint/2010/main" val="801315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Box 107"/>
          <p:cNvSpPr txBox="1">
            <a:spLocks noChangeArrowheads="1"/>
          </p:cNvSpPr>
          <p:nvPr/>
        </p:nvSpPr>
        <p:spPr bwMode="auto">
          <a:xfrm>
            <a:off x="1698005" y="1061477"/>
            <a:ext cx="5230153" cy="330738"/>
          </a:xfrm>
          <a:prstGeom prst="rect">
            <a:avLst/>
          </a:prstGeom>
          <a:solidFill>
            <a:srgbClr val="002060"/>
          </a:solidFill>
          <a:ln>
            <a:noFill/>
          </a:ln>
          <a:extLst/>
        </p:spPr>
        <p:txBody>
          <a:bodyPr lIns="71386" tIns="35695" rIns="71386" bIns="35695" anchor="ctr"/>
          <a:lstStyle/>
          <a:p>
            <a:pPr algn="ctr" defTabSz="821607" eaLnBrk="1" fontAlgn="auto" hangingPunct="1">
              <a:spcBef>
                <a:spcPts val="0"/>
              </a:spcBef>
              <a:spcAft>
                <a:spcPts val="0"/>
              </a:spcAft>
              <a:defRPr/>
            </a:pPr>
            <a:r>
              <a:rPr kumimoji="1" lang="zh-CN" altLang="en-US" sz="1797" b="1" kern="0" dirty="0">
                <a:solidFill>
                  <a:srgbClr val="FFFFFF"/>
                </a:solidFill>
                <a:latin typeface="楷体_GB2312" panose="02010609030101010101" pitchFamily="49" charset="-122"/>
                <a:ea typeface="楷体_GB2312" pitchFamily="49" charset="-122"/>
              </a:rPr>
              <a:t>科创板</a:t>
            </a:r>
            <a:r>
              <a:rPr kumimoji="1" lang="zh-CN" altLang="en-US" sz="1797" b="1" kern="0" dirty="0">
                <a:solidFill>
                  <a:srgbClr val="FFFFFF"/>
                </a:solidFill>
                <a:latin typeface="楷体_GB2312" panose="02010609030101010101" pitchFamily="49" charset="-122"/>
                <a:ea typeface="楷体_GB2312" pitchFamily="49" charset="-122"/>
              </a:rPr>
              <a:t>的意义</a:t>
            </a:r>
            <a:endParaRPr kumimoji="1" lang="zh-CN" altLang="en-US" sz="1797" b="1" kern="0" dirty="0">
              <a:solidFill>
                <a:srgbClr val="FFFFFF"/>
              </a:solidFill>
              <a:latin typeface="楷体_GB2312" panose="02010609030101010101" pitchFamily="49" charset="-122"/>
              <a:ea typeface="楷体_GB2312" pitchFamily="49" charset="-122"/>
            </a:endParaRPr>
          </a:p>
        </p:txBody>
      </p:sp>
      <p:sp>
        <p:nvSpPr>
          <p:cNvPr id="12" name="标题 1"/>
          <p:cNvSpPr>
            <a:spLocks noGrp="1"/>
          </p:cNvSpPr>
          <p:nvPr>
            <p:ph type="title"/>
          </p:nvPr>
        </p:nvSpPr>
        <p:spPr>
          <a:xfrm>
            <a:off x="1721871" y="581964"/>
            <a:ext cx="7441386" cy="452160"/>
          </a:xfrm>
        </p:spPr>
        <p:txBody>
          <a:bodyPr/>
          <a:lstStyle/>
          <a:p>
            <a:r>
              <a:rPr lang="en-US" altLang="zh-CN" dirty="0" smtClean="0"/>
              <a:t>1.4 </a:t>
            </a:r>
            <a:r>
              <a:rPr lang="zh-CN" altLang="en-US" dirty="0"/>
              <a:t>政策分析</a:t>
            </a:r>
            <a:r>
              <a:rPr lang="en-US" altLang="zh-CN" dirty="0" smtClean="0"/>
              <a:t>——</a:t>
            </a:r>
            <a:r>
              <a:rPr lang="zh-CN" altLang="en-US" dirty="0"/>
              <a:t>科创板</a:t>
            </a:r>
          </a:p>
        </p:txBody>
      </p:sp>
      <p:grpSp>
        <p:nvGrpSpPr>
          <p:cNvPr id="4" name="组合 3">
            <a:extLst>
              <a:ext uri="{FF2B5EF4-FFF2-40B4-BE49-F238E27FC236}">
                <a16:creationId xmlns:a16="http://schemas.microsoft.com/office/drawing/2014/main" id="{BA5FE530-BC42-4845-B09F-ADEC84D75862}"/>
              </a:ext>
            </a:extLst>
          </p:cNvPr>
          <p:cNvGrpSpPr/>
          <p:nvPr/>
        </p:nvGrpSpPr>
        <p:grpSpPr>
          <a:xfrm>
            <a:off x="2170052" y="1528937"/>
            <a:ext cx="8017883" cy="1548525"/>
            <a:chOff x="2066" y="2153"/>
            <a:chExt cx="11088" cy="1597"/>
          </a:xfrm>
        </p:grpSpPr>
        <p:sp>
          <p:nvSpPr>
            <p:cNvPr id="5" name="AutoShape 4">
              <a:extLst>
                <a:ext uri="{FF2B5EF4-FFF2-40B4-BE49-F238E27FC236}">
                  <a16:creationId xmlns:a16="http://schemas.microsoft.com/office/drawing/2014/main" id="{C6F2DA72-B068-4AA5-A95D-DE611B054489}"/>
                </a:ext>
              </a:extLst>
            </p:cNvPr>
            <p:cNvSpPr>
              <a:spLocks noChangeArrowheads="1"/>
            </p:cNvSpPr>
            <p:nvPr>
              <p:custDataLst>
                <p:tags r:id="rId3"/>
              </p:custDataLst>
            </p:nvPr>
          </p:nvSpPr>
          <p:spPr bwMode="white">
            <a:xfrm>
              <a:off x="2066" y="2333"/>
              <a:ext cx="11054" cy="1417"/>
            </a:xfrm>
            <a:prstGeom prst="roundRect">
              <a:avLst>
                <a:gd name="adj" fmla="val 4784"/>
              </a:avLst>
            </a:prstGeom>
            <a:noFill/>
            <a:ln w="9525" cap="flat" cmpd="sng" algn="ctr">
              <a:solidFill>
                <a:srgbClr val="0E345B">
                  <a:lumMod val="50000"/>
                </a:srgbClr>
              </a:solidFill>
              <a:prstDash val="solid"/>
            </a:ln>
            <a:effectLst/>
          </p:spPr>
          <p:txBody>
            <a:bodyPr lIns="61286" tIns="30643" rIns="61286" bIns="30643" anchor="t"/>
            <a:lstStyle/>
            <a:p>
              <a:pPr marL="0" lvl="2" indent="0" algn="ctr" defTabSz="821771" fontAlgn="ctr">
                <a:buClr>
                  <a:srgbClr val="FF0000"/>
                </a:buClr>
                <a:buSzPct val="70000"/>
                <a:buFont typeface="Wingdings" panose="05000000000000000000" pitchFamily="2" charset="2"/>
                <a:buChar char="n"/>
                <a:tabLst>
                  <a:tab pos="125325" algn="l"/>
                </a:tabLst>
                <a:defRPr/>
              </a:pPr>
              <a:endParaRPr lang="zh-CN" altLang="en-US" sz="855" b="1" kern="0" dirty="0">
                <a:solidFill>
                  <a:srgbClr val="1B56A2"/>
                </a:solidFill>
                <a:latin typeface="Arial"/>
                <a:ea typeface="楷体_GB2312" pitchFamily="49" charset="-122"/>
              </a:endParaRPr>
            </a:p>
          </p:txBody>
        </p:sp>
        <p:sp>
          <p:nvSpPr>
            <p:cNvPr id="6" name="AutoShape 3">
              <a:extLst>
                <a:ext uri="{FF2B5EF4-FFF2-40B4-BE49-F238E27FC236}">
                  <a16:creationId xmlns:a16="http://schemas.microsoft.com/office/drawing/2014/main" id="{86CEFB6C-015C-4AC6-8F47-86C8F278EB90}"/>
                </a:ext>
              </a:extLst>
            </p:cNvPr>
            <p:cNvSpPr>
              <a:spLocks noChangeArrowheads="1"/>
            </p:cNvSpPr>
            <p:nvPr/>
          </p:nvSpPr>
          <p:spPr bwMode="auto">
            <a:xfrm>
              <a:off x="2601" y="2153"/>
              <a:ext cx="5516" cy="334"/>
            </a:xfrm>
            <a:prstGeom prst="roundRect">
              <a:avLst/>
            </a:prstGeom>
            <a:solidFill>
              <a:srgbClr val="BBDBEC"/>
            </a:solidFill>
            <a:ln w="25400" cap="flat" cmpd="sng" algn="ctr">
              <a:solidFill>
                <a:srgbClr val="BBDBEC"/>
              </a:solidFill>
              <a:prstDash val="solid"/>
            </a:ln>
            <a:effectLst>
              <a:outerShdw blurRad="225425" dist="38100" dir="5220000" algn="ctr">
                <a:srgbClr val="000000">
                  <a:alpha val="33000"/>
                </a:srgbClr>
              </a:outerShdw>
            </a:effectLst>
          </p:spPr>
          <p:txBody>
            <a:bodyPr lIns="61286" tIns="30643" rIns="61286" bIns="30643" anchor="ctr"/>
            <a:lstStyle/>
            <a:p>
              <a:pPr defTabSz="821771" fontAlgn="ctr">
                <a:buClr>
                  <a:srgbClr val="FF0000"/>
                </a:buClr>
                <a:buSzPct val="70000"/>
                <a:defRPr/>
              </a:pPr>
              <a:r>
                <a:rPr lang="zh-CN" altLang="en-US" sz="1438" b="1" kern="0" dirty="0">
                  <a:solidFill>
                    <a:srgbClr val="000000"/>
                  </a:solidFill>
                  <a:latin typeface="Arial" pitchFamily="34" charset="0"/>
                  <a:ea typeface="楷体_GB2312" pitchFamily="49" charset="-122"/>
                </a:rPr>
                <a:t>科创升级的孵化器</a:t>
              </a:r>
            </a:p>
          </p:txBody>
        </p:sp>
        <p:sp>
          <p:nvSpPr>
            <p:cNvPr id="7" name="矩形 6">
              <a:extLst>
                <a:ext uri="{FF2B5EF4-FFF2-40B4-BE49-F238E27FC236}">
                  <a16:creationId xmlns:a16="http://schemas.microsoft.com/office/drawing/2014/main" id="{92389B90-B7B9-4BE4-9B38-7411C186EB95}"/>
                </a:ext>
              </a:extLst>
            </p:cNvPr>
            <p:cNvSpPr/>
            <p:nvPr/>
          </p:nvSpPr>
          <p:spPr>
            <a:xfrm>
              <a:off x="2185" y="2628"/>
              <a:ext cx="10969" cy="692"/>
            </a:xfrm>
            <a:prstGeom prst="rect">
              <a:avLst/>
            </a:prstGeom>
          </p:spPr>
          <p:txBody>
            <a:bodyPr lIns="48255" tIns="24127" rIns="48255" bIns="24127">
              <a:noAutofit/>
            </a:bodyPr>
            <a:lstStyle/>
            <a:p>
              <a:pPr marL="176820" lvl="2" indent="-176820" algn="just" defTabSz="821771">
                <a:lnSpc>
                  <a:spcPct val="150000"/>
                </a:lnSpc>
                <a:buClr>
                  <a:srgbClr val="0E345B"/>
                </a:buClr>
                <a:buSzPct val="80000"/>
                <a:buFont typeface="Wingdings" pitchFamily="2" charset="2"/>
                <a:buChar char="n"/>
                <a:defRPr/>
              </a:pPr>
              <a:r>
                <a:rPr lang="zh-CN" altLang="en-US" sz="1438" b="1" kern="0" dirty="0">
                  <a:solidFill>
                    <a:srgbClr val="000000"/>
                  </a:solidFill>
                  <a:latin typeface="Arial" pitchFamily="34" charset="0"/>
                  <a:ea typeface="楷体_GB2312" pitchFamily="49" charset="-122"/>
                  <a:cs typeface="Arial" pitchFamily="34" charset="0"/>
                  <a:sym typeface="Arial" panose="020B0604020202020204" pitchFamily="34" charset="0"/>
                </a:rPr>
                <a:t>作为定向服务高成长新兴创新企业，特别是符合国家战略，拥有关键核心技术，科技创新能力突出的企业初始筹资及后续资本运作的市场，科创板将努力孕育一批面向世界科技前沿、面向经济主战场、面向国家重大需求，符合国家战略的世界级科创企业。</a:t>
              </a:r>
              <a:endParaRPr lang="en-US" altLang="zh-CN" sz="1438" b="1" kern="0" dirty="0">
                <a:solidFill>
                  <a:srgbClr val="000000"/>
                </a:solidFill>
                <a:latin typeface="Arial" pitchFamily="34" charset="0"/>
                <a:ea typeface="楷体_GB2312" pitchFamily="49" charset="-122"/>
                <a:cs typeface="Arial" pitchFamily="34" charset="0"/>
                <a:sym typeface="Arial" panose="020B0604020202020204" pitchFamily="34" charset="0"/>
              </a:endParaRPr>
            </a:p>
          </p:txBody>
        </p:sp>
      </p:grpSp>
      <p:grpSp>
        <p:nvGrpSpPr>
          <p:cNvPr id="8" name="组合 7">
            <a:extLst>
              <a:ext uri="{FF2B5EF4-FFF2-40B4-BE49-F238E27FC236}">
                <a16:creationId xmlns:a16="http://schemas.microsoft.com/office/drawing/2014/main" id="{6ED6DE79-B9B3-48FB-AAC9-62C544E555CC}"/>
              </a:ext>
            </a:extLst>
          </p:cNvPr>
          <p:cNvGrpSpPr/>
          <p:nvPr/>
        </p:nvGrpSpPr>
        <p:grpSpPr>
          <a:xfrm>
            <a:off x="2170052" y="3276044"/>
            <a:ext cx="8017883" cy="1427801"/>
            <a:chOff x="879475" y="2359659"/>
            <a:chExt cx="7862570" cy="1639135"/>
          </a:xfrm>
        </p:grpSpPr>
        <p:grpSp>
          <p:nvGrpSpPr>
            <p:cNvPr id="9" name="组合 8">
              <a:extLst>
                <a:ext uri="{FF2B5EF4-FFF2-40B4-BE49-F238E27FC236}">
                  <a16:creationId xmlns:a16="http://schemas.microsoft.com/office/drawing/2014/main" id="{AD1C6935-A75C-45ED-9A9F-64FEEFBEEB4C}"/>
                </a:ext>
              </a:extLst>
            </p:cNvPr>
            <p:cNvGrpSpPr/>
            <p:nvPr/>
          </p:nvGrpSpPr>
          <p:grpSpPr>
            <a:xfrm>
              <a:off x="879475" y="2359659"/>
              <a:ext cx="7862570" cy="1639135"/>
              <a:chOff x="879475" y="2359659"/>
              <a:chExt cx="7862570" cy="1639135"/>
            </a:xfrm>
          </p:grpSpPr>
          <p:sp>
            <p:nvSpPr>
              <p:cNvPr id="11" name="AutoShape 4">
                <a:extLst>
                  <a:ext uri="{FF2B5EF4-FFF2-40B4-BE49-F238E27FC236}">
                    <a16:creationId xmlns:a16="http://schemas.microsoft.com/office/drawing/2014/main" id="{F0D31814-2296-45C8-A5B9-7D9B013433D0}"/>
                  </a:ext>
                </a:extLst>
              </p:cNvPr>
              <p:cNvSpPr>
                <a:spLocks noChangeArrowheads="1"/>
              </p:cNvSpPr>
              <p:nvPr>
                <p:custDataLst>
                  <p:tags r:id="rId2"/>
                </p:custDataLst>
              </p:nvPr>
            </p:nvSpPr>
            <p:spPr bwMode="white">
              <a:xfrm>
                <a:off x="879475" y="2524127"/>
                <a:ext cx="7862570" cy="1474667"/>
              </a:xfrm>
              <a:prstGeom prst="roundRect">
                <a:avLst>
                  <a:gd name="adj" fmla="val 4784"/>
                </a:avLst>
              </a:prstGeom>
              <a:noFill/>
              <a:ln w="9525" cap="flat" cmpd="sng" algn="ctr">
                <a:solidFill>
                  <a:srgbClr val="0E345B">
                    <a:lumMod val="50000"/>
                  </a:srgbClr>
                </a:solidFill>
                <a:prstDash val="solid"/>
              </a:ln>
              <a:effectLst/>
            </p:spPr>
            <p:txBody>
              <a:bodyPr lIns="61286" tIns="30643" rIns="61286" bIns="30643" anchor="t"/>
              <a:lstStyle/>
              <a:p>
                <a:pPr marL="0" lvl="2" indent="0" algn="ctr" defTabSz="821771" fontAlgn="ctr">
                  <a:buClr>
                    <a:srgbClr val="FF0000"/>
                  </a:buClr>
                  <a:buSzPct val="70000"/>
                  <a:buFont typeface="Wingdings" panose="05000000000000000000" pitchFamily="2" charset="2"/>
                  <a:buChar char="n"/>
                  <a:tabLst>
                    <a:tab pos="125325" algn="l"/>
                  </a:tabLst>
                  <a:defRPr/>
                </a:pPr>
                <a:endParaRPr lang="zh-CN" altLang="en-US" sz="855" b="1" kern="0" dirty="0">
                  <a:solidFill>
                    <a:srgbClr val="1B56A2"/>
                  </a:solidFill>
                  <a:latin typeface="Arial"/>
                  <a:ea typeface="楷体_GB2312" pitchFamily="49" charset="-122"/>
                </a:endParaRPr>
              </a:p>
            </p:txBody>
          </p:sp>
          <p:sp>
            <p:nvSpPr>
              <p:cNvPr id="13" name="AutoShape 3">
                <a:extLst>
                  <a:ext uri="{FF2B5EF4-FFF2-40B4-BE49-F238E27FC236}">
                    <a16:creationId xmlns:a16="http://schemas.microsoft.com/office/drawing/2014/main" id="{D9EDD813-870D-4A27-AA45-3C35F7D34E13}"/>
                  </a:ext>
                </a:extLst>
              </p:cNvPr>
              <p:cNvSpPr>
                <a:spLocks noChangeArrowheads="1"/>
              </p:cNvSpPr>
              <p:nvPr/>
            </p:nvSpPr>
            <p:spPr bwMode="auto">
              <a:xfrm>
                <a:off x="1261745" y="2359659"/>
                <a:ext cx="3892550" cy="408557"/>
              </a:xfrm>
              <a:prstGeom prst="roundRect">
                <a:avLst/>
              </a:prstGeom>
              <a:solidFill>
                <a:srgbClr val="BBDBEC"/>
              </a:solidFill>
              <a:ln w="25400" cap="flat" cmpd="sng" algn="ctr">
                <a:noFill/>
                <a:prstDash val="solid"/>
              </a:ln>
              <a:effectLst>
                <a:outerShdw blurRad="225425" dist="38100" dir="5220000" algn="ctr">
                  <a:srgbClr val="000000">
                    <a:alpha val="33000"/>
                  </a:srgbClr>
                </a:outerShdw>
              </a:effectLst>
            </p:spPr>
            <p:txBody>
              <a:bodyPr lIns="61286" tIns="30643" rIns="61286" bIns="30643" anchor="ctr"/>
              <a:lstStyle/>
              <a:p>
                <a:pPr defTabSz="821771" fontAlgn="ctr">
                  <a:buClr>
                    <a:srgbClr val="FF0000"/>
                  </a:buClr>
                  <a:buSzPct val="70000"/>
                  <a:defRPr/>
                </a:pPr>
                <a:r>
                  <a:rPr lang="zh-CN" altLang="en-US" sz="1438" b="1" kern="0" dirty="0">
                    <a:solidFill>
                      <a:srgbClr val="000000"/>
                    </a:solidFill>
                    <a:latin typeface="Arial" pitchFamily="34" charset="0"/>
                    <a:ea typeface="楷体_GB2312" pitchFamily="49" charset="-122"/>
                  </a:rPr>
                  <a:t>产业资本的转化器</a:t>
                </a:r>
              </a:p>
            </p:txBody>
          </p:sp>
        </p:grpSp>
        <p:sp>
          <p:nvSpPr>
            <p:cNvPr id="10" name="矩形 9">
              <a:extLst>
                <a:ext uri="{FF2B5EF4-FFF2-40B4-BE49-F238E27FC236}">
                  <a16:creationId xmlns:a16="http://schemas.microsoft.com/office/drawing/2014/main" id="{D7770452-8BC5-4925-A306-857C07F237DA}"/>
                </a:ext>
              </a:extLst>
            </p:cNvPr>
            <p:cNvSpPr/>
            <p:nvPr/>
          </p:nvSpPr>
          <p:spPr>
            <a:xfrm>
              <a:off x="963524" y="2884596"/>
              <a:ext cx="7704455" cy="997816"/>
            </a:xfrm>
            <a:prstGeom prst="rect">
              <a:avLst/>
            </a:prstGeom>
          </p:spPr>
          <p:txBody>
            <a:bodyPr lIns="48255" tIns="24127" rIns="48255" bIns="24127">
              <a:noAutofit/>
            </a:bodyPr>
            <a:lstStyle/>
            <a:p>
              <a:pPr marL="176820" lvl="2" indent="-176820" algn="just" defTabSz="821771">
                <a:lnSpc>
                  <a:spcPct val="120000"/>
                </a:lnSpc>
                <a:spcBef>
                  <a:spcPts val="292"/>
                </a:spcBef>
                <a:spcAft>
                  <a:spcPts val="292"/>
                </a:spcAft>
                <a:buClr>
                  <a:srgbClr val="0E345B"/>
                </a:buClr>
                <a:buSzPct val="80000"/>
                <a:buFont typeface="Wingdings" pitchFamily="2" charset="2"/>
                <a:buChar char="n"/>
                <a:defRPr/>
              </a:pPr>
              <a:r>
                <a:rPr lang="zh-CN" altLang="en-US" sz="1438" b="1" kern="0" dirty="0">
                  <a:solidFill>
                    <a:srgbClr val="000000"/>
                  </a:solidFill>
                  <a:latin typeface="Arial" pitchFamily="34" charset="0"/>
                  <a:ea typeface="楷体_GB2312" pitchFamily="49" charset="-122"/>
                  <a:cs typeface="Arial" pitchFamily="34" charset="0"/>
                  <a:sym typeface="Arial" panose="020B0604020202020204" pitchFamily="34" charset="0"/>
                </a:rPr>
                <a:t>受益于我国高成长新兴创新企业的成长和相关行业的崛起，科创板平台规模将会极具快速增长，从而实现产业资本的有效转化。以纳斯达克为例，截至</a:t>
              </a:r>
              <a:r>
                <a:rPr lang="en-US" altLang="zh-CN" sz="1438" b="1" kern="0" dirty="0">
                  <a:solidFill>
                    <a:srgbClr val="000000"/>
                  </a:solidFill>
                  <a:latin typeface="Arial" pitchFamily="34" charset="0"/>
                  <a:ea typeface="楷体_GB2312" pitchFamily="49" charset="-122"/>
                  <a:cs typeface="Arial" pitchFamily="34" charset="0"/>
                  <a:sym typeface="Arial" panose="020B0604020202020204" pitchFamily="34" charset="0"/>
                </a:rPr>
                <a:t>2019</a:t>
              </a:r>
              <a:r>
                <a:rPr lang="zh-CN" altLang="en-US" sz="1438" b="1" kern="0" dirty="0">
                  <a:solidFill>
                    <a:srgbClr val="000000"/>
                  </a:solidFill>
                  <a:latin typeface="Arial" pitchFamily="34" charset="0"/>
                  <a:ea typeface="楷体_GB2312" pitchFamily="49" charset="-122"/>
                  <a:cs typeface="Arial" pitchFamily="34" charset="0"/>
                  <a:sym typeface="Arial" panose="020B0604020202020204" pitchFamily="34" charset="0"/>
                </a:rPr>
                <a:t>年</a:t>
              </a:r>
              <a:r>
                <a:rPr lang="en-US" altLang="zh-CN" sz="1438" b="1" kern="0" dirty="0">
                  <a:solidFill>
                    <a:srgbClr val="000000"/>
                  </a:solidFill>
                  <a:latin typeface="Arial" pitchFamily="34" charset="0"/>
                  <a:ea typeface="楷体_GB2312" pitchFamily="49" charset="-122"/>
                  <a:cs typeface="Arial" pitchFamily="34" charset="0"/>
                  <a:sym typeface="Arial" panose="020B0604020202020204" pitchFamily="34" charset="0"/>
                </a:rPr>
                <a:t>2</a:t>
              </a:r>
              <a:r>
                <a:rPr lang="zh-CN" altLang="en-US" sz="1438" b="1" kern="0" dirty="0">
                  <a:solidFill>
                    <a:srgbClr val="000000"/>
                  </a:solidFill>
                  <a:latin typeface="Arial" pitchFamily="34" charset="0"/>
                  <a:ea typeface="楷体_GB2312" pitchFamily="49" charset="-122"/>
                  <a:cs typeface="Arial" pitchFamily="34" charset="0"/>
                  <a:sym typeface="Arial" panose="020B0604020202020204" pitchFamily="34" charset="0"/>
                </a:rPr>
                <a:t>月最新数据，纳斯达克市场总市值已经超过我国</a:t>
              </a:r>
              <a:r>
                <a:rPr lang="en-US" altLang="zh-CN" sz="1438" b="1" kern="0" dirty="0">
                  <a:solidFill>
                    <a:srgbClr val="000000"/>
                  </a:solidFill>
                  <a:latin typeface="Arial" pitchFamily="34" charset="0"/>
                  <a:ea typeface="楷体_GB2312" pitchFamily="49" charset="-122"/>
                  <a:cs typeface="Arial" pitchFamily="34" charset="0"/>
                  <a:sym typeface="Arial" panose="020B0604020202020204" pitchFamily="34" charset="0"/>
                </a:rPr>
                <a:t>A</a:t>
              </a:r>
              <a:r>
                <a:rPr lang="zh-CN" altLang="en-US" sz="1438" b="1" kern="0" dirty="0">
                  <a:solidFill>
                    <a:srgbClr val="000000"/>
                  </a:solidFill>
                  <a:latin typeface="Arial" pitchFamily="34" charset="0"/>
                  <a:ea typeface="楷体_GB2312" pitchFamily="49" charset="-122"/>
                  <a:cs typeface="Arial" pitchFamily="34" charset="0"/>
                  <a:sym typeface="Arial" panose="020B0604020202020204" pitchFamily="34" charset="0"/>
                </a:rPr>
                <a:t>股市场。</a:t>
              </a:r>
              <a:endParaRPr lang="en-US" altLang="zh-CN" sz="1438" b="1" kern="0" dirty="0">
                <a:solidFill>
                  <a:srgbClr val="000000"/>
                </a:solidFill>
                <a:latin typeface="Arial" pitchFamily="34" charset="0"/>
                <a:ea typeface="楷体_GB2312" pitchFamily="49" charset="-122"/>
                <a:cs typeface="Arial" pitchFamily="34" charset="0"/>
                <a:sym typeface="Arial" panose="020B0604020202020204" pitchFamily="34" charset="0"/>
              </a:endParaRPr>
            </a:p>
          </p:txBody>
        </p:sp>
      </p:grpSp>
      <p:grpSp>
        <p:nvGrpSpPr>
          <p:cNvPr id="14" name="组合 13">
            <a:extLst>
              <a:ext uri="{FF2B5EF4-FFF2-40B4-BE49-F238E27FC236}">
                <a16:creationId xmlns:a16="http://schemas.microsoft.com/office/drawing/2014/main" id="{0F3DE156-746D-46B8-8B68-259CDE48EF79}"/>
              </a:ext>
            </a:extLst>
          </p:cNvPr>
          <p:cNvGrpSpPr/>
          <p:nvPr/>
        </p:nvGrpSpPr>
        <p:grpSpPr>
          <a:xfrm>
            <a:off x="2175725" y="4893868"/>
            <a:ext cx="8019157" cy="1123825"/>
            <a:chOff x="2066" y="6524"/>
            <a:chExt cx="11063" cy="1818"/>
          </a:xfrm>
        </p:grpSpPr>
        <p:sp>
          <p:nvSpPr>
            <p:cNvPr id="15" name="AutoShape 4">
              <a:extLst>
                <a:ext uri="{FF2B5EF4-FFF2-40B4-BE49-F238E27FC236}">
                  <a16:creationId xmlns:a16="http://schemas.microsoft.com/office/drawing/2014/main" id="{48B0EFBB-8BDF-43CC-9FD4-538485E83672}"/>
                </a:ext>
              </a:extLst>
            </p:cNvPr>
            <p:cNvSpPr>
              <a:spLocks noChangeArrowheads="1"/>
            </p:cNvSpPr>
            <p:nvPr>
              <p:custDataLst>
                <p:tags r:id="rId1"/>
              </p:custDataLst>
            </p:nvPr>
          </p:nvSpPr>
          <p:spPr bwMode="white">
            <a:xfrm>
              <a:off x="2066" y="6816"/>
              <a:ext cx="11054" cy="1526"/>
            </a:xfrm>
            <a:prstGeom prst="roundRect">
              <a:avLst>
                <a:gd name="adj" fmla="val 4784"/>
              </a:avLst>
            </a:prstGeom>
            <a:noFill/>
            <a:ln w="9525" cap="flat" cmpd="sng" algn="ctr">
              <a:solidFill>
                <a:srgbClr val="0E345B">
                  <a:lumMod val="50000"/>
                </a:srgbClr>
              </a:solidFill>
              <a:prstDash val="solid"/>
            </a:ln>
            <a:effectLst/>
          </p:spPr>
          <p:txBody>
            <a:bodyPr lIns="61286" tIns="30643" rIns="61286" bIns="30643" anchor="t"/>
            <a:lstStyle/>
            <a:p>
              <a:pPr marL="0" lvl="2" indent="0" algn="ctr" defTabSz="821771" fontAlgn="ctr">
                <a:buClr>
                  <a:srgbClr val="FF0000"/>
                </a:buClr>
                <a:buSzPct val="70000"/>
                <a:buFont typeface="Wingdings" panose="05000000000000000000" pitchFamily="2" charset="2"/>
                <a:buChar char="n"/>
                <a:tabLst>
                  <a:tab pos="125325" algn="l"/>
                </a:tabLst>
                <a:defRPr/>
              </a:pPr>
              <a:endParaRPr lang="zh-CN" altLang="en-US" sz="855" b="1" kern="0" dirty="0">
                <a:solidFill>
                  <a:srgbClr val="1B56A2"/>
                </a:solidFill>
                <a:latin typeface="Arial"/>
                <a:ea typeface="楷体_GB2312" pitchFamily="49" charset="-122"/>
              </a:endParaRPr>
            </a:p>
          </p:txBody>
        </p:sp>
        <p:sp>
          <p:nvSpPr>
            <p:cNvPr id="16" name="AutoShape 3">
              <a:extLst>
                <a:ext uri="{FF2B5EF4-FFF2-40B4-BE49-F238E27FC236}">
                  <a16:creationId xmlns:a16="http://schemas.microsoft.com/office/drawing/2014/main" id="{DD93B5A8-9900-4F86-9AE1-39D1D43E057C}"/>
                </a:ext>
              </a:extLst>
            </p:cNvPr>
            <p:cNvSpPr>
              <a:spLocks noChangeArrowheads="1"/>
            </p:cNvSpPr>
            <p:nvPr/>
          </p:nvSpPr>
          <p:spPr bwMode="auto">
            <a:xfrm>
              <a:off x="2601" y="6524"/>
              <a:ext cx="5516" cy="576"/>
            </a:xfrm>
            <a:prstGeom prst="roundRect">
              <a:avLst/>
            </a:prstGeom>
            <a:solidFill>
              <a:srgbClr val="BBDBEC"/>
            </a:solidFill>
            <a:ln w="25400" cap="flat" cmpd="sng" algn="ctr">
              <a:noFill/>
              <a:prstDash val="solid"/>
            </a:ln>
            <a:effectLst>
              <a:outerShdw blurRad="225425" dist="38100" dir="5220000" algn="ctr">
                <a:srgbClr val="000000">
                  <a:alpha val="33000"/>
                </a:srgbClr>
              </a:outerShdw>
            </a:effectLst>
          </p:spPr>
          <p:txBody>
            <a:bodyPr lIns="61286" tIns="30643" rIns="61286" bIns="30643" anchor="ctr"/>
            <a:lstStyle/>
            <a:p>
              <a:pPr defTabSz="821771" fontAlgn="ctr">
                <a:buClr>
                  <a:srgbClr val="FF0000"/>
                </a:buClr>
                <a:buSzPct val="70000"/>
                <a:defRPr/>
              </a:pPr>
              <a:r>
                <a:rPr lang="zh-CN" altLang="en-US" sz="1438" b="1" kern="0" dirty="0">
                  <a:solidFill>
                    <a:srgbClr val="000000"/>
                  </a:solidFill>
                  <a:latin typeface="Arial" pitchFamily="34" charset="0"/>
                  <a:ea typeface="楷体_GB2312" pitchFamily="49" charset="-122"/>
                </a:rPr>
                <a:t>经济转型的助跑器</a:t>
              </a:r>
            </a:p>
          </p:txBody>
        </p:sp>
        <p:sp>
          <p:nvSpPr>
            <p:cNvPr id="17" name="矩形 16">
              <a:extLst>
                <a:ext uri="{FF2B5EF4-FFF2-40B4-BE49-F238E27FC236}">
                  <a16:creationId xmlns:a16="http://schemas.microsoft.com/office/drawing/2014/main" id="{14B433BC-FA48-48AE-8BEF-95F752D86F6B}"/>
                </a:ext>
              </a:extLst>
            </p:cNvPr>
            <p:cNvSpPr/>
            <p:nvPr/>
          </p:nvSpPr>
          <p:spPr>
            <a:xfrm>
              <a:off x="2177" y="7253"/>
              <a:ext cx="10952" cy="935"/>
            </a:xfrm>
            <a:prstGeom prst="rect">
              <a:avLst/>
            </a:prstGeom>
          </p:spPr>
          <p:txBody>
            <a:bodyPr lIns="48255" tIns="24127" rIns="48255" bIns="24127">
              <a:noAutofit/>
            </a:bodyPr>
            <a:lstStyle/>
            <a:p>
              <a:pPr marL="167513" lvl="2" indent="-167513" defTabSz="821771">
                <a:lnSpc>
                  <a:spcPct val="120000"/>
                </a:lnSpc>
                <a:spcBef>
                  <a:spcPts val="292"/>
                </a:spcBef>
                <a:spcAft>
                  <a:spcPts val="292"/>
                </a:spcAft>
                <a:buClr>
                  <a:srgbClr val="0E345B"/>
                </a:buClr>
                <a:buSzPct val="80000"/>
                <a:buFont typeface="Wingdings" panose="05000000000000000000" pitchFamily="2" charset="2"/>
                <a:buChar char="n"/>
                <a:defRPr/>
              </a:pPr>
              <a:r>
                <a:rPr lang="zh-CN" altLang="en-US" sz="1438" b="1" kern="0" dirty="0">
                  <a:solidFill>
                    <a:srgbClr val="000000"/>
                  </a:solidFill>
                  <a:latin typeface="Arial" pitchFamily="34" charset="0"/>
                  <a:ea typeface="楷体_GB2312" pitchFamily="49" charset="-122"/>
                  <a:cs typeface="Arial" pitchFamily="34" charset="0"/>
                </a:rPr>
                <a:t>科创板有望在培育高成长新兴创新企业中成为资本市场的重要力量，从而助推中国经济转型，在打造“中国新经济的摇篮”中发挥重要作用。</a:t>
              </a:r>
            </a:p>
          </p:txBody>
        </p:sp>
      </p:grpSp>
    </p:spTree>
    <p:extLst>
      <p:ext uri="{BB962C8B-B14F-4D97-AF65-F5344CB8AC3E}">
        <p14:creationId xmlns:p14="http://schemas.microsoft.com/office/powerpoint/2010/main" val="24700663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7" name="Picture 4" descr="F:\0PPT素材\背景及图片\白麻子.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591"/>
            <a:ext cx="12188825"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椭圆 2"/>
          <p:cNvSpPr>
            <a:spLocks noChangeArrowheads="1"/>
          </p:cNvSpPr>
          <p:nvPr/>
        </p:nvSpPr>
        <p:spPr bwMode="auto">
          <a:xfrm>
            <a:off x="1674816" y="4972052"/>
            <a:ext cx="903287" cy="903287"/>
          </a:xfrm>
          <a:prstGeom prst="ellipse">
            <a:avLst/>
          </a:prstGeom>
          <a:solidFill>
            <a:srgbClr val="C00000"/>
          </a:solidFill>
          <a:ln>
            <a:noFill/>
          </a:ln>
          <a:effectLst>
            <a:outerShdw blurRad="63500" dist="190500" dir="8100000" algn="tr" rotWithShape="0">
              <a:srgbClr val="000000">
                <a:alpha val="50000"/>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defRPr/>
            </a:pPr>
            <a:endParaRPr lang="zh-CN" altLang="en-US">
              <a:solidFill>
                <a:schemeClr val="lt1"/>
              </a:solidFill>
              <a:latin typeface="+mn-lt"/>
              <a:ea typeface="+mn-ea"/>
            </a:endParaRPr>
          </a:p>
        </p:txBody>
      </p:sp>
      <p:sp>
        <p:nvSpPr>
          <p:cNvPr id="4" name="椭圆 3"/>
          <p:cNvSpPr>
            <a:spLocks noChangeArrowheads="1"/>
          </p:cNvSpPr>
          <p:nvPr/>
        </p:nvSpPr>
        <p:spPr bwMode="auto">
          <a:xfrm>
            <a:off x="7720013" y="1711326"/>
            <a:ext cx="366712" cy="366712"/>
          </a:xfrm>
          <a:prstGeom prst="ellipse">
            <a:avLst/>
          </a:prstGeom>
          <a:solidFill>
            <a:srgbClr val="C00000"/>
          </a:solidFill>
          <a:ln>
            <a:noFill/>
          </a:ln>
          <a:effectLst>
            <a:outerShdw blurRad="63500" dist="127001" dir="8100000" algn="tr" rotWithShape="0">
              <a:srgbClr val="000000">
                <a:alpha val="59998"/>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defRPr/>
            </a:pPr>
            <a:endParaRPr lang="zh-CN" altLang="en-US">
              <a:solidFill>
                <a:schemeClr val="lt1"/>
              </a:solidFill>
              <a:latin typeface="+mn-lt"/>
              <a:ea typeface="+mn-ea"/>
            </a:endParaRPr>
          </a:p>
        </p:txBody>
      </p:sp>
      <p:grpSp>
        <p:nvGrpSpPr>
          <p:cNvPr id="5" name="组合 4"/>
          <p:cNvGrpSpPr/>
          <p:nvPr/>
        </p:nvGrpSpPr>
        <p:grpSpPr>
          <a:xfrm>
            <a:off x="4288199" y="5920617"/>
            <a:ext cx="401309" cy="401309"/>
            <a:chOff x="304800" y="673100"/>
            <a:chExt cx="4000500" cy="4000500"/>
          </a:xfrm>
          <a:effectLst>
            <a:outerShdw blurRad="381000" dist="152400" dir="8100000" algn="tr" rotWithShape="0">
              <a:prstClr val="black">
                <a:alpha val="70000"/>
              </a:prstClr>
            </a:outerShdw>
          </a:effectLst>
        </p:grpSpPr>
        <p:sp>
          <p:nvSpPr>
            <p:cNvPr id="6" name="同心圆 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7" name="椭圆 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pSp>
        <p:nvGrpSpPr>
          <p:cNvPr id="8" name="组合 7"/>
          <p:cNvGrpSpPr/>
          <p:nvPr/>
        </p:nvGrpSpPr>
        <p:grpSpPr>
          <a:xfrm>
            <a:off x="9183136" y="1097448"/>
            <a:ext cx="831654" cy="831654"/>
            <a:chOff x="304800" y="673100"/>
            <a:chExt cx="4000500" cy="4000500"/>
          </a:xfrm>
          <a:effectLst>
            <a:outerShdw blurRad="317500" dist="190500" dir="8100000" algn="tr" rotWithShape="0">
              <a:prstClr val="black">
                <a:alpha val="50000"/>
              </a:prstClr>
            </a:outerShdw>
          </a:effectLst>
        </p:grpSpPr>
        <p:sp>
          <p:nvSpPr>
            <p:cNvPr id="9" name="同心圆 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10" name="椭圆 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pSp>
        <p:nvGrpSpPr>
          <p:cNvPr id="11" name="组合 10"/>
          <p:cNvGrpSpPr/>
          <p:nvPr/>
        </p:nvGrpSpPr>
        <p:grpSpPr>
          <a:xfrm>
            <a:off x="2796733" y="5897492"/>
            <a:ext cx="292960" cy="292960"/>
            <a:chOff x="304800" y="673100"/>
            <a:chExt cx="4000500" cy="4000500"/>
          </a:xfrm>
          <a:effectLst>
            <a:outerShdw blurRad="381000" dist="152400" dir="8100000" algn="tr" rotWithShape="0">
              <a:prstClr val="black">
                <a:alpha val="70000"/>
              </a:prstClr>
            </a:outerShdw>
          </a:effectLst>
        </p:grpSpPr>
        <p:sp>
          <p:nvSpPr>
            <p:cNvPr id="12" name="同心圆 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13" name="椭圆 1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pSp>
        <p:nvGrpSpPr>
          <p:cNvPr id="14" name="组合 13"/>
          <p:cNvGrpSpPr/>
          <p:nvPr/>
        </p:nvGrpSpPr>
        <p:grpSpPr>
          <a:xfrm>
            <a:off x="1031097" y="4306576"/>
            <a:ext cx="383792" cy="383792"/>
            <a:chOff x="304800" y="673100"/>
            <a:chExt cx="4000500" cy="4000500"/>
          </a:xfrm>
          <a:effectLst>
            <a:outerShdw blurRad="381000" dist="152400" dir="8100000" algn="tr" rotWithShape="0">
              <a:prstClr val="black">
                <a:alpha val="70000"/>
              </a:prstClr>
            </a:outerShdw>
          </a:effectLst>
        </p:grpSpPr>
        <p:sp>
          <p:nvSpPr>
            <p:cNvPr id="15" name="同心圆 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16" name="椭圆 15"/>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sp>
        <p:nvSpPr>
          <p:cNvPr id="17" name="椭圆 16"/>
          <p:cNvSpPr>
            <a:spLocks noChangeArrowheads="1"/>
          </p:cNvSpPr>
          <p:nvPr/>
        </p:nvSpPr>
        <p:spPr bwMode="auto">
          <a:xfrm>
            <a:off x="10812463" y="1096962"/>
            <a:ext cx="366712" cy="366712"/>
          </a:xfrm>
          <a:prstGeom prst="ellipse">
            <a:avLst/>
          </a:prstGeom>
          <a:solidFill>
            <a:srgbClr val="C00000"/>
          </a:solidFill>
          <a:ln>
            <a:noFill/>
          </a:ln>
          <a:effectLst>
            <a:outerShdw blurRad="63500" dist="127001" dir="8100000" algn="tr" rotWithShape="0">
              <a:srgbClr val="000000">
                <a:alpha val="59998"/>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defRPr/>
            </a:pPr>
            <a:endParaRPr lang="zh-CN" altLang="en-US">
              <a:solidFill>
                <a:schemeClr val="lt1"/>
              </a:solidFill>
              <a:latin typeface="+mn-lt"/>
              <a:ea typeface="+mn-ea"/>
            </a:endParaRPr>
          </a:p>
        </p:txBody>
      </p:sp>
      <p:sp>
        <p:nvSpPr>
          <p:cNvPr id="18" name="椭圆 17"/>
          <p:cNvSpPr>
            <a:spLocks noChangeArrowheads="1"/>
          </p:cNvSpPr>
          <p:nvPr/>
        </p:nvSpPr>
        <p:spPr bwMode="auto">
          <a:xfrm>
            <a:off x="4030665" y="5154615"/>
            <a:ext cx="184149" cy="184149"/>
          </a:xfrm>
          <a:prstGeom prst="ellipse">
            <a:avLst/>
          </a:prstGeom>
          <a:solidFill>
            <a:srgbClr val="C00000"/>
          </a:solidFill>
          <a:ln>
            <a:noFill/>
          </a:ln>
          <a:effectLst>
            <a:outerShdw blurRad="63500" dist="127001" dir="8100000" algn="tr" rotWithShape="0">
              <a:srgbClr val="000000">
                <a:alpha val="59998"/>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defRPr/>
            </a:pPr>
            <a:endParaRPr lang="zh-CN" altLang="en-US">
              <a:solidFill>
                <a:schemeClr val="lt1"/>
              </a:solidFill>
              <a:latin typeface="+mn-lt"/>
              <a:ea typeface="+mn-ea"/>
            </a:endParaRPr>
          </a:p>
        </p:txBody>
      </p:sp>
      <p:grpSp>
        <p:nvGrpSpPr>
          <p:cNvPr id="19" name="组合 18"/>
          <p:cNvGrpSpPr/>
          <p:nvPr/>
        </p:nvGrpSpPr>
        <p:grpSpPr>
          <a:xfrm>
            <a:off x="4799162" y="5531661"/>
            <a:ext cx="602764" cy="602764"/>
            <a:chOff x="304800" y="673100"/>
            <a:chExt cx="4000500" cy="4000500"/>
          </a:xfrm>
          <a:effectLst>
            <a:outerShdw blurRad="317500" dist="1905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21" name="椭圆 2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pSp>
        <p:nvGrpSpPr>
          <p:cNvPr id="22" name="组合 21"/>
          <p:cNvGrpSpPr/>
          <p:nvPr/>
        </p:nvGrpSpPr>
        <p:grpSpPr>
          <a:xfrm>
            <a:off x="2578344" y="2470775"/>
            <a:ext cx="9078407" cy="1677960"/>
            <a:chOff x="4304043" y="1286668"/>
            <a:chExt cx="3837944" cy="2757793"/>
          </a:xfrm>
          <a:effectLst>
            <a:outerShdw blurRad="381000" dist="254000" dir="8100000" algn="tr" rotWithShape="0">
              <a:prstClr val="black">
                <a:alpha val="40000"/>
              </a:prstClr>
            </a:outerShdw>
          </a:effectLst>
        </p:grpSpPr>
        <p:sp>
          <p:nvSpPr>
            <p:cNvPr id="23" name="圆角矩形 2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ndParaRPr>
            </a:p>
          </p:txBody>
        </p:sp>
        <p:sp>
          <p:nvSpPr>
            <p:cNvPr id="24" name="圆角矩形 2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ndParaRPr>
            </a:p>
          </p:txBody>
        </p:sp>
      </p:grpSp>
      <p:sp>
        <p:nvSpPr>
          <p:cNvPr id="25" name="椭圆 24"/>
          <p:cNvSpPr>
            <a:spLocks noChangeArrowheads="1"/>
          </p:cNvSpPr>
          <p:nvPr/>
        </p:nvSpPr>
        <p:spPr bwMode="auto">
          <a:xfrm>
            <a:off x="639764" y="5751512"/>
            <a:ext cx="506412" cy="506412"/>
          </a:xfrm>
          <a:prstGeom prst="ellipse">
            <a:avLst/>
          </a:prstGeom>
          <a:solidFill>
            <a:srgbClr val="C00000"/>
          </a:solidFill>
          <a:ln>
            <a:noFill/>
          </a:ln>
          <a:effectLst>
            <a:outerShdw blurRad="63500" dist="190500" dir="8100000" algn="tr" rotWithShape="0">
              <a:srgbClr val="000000">
                <a:alpha val="50000"/>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defRPr/>
            </a:pPr>
            <a:endParaRPr lang="zh-CN" altLang="en-US">
              <a:solidFill>
                <a:schemeClr val="lt1"/>
              </a:solidFill>
              <a:latin typeface="+mn-lt"/>
              <a:ea typeface="+mn-ea"/>
            </a:endParaRPr>
          </a:p>
        </p:txBody>
      </p:sp>
      <p:grpSp>
        <p:nvGrpSpPr>
          <p:cNvPr id="26" name="组合 25"/>
          <p:cNvGrpSpPr/>
          <p:nvPr/>
        </p:nvGrpSpPr>
        <p:grpSpPr>
          <a:xfrm>
            <a:off x="3305527" y="4931742"/>
            <a:ext cx="401309" cy="401309"/>
            <a:chOff x="304800" y="673100"/>
            <a:chExt cx="4000500" cy="4000500"/>
          </a:xfrm>
          <a:effectLst>
            <a:outerShdw blurRad="381000" dist="152400" dir="8100000" algn="tr" rotWithShape="0">
              <a:prstClr val="black">
                <a:alpha val="7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28" name="椭圆 27"/>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pSp>
        <p:nvGrpSpPr>
          <p:cNvPr id="29" name="组合 28"/>
          <p:cNvGrpSpPr/>
          <p:nvPr/>
        </p:nvGrpSpPr>
        <p:grpSpPr>
          <a:xfrm>
            <a:off x="9069908" y="351602"/>
            <a:ext cx="292960" cy="292960"/>
            <a:chOff x="304800" y="673100"/>
            <a:chExt cx="4000500" cy="4000500"/>
          </a:xfrm>
          <a:effectLst>
            <a:outerShdw blurRad="381000" dist="152400" dir="8100000" algn="tr" rotWithShape="0">
              <a:prstClr val="black">
                <a:alpha val="7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31" name="椭圆 3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pSp>
        <p:nvGrpSpPr>
          <p:cNvPr id="32" name="组合 31"/>
          <p:cNvGrpSpPr/>
          <p:nvPr/>
        </p:nvGrpSpPr>
        <p:grpSpPr>
          <a:xfrm>
            <a:off x="6825018" y="1129481"/>
            <a:ext cx="383792" cy="383792"/>
            <a:chOff x="304800" y="673100"/>
            <a:chExt cx="4000500" cy="4000500"/>
          </a:xfrm>
          <a:effectLst>
            <a:outerShdw blurRad="381000" dist="152400" dir="8100000" algn="tr" rotWithShape="0">
              <a:prstClr val="black">
                <a:alpha val="70000"/>
              </a:prstClr>
            </a:outerShdw>
          </a:effectLst>
        </p:grpSpPr>
        <p:sp>
          <p:nvSpPr>
            <p:cNvPr id="33" name="同心圆 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34" name="椭圆 3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sp>
        <p:nvSpPr>
          <p:cNvPr id="35" name="椭圆 34"/>
          <p:cNvSpPr>
            <a:spLocks noChangeArrowheads="1"/>
          </p:cNvSpPr>
          <p:nvPr/>
        </p:nvSpPr>
        <p:spPr bwMode="auto">
          <a:xfrm>
            <a:off x="8670927" y="784227"/>
            <a:ext cx="182563" cy="184149"/>
          </a:xfrm>
          <a:prstGeom prst="ellipse">
            <a:avLst/>
          </a:prstGeom>
          <a:solidFill>
            <a:srgbClr val="C00000"/>
          </a:solidFill>
          <a:ln>
            <a:noFill/>
          </a:ln>
          <a:effectLst>
            <a:outerShdw blurRad="63500" dist="127001" dir="8100000" algn="tr" rotWithShape="0">
              <a:srgbClr val="000000">
                <a:alpha val="59998"/>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defRPr/>
            </a:pPr>
            <a:endParaRPr lang="zh-CN" altLang="en-US">
              <a:solidFill>
                <a:schemeClr val="lt1"/>
              </a:solidFill>
              <a:latin typeface="+mn-lt"/>
              <a:ea typeface="+mn-ea"/>
            </a:endParaRPr>
          </a:p>
        </p:txBody>
      </p:sp>
      <p:grpSp>
        <p:nvGrpSpPr>
          <p:cNvPr id="36" name="组合 35"/>
          <p:cNvGrpSpPr/>
          <p:nvPr/>
        </p:nvGrpSpPr>
        <p:grpSpPr>
          <a:xfrm>
            <a:off x="6448892" y="1711257"/>
            <a:ext cx="970286" cy="970286"/>
            <a:chOff x="304800" y="673100"/>
            <a:chExt cx="4000500" cy="4000500"/>
          </a:xfrm>
          <a:effectLst>
            <a:outerShdw blurRad="317500" dist="1905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38" name="椭圆 3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pSp>
        <p:nvGrpSpPr>
          <p:cNvPr id="39" name="组合 38"/>
          <p:cNvGrpSpPr/>
          <p:nvPr/>
        </p:nvGrpSpPr>
        <p:grpSpPr>
          <a:xfrm>
            <a:off x="10589487" y="509213"/>
            <a:ext cx="383792" cy="383792"/>
            <a:chOff x="304800" y="673100"/>
            <a:chExt cx="4000500" cy="4000500"/>
          </a:xfrm>
          <a:effectLst>
            <a:outerShdw blurRad="381000" dist="152400" dir="8100000" algn="tr" rotWithShape="0">
              <a:prstClr val="black">
                <a:alpha val="70000"/>
              </a:prstClr>
            </a:outerShdw>
          </a:effectLst>
        </p:grpSpPr>
        <p:sp>
          <p:nvSpPr>
            <p:cNvPr id="40" name="同心圆 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tx1"/>
                </a:solidFill>
              </a:endParaRPr>
            </a:p>
          </p:txBody>
        </p:sp>
        <p:sp>
          <p:nvSpPr>
            <p:cNvPr id="41" name="椭圆 4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sp>
        <p:nvSpPr>
          <p:cNvPr id="42" name="椭圆 41"/>
          <p:cNvSpPr>
            <a:spLocks noChangeArrowheads="1"/>
          </p:cNvSpPr>
          <p:nvPr/>
        </p:nvSpPr>
        <p:spPr bwMode="auto">
          <a:xfrm>
            <a:off x="619125" y="3429000"/>
            <a:ext cx="182563" cy="182563"/>
          </a:xfrm>
          <a:prstGeom prst="ellipse">
            <a:avLst/>
          </a:prstGeom>
          <a:solidFill>
            <a:srgbClr val="C00000"/>
          </a:solidFill>
          <a:ln>
            <a:noFill/>
          </a:ln>
          <a:effectLst>
            <a:outerShdw blurRad="63500" dist="127001" dir="8100000" algn="tr" rotWithShape="0">
              <a:srgbClr val="000000">
                <a:alpha val="59998"/>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defRPr/>
            </a:pPr>
            <a:endParaRPr lang="zh-CN" altLang="en-US">
              <a:solidFill>
                <a:schemeClr val="lt1"/>
              </a:solidFill>
              <a:latin typeface="+mn-lt"/>
              <a:ea typeface="+mn-ea"/>
            </a:endParaRPr>
          </a:p>
        </p:txBody>
      </p:sp>
      <p:sp>
        <p:nvSpPr>
          <p:cNvPr id="43" name="TextBox 55"/>
          <p:cNvSpPr txBox="1"/>
          <p:nvPr/>
        </p:nvSpPr>
        <p:spPr>
          <a:xfrm>
            <a:off x="4870279" y="2752884"/>
            <a:ext cx="3951723" cy="994888"/>
          </a:xfrm>
          <a:prstGeom prst="rect">
            <a:avLst/>
          </a:prstGeom>
          <a:noFill/>
        </p:spPr>
        <p:txBody>
          <a:bodyPr wrap="none">
            <a:spAutoFit/>
          </a:bodyPr>
          <a:lstStyle/>
          <a:p>
            <a:pPr eaLnBrk="1" hangingPunct="1">
              <a:defRPr/>
            </a:pPr>
            <a:r>
              <a:rPr lang="zh-CN" altLang="en-US" sz="5865" b="1" dirty="0">
                <a:solidFill>
                  <a:srgbClr val="C00000"/>
                </a:solidFill>
                <a:effectLst>
                  <a:innerShdw blurRad="63500" dist="50800" dir="18900000">
                    <a:prstClr val="black">
                      <a:alpha val="50000"/>
                    </a:prstClr>
                  </a:innerShdw>
                </a:effectLst>
                <a:latin typeface="STKaiti" charset="-122"/>
                <a:ea typeface="STKaiti" charset="-122"/>
                <a:cs typeface="STKaiti" charset="-122"/>
              </a:rPr>
              <a:t>谢谢大家！</a:t>
            </a:r>
          </a:p>
        </p:txBody>
      </p:sp>
    </p:spTree>
  </p:cSld>
  <p:clrMapOvr>
    <a:masterClrMapping/>
  </p:clrMapOvr>
  <p:transition spd="med"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
                                  </p:stCondLst>
                                  <p:childTnLst>
                                    <p:set>
                                      <p:cBhvr>
                                        <p:cTn id="6" dur="1" fill="hold">
                                          <p:stCondLst>
                                            <p:cond delay="0"/>
                                          </p:stCondLst>
                                        </p:cTn>
                                        <p:tgtEl>
                                          <p:spTgt spid="3"/>
                                        </p:tgtEl>
                                        <p:attrNameLst>
                                          <p:attrName>style.visibility</p:attrName>
                                        </p:attrNameLst>
                                      </p:cBhvr>
                                      <p:to>
                                        <p:strVal val="visible"/>
                                      </p:to>
                                    </p:set>
                                  </p:childTnLst>
                                </p:cTn>
                              </p:par>
                              <p:par>
                                <p:cTn id="7" presetID="53" presetClass="entr" presetSubtype="16" fill="hold" grpId="1" nodeType="withEffect">
                                  <p:stCondLst>
                                    <p:cond delay="200"/>
                                  </p:stCondLst>
                                  <p:childTnLst>
                                    <p:set>
                                      <p:cBhvr>
                                        <p:cTn id="8" dur="1" fill="hold">
                                          <p:stCondLst>
                                            <p:cond delay="0"/>
                                          </p:stCondLst>
                                        </p:cTn>
                                        <p:tgtEl>
                                          <p:spTgt spid="3"/>
                                        </p:tgtEl>
                                        <p:attrNameLst>
                                          <p:attrName>style.visibility</p:attrName>
                                        </p:attrNameLst>
                                      </p:cBhvr>
                                      <p:to>
                                        <p:strVal val="visible"/>
                                      </p:to>
                                    </p:set>
                                    <p:anim calcmode="lin" valueType="num">
                                      <p:cBhvr>
                                        <p:cTn id="9" dur="500" fill="hold"/>
                                        <p:tgtEl>
                                          <p:spTgt spid="3"/>
                                        </p:tgtEl>
                                        <p:attrNameLst>
                                          <p:attrName>ppt_w</p:attrName>
                                        </p:attrNameLst>
                                      </p:cBhvr>
                                      <p:tavLst>
                                        <p:tav tm="0">
                                          <p:val>
                                            <p:fltVal val="0"/>
                                          </p:val>
                                        </p:tav>
                                        <p:tav tm="100000">
                                          <p:val>
                                            <p:strVal val="#ppt_w"/>
                                          </p:val>
                                        </p:tav>
                                      </p:tavLst>
                                    </p:anim>
                                    <p:anim calcmode="lin" valueType="num">
                                      <p:cBhvr>
                                        <p:cTn id="10" dur="500" fill="hold"/>
                                        <p:tgtEl>
                                          <p:spTgt spid="3"/>
                                        </p:tgtEl>
                                        <p:attrNameLst>
                                          <p:attrName>ppt_h</p:attrName>
                                        </p:attrNameLst>
                                      </p:cBhvr>
                                      <p:tavLst>
                                        <p:tav tm="0">
                                          <p:val>
                                            <p:fltVal val="0"/>
                                          </p:val>
                                        </p:tav>
                                        <p:tav tm="100000">
                                          <p:val>
                                            <p:strVal val="#ppt_h"/>
                                          </p:val>
                                        </p:tav>
                                      </p:tavLst>
                                    </p:anim>
                                    <p:animEffect transition="in" filter="fade">
                                      <p:cBhvr>
                                        <p:cTn id="11" dur="500"/>
                                        <p:tgtEl>
                                          <p:spTgt spid="3"/>
                                        </p:tgtEl>
                                      </p:cBhvr>
                                    </p:animEffect>
                                  </p:childTnLst>
                                </p:cTn>
                              </p:par>
                              <p:par>
                                <p:cTn id="12" presetID="64" presetClass="path" presetSubtype="0" fill="hold" grpId="2" nodeType="withEffect">
                                  <p:stCondLst>
                                    <p:cond delay="200"/>
                                  </p:stCondLst>
                                  <p:childTnLst>
                                    <p:animMotion origin="layout" path="M 8.33333E-7 -7.40741E-7 L 0.05121 -0.31451 " pathEditMode="relative" rAng="0" ptsTypes="AA">
                                      <p:cBhvr>
                                        <p:cTn id="13" dur="500" spd="-100000" fill="hold"/>
                                        <p:tgtEl>
                                          <p:spTgt spid="3"/>
                                        </p:tgtEl>
                                        <p:attrNameLst>
                                          <p:attrName>ppt_x</p:attrName>
                                          <p:attrName>ppt_y</p:attrName>
                                        </p:attrNameLst>
                                      </p:cBhvr>
                                      <p:rCtr x="25520000" y="-157409998"/>
                                    </p:animMotion>
                                  </p:childTnLst>
                                </p:cTn>
                              </p:par>
                              <p:par>
                                <p:cTn id="14" presetID="1" presetClass="entr" presetSubtype="0" fill="hold" nodeType="withEffect">
                                  <p:stCondLst>
                                    <p:cond delay="600"/>
                                  </p:stCondLst>
                                  <p:childTnLst>
                                    <p:set>
                                      <p:cBhvr>
                                        <p:cTn id="15" dur="1" fill="hold">
                                          <p:stCondLst>
                                            <p:cond delay="0"/>
                                          </p:stCondLst>
                                        </p:cTn>
                                        <p:tgtEl>
                                          <p:spTgt spid="5"/>
                                        </p:tgtEl>
                                        <p:attrNameLst>
                                          <p:attrName>style.visibility</p:attrName>
                                        </p:attrNameLst>
                                      </p:cBhvr>
                                      <p:to>
                                        <p:strVal val="visible"/>
                                      </p:to>
                                    </p:set>
                                  </p:childTnLst>
                                </p:cTn>
                              </p:par>
                              <p:par>
                                <p:cTn id="16" presetID="53" presetClass="entr" presetSubtype="16" fill="hold" nodeType="withEffect">
                                  <p:stCondLst>
                                    <p:cond delay="60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64" presetClass="path" presetSubtype="0" fill="hold" nodeType="withEffect">
                                  <p:stCondLst>
                                    <p:cond delay="600"/>
                                  </p:stCondLst>
                                  <p:childTnLst>
                                    <p:animMotion origin="layout" path="M 8.33333E-7 -2.59259E-6 L -0.13889 -0.41882 " pathEditMode="relative" rAng="0" ptsTypes="AA">
                                      <p:cBhvr>
                                        <p:cTn id="22" dur="500" spd="-100000" fill="hold"/>
                                        <p:tgtEl>
                                          <p:spTgt spid="5"/>
                                        </p:tgtEl>
                                        <p:attrNameLst>
                                          <p:attrName>ppt_x</p:attrName>
                                          <p:attrName>ppt_y</p:attrName>
                                        </p:attrNameLst>
                                      </p:cBhvr>
                                      <p:rCtr x="-69440002" y="-209569995"/>
                                    </p:animMotion>
                                  </p:childTnLst>
                                </p:cTn>
                              </p:par>
                              <p:par>
                                <p:cTn id="23" presetID="1" presetClass="entr" presetSubtype="0" fill="hold" nodeType="withEffect">
                                  <p:stCondLst>
                                    <p:cond delay="200"/>
                                  </p:stCondLst>
                                  <p:childTnLst>
                                    <p:set>
                                      <p:cBhvr>
                                        <p:cTn id="24" dur="1" fill="hold">
                                          <p:stCondLst>
                                            <p:cond delay="0"/>
                                          </p:stCondLst>
                                        </p:cTn>
                                        <p:tgtEl>
                                          <p:spTgt spid="11"/>
                                        </p:tgtEl>
                                        <p:attrNameLst>
                                          <p:attrName>style.visibility</p:attrName>
                                        </p:attrNameLst>
                                      </p:cBhvr>
                                      <p:to>
                                        <p:strVal val="visible"/>
                                      </p:to>
                                    </p:set>
                                  </p:childTnLst>
                                </p:cTn>
                              </p:par>
                              <p:par>
                                <p:cTn id="25" presetID="53" presetClass="entr" presetSubtype="16" fill="hold" nodeType="withEffect">
                                  <p:stCondLst>
                                    <p:cond delay="20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par>
                                <p:cTn id="30" presetID="64" presetClass="path" presetSubtype="0" fill="hold" nodeType="withEffect">
                                  <p:stCondLst>
                                    <p:cond delay="200"/>
                                  </p:stCondLst>
                                  <p:childTnLst>
                                    <p:animMotion origin="layout" path="M -3.05556E-6 -1.48148E-6 L -0.0125 -0.41667 " pathEditMode="relative" rAng="0" ptsTypes="AA">
                                      <p:cBhvr>
                                        <p:cTn id="31" dur="500" spd="-100000" fill="hold"/>
                                        <p:tgtEl>
                                          <p:spTgt spid="11"/>
                                        </p:tgtEl>
                                        <p:attrNameLst>
                                          <p:attrName>ppt_x</p:attrName>
                                          <p:attrName>ppt_y</p:attrName>
                                        </p:attrNameLst>
                                      </p:cBhvr>
                                      <p:rCtr x="-6250000" y="-208330005"/>
                                    </p:animMotion>
                                  </p:childTnLst>
                                </p:cTn>
                              </p:par>
                              <p:par>
                                <p:cTn id="32" presetID="1" presetClass="entr" presetSubtype="0" fill="hold" grpId="0" nodeType="withEffect">
                                  <p:stCondLst>
                                    <p:cond delay="600"/>
                                  </p:stCondLst>
                                  <p:childTnLst>
                                    <p:set>
                                      <p:cBhvr>
                                        <p:cTn id="33" dur="1" fill="hold">
                                          <p:stCondLst>
                                            <p:cond delay="0"/>
                                          </p:stCondLst>
                                        </p:cTn>
                                        <p:tgtEl>
                                          <p:spTgt spid="18"/>
                                        </p:tgtEl>
                                        <p:attrNameLst>
                                          <p:attrName>style.visibility</p:attrName>
                                        </p:attrNameLst>
                                      </p:cBhvr>
                                      <p:to>
                                        <p:strVal val="visible"/>
                                      </p:to>
                                    </p:set>
                                  </p:childTnLst>
                                </p:cTn>
                              </p:par>
                              <p:par>
                                <p:cTn id="34" presetID="53" presetClass="entr" presetSubtype="16" fill="hold" grpId="1" nodeType="withEffect">
                                  <p:stCondLst>
                                    <p:cond delay="60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par>
                                <p:cTn id="39" presetID="64" presetClass="path" presetSubtype="0" fill="hold" grpId="2" nodeType="withEffect">
                                  <p:stCondLst>
                                    <p:cond delay="600"/>
                                  </p:stCondLst>
                                  <p:childTnLst>
                                    <p:animMotion origin="layout" path="M -4.44444E-6 -3.45679E-6 L -0.10381 -0.2787 " pathEditMode="relative" rAng="0" ptsTypes="AA">
                                      <p:cBhvr>
                                        <p:cTn id="40" dur="500" spd="-100000" fill="hold"/>
                                        <p:tgtEl>
                                          <p:spTgt spid="18"/>
                                        </p:tgtEl>
                                        <p:attrNameLst>
                                          <p:attrName>ppt_x</p:attrName>
                                          <p:attrName>ppt_y</p:attrName>
                                        </p:attrNameLst>
                                      </p:cBhvr>
                                      <p:rCtr x="-51909998" y="-139509998"/>
                                    </p:animMotion>
                                  </p:childTnLst>
                                </p:cTn>
                              </p:par>
                              <p:par>
                                <p:cTn id="41" presetID="1" presetClass="entr" presetSubtype="0" fill="hold" nodeType="withEffect">
                                  <p:stCondLst>
                                    <p:cond delay="400"/>
                                  </p:stCondLst>
                                  <p:childTnLst>
                                    <p:set>
                                      <p:cBhvr>
                                        <p:cTn id="42" dur="1" fill="hold">
                                          <p:stCondLst>
                                            <p:cond delay="0"/>
                                          </p:stCondLst>
                                        </p:cTn>
                                        <p:tgtEl>
                                          <p:spTgt spid="19"/>
                                        </p:tgtEl>
                                        <p:attrNameLst>
                                          <p:attrName>style.visibility</p:attrName>
                                        </p:attrNameLst>
                                      </p:cBhvr>
                                      <p:to>
                                        <p:strVal val="visible"/>
                                      </p:to>
                                    </p:set>
                                  </p:childTnLst>
                                </p:cTn>
                              </p:par>
                              <p:par>
                                <p:cTn id="43" presetID="53" presetClass="entr" presetSubtype="16" fill="hold" nodeType="withEffect">
                                  <p:stCondLst>
                                    <p:cond delay="400"/>
                                  </p:stCondLst>
                                  <p:childTnLst>
                                    <p:set>
                                      <p:cBhvr>
                                        <p:cTn id="44" dur="1" fill="hold">
                                          <p:stCondLst>
                                            <p:cond delay="0"/>
                                          </p:stCondLst>
                                        </p:cTn>
                                        <p:tgtEl>
                                          <p:spTgt spid="19"/>
                                        </p:tgtEl>
                                        <p:attrNameLst>
                                          <p:attrName>style.visibility</p:attrName>
                                        </p:attrNameLst>
                                      </p:cBhvr>
                                      <p:to>
                                        <p:strVal val="visible"/>
                                      </p:to>
                                    </p:set>
                                    <p:anim calcmode="lin" valueType="num">
                                      <p:cBhvr>
                                        <p:cTn id="45" dur="500" fill="hold"/>
                                        <p:tgtEl>
                                          <p:spTgt spid="19"/>
                                        </p:tgtEl>
                                        <p:attrNameLst>
                                          <p:attrName>ppt_w</p:attrName>
                                        </p:attrNameLst>
                                      </p:cBhvr>
                                      <p:tavLst>
                                        <p:tav tm="0">
                                          <p:val>
                                            <p:fltVal val="0"/>
                                          </p:val>
                                        </p:tav>
                                        <p:tav tm="100000">
                                          <p:val>
                                            <p:strVal val="#ppt_w"/>
                                          </p:val>
                                        </p:tav>
                                      </p:tavLst>
                                    </p:anim>
                                    <p:anim calcmode="lin" valueType="num">
                                      <p:cBhvr>
                                        <p:cTn id="46" dur="500" fill="hold"/>
                                        <p:tgtEl>
                                          <p:spTgt spid="19"/>
                                        </p:tgtEl>
                                        <p:attrNameLst>
                                          <p:attrName>ppt_h</p:attrName>
                                        </p:attrNameLst>
                                      </p:cBhvr>
                                      <p:tavLst>
                                        <p:tav tm="0">
                                          <p:val>
                                            <p:fltVal val="0"/>
                                          </p:val>
                                        </p:tav>
                                        <p:tav tm="100000">
                                          <p:val>
                                            <p:strVal val="#ppt_h"/>
                                          </p:val>
                                        </p:tav>
                                      </p:tavLst>
                                    </p:anim>
                                    <p:animEffect transition="in" filter="fade">
                                      <p:cBhvr>
                                        <p:cTn id="47" dur="500"/>
                                        <p:tgtEl>
                                          <p:spTgt spid="19"/>
                                        </p:tgtEl>
                                      </p:cBhvr>
                                    </p:animEffect>
                                  </p:childTnLst>
                                </p:cTn>
                              </p:par>
                              <p:par>
                                <p:cTn id="48" presetID="64" presetClass="path" presetSubtype="0" fill="hold" nodeType="withEffect">
                                  <p:stCondLst>
                                    <p:cond delay="400"/>
                                  </p:stCondLst>
                                  <p:childTnLst>
                                    <p:animMotion origin="layout" path="M -2.77778E-6 2.71605E-6 L -0.18993 -0.35895 " pathEditMode="relative" rAng="0" ptsTypes="AA">
                                      <p:cBhvr>
                                        <p:cTn id="49" dur="500" spd="-100000" fill="hold"/>
                                        <p:tgtEl>
                                          <p:spTgt spid="19"/>
                                        </p:tgtEl>
                                        <p:attrNameLst>
                                          <p:attrName>ppt_x</p:attrName>
                                          <p:attrName>ppt_y</p:attrName>
                                        </p:attrNameLst>
                                      </p:cBhvr>
                                      <p:rCtr x="-94970001" y="-179630005"/>
                                    </p:animMotion>
                                  </p:childTnLst>
                                </p:cTn>
                              </p:par>
                              <p:par>
                                <p:cTn id="50" presetID="1" presetClass="entr" presetSubtype="0" fill="hold" grpId="0" nodeType="withEffect">
                                  <p:stCondLst>
                                    <p:cond delay="200"/>
                                  </p:stCondLst>
                                  <p:childTnLst>
                                    <p:set>
                                      <p:cBhvr>
                                        <p:cTn id="51" dur="1" fill="hold">
                                          <p:stCondLst>
                                            <p:cond delay="0"/>
                                          </p:stCondLst>
                                        </p:cTn>
                                        <p:tgtEl>
                                          <p:spTgt spid="25"/>
                                        </p:tgtEl>
                                        <p:attrNameLst>
                                          <p:attrName>style.visibility</p:attrName>
                                        </p:attrNameLst>
                                      </p:cBhvr>
                                      <p:to>
                                        <p:strVal val="visible"/>
                                      </p:to>
                                    </p:set>
                                  </p:childTnLst>
                                </p:cTn>
                              </p:par>
                              <p:par>
                                <p:cTn id="52" presetID="53" presetClass="entr" presetSubtype="16" fill="hold" grpId="1" nodeType="withEffect">
                                  <p:stCondLst>
                                    <p:cond delay="200"/>
                                  </p:stCondLst>
                                  <p:childTnLst>
                                    <p:set>
                                      <p:cBhvr>
                                        <p:cTn id="53" dur="1" fill="hold">
                                          <p:stCondLst>
                                            <p:cond delay="0"/>
                                          </p:stCondLst>
                                        </p:cTn>
                                        <p:tgtEl>
                                          <p:spTgt spid="25"/>
                                        </p:tgtEl>
                                        <p:attrNameLst>
                                          <p:attrName>style.visibility</p:attrName>
                                        </p:attrNameLst>
                                      </p:cBhvr>
                                      <p:to>
                                        <p:strVal val="visible"/>
                                      </p:to>
                                    </p:set>
                                    <p:anim calcmode="lin" valueType="num">
                                      <p:cBhvr>
                                        <p:cTn id="54" dur="500" fill="hold"/>
                                        <p:tgtEl>
                                          <p:spTgt spid="25"/>
                                        </p:tgtEl>
                                        <p:attrNameLst>
                                          <p:attrName>ppt_w</p:attrName>
                                        </p:attrNameLst>
                                      </p:cBhvr>
                                      <p:tavLst>
                                        <p:tav tm="0">
                                          <p:val>
                                            <p:fltVal val="0"/>
                                          </p:val>
                                        </p:tav>
                                        <p:tav tm="100000">
                                          <p:val>
                                            <p:strVal val="#ppt_w"/>
                                          </p:val>
                                        </p:tav>
                                      </p:tavLst>
                                    </p:anim>
                                    <p:anim calcmode="lin" valueType="num">
                                      <p:cBhvr>
                                        <p:cTn id="55" dur="500" fill="hold"/>
                                        <p:tgtEl>
                                          <p:spTgt spid="25"/>
                                        </p:tgtEl>
                                        <p:attrNameLst>
                                          <p:attrName>ppt_h</p:attrName>
                                        </p:attrNameLst>
                                      </p:cBhvr>
                                      <p:tavLst>
                                        <p:tav tm="0">
                                          <p:val>
                                            <p:fltVal val="0"/>
                                          </p:val>
                                        </p:tav>
                                        <p:tav tm="100000">
                                          <p:val>
                                            <p:strVal val="#ppt_h"/>
                                          </p:val>
                                        </p:tav>
                                      </p:tavLst>
                                    </p:anim>
                                    <p:animEffect transition="in" filter="fade">
                                      <p:cBhvr>
                                        <p:cTn id="56" dur="500"/>
                                        <p:tgtEl>
                                          <p:spTgt spid="25"/>
                                        </p:tgtEl>
                                      </p:cBhvr>
                                    </p:animEffect>
                                  </p:childTnLst>
                                </p:cTn>
                              </p:par>
                              <p:par>
                                <p:cTn id="57" presetID="64" presetClass="path" presetSubtype="0" fill="hold" grpId="2" nodeType="withEffect">
                                  <p:stCondLst>
                                    <p:cond delay="200"/>
                                  </p:stCondLst>
                                  <p:childTnLst>
                                    <p:animMotion origin="layout" path="M -2.77778E-7 2.71605E-6 L 0.1526 -0.4034 " pathEditMode="relative" rAng="0" ptsTypes="AA">
                                      <p:cBhvr>
                                        <p:cTn id="58" dur="500" spd="-100000" fill="hold"/>
                                        <p:tgtEl>
                                          <p:spTgt spid="25"/>
                                        </p:tgtEl>
                                        <p:attrNameLst>
                                          <p:attrName>ppt_x</p:attrName>
                                          <p:attrName>ppt_y</p:attrName>
                                        </p:attrNameLst>
                                      </p:cBhvr>
                                      <p:rCtr x="76220001" y="-201850000"/>
                                    </p:animMotion>
                                  </p:childTnLst>
                                </p:cTn>
                              </p:par>
                              <p:par>
                                <p:cTn id="59" presetID="1"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53" presetClass="entr" presetSubtype="16"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500" fill="hold"/>
                                        <p:tgtEl>
                                          <p:spTgt spid="26"/>
                                        </p:tgtEl>
                                        <p:attrNameLst>
                                          <p:attrName>ppt_w</p:attrName>
                                        </p:attrNameLst>
                                      </p:cBhvr>
                                      <p:tavLst>
                                        <p:tav tm="0">
                                          <p:val>
                                            <p:fltVal val="0"/>
                                          </p:val>
                                        </p:tav>
                                        <p:tav tm="100000">
                                          <p:val>
                                            <p:strVal val="#ppt_w"/>
                                          </p:val>
                                        </p:tav>
                                      </p:tavLst>
                                    </p:anim>
                                    <p:anim calcmode="lin" valueType="num">
                                      <p:cBhvr>
                                        <p:cTn id="64" dur="500" fill="hold"/>
                                        <p:tgtEl>
                                          <p:spTgt spid="26"/>
                                        </p:tgtEl>
                                        <p:attrNameLst>
                                          <p:attrName>ppt_h</p:attrName>
                                        </p:attrNameLst>
                                      </p:cBhvr>
                                      <p:tavLst>
                                        <p:tav tm="0">
                                          <p:val>
                                            <p:fltVal val="0"/>
                                          </p:val>
                                        </p:tav>
                                        <p:tav tm="100000">
                                          <p:val>
                                            <p:strVal val="#ppt_h"/>
                                          </p:val>
                                        </p:tav>
                                      </p:tavLst>
                                    </p:anim>
                                    <p:animEffect transition="in" filter="fade">
                                      <p:cBhvr>
                                        <p:cTn id="65" dur="500"/>
                                        <p:tgtEl>
                                          <p:spTgt spid="26"/>
                                        </p:tgtEl>
                                      </p:cBhvr>
                                    </p:animEffect>
                                  </p:childTnLst>
                                </p:cTn>
                              </p:par>
                              <p:par>
                                <p:cTn id="66" presetID="64" presetClass="path" presetSubtype="0" fill="hold" nodeType="withEffect">
                                  <p:stCondLst>
                                    <p:cond delay="0"/>
                                  </p:stCondLst>
                                  <p:childTnLst>
                                    <p:animMotion origin="layout" path="M -3.61111E-6 3.20988E-6 L -0.05121 -0.27871 " pathEditMode="relative" rAng="0" ptsTypes="AA">
                                      <p:cBhvr>
                                        <p:cTn id="67" dur="500" spd="-100000" fill="hold"/>
                                        <p:tgtEl>
                                          <p:spTgt spid="26"/>
                                        </p:tgtEl>
                                        <p:attrNameLst>
                                          <p:attrName>ppt_x</p:attrName>
                                          <p:attrName>ppt_y</p:attrName>
                                        </p:attrNameLst>
                                      </p:cBhvr>
                                      <p:rCtr x="-25689999" y="-139509998"/>
                                    </p:animMotion>
                                  </p:childTnLst>
                                </p:cTn>
                              </p:par>
                              <p:par>
                                <p:cTn id="68" presetID="1" presetClass="entr" presetSubtype="0" fill="hold" nodeType="withEffect">
                                  <p:stCondLst>
                                    <p:cond delay="400"/>
                                  </p:stCondLst>
                                  <p:childTnLst>
                                    <p:set>
                                      <p:cBhvr>
                                        <p:cTn id="69" dur="1" fill="hold">
                                          <p:stCondLst>
                                            <p:cond delay="0"/>
                                          </p:stCondLst>
                                        </p:cTn>
                                        <p:tgtEl>
                                          <p:spTgt spid="14"/>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14"/>
                                        </p:tgtEl>
                                        <p:attrNameLst>
                                          <p:attrName>style.visibility</p:attrName>
                                        </p:attrNameLst>
                                      </p:cBhvr>
                                      <p:to>
                                        <p:strVal val="visible"/>
                                      </p:to>
                                    </p:set>
                                    <p:anim calcmode="lin" valueType="num">
                                      <p:cBhvr>
                                        <p:cTn id="72" dur="500" fill="hold"/>
                                        <p:tgtEl>
                                          <p:spTgt spid="14"/>
                                        </p:tgtEl>
                                        <p:attrNameLst>
                                          <p:attrName>ppt_w</p:attrName>
                                        </p:attrNameLst>
                                      </p:cBhvr>
                                      <p:tavLst>
                                        <p:tav tm="0">
                                          <p:val>
                                            <p:fltVal val="0"/>
                                          </p:val>
                                        </p:tav>
                                        <p:tav tm="100000">
                                          <p:val>
                                            <p:strVal val="#ppt_w"/>
                                          </p:val>
                                        </p:tav>
                                      </p:tavLst>
                                    </p:anim>
                                    <p:anim calcmode="lin" valueType="num">
                                      <p:cBhvr>
                                        <p:cTn id="73" dur="500" fill="hold"/>
                                        <p:tgtEl>
                                          <p:spTgt spid="14"/>
                                        </p:tgtEl>
                                        <p:attrNameLst>
                                          <p:attrName>ppt_h</p:attrName>
                                        </p:attrNameLst>
                                      </p:cBhvr>
                                      <p:tavLst>
                                        <p:tav tm="0">
                                          <p:val>
                                            <p:fltVal val="0"/>
                                          </p:val>
                                        </p:tav>
                                        <p:tav tm="100000">
                                          <p:val>
                                            <p:strVal val="#ppt_h"/>
                                          </p:val>
                                        </p:tav>
                                      </p:tavLst>
                                    </p:anim>
                                    <p:animEffect transition="in" filter="fade">
                                      <p:cBhvr>
                                        <p:cTn id="74" dur="500"/>
                                        <p:tgtEl>
                                          <p:spTgt spid="14"/>
                                        </p:tgtEl>
                                      </p:cBhvr>
                                    </p:animEffect>
                                  </p:childTnLst>
                                </p:cTn>
                              </p:par>
                              <p:par>
                                <p:cTn id="75" presetID="64" presetClass="path" presetSubtype="0" fill="hold" nodeType="withEffect">
                                  <p:stCondLst>
                                    <p:cond delay="400"/>
                                  </p:stCondLst>
                                  <p:childTnLst>
                                    <p:animMotion origin="layout" path="M 2.77778E-6 -4.19753E-6 L 0.13021 -0.19259 " pathEditMode="relative" rAng="0" ptsTypes="AA">
                                      <p:cBhvr>
                                        <p:cTn id="76" dur="500" spd="-100000" fill="hold"/>
                                        <p:tgtEl>
                                          <p:spTgt spid="14"/>
                                        </p:tgtEl>
                                        <p:attrNameLst>
                                          <p:attrName>ppt_x</p:attrName>
                                          <p:attrName>ppt_y</p:attrName>
                                        </p:attrNameLst>
                                      </p:cBhvr>
                                      <p:rCtr x="65100000" y="-96300000"/>
                                    </p:animMotion>
                                  </p:childTnLst>
                                </p:cTn>
                              </p:par>
                              <p:par>
                                <p:cTn id="77" presetID="1" presetClass="entr" presetSubtype="0" fill="hold" grpId="0" nodeType="withEffect">
                                  <p:stCondLst>
                                    <p:cond delay="200"/>
                                  </p:stCondLst>
                                  <p:childTnLst>
                                    <p:set>
                                      <p:cBhvr>
                                        <p:cTn id="78" dur="1" fill="hold">
                                          <p:stCondLst>
                                            <p:cond delay="0"/>
                                          </p:stCondLst>
                                        </p:cTn>
                                        <p:tgtEl>
                                          <p:spTgt spid="42"/>
                                        </p:tgtEl>
                                        <p:attrNameLst>
                                          <p:attrName>style.visibility</p:attrName>
                                        </p:attrNameLst>
                                      </p:cBhvr>
                                      <p:to>
                                        <p:strVal val="visible"/>
                                      </p:to>
                                    </p:set>
                                  </p:childTnLst>
                                </p:cTn>
                              </p:par>
                              <p:par>
                                <p:cTn id="79" presetID="53" presetClass="entr" presetSubtype="16" fill="hold" grpId="1" nodeType="withEffect">
                                  <p:stCondLst>
                                    <p:cond delay="200"/>
                                  </p:stCondLst>
                                  <p:childTnLst>
                                    <p:set>
                                      <p:cBhvr>
                                        <p:cTn id="80" dur="1" fill="hold">
                                          <p:stCondLst>
                                            <p:cond delay="0"/>
                                          </p:stCondLst>
                                        </p:cTn>
                                        <p:tgtEl>
                                          <p:spTgt spid="42"/>
                                        </p:tgtEl>
                                        <p:attrNameLst>
                                          <p:attrName>style.visibility</p:attrName>
                                        </p:attrNameLst>
                                      </p:cBhvr>
                                      <p:to>
                                        <p:strVal val="visible"/>
                                      </p:to>
                                    </p:set>
                                    <p:anim calcmode="lin" valueType="num">
                                      <p:cBhvr>
                                        <p:cTn id="81" dur="500" fill="hold"/>
                                        <p:tgtEl>
                                          <p:spTgt spid="42"/>
                                        </p:tgtEl>
                                        <p:attrNameLst>
                                          <p:attrName>ppt_w</p:attrName>
                                        </p:attrNameLst>
                                      </p:cBhvr>
                                      <p:tavLst>
                                        <p:tav tm="0">
                                          <p:val>
                                            <p:fltVal val="0"/>
                                          </p:val>
                                        </p:tav>
                                        <p:tav tm="100000">
                                          <p:val>
                                            <p:strVal val="#ppt_w"/>
                                          </p:val>
                                        </p:tav>
                                      </p:tavLst>
                                    </p:anim>
                                    <p:anim calcmode="lin" valueType="num">
                                      <p:cBhvr>
                                        <p:cTn id="82" dur="500" fill="hold"/>
                                        <p:tgtEl>
                                          <p:spTgt spid="42"/>
                                        </p:tgtEl>
                                        <p:attrNameLst>
                                          <p:attrName>ppt_h</p:attrName>
                                        </p:attrNameLst>
                                      </p:cBhvr>
                                      <p:tavLst>
                                        <p:tav tm="0">
                                          <p:val>
                                            <p:fltVal val="0"/>
                                          </p:val>
                                        </p:tav>
                                        <p:tav tm="100000">
                                          <p:val>
                                            <p:strVal val="#ppt_h"/>
                                          </p:val>
                                        </p:tav>
                                      </p:tavLst>
                                    </p:anim>
                                    <p:animEffect transition="in" filter="fade">
                                      <p:cBhvr>
                                        <p:cTn id="83" dur="500"/>
                                        <p:tgtEl>
                                          <p:spTgt spid="42"/>
                                        </p:tgtEl>
                                      </p:cBhvr>
                                    </p:animEffect>
                                  </p:childTnLst>
                                </p:cTn>
                              </p:par>
                              <p:par>
                                <p:cTn id="84" presetID="1" presetClass="entr" presetSubtype="0" fill="hold" nodeType="withEffect">
                                  <p:stCondLst>
                                    <p:cond delay="200"/>
                                  </p:stCondLst>
                                  <p:childTnLst>
                                    <p:set>
                                      <p:cBhvr>
                                        <p:cTn id="85" dur="1" fill="hold">
                                          <p:stCondLst>
                                            <p:cond delay="0"/>
                                          </p:stCondLst>
                                        </p:cTn>
                                        <p:tgtEl>
                                          <p:spTgt spid="36"/>
                                        </p:tgtEl>
                                        <p:attrNameLst>
                                          <p:attrName>style.visibility</p:attrName>
                                        </p:attrNameLst>
                                      </p:cBhvr>
                                      <p:to>
                                        <p:strVal val="visible"/>
                                      </p:to>
                                    </p:set>
                                  </p:childTnLst>
                                </p:cTn>
                              </p:par>
                              <p:par>
                                <p:cTn id="86" presetID="53" presetClass="entr" presetSubtype="16" fill="hold" nodeType="withEffect">
                                  <p:stCondLst>
                                    <p:cond delay="200"/>
                                  </p:stCondLst>
                                  <p:childTnLst>
                                    <p:set>
                                      <p:cBhvr>
                                        <p:cTn id="87" dur="1" fill="hold">
                                          <p:stCondLst>
                                            <p:cond delay="0"/>
                                          </p:stCondLst>
                                        </p:cTn>
                                        <p:tgtEl>
                                          <p:spTgt spid="36"/>
                                        </p:tgtEl>
                                        <p:attrNameLst>
                                          <p:attrName>style.visibility</p:attrName>
                                        </p:attrNameLst>
                                      </p:cBhvr>
                                      <p:to>
                                        <p:strVal val="visible"/>
                                      </p:to>
                                    </p:set>
                                    <p:anim calcmode="lin" valueType="num">
                                      <p:cBhvr>
                                        <p:cTn id="88" dur="500" fill="hold"/>
                                        <p:tgtEl>
                                          <p:spTgt spid="36"/>
                                        </p:tgtEl>
                                        <p:attrNameLst>
                                          <p:attrName>ppt_w</p:attrName>
                                        </p:attrNameLst>
                                      </p:cBhvr>
                                      <p:tavLst>
                                        <p:tav tm="0">
                                          <p:val>
                                            <p:fltVal val="0"/>
                                          </p:val>
                                        </p:tav>
                                        <p:tav tm="100000">
                                          <p:val>
                                            <p:strVal val="#ppt_w"/>
                                          </p:val>
                                        </p:tav>
                                      </p:tavLst>
                                    </p:anim>
                                    <p:anim calcmode="lin" valueType="num">
                                      <p:cBhvr>
                                        <p:cTn id="89" dur="500" fill="hold"/>
                                        <p:tgtEl>
                                          <p:spTgt spid="36"/>
                                        </p:tgtEl>
                                        <p:attrNameLst>
                                          <p:attrName>ppt_h</p:attrName>
                                        </p:attrNameLst>
                                      </p:cBhvr>
                                      <p:tavLst>
                                        <p:tav tm="0">
                                          <p:val>
                                            <p:fltVal val="0"/>
                                          </p:val>
                                        </p:tav>
                                        <p:tav tm="100000">
                                          <p:val>
                                            <p:strVal val="#ppt_h"/>
                                          </p:val>
                                        </p:tav>
                                      </p:tavLst>
                                    </p:anim>
                                    <p:animEffect transition="in" filter="fade">
                                      <p:cBhvr>
                                        <p:cTn id="90" dur="500"/>
                                        <p:tgtEl>
                                          <p:spTgt spid="36"/>
                                        </p:tgtEl>
                                      </p:cBhvr>
                                    </p:animEffect>
                                  </p:childTnLst>
                                </p:cTn>
                              </p:par>
                              <p:par>
                                <p:cTn id="91" presetID="42" presetClass="path" presetSubtype="0" fill="hold" nodeType="withEffect">
                                  <p:stCondLst>
                                    <p:cond delay="200"/>
                                  </p:stCondLst>
                                  <p:childTnLst>
                                    <p:animMotion origin="layout" path="M -3.61111E-6 -1.7284E-6 L 0.14375 0.17222 " pathEditMode="relative" rAng="0" ptsTypes="AA">
                                      <p:cBhvr>
                                        <p:cTn id="92" dur="500" spd="-100000" fill="hold"/>
                                        <p:tgtEl>
                                          <p:spTgt spid="36"/>
                                        </p:tgtEl>
                                        <p:attrNameLst>
                                          <p:attrName>ppt_x</p:attrName>
                                          <p:attrName>ppt_y</p:attrName>
                                        </p:attrNameLst>
                                      </p:cBhvr>
                                      <p:rCtr x="71870001" y="86109998"/>
                                    </p:animMotion>
                                  </p:childTnLst>
                                </p:cTn>
                              </p:par>
                              <p:par>
                                <p:cTn id="93" presetID="1" presetClass="entr" presetSubtype="0" fill="hold" nodeType="withEffect">
                                  <p:stCondLst>
                                    <p:cond delay="600"/>
                                  </p:stCondLst>
                                  <p:childTnLst>
                                    <p:set>
                                      <p:cBhvr>
                                        <p:cTn id="94" dur="1" fill="hold">
                                          <p:stCondLst>
                                            <p:cond delay="0"/>
                                          </p:stCondLst>
                                        </p:cTn>
                                        <p:tgtEl>
                                          <p:spTgt spid="32"/>
                                        </p:tgtEl>
                                        <p:attrNameLst>
                                          <p:attrName>style.visibility</p:attrName>
                                        </p:attrNameLst>
                                      </p:cBhvr>
                                      <p:to>
                                        <p:strVal val="visible"/>
                                      </p:to>
                                    </p:set>
                                  </p:childTnLst>
                                </p:cTn>
                              </p:par>
                              <p:par>
                                <p:cTn id="95" presetID="53" presetClass="entr" presetSubtype="16" fill="hold" nodeType="withEffect">
                                  <p:stCondLst>
                                    <p:cond delay="600"/>
                                  </p:stCondLst>
                                  <p:childTnLst>
                                    <p:set>
                                      <p:cBhvr>
                                        <p:cTn id="96" dur="1" fill="hold">
                                          <p:stCondLst>
                                            <p:cond delay="0"/>
                                          </p:stCondLst>
                                        </p:cTn>
                                        <p:tgtEl>
                                          <p:spTgt spid="32"/>
                                        </p:tgtEl>
                                        <p:attrNameLst>
                                          <p:attrName>style.visibility</p:attrName>
                                        </p:attrNameLst>
                                      </p:cBhvr>
                                      <p:to>
                                        <p:strVal val="visible"/>
                                      </p:to>
                                    </p:set>
                                    <p:anim calcmode="lin" valueType="num">
                                      <p:cBhvr>
                                        <p:cTn id="97" dur="500" fill="hold"/>
                                        <p:tgtEl>
                                          <p:spTgt spid="32"/>
                                        </p:tgtEl>
                                        <p:attrNameLst>
                                          <p:attrName>ppt_w</p:attrName>
                                        </p:attrNameLst>
                                      </p:cBhvr>
                                      <p:tavLst>
                                        <p:tav tm="0">
                                          <p:val>
                                            <p:fltVal val="0"/>
                                          </p:val>
                                        </p:tav>
                                        <p:tav tm="100000">
                                          <p:val>
                                            <p:strVal val="#ppt_w"/>
                                          </p:val>
                                        </p:tav>
                                      </p:tavLst>
                                    </p:anim>
                                    <p:anim calcmode="lin" valueType="num">
                                      <p:cBhvr>
                                        <p:cTn id="98" dur="500" fill="hold"/>
                                        <p:tgtEl>
                                          <p:spTgt spid="32"/>
                                        </p:tgtEl>
                                        <p:attrNameLst>
                                          <p:attrName>ppt_h</p:attrName>
                                        </p:attrNameLst>
                                      </p:cBhvr>
                                      <p:tavLst>
                                        <p:tav tm="0">
                                          <p:val>
                                            <p:fltVal val="0"/>
                                          </p:val>
                                        </p:tav>
                                        <p:tav tm="100000">
                                          <p:val>
                                            <p:strVal val="#ppt_h"/>
                                          </p:val>
                                        </p:tav>
                                      </p:tavLst>
                                    </p:anim>
                                    <p:animEffect transition="in" filter="fade">
                                      <p:cBhvr>
                                        <p:cTn id="99" dur="500"/>
                                        <p:tgtEl>
                                          <p:spTgt spid="32"/>
                                        </p:tgtEl>
                                      </p:cBhvr>
                                    </p:animEffect>
                                  </p:childTnLst>
                                </p:cTn>
                              </p:par>
                              <p:par>
                                <p:cTn id="100" presetID="42" presetClass="path" presetSubtype="0" fill="hold" nodeType="withEffect">
                                  <p:stCondLst>
                                    <p:cond delay="600"/>
                                  </p:stCondLst>
                                  <p:childTnLst>
                                    <p:animMotion origin="layout" path="M -4.44444E-6 -2.59259E-6 L 0.13507 0.28334 " pathEditMode="relative" rAng="0" ptsTypes="AA">
                                      <p:cBhvr>
                                        <p:cTn id="101" dur="500" spd="-100000" fill="hold"/>
                                        <p:tgtEl>
                                          <p:spTgt spid="32"/>
                                        </p:tgtEl>
                                        <p:attrNameLst>
                                          <p:attrName>ppt_x</p:attrName>
                                          <p:attrName>ppt_y</p:attrName>
                                        </p:attrNameLst>
                                      </p:cBhvr>
                                      <p:rCtr x="67529999" y="141669995"/>
                                    </p:animMotion>
                                  </p:childTnLst>
                                </p:cTn>
                              </p:par>
                              <p:par>
                                <p:cTn id="102" presetID="1" presetClass="entr" presetSubtype="0" fill="hold" grpId="0" nodeType="withEffect">
                                  <p:stCondLst>
                                    <p:cond delay="400"/>
                                  </p:stCondLst>
                                  <p:childTnLst>
                                    <p:set>
                                      <p:cBhvr>
                                        <p:cTn id="103" dur="1" fill="hold">
                                          <p:stCondLst>
                                            <p:cond delay="0"/>
                                          </p:stCondLst>
                                        </p:cTn>
                                        <p:tgtEl>
                                          <p:spTgt spid="4"/>
                                        </p:tgtEl>
                                        <p:attrNameLst>
                                          <p:attrName>style.visibility</p:attrName>
                                        </p:attrNameLst>
                                      </p:cBhvr>
                                      <p:to>
                                        <p:strVal val="visible"/>
                                      </p:to>
                                    </p:set>
                                  </p:childTnLst>
                                </p:cTn>
                              </p:par>
                              <p:par>
                                <p:cTn id="104" presetID="53" presetClass="entr" presetSubtype="16" fill="hold" grpId="1" nodeType="withEffect">
                                  <p:stCondLst>
                                    <p:cond delay="400"/>
                                  </p:stCondLst>
                                  <p:childTnLst>
                                    <p:set>
                                      <p:cBhvr>
                                        <p:cTn id="105" dur="1" fill="hold">
                                          <p:stCondLst>
                                            <p:cond delay="0"/>
                                          </p:stCondLst>
                                        </p:cTn>
                                        <p:tgtEl>
                                          <p:spTgt spid="4"/>
                                        </p:tgtEl>
                                        <p:attrNameLst>
                                          <p:attrName>style.visibility</p:attrName>
                                        </p:attrNameLst>
                                      </p:cBhvr>
                                      <p:to>
                                        <p:strVal val="visible"/>
                                      </p:to>
                                    </p:set>
                                    <p:anim calcmode="lin" valueType="num">
                                      <p:cBhvr>
                                        <p:cTn id="106" dur="500" fill="hold"/>
                                        <p:tgtEl>
                                          <p:spTgt spid="4"/>
                                        </p:tgtEl>
                                        <p:attrNameLst>
                                          <p:attrName>ppt_w</p:attrName>
                                        </p:attrNameLst>
                                      </p:cBhvr>
                                      <p:tavLst>
                                        <p:tav tm="0">
                                          <p:val>
                                            <p:fltVal val="0"/>
                                          </p:val>
                                        </p:tav>
                                        <p:tav tm="100000">
                                          <p:val>
                                            <p:strVal val="#ppt_w"/>
                                          </p:val>
                                        </p:tav>
                                      </p:tavLst>
                                    </p:anim>
                                    <p:anim calcmode="lin" valueType="num">
                                      <p:cBhvr>
                                        <p:cTn id="107" dur="500" fill="hold"/>
                                        <p:tgtEl>
                                          <p:spTgt spid="4"/>
                                        </p:tgtEl>
                                        <p:attrNameLst>
                                          <p:attrName>ppt_h</p:attrName>
                                        </p:attrNameLst>
                                      </p:cBhvr>
                                      <p:tavLst>
                                        <p:tav tm="0">
                                          <p:val>
                                            <p:fltVal val="0"/>
                                          </p:val>
                                        </p:tav>
                                        <p:tav tm="100000">
                                          <p:val>
                                            <p:strVal val="#ppt_h"/>
                                          </p:val>
                                        </p:tav>
                                      </p:tavLst>
                                    </p:anim>
                                    <p:animEffect transition="in" filter="fade">
                                      <p:cBhvr>
                                        <p:cTn id="108" dur="500"/>
                                        <p:tgtEl>
                                          <p:spTgt spid="4"/>
                                        </p:tgtEl>
                                      </p:cBhvr>
                                    </p:animEffect>
                                  </p:childTnLst>
                                </p:cTn>
                              </p:par>
                              <p:par>
                                <p:cTn id="109" presetID="42" presetClass="path" presetSubtype="0" fill="hold" grpId="2" nodeType="withEffect">
                                  <p:stCondLst>
                                    <p:cond delay="400"/>
                                  </p:stCondLst>
                                  <p:childTnLst>
                                    <p:animMotion origin="layout" path="M 2.5E-6 4.07407E-6 L 0.0625 0.20555 " pathEditMode="relative" rAng="0" ptsTypes="AA">
                                      <p:cBhvr>
                                        <p:cTn id="110" dur="500" spd="-100000" fill="hold"/>
                                        <p:tgtEl>
                                          <p:spTgt spid="4"/>
                                        </p:tgtEl>
                                        <p:attrNameLst>
                                          <p:attrName>ppt_x</p:attrName>
                                          <p:attrName>ppt_y</p:attrName>
                                        </p:attrNameLst>
                                      </p:cBhvr>
                                      <p:rCtr x="31250000" y="102780005"/>
                                    </p:animMotion>
                                  </p:childTnLst>
                                </p:cTn>
                              </p:par>
                              <p:par>
                                <p:cTn id="111" presetID="1" presetClass="entr" presetSubtype="0" fill="hold" grpId="0" nodeType="withEffect">
                                  <p:stCondLst>
                                    <p:cond delay="200"/>
                                  </p:stCondLst>
                                  <p:childTnLst>
                                    <p:set>
                                      <p:cBhvr>
                                        <p:cTn id="112" dur="1" fill="hold">
                                          <p:stCondLst>
                                            <p:cond delay="0"/>
                                          </p:stCondLst>
                                        </p:cTn>
                                        <p:tgtEl>
                                          <p:spTgt spid="35"/>
                                        </p:tgtEl>
                                        <p:attrNameLst>
                                          <p:attrName>style.visibility</p:attrName>
                                        </p:attrNameLst>
                                      </p:cBhvr>
                                      <p:to>
                                        <p:strVal val="visible"/>
                                      </p:to>
                                    </p:set>
                                  </p:childTnLst>
                                </p:cTn>
                              </p:par>
                              <p:par>
                                <p:cTn id="113" presetID="53" presetClass="entr" presetSubtype="16" fill="hold" grpId="1" nodeType="withEffect">
                                  <p:stCondLst>
                                    <p:cond delay="200"/>
                                  </p:stCondLst>
                                  <p:childTnLst>
                                    <p:set>
                                      <p:cBhvr>
                                        <p:cTn id="114" dur="1" fill="hold">
                                          <p:stCondLst>
                                            <p:cond delay="0"/>
                                          </p:stCondLst>
                                        </p:cTn>
                                        <p:tgtEl>
                                          <p:spTgt spid="35"/>
                                        </p:tgtEl>
                                        <p:attrNameLst>
                                          <p:attrName>style.visibility</p:attrName>
                                        </p:attrNameLst>
                                      </p:cBhvr>
                                      <p:to>
                                        <p:strVal val="visible"/>
                                      </p:to>
                                    </p:set>
                                    <p:anim calcmode="lin" valueType="num">
                                      <p:cBhvr>
                                        <p:cTn id="115" dur="500" fill="hold"/>
                                        <p:tgtEl>
                                          <p:spTgt spid="35"/>
                                        </p:tgtEl>
                                        <p:attrNameLst>
                                          <p:attrName>ppt_w</p:attrName>
                                        </p:attrNameLst>
                                      </p:cBhvr>
                                      <p:tavLst>
                                        <p:tav tm="0">
                                          <p:val>
                                            <p:fltVal val="0"/>
                                          </p:val>
                                        </p:tav>
                                        <p:tav tm="100000">
                                          <p:val>
                                            <p:strVal val="#ppt_w"/>
                                          </p:val>
                                        </p:tav>
                                      </p:tavLst>
                                    </p:anim>
                                    <p:anim calcmode="lin" valueType="num">
                                      <p:cBhvr>
                                        <p:cTn id="116" dur="500" fill="hold"/>
                                        <p:tgtEl>
                                          <p:spTgt spid="35"/>
                                        </p:tgtEl>
                                        <p:attrNameLst>
                                          <p:attrName>ppt_h</p:attrName>
                                        </p:attrNameLst>
                                      </p:cBhvr>
                                      <p:tavLst>
                                        <p:tav tm="0">
                                          <p:val>
                                            <p:fltVal val="0"/>
                                          </p:val>
                                        </p:tav>
                                        <p:tav tm="100000">
                                          <p:val>
                                            <p:strVal val="#ppt_h"/>
                                          </p:val>
                                        </p:tav>
                                      </p:tavLst>
                                    </p:anim>
                                    <p:animEffect transition="in" filter="fade">
                                      <p:cBhvr>
                                        <p:cTn id="117" dur="500"/>
                                        <p:tgtEl>
                                          <p:spTgt spid="35"/>
                                        </p:tgtEl>
                                      </p:cBhvr>
                                    </p:animEffect>
                                  </p:childTnLst>
                                </p:cTn>
                              </p:par>
                              <p:par>
                                <p:cTn id="118" presetID="42" presetClass="path" presetSubtype="0" fill="hold" grpId="2" nodeType="withEffect">
                                  <p:stCondLst>
                                    <p:cond delay="200"/>
                                  </p:stCondLst>
                                  <p:childTnLst>
                                    <p:animMotion origin="layout" path="M -3.61111E-6 8.64198E-7 L -0.01371 0.35 " pathEditMode="relative" rAng="0" ptsTypes="AA">
                                      <p:cBhvr>
                                        <p:cTn id="119" dur="500" spd="-100000" fill="hold"/>
                                        <p:tgtEl>
                                          <p:spTgt spid="35"/>
                                        </p:tgtEl>
                                        <p:attrNameLst>
                                          <p:attrName>ppt_x</p:attrName>
                                          <p:attrName>ppt_y</p:attrName>
                                        </p:attrNameLst>
                                      </p:cBhvr>
                                      <p:rCtr x="-6940000" y="175000000"/>
                                    </p:animMotion>
                                  </p:childTnLst>
                                </p:cTn>
                              </p:par>
                              <p:par>
                                <p:cTn id="120" presetID="35" presetClass="path" presetSubtype="0" fill="hold" grpId="2" nodeType="withEffect">
                                  <p:stCondLst>
                                    <p:cond delay="200"/>
                                  </p:stCondLst>
                                  <p:childTnLst>
                                    <p:animMotion origin="layout" path="M -3.33333E-6 -1.60494E-6 L 0.16875 -0.04074 " pathEditMode="relative" rAng="0" ptsTypes="AA">
                                      <p:cBhvr>
                                        <p:cTn id="121" dur="500" spd="-100000" fill="hold"/>
                                        <p:tgtEl>
                                          <p:spTgt spid="42"/>
                                        </p:tgtEl>
                                        <p:attrNameLst>
                                          <p:attrName>ppt_x</p:attrName>
                                          <p:attrName>ppt_y</p:attrName>
                                        </p:attrNameLst>
                                      </p:cBhvr>
                                      <p:rCtr x="84379999" y="-20370000"/>
                                    </p:animMotion>
                                  </p:childTnLst>
                                </p:cTn>
                              </p:par>
                              <p:par>
                                <p:cTn id="122" presetID="1" presetClass="entr" presetSubtype="0" fill="hold" nodeType="withEffect">
                                  <p:stCondLst>
                                    <p:cond delay="600"/>
                                  </p:stCondLst>
                                  <p:childTnLst>
                                    <p:set>
                                      <p:cBhvr>
                                        <p:cTn id="123" dur="1" fill="hold">
                                          <p:stCondLst>
                                            <p:cond delay="0"/>
                                          </p:stCondLst>
                                        </p:cTn>
                                        <p:tgtEl>
                                          <p:spTgt spid="29"/>
                                        </p:tgtEl>
                                        <p:attrNameLst>
                                          <p:attrName>style.visibility</p:attrName>
                                        </p:attrNameLst>
                                      </p:cBhvr>
                                      <p:to>
                                        <p:strVal val="visible"/>
                                      </p:to>
                                    </p:set>
                                  </p:childTnLst>
                                </p:cTn>
                              </p:par>
                              <p:par>
                                <p:cTn id="124" presetID="53" presetClass="entr" presetSubtype="16" fill="hold" nodeType="withEffect">
                                  <p:stCondLst>
                                    <p:cond delay="600"/>
                                  </p:stCondLst>
                                  <p:childTnLst>
                                    <p:set>
                                      <p:cBhvr>
                                        <p:cTn id="125" dur="1" fill="hold">
                                          <p:stCondLst>
                                            <p:cond delay="0"/>
                                          </p:stCondLst>
                                        </p:cTn>
                                        <p:tgtEl>
                                          <p:spTgt spid="29"/>
                                        </p:tgtEl>
                                        <p:attrNameLst>
                                          <p:attrName>style.visibility</p:attrName>
                                        </p:attrNameLst>
                                      </p:cBhvr>
                                      <p:to>
                                        <p:strVal val="visible"/>
                                      </p:to>
                                    </p:set>
                                    <p:anim calcmode="lin" valueType="num">
                                      <p:cBhvr>
                                        <p:cTn id="126" dur="500" fill="hold"/>
                                        <p:tgtEl>
                                          <p:spTgt spid="29"/>
                                        </p:tgtEl>
                                        <p:attrNameLst>
                                          <p:attrName>ppt_w</p:attrName>
                                        </p:attrNameLst>
                                      </p:cBhvr>
                                      <p:tavLst>
                                        <p:tav tm="0">
                                          <p:val>
                                            <p:fltVal val="0"/>
                                          </p:val>
                                        </p:tav>
                                        <p:tav tm="100000">
                                          <p:val>
                                            <p:strVal val="#ppt_w"/>
                                          </p:val>
                                        </p:tav>
                                      </p:tavLst>
                                    </p:anim>
                                    <p:anim calcmode="lin" valueType="num">
                                      <p:cBhvr>
                                        <p:cTn id="127" dur="500" fill="hold"/>
                                        <p:tgtEl>
                                          <p:spTgt spid="29"/>
                                        </p:tgtEl>
                                        <p:attrNameLst>
                                          <p:attrName>ppt_h</p:attrName>
                                        </p:attrNameLst>
                                      </p:cBhvr>
                                      <p:tavLst>
                                        <p:tav tm="0">
                                          <p:val>
                                            <p:fltVal val="0"/>
                                          </p:val>
                                        </p:tav>
                                        <p:tav tm="100000">
                                          <p:val>
                                            <p:strVal val="#ppt_h"/>
                                          </p:val>
                                        </p:tav>
                                      </p:tavLst>
                                    </p:anim>
                                    <p:animEffect transition="in" filter="fade">
                                      <p:cBhvr>
                                        <p:cTn id="128" dur="500"/>
                                        <p:tgtEl>
                                          <p:spTgt spid="29"/>
                                        </p:tgtEl>
                                      </p:cBhvr>
                                    </p:animEffect>
                                  </p:childTnLst>
                                </p:cTn>
                              </p:par>
                              <p:par>
                                <p:cTn id="129" presetID="42" presetClass="path" presetSubtype="0" fill="hold" nodeType="withEffect">
                                  <p:stCondLst>
                                    <p:cond delay="600"/>
                                  </p:stCondLst>
                                  <p:childTnLst>
                                    <p:animMotion origin="layout" path="M 3.61111E-6 -8.64198E-7 L -0.04757 0.38549 " pathEditMode="relative" rAng="0" ptsTypes="AA">
                                      <p:cBhvr>
                                        <p:cTn id="130" dur="500" spd="-100000" fill="hold"/>
                                        <p:tgtEl>
                                          <p:spTgt spid="29"/>
                                        </p:tgtEl>
                                        <p:attrNameLst>
                                          <p:attrName>ppt_x</p:attrName>
                                          <p:attrName>ppt_y</p:attrName>
                                        </p:attrNameLst>
                                      </p:cBhvr>
                                      <p:rCtr x="-23780000" y="192590002"/>
                                    </p:animMotion>
                                  </p:childTnLst>
                                </p:cTn>
                              </p:par>
                              <p:par>
                                <p:cTn id="131" presetID="1" presetClass="entr" presetSubtype="0" fill="hold" nodeType="withEffect">
                                  <p:stCondLst>
                                    <p:cond delay="0"/>
                                  </p:stCondLst>
                                  <p:childTnLst>
                                    <p:set>
                                      <p:cBhvr>
                                        <p:cTn id="132" dur="1" fill="hold">
                                          <p:stCondLst>
                                            <p:cond delay="0"/>
                                          </p:stCondLst>
                                        </p:cTn>
                                        <p:tgtEl>
                                          <p:spTgt spid="8"/>
                                        </p:tgtEl>
                                        <p:attrNameLst>
                                          <p:attrName>style.visibility</p:attrName>
                                        </p:attrNameLst>
                                      </p:cBhvr>
                                      <p:to>
                                        <p:strVal val="visible"/>
                                      </p:to>
                                    </p:set>
                                  </p:childTnLst>
                                </p:cTn>
                              </p:par>
                              <p:par>
                                <p:cTn id="133" presetID="42" presetClass="path" presetSubtype="0" fill="hold" nodeType="withEffect">
                                  <p:stCondLst>
                                    <p:cond delay="0"/>
                                  </p:stCondLst>
                                  <p:childTnLst>
                                    <p:animMotion origin="layout" path="M 0 -3.7037E-7 L -0.0875 0.25895 " pathEditMode="relative" rAng="0" ptsTypes="AA">
                                      <p:cBhvr>
                                        <p:cTn id="134" dur="500" spd="-100000" fill="hold"/>
                                        <p:tgtEl>
                                          <p:spTgt spid="8"/>
                                        </p:tgtEl>
                                        <p:attrNameLst>
                                          <p:attrName>ppt_x</p:attrName>
                                          <p:attrName>ppt_y</p:attrName>
                                        </p:attrNameLst>
                                      </p:cBhvr>
                                      <p:rCtr x="-43750000" y="129319995"/>
                                    </p:animMotion>
                                  </p:childTnLst>
                                </p:cTn>
                              </p:par>
                              <p:par>
                                <p:cTn id="135" presetID="53" presetClass="entr" presetSubtype="16" fill="hold" nodeType="withEffect">
                                  <p:stCondLst>
                                    <p:cond delay="0"/>
                                  </p:stCondLst>
                                  <p:childTnLst>
                                    <p:set>
                                      <p:cBhvr>
                                        <p:cTn id="136" dur="1" fill="hold">
                                          <p:stCondLst>
                                            <p:cond delay="0"/>
                                          </p:stCondLst>
                                        </p:cTn>
                                        <p:tgtEl>
                                          <p:spTgt spid="8"/>
                                        </p:tgtEl>
                                        <p:attrNameLst>
                                          <p:attrName>style.visibility</p:attrName>
                                        </p:attrNameLst>
                                      </p:cBhvr>
                                      <p:to>
                                        <p:strVal val="visible"/>
                                      </p:to>
                                    </p:set>
                                    <p:anim calcmode="lin" valueType="num">
                                      <p:cBhvr>
                                        <p:cTn id="137" dur="500" fill="hold"/>
                                        <p:tgtEl>
                                          <p:spTgt spid="8"/>
                                        </p:tgtEl>
                                        <p:attrNameLst>
                                          <p:attrName>ppt_w</p:attrName>
                                        </p:attrNameLst>
                                      </p:cBhvr>
                                      <p:tavLst>
                                        <p:tav tm="0">
                                          <p:val>
                                            <p:fltVal val="0"/>
                                          </p:val>
                                        </p:tav>
                                        <p:tav tm="100000">
                                          <p:val>
                                            <p:strVal val="#ppt_w"/>
                                          </p:val>
                                        </p:tav>
                                      </p:tavLst>
                                    </p:anim>
                                    <p:anim calcmode="lin" valueType="num">
                                      <p:cBhvr>
                                        <p:cTn id="138" dur="500" fill="hold"/>
                                        <p:tgtEl>
                                          <p:spTgt spid="8"/>
                                        </p:tgtEl>
                                        <p:attrNameLst>
                                          <p:attrName>ppt_h</p:attrName>
                                        </p:attrNameLst>
                                      </p:cBhvr>
                                      <p:tavLst>
                                        <p:tav tm="0">
                                          <p:val>
                                            <p:fltVal val="0"/>
                                          </p:val>
                                        </p:tav>
                                        <p:tav tm="100000">
                                          <p:val>
                                            <p:strVal val="#ppt_h"/>
                                          </p:val>
                                        </p:tav>
                                      </p:tavLst>
                                    </p:anim>
                                    <p:animEffect transition="in" filter="fade">
                                      <p:cBhvr>
                                        <p:cTn id="139" dur="500"/>
                                        <p:tgtEl>
                                          <p:spTgt spid="8"/>
                                        </p:tgtEl>
                                      </p:cBhvr>
                                    </p:animEffect>
                                  </p:childTnLst>
                                </p:cTn>
                              </p:par>
                              <p:par>
                                <p:cTn id="140" presetID="1" presetClass="entr" presetSubtype="0" fill="hold" nodeType="withEffect">
                                  <p:stCondLst>
                                    <p:cond delay="400"/>
                                  </p:stCondLst>
                                  <p:childTnLst>
                                    <p:set>
                                      <p:cBhvr>
                                        <p:cTn id="141" dur="1" fill="hold">
                                          <p:stCondLst>
                                            <p:cond delay="0"/>
                                          </p:stCondLst>
                                        </p:cTn>
                                        <p:tgtEl>
                                          <p:spTgt spid="39"/>
                                        </p:tgtEl>
                                        <p:attrNameLst>
                                          <p:attrName>style.visibility</p:attrName>
                                        </p:attrNameLst>
                                      </p:cBhvr>
                                      <p:to>
                                        <p:strVal val="visible"/>
                                      </p:to>
                                    </p:set>
                                  </p:childTnLst>
                                </p:cTn>
                              </p:par>
                              <p:par>
                                <p:cTn id="142" presetID="53" presetClass="entr" presetSubtype="16" fill="hold" nodeType="withEffect">
                                  <p:stCondLst>
                                    <p:cond delay="400"/>
                                  </p:stCondLst>
                                  <p:childTnLst>
                                    <p:set>
                                      <p:cBhvr>
                                        <p:cTn id="143" dur="1" fill="hold">
                                          <p:stCondLst>
                                            <p:cond delay="0"/>
                                          </p:stCondLst>
                                        </p:cTn>
                                        <p:tgtEl>
                                          <p:spTgt spid="39"/>
                                        </p:tgtEl>
                                        <p:attrNameLst>
                                          <p:attrName>style.visibility</p:attrName>
                                        </p:attrNameLst>
                                      </p:cBhvr>
                                      <p:to>
                                        <p:strVal val="visible"/>
                                      </p:to>
                                    </p:set>
                                    <p:anim calcmode="lin" valueType="num">
                                      <p:cBhvr>
                                        <p:cTn id="144" dur="500" fill="hold"/>
                                        <p:tgtEl>
                                          <p:spTgt spid="39"/>
                                        </p:tgtEl>
                                        <p:attrNameLst>
                                          <p:attrName>ppt_w</p:attrName>
                                        </p:attrNameLst>
                                      </p:cBhvr>
                                      <p:tavLst>
                                        <p:tav tm="0">
                                          <p:val>
                                            <p:fltVal val="0"/>
                                          </p:val>
                                        </p:tav>
                                        <p:tav tm="100000">
                                          <p:val>
                                            <p:strVal val="#ppt_w"/>
                                          </p:val>
                                        </p:tav>
                                      </p:tavLst>
                                    </p:anim>
                                    <p:anim calcmode="lin" valueType="num">
                                      <p:cBhvr>
                                        <p:cTn id="145" dur="500" fill="hold"/>
                                        <p:tgtEl>
                                          <p:spTgt spid="39"/>
                                        </p:tgtEl>
                                        <p:attrNameLst>
                                          <p:attrName>ppt_h</p:attrName>
                                        </p:attrNameLst>
                                      </p:cBhvr>
                                      <p:tavLst>
                                        <p:tav tm="0">
                                          <p:val>
                                            <p:fltVal val="0"/>
                                          </p:val>
                                        </p:tav>
                                        <p:tav tm="100000">
                                          <p:val>
                                            <p:strVal val="#ppt_h"/>
                                          </p:val>
                                        </p:tav>
                                      </p:tavLst>
                                    </p:anim>
                                    <p:animEffect transition="in" filter="fade">
                                      <p:cBhvr>
                                        <p:cTn id="146" dur="500"/>
                                        <p:tgtEl>
                                          <p:spTgt spid="39"/>
                                        </p:tgtEl>
                                      </p:cBhvr>
                                    </p:animEffect>
                                  </p:childTnLst>
                                </p:cTn>
                              </p:par>
                              <p:par>
                                <p:cTn id="147" presetID="42" presetClass="path" presetSubtype="0" fill="hold" nodeType="withEffect">
                                  <p:stCondLst>
                                    <p:cond delay="400"/>
                                  </p:stCondLst>
                                  <p:childTnLst>
                                    <p:animMotion origin="layout" path="M 1.38889E-6 -4.93827E-7 L -0.18368 0.37438 " pathEditMode="relative" rAng="0" ptsTypes="AA">
                                      <p:cBhvr>
                                        <p:cTn id="148" dur="500" spd="-100000" fill="hold"/>
                                        <p:tgtEl>
                                          <p:spTgt spid="39"/>
                                        </p:tgtEl>
                                        <p:attrNameLst>
                                          <p:attrName>ppt_x</p:attrName>
                                          <p:attrName>ppt_y</p:attrName>
                                        </p:attrNameLst>
                                      </p:cBhvr>
                                      <p:rCtr x="-91840002" y="187040002"/>
                                    </p:animMotion>
                                  </p:childTnLst>
                                </p:cTn>
                              </p:par>
                              <p:par>
                                <p:cTn id="149" presetID="1" presetClass="entr" presetSubtype="0" fill="hold" grpId="0" nodeType="withEffect">
                                  <p:stCondLst>
                                    <p:cond delay="600"/>
                                  </p:stCondLst>
                                  <p:childTnLst>
                                    <p:set>
                                      <p:cBhvr>
                                        <p:cTn id="150" dur="1" fill="hold">
                                          <p:stCondLst>
                                            <p:cond delay="0"/>
                                          </p:stCondLst>
                                        </p:cTn>
                                        <p:tgtEl>
                                          <p:spTgt spid="17"/>
                                        </p:tgtEl>
                                        <p:attrNameLst>
                                          <p:attrName>style.visibility</p:attrName>
                                        </p:attrNameLst>
                                      </p:cBhvr>
                                      <p:to>
                                        <p:strVal val="visible"/>
                                      </p:to>
                                    </p:set>
                                  </p:childTnLst>
                                </p:cTn>
                              </p:par>
                              <p:par>
                                <p:cTn id="151" presetID="53" presetClass="entr" presetSubtype="16" fill="hold" grpId="1" nodeType="withEffect">
                                  <p:stCondLst>
                                    <p:cond delay="600"/>
                                  </p:stCondLst>
                                  <p:childTnLst>
                                    <p:set>
                                      <p:cBhvr>
                                        <p:cTn id="152" dur="1" fill="hold">
                                          <p:stCondLst>
                                            <p:cond delay="0"/>
                                          </p:stCondLst>
                                        </p:cTn>
                                        <p:tgtEl>
                                          <p:spTgt spid="17"/>
                                        </p:tgtEl>
                                        <p:attrNameLst>
                                          <p:attrName>style.visibility</p:attrName>
                                        </p:attrNameLst>
                                      </p:cBhvr>
                                      <p:to>
                                        <p:strVal val="visible"/>
                                      </p:to>
                                    </p:set>
                                    <p:anim calcmode="lin" valueType="num">
                                      <p:cBhvr>
                                        <p:cTn id="153" dur="500" fill="hold"/>
                                        <p:tgtEl>
                                          <p:spTgt spid="17"/>
                                        </p:tgtEl>
                                        <p:attrNameLst>
                                          <p:attrName>ppt_w</p:attrName>
                                        </p:attrNameLst>
                                      </p:cBhvr>
                                      <p:tavLst>
                                        <p:tav tm="0">
                                          <p:val>
                                            <p:fltVal val="0"/>
                                          </p:val>
                                        </p:tav>
                                        <p:tav tm="100000">
                                          <p:val>
                                            <p:strVal val="#ppt_w"/>
                                          </p:val>
                                        </p:tav>
                                      </p:tavLst>
                                    </p:anim>
                                    <p:anim calcmode="lin" valueType="num">
                                      <p:cBhvr>
                                        <p:cTn id="154" dur="500" fill="hold"/>
                                        <p:tgtEl>
                                          <p:spTgt spid="17"/>
                                        </p:tgtEl>
                                        <p:attrNameLst>
                                          <p:attrName>ppt_h</p:attrName>
                                        </p:attrNameLst>
                                      </p:cBhvr>
                                      <p:tavLst>
                                        <p:tav tm="0">
                                          <p:val>
                                            <p:fltVal val="0"/>
                                          </p:val>
                                        </p:tav>
                                        <p:tav tm="100000">
                                          <p:val>
                                            <p:strVal val="#ppt_h"/>
                                          </p:val>
                                        </p:tav>
                                      </p:tavLst>
                                    </p:anim>
                                    <p:animEffect transition="in" filter="fade">
                                      <p:cBhvr>
                                        <p:cTn id="155" dur="500"/>
                                        <p:tgtEl>
                                          <p:spTgt spid="17"/>
                                        </p:tgtEl>
                                      </p:cBhvr>
                                    </p:animEffect>
                                  </p:childTnLst>
                                </p:cTn>
                              </p:par>
                              <p:par>
                                <p:cTn id="156" presetID="42" presetClass="path" presetSubtype="0" fill="hold" grpId="2" nodeType="withEffect">
                                  <p:stCondLst>
                                    <p:cond delay="600"/>
                                  </p:stCondLst>
                                  <p:childTnLst>
                                    <p:animMotion origin="layout" path="M -3.33333E-6 2.46914E-7 L -0.19878 0.28333 " pathEditMode="relative" rAng="0" ptsTypes="AA">
                                      <p:cBhvr>
                                        <p:cTn id="157" dur="500" spd="-100000" fill="hold"/>
                                        <p:tgtEl>
                                          <p:spTgt spid="17"/>
                                        </p:tgtEl>
                                        <p:attrNameLst>
                                          <p:attrName>ppt_x</p:attrName>
                                          <p:attrName>ppt_y</p:attrName>
                                        </p:attrNameLst>
                                      </p:cBhvr>
                                      <p:rCtr x="-99479999" y="141669995"/>
                                    </p:animMotion>
                                  </p:childTnLst>
                                </p:cTn>
                              </p:par>
                            </p:childTnLst>
                          </p:cTn>
                        </p:par>
                        <p:par>
                          <p:cTn id="158" fill="hold">
                            <p:stCondLst>
                              <p:cond delay="200"/>
                            </p:stCondLst>
                            <p:childTnLst>
                              <p:par>
                                <p:cTn id="159" presetID="22" presetClass="entr" presetSubtype="8" fill="hold" nodeType="afterEffect">
                                  <p:stCondLst>
                                    <p:cond delay="0"/>
                                  </p:stCondLst>
                                  <p:childTnLst>
                                    <p:set>
                                      <p:cBhvr>
                                        <p:cTn id="160" dur="1" fill="hold">
                                          <p:stCondLst>
                                            <p:cond delay="0"/>
                                          </p:stCondLst>
                                        </p:cTn>
                                        <p:tgtEl>
                                          <p:spTgt spid="22"/>
                                        </p:tgtEl>
                                        <p:attrNameLst>
                                          <p:attrName>style.visibility</p:attrName>
                                        </p:attrNameLst>
                                      </p:cBhvr>
                                      <p:to>
                                        <p:strVal val="visible"/>
                                      </p:to>
                                    </p:set>
                                    <p:animEffect transition="in" filter="wipe(left)">
                                      <p:cBhvr>
                                        <p:cTn id="161" dur="500"/>
                                        <p:tgtEl>
                                          <p:spTgt spid="22"/>
                                        </p:tgtEl>
                                      </p:cBhvr>
                                    </p:animEffect>
                                  </p:childTnLst>
                                </p:cTn>
                              </p:par>
                            </p:childTnLst>
                          </p:cTn>
                        </p:par>
                        <p:par>
                          <p:cTn id="162" fill="hold">
                            <p:stCondLst>
                              <p:cond delay="700"/>
                            </p:stCondLst>
                            <p:childTnLst>
                              <p:par>
                                <p:cTn id="163" presetID="50" presetClass="entr" presetSubtype="0" decel="100000" fill="hold" nodeType="afterEffect">
                                  <p:stCondLst>
                                    <p:cond delay="0"/>
                                  </p:stCondLst>
                                  <p:childTnLst>
                                    <p:set>
                                      <p:cBhvr>
                                        <p:cTn id="164" dur="1" fill="hold">
                                          <p:stCondLst>
                                            <p:cond delay="0"/>
                                          </p:stCondLst>
                                        </p:cTn>
                                        <p:tgtEl>
                                          <p:spTgt spid="43"/>
                                        </p:tgtEl>
                                        <p:attrNameLst>
                                          <p:attrName>style.visibility</p:attrName>
                                        </p:attrNameLst>
                                      </p:cBhvr>
                                      <p:to>
                                        <p:strVal val="visible"/>
                                      </p:to>
                                    </p:set>
                                    <p:anim calcmode="lin" valueType="num">
                                      <p:cBhvr>
                                        <p:cTn id="165" dur="1000" fill="hold"/>
                                        <p:tgtEl>
                                          <p:spTgt spid="43"/>
                                        </p:tgtEl>
                                        <p:attrNameLst>
                                          <p:attrName>ppt_w</p:attrName>
                                        </p:attrNameLst>
                                      </p:cBhvr>
                                      <p:tavLst>
                                        <p:tav tm="0">
                                          <p:val>
                                            <p:strVal val="#ppt_w+.3"/>
                                          </p:val>
                                        </p:tav>
                                        <p:tav tm="100000">
                                          <p:val>
                                            <p:strVal val="#ppt_w"/>
                                          </p:val>
                                        </p:tav>
                                      </p:tavLst>
                                    </p:anim>
                                    <p:anim calcmode="lin" valueType="num">
                                      <p:cBhvr>
                                        <p:cTn id="166" dur="1000" fill="hold"/>
                                        <p:tgtEl>
                                          <p:spTgt spid="43"/>
                                        </p:tgtEl>
                                        <p:attrNameLst>
                                          <p:attrName>ppt_h</p:attrName>
                                        </p:attrNameLst>
                                      </p:cBhvr>
                                      <p:tavLst>
                                        <p:tav tm="0">
                                          <p:val>
                                            <p:strVal val="#ppt_h"/>
                                          </p:val>
                                        </p:tav>
                                        <p:tav tm="100000">
                                          <p:val>
                                            <p:strVal val="#ppt_h"/>
                                          </p:val>
                                        </p:tav>
                                      </p:tavLst>
                                    </p:anim>
                                    <p:animEffect transition="in" filter="fade">
                                      <p:cBhvr>
                                        <p:cTn id="167"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4" grpId="0" animBg="1"/>
      <p:bldP spid="4" grpId="1" animBg="1"/>
      <p:bldP spid="4" grpId="2" animBg="1"/>
      <p:bldP spid="17" grpId="0" animBg="1"/>
      <p:bldP spid="17" grpId="1" animBg="1"/>
      <p:bldP spid="17" grpId="2" animBg="1"/>
      <p:bldP spid="18" grpId="0" animBg="1"/>
      <p:bldP spid="18" grpId="1" animBg="1"/>
      <p:bldP spid="18" grpId="2" animBg="1"/>
      <p:bldP spid="25" grpId="0" animBg="1"/>
      <p:bldP spid="25" grpId="1" animBg="1"/>
      <p:bldP spid="25" grpId="2" animBg="1"/>
      <p:bldP spid="35" grpId="0" animBg="1"/>
      <p:bldP spid="35" grpId="1" animBg="1"/>
      <p:bldP spid="35" grpId="2" animBg="1"/>
      <p:bldP spid="42" grpId="0" animBg="1"/>
      <p:bldP spid="42" grpId="1" animBg="1"/>
      <p:bldP spid="42"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5"/>
          <p:cNvSpPr>
            <a:spLocks noGrp="1"/>
          </p:cNvSpPr>
          <p:nvPr>
            <p:ph type="title"/>
          </p:nvPr>
        </p:nvSpPr>
        <p:spPr bwMode="auto">
          <a:xfrm>
            <a:off x="190501" y="260349"/>
            <a:ext cx="10512424" cy="6477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b="1" dirty="0" smtClean="0">
                <a:solidFill>
                  <a:srgbClr val="404040"/>
                </a:solidFill>
                <a:latin typeface="华文楷体" panose="02010600040101010101" pitchFamily="2" charset="-122"/>
                <a:ea typeface="华文楷体" panose="02010600040101010101" pitchFamily="2" charset="-122"/>
              </a:rPr>
              <a:t>1.3 </a:t>
            </a:r>
            <a:r>
              <a:rPr lang="zh-CN" altLang="en-US" b="1" dirty="0" smtClean="0">
                <a:solidFill>
                  <a:srgbClr val="404040"/>
                </a:solidFill>
                <a:latin typeface="华文楷体" panose="02010600040101010101" pitchFamily="2" charset="-122"/>
                <a:ea typeface="华文楷体" panose="02010600040101010101" pitchFamily="2" charset="-122"/>
              </a:rPr>
              <a:t>中国与发达国家经济增速对比</a:t>
            </a:r>
            <a:endParaRPr lang="zh-CN" altLang="en-US" b="1" dirty="0">
              <a:solidFill>
                <a:srgbClr val="404040"/>
              </a:solidFill>
              <a:latin typeface="华文楷体" panose="02010600040101010101" pitchFamily="2" charset="-122"/>
              <a:ea typeface="华文楷体" panose="02010600040101010101" pitchFamily="2" charset="-122"/>
            </a:endParaRPr>
          </a:p>
        </p:txBody>
      </p:sp>
      <p:sp>
        <p:nvSpPr>
          <p:cNvPr id="12292" name="Rectangle 1"/>
          <p:cNvSpPr>
            <a:spLocks noChangeArrowheads="1"/>
          </p:cNvSpPr>
          <p:nvPr/>
        </p:nvSpPr>
        <p:spPr bwMode="auto">
          <a:xfrm>
            <a:off x="1" y="26001"/>
            <a:ext cx="65" cy="405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63479" rIns="0" bIns="63479"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15">
              <a:defRPr/>
            </a:pPr>
            <a:endParaRPr lang="zh-CN" altLang="zh-CN">
              <a:solidFill>
                <a:prstClr val="black"/>
              </a:solidFill>
              <a:latin typeface="Arial" panose="020B0604020202020204" pitchFamily="34" charset="0"/>
            </a:endParaRPr>
          </a:p>
        </p:txBody>
      </p:sp>
      <p:sp>
        <p:nvSpPr>
          <p:cNvPr id="12293" name="Rectangle 2"/>
          <p:cNvSpPr>
            <a:spLocks noChangeArrowheads="1"/>
          </p:cNvSpPr>
          <p:nvPr/>
        </p:nvSpPr>
        <p:spPr bwMode="auto">
          <a:xfrm>
            <a:off x="1" y="26001"/>
            <a:ext cx="65" cy="405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63479" rIns="0" bIns="63479"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15">
              <a:defRPr/>
            </a:pPr>
            <a:endParaRPr lang="zh-CN" altLang="zh-CN">
              <a:solidFill>
                <a:prstClr val="black"/>
              </a:solidFill>
              <a:latin typeface="Arial" panose="020B0604020202020204" pitchFamily="34" charset="0"/>
            </a:endParaRPr>
          </a:p>
        </p:txBody>
      </p:sp>
      <p:sp>
        <p:nvSpPr>
          <p:cNvPr id="2" name="文本框 1"/>
          <p:cNvSpPr txBox="1"/>
          <p:nvPr/>
        </p:nvSpPr>
        <p:spPr>
          <a:xfrm>
            <a:off x="8542687" y="2060851"/>
            <a:ext cx="2592287" cy="2215991"/>
          </a:xfrm>
          <a:prstGeom prst="rect">
            <a:avLst/>
          </a:prstGeom>
          <a:noFill/>
        </p:spPr>
        <p:txBody>
          <a:bodyPr wrap="square" lIns="0" tIns="0" rIns="0" bIns="0" rtlCol="0">
            <a:spAutoFit/>
          </a:bodyPr>
          <a:lstStyle/>
          <a:p>
            <a:pPr>
              <a:lnSpc>
                <a:spcPct val="150000"/>
              </a:lnSpc>
            </a:pPr>
            <a:r>
              <a:rPr lang="zh-CN" altLang="en-US" sz="1600" b="1" dirty="0">
                <a:solidFill>
                  <a:schemeClr val="accent6"/>
                </a:solidFill>
                <a:latin typeface="微软雅黑" panose="020B0503020204020204" pitchFamily="34" charset="-122"/>
                <a:ea typeface="微软雅黑" panose="020B0503020204020204" pitchFamily="34" charset="-122"/>
              </a:rPr>
              <a:t>可见，我国经济增速较为稳定，但仍高于同期发达国家</a:t>
            </a:r>
            <a:r>
              <a:rPr lang="en-US" altLang="zh-CN" sz="1600" b="1" dirty="0">
                <a:solidFill>
                  <a:schemeClr val="accent6"/>
                </a:solidFill>
                <a:latin typeface="微软雅黑" panose="020B0503020204020204" pitchFamily="34" charset="-122"/>
                <a:ea typeface="微软雅黑" panose="020B0503020204020204" pitchFamily="34" charset="-122"/>
              </a:rPr>
              <a:t>GDP</a:t>
            </a:r>
            <a:r>
              <a:rPr lang="zh-CN" altLang="en-US" sz="1600" b="1" dirty="0">
                <a:solidFill>
                  <a:schemeClr val="accent6"/>
                </a:solidFill>
                <a:latin typeface="微软雅黑" panose="020B0503020204020204" pitchFamily="34" charset="-122"/>
                <a:ea typeface="微软雅黑" panose="020B0503020204020204" pitchFamily="34" charset="-122"/>
              </a:rPr>
              <a:t>增速。三季度同比增长</a:t>
            </a:r>
            <a:r>
              <a:rPr lang="en-US" altLang="zh-CN" sz="1600" b="1" dirty="0">
                <a:solidFill>
                  <a:schemeClr val="accent6"/>
                </a:solidFill>
                <a:latin typeface="微软雅黑" panose="020B0503020204020204" pitchFamily="34" charset="-122"/>
                <a:ea typeface="微软雅黑" panose="020B0503020204020204" pitchFamily="34" charset="-122"/>
              </a:rPr>
              <a:t>6.8%</a:t>
            </a:r>
            <a:r>
              <a:rPr lang="zh-CN" altLang="en-US" sz="1600" b="1" dirty="0">
                <a:solidFill>
                  <a:schemeClr val="accent6"/>
                </a:solidFill>
                <a:latin typeface="微软雅黑" panose="020B0503020204020204" pitchFamily="34" charset="-122"/>
                <a:ea typeface="微软雅黑" panose="020B0503020204020204" pitchFamily="34" charset="-122"/>
              </a:rPr>
              <a:t>，而美国三季度环比折年率为</a:t>
            </a:r>
            <a:r>
              <a:rPr lang="en-US" altLang="zh-CN" sz="1600" b="1" dirty="0">
                <a:solidFill>
                  <a:schemeClr val="accent6"/>
                </a:solidFill>
                <a:latin typeface="微软雅黑" panose="020B0503020204020204" pitchFamily="34" charset="-122"/>
                <a:ea typeface="微软雅黑" panose="020B0503020204020204" pitchFamily="34" charset="-122"/>
              </a:rPr>
              <a:t>5.3%</a:t>
            </a:r>
            <a:r>
              <a:rPr lang="zh-CN" altLang="en-US" sz="1600" b="1" dirty="0">
                <a:solidFill>
                  <a:schemeClr val="accent6"/>
                </a:solidFill>
                <a:latin typeface="微软雅黑" panose="020B0503020204020204" pitchFamily="34" charset="-122"/>
                <a:ea typeface="微软雅黑" panose="020B0503020204020204" pitchFamily="34" charset="-122"/>
              </a:rPr>
              <a:t>，日本环比折年率</a:t>
            </a:r>
            <a:r>
              <a:rPr lang="en-US" altLang="zh-CN" sz="1600" b="1" dirty="0">
                <a:solidFill>
                  <a:schemeClr val="accent6"/>
                </a:solidFill>
                <a:latin typeface="微软雅黑" panose="020B0503020204020204" pitchFamily="34" charset="-122"/>
                <a:ea typeface="微软雅黑" panose="020B0503020204020204" pitchFamily="34" charset="-122"/>
              </a:rPr>
              <a:t>3.2%</a:t>
            </a:r>
            <a:r>
              <a:rPr lang="zh-CN" altLang="en-US" sz="1600" b="1" dirty="0">
                <a:solidFill>
                  <a:schemeClr val="accent6"/>
                </a:solidFill>
                <a:latin typeface="微软雅黑" panose="020B0503020204020204" pitchFamily="34" charset="-122"/>
                <a:ea typeface="微软雅黑" panose="020B0503020204020204" pitchFamily="34" charset="-122"/>
              </a:rPr>
              <a:t>，欧元区同比</a:t>
            </a:r>
            <a:r>
              <a:rPr lang="en-US" altLang="zh-CN" sz="1600" b="1" dirty="0">
                <a:solidFill>
                  <a:schemeClr val="accent6"/>
                </a:solidFill>
                <a:latin typeface="微软雅黑" panose="020B0503020204020204" pitchFamily="34" charset="-122"/>
                <a:ea typeface="微软雅黑" panose="020B0503020204020204" pitchFamily="34" charset="-122"/>
              </a:rPr>
              <a:t>2.3%</a:t>
            </a:r>
            <a:endParaRPr lang="zh-CN" altLang="en-US" sz="1600" b="1" dirty="0">
              <a:solidFill>
                <a:schemeClr val="accent6"/>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190501" y="908051"/>
            <a:ext cx="5247005" cy="4231640"/>
          </a:xfrm>
          <a:prstGeom prst="rect">
            <a:avLst/>
          </a:prstGeom>
        </p:spPr>
      </p:pic>
      <p:pic>
        <p:nvPicPr>
          <p:cNvPr id="5" name="图片 4"/>
          <p:cNvPicPr>
            <a:picLocks noChangeAspect="1"/>
          </p:cNvPicPr>
          <p:nvPr/>
        </p:nvPicPr>
        <p:blipFill>
          <a:blip r:embed="rId4"/>
          <a:stretch>
            <a:fillRect/>
          </a:stretch>
        </p:blipFill>
        <p:spPr>
          <a:xfrm>
            <a:off x="5962653" y="2060577"/>
            <a:ext cx="5172075" cy="2234565"/>
          </a:xfrm>
          <a:prstGeom prst="rect">
            <a:avLst/>
          </a:prstGeom>
        </p:spPr>
      </p:pic>
    </p:spTree>
  </p:cSld>
  <p:clrMapOvr>
    <a:masterClrMapping/>
  </p:clrMapOvr>
  <p:transition spd="med" advClick="0" advTm="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5"/>
          <p:cNvSpPr>
            <a:spLocks noGrp="1"/>
          </p:cNvSpPr>
          <p:nvPr>
            <p:ph type="title"/>
          </p:nvPr>
        </p:nvSpPr>
        <p:spPr bwMode="auto">
          <a:xfrm>
            <a:off x="190501" y="260349"/>
            <a:ext cx="10512424" cy="6477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b="1" dirty="0" smtClean="0">
                <a:solidFill>
                  <a:srgbClr val="404040"/>
                </a:solidFill>
                <a:latin typeface="华文楷体" panose="02010600040101010101" pitchFamily="2" charset="-122"/>
                <a:ea typeface="华文楷体" panose="02010600040101010101" pitchFamily="2" charset="-122"/>
              </a:rPr>
              <a:t>1.4 GDP</a:t>
            </a:r>
            <a:r>
              <a:rPr lang="zh-CN" altLang="en-US" b="1" dirty="0" smtClean="0">
                <a:solidFill>
                  <a:srgbClr val="404040"/>
                </a:solidFill>
                <a:latin typeface="华文楷体" panose="02010600040101010101" pitchFamily="2" charset="-122"/>
                <a:ea typeface="华文楷体" panose="02010600040101010101" pitchFamily="2" charset="-122"/>
              </a:rPr>
              <a:t>和</a:t>
            </a:r>
            <a:r>
              <a:rPr lang="en-US" altLang="zh-CN" b="1" dirty="0" smtClean="0">
                <a:solidFill>
                  <a:srgbClr val="404040"/>
                </a:solidFill>
                <a:latin typeface="华文楷体" panose="02010600040101010101" pitchFamily="2" charset="-122"/>
                <a:ea typeface="华文楷体" panose="02010600040101010101" pitchFamily="2" charset="-122"/>
              </a:rPr>
              <a:t>CPI</a:t>
            </a:r>
          </a:p>
        </p:txBody>
      </p:sp>
      <p:sp>
        <p:nvSpPr>
          <p:cNvPr id="12292" name="Rectangle 1"/>
          <p:cNvSpPr>
            <a:spLocks noChangeArrowheads="1"/>
          </p:cNvSpPr>
          <p:nvPr/>
        </p:nvSpPr>
        <p:spPr bwMode="auto">
          <a:xfrm>
            <a:off x="1" y="26001"/>
            <a:ext cx="65" cy="405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63479" rIns="0" bIns="63479"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15">
              <a:defRPr/>
            </a:pPr>
            <a:endParaRPr lang="zh-CN" altLang="zh-CN">
              <a:solidFill>
                <a:prstClr val="black"/>
              </a:solidFill>
              <a:latin typeface="Arial" panose="020B0604020202020204" pitchFamily="34" charset="0"/>
            </a:endParaRPr>
          </a:p>
        </p:txBody>
      </p:sp>
      <p:sp>
        <p:nvSpPr>
          <p:cNvPr id="12293" name="Rectangle 2"/>
          <p:cNvSpPr>
            <a:spLocks noChangeArrowheads="1"/>
          </p:cNvSpPr>
          <p:nvPr/>
        </p:nvSpPr>
        <p:spPr bwMode="auto">
          <a:xfrm>
            <a:off x="1" y="26001"/>
            <a:ext cx="65" cy="405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63479" rIns="0" bIns="63479"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15">
              <a:defRPr/>
            </a:pPr>
            <a:endParaRPr lang="zh-CN" altLang="zh-CN">
              <a:solidFill>
                <a:prstClr val="black"/>
              </a:solidFill>
              <a:latin typeface="Arial" panose="020B0604020202020204" pitchFamily="34" charset="0"/>
            </a:endParaRPr>
          </a:p>
        </p:txBody>
      </p:sp>
      <p:pic>
        <p:nvPicPr>
          <p:cNvPr id="5" name="图片 4" descr="gdp和cpi"/>
          <p:cNvPicPr>
            <a:picLocks noChangeAspect="1"/>
          </p:cNvPicPr>
          <p:nvPr/>
        </p:nvPicPr>
        <p:blipFill>
          <a:blip r:embed="rId3"/>
          <a:stretch>
            <a:fillRect/>
          </a:stretch>
        </p:blipFill>
        <p:spPr>
          <a:xfrm>
            <a:off x="1000126" y="1786890"/>
            <a:ext cx="5324474" cy="3740786"/>
          </a:xfrm>
          <a:prstGeom prst="rect">
            <a:avLst/>
          </a:prstGeom>
        </p:spPr>
      </p:pic>
      <p:pic>
        <p:nvPicPr>
          <p:cNvPr id="6" name="图片 5"/>
          <p:cNvPicPr>
            <a:picLocks noChangeAspect="1"/>
          </p:cNvPicPr>
          <p:nvPr/>
        </p:nvPicPr>
        <p:blipFill>
          <a:blip r:embed="rId4"/>
          <a:stretch>
            <a:fillRect/>
          </a:stretch>
        </p:blipFill>
        <p:spPr>
          <a:xfrm>
            <a:off x="5822951" y="2075181"/>
            <a:ext cx="6018530" cy="2339974"/>
          </a:xfrm>
          <a:prstGeom prst="rect">
            <a:avLst/>
          </a:prstGeom>
        </p:spPr>
      </p:pic>
    </p:spTree>
  </p:cSld>
  <p:clrMapOvr>
    <a:masterClrMapping/>
  </p:clrMapOvr>
  <p:transition spd="med" advClick="0" advTm="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标题 5"/>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b="1" dirty="0" smtClean="0">
                <a:solidFill>
                  <a:srgbClr val="404040"/>
                </a:solidFill>
                <a:latin typeface="华文楷体" panose="02010600040101010101" pitchFamily="2" charset="-122"/>
                <a:ea typeface="华文楷体" panose="02010600040101010101" pitchFamily="2" charset="-122"/>
              </a:rPr>
              <a:t>1.5 </a:t>
            </a:r>
            <a:r>
              <a:rPr lang="zh-CN" altLang="en-US" b="1" dirty="0" smtClean="0">
                <a:solidFill>
                  <a:srgbClr val="404040"/>
                </a:solidFill>
                <a:latin typeface="华文楷体" panose="02010600040101010101" pitchFamily="2" charset="-122"/>
                <a:ea typeface="华文楷体" panose="02010600040101010101" pitchFamily="2" charset="-122"/>
              </a:rPr>
              <a:t>中国三</a:t>
            </a:r>
            <a:r>
              <a:rPr lang="zh-CN" altLang="en-US" b="1" dirty="0">
                <a:solidFill>
                  <a:srgbClr val="404040"/>
                </a:solidFill>
                <a:latin typeface="华文楷体" panose="02010600040101010101" pitchFamily="2" charset="-122"/>
                <a:ea typeface="华文楷体" panose="02010600040101010101" pitchFamily="2" charset="-122"/>
              </a:rPr>
              <a:t>大需求</a:t>
            </a:r>
            <a:r>
              <a:rPr lang="en-US" altLang="zh-CN" b="1" dirty="0" smtClean="0">
                <a:solidFill>
                  <a:srgbClr val="404040"/>
                </a:solidFill>
                <a:latin typeface="华文楷体" panose="02010600040101010101" pitchFamily="2" charset="-122"/>
                <a:ea typeface="华文楷体" panose="02010600040101010101" pitchFamily="2" charset="-122"/>
              </a:rPr>
              <a:t>GDP</a:t>
            </a:r>
            <a:r>
              <a:rPr lang="zh-CN" altLang="en-US" b="1" dirty="0" smtClean="0">
                <a:solidFill>
                  <a:srgbClr val="404040"/>
                </a:solidFill>
                <a:latin typeface="华文楷体" panose="02010600040101010101" pitchFamily="2" charset="-122"/>
                <a:ea typeface="华文楷体" panose="02010600040101010101" pitchFamily="2" charset="-122"/>
              </a:rPr>
              <a:t>增长贡献率</a:t>
            </a:r>
            <a:endParaRPr lang="zh-CN" altLang="en-US" b="1" dirty="0">
              <a:solidFill>
                <a:srgbClr val="404040"/>
              </a:solidFill>
              <a:latin typeface="华文楷体" panose="02010600040101010101" pitchFamily="2" charset="-122"/>
              <a:ea typeface="华文楷体" panose="02010600040101010101" pitchFamily="2" charset="-122"/>
            </a:endParaRPr>
          </a:p>
        </p:txBody>
      </p:sp>
      <p:sp>
        <p:nvSpPr>
          <p:cNvPr id="12292" name="Rectangle 1"/>
          <p:cNvSpPr>
            <a:spLocks noChangeArrowheads="1"/>
          </p:cNvSpPr>
          <p:nvPr/>
        </p:nvSpPr>
        <p:spPr bwMode="auto">
          <a:xfrm>
            <a:off x="1" y="26001"/>
            <a:ext cx="65" cy="405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63479" rIns="0" bIns="63479"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15">
              <a:defRPr/>
            </a:pPr>
            <a:endParaRPr lang="zh-CN" altLang="zh-CN">
              <a:solidFill>
                <a:prstClr val="black"/>
              </a:solidFill>
              <a:latin typeface="Arial" panose="020B0604020202020204" pitchFamily="34" charset="0"/>
            </a:endParaRPr>
          </a:p>
        </p:txBody>
      </p:sp>
      <p:sp>
        <p:nvSpPr>
          <p:cNvPr id="12293" name="Rectangle 2"/>
          <p:cNvSpPr>
            <a:spLocks noChangeArrowheads="1"/>
          </p:cNvSpPr>
          <p:nvPr/>
        </p:nvSpPr>
        <p:spPr bwMode="auto">
          <a:xfrm>
            <a:off x="1" y="26001"/>
            <a:ext cx="65" cy="405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63479" rIns="0" bIns="63479"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15">
              <a:defRPr/>
            </a:pPr>
            <a:endParaRPr lang="zh-CN" altLang="zh-CN">
              <a:solidFill>
                <a:prstClr val="black"/>
              </a:solidFill>
              <a:latin typeface="Arial" panose="020B0604020202020204" pitchFamily="34" charset="0"/>
            </a:endParaRPr>
          </a:p>
        </p:txBody>
      </p:sp>
      <p:sp>
        <p:nvSpPr>
          <p:cNvPr id="2" name="矩形 1"/>
          <p:cNvSpPr/>
          <p:nvPr/>
        </p:nvSpPr>
        <p:spPr>
          <a:xfrm>
            <a:off x="8485916" y="2348880"/>
            <a:ext cx="3096344" cy="1938992"/>
          </a:xfrm>
          <a:prstGeom prst="rect">
            <a:avLst/>
          </a:prstGeom>
        </p:spPr>
        <p:txBody>
          <a:bodyPr wrap="square">
            <a:spAutoFit/>
          </a:bodyPr>
          <a:lstStyle/>
          <a:p>
            <a:pPr algn="just">
              <a:lnSpc>
                <a:spcPct val="150000"/>
              </a:lnSpc>
              <a:spcBef>
                <a:spcPct val="20000"/>
              </a:spcBef>
              <a:buFont typeface="Wingdings" panose="05000000000000000000" pitchFamily="2" charset="2"/>
              <a:buNone/>
            </a:pPr>
            <a:r>
              <a:rPr lang="zh-CN" altLang="en-US" sz="1600" b="1" dirty="0">
                <a:solidFill>
                  <a:schemeClr val="accent6"/>
                </a:solidFill>
                <a:latin typeface="微软雅黑" panose="020B0503020204020204" pitchFamily="34" charset="-122"/>
                <a:ea typeface="微软雅黑" panose="020B0503020204020204" pitchFamily="34" charset="-122"/>
              </a:rPr>
              <a:t>截至第三季度，第三产业的贡献率为</a:t>
            </a:r>
            <a:r>
              <a:rPr lang="en-US" altLang="zh-CN" sz="1600" b="1" dirty="0">
                <a:solidFill>
                  <a:schemeClr val="accent6"/>
                </a:solidFill>
                <a:latin typeface="微软雅黑" panose="020B0503020204020204" pitchFamily="34" charset="-122"/>
                <a:ea typeface="微软雅黑" panose="020B0503020204020204" pitchFamily="34" charset="-122"/>
              </a:rPr>
              <a:t>58.8%</a:t>
            </a:r>
            <a:r>
              <a:rPr lang="zh-CN" altLang="en-US" sz="1600" b="1" dirty="0">
                <a:solidFill>
                  <a:schemeClr val="accent6"/>
                </a:solidFill>
                <a:latin typeface="微软雅黑" panose="020B0503020204020204" pitchFamily="34" charset="-122"/>
                <a:ea typeface="微软雅黑" panose="020B0503020204020204" pitchFamily="34" charset="-122"/>
              </a:rPr>
              <a:t>，较去年同期上升</a:t>
            </a:r>
            <a:r>
              <a:rPr lang="en-US" altLang="zh-CN" sz="1600" b="1" dirty="0">
                <a:solidFill>
                  <a:schemeClr val="accent6"/>
                </a:solidFill>
                <a:latin typeface="微软雅黑" panose="020B0503020204020204" pitchFamily="34" charset="-122"/>
                <a:ea typeface="微软雅黑" panose="020B0503020204020204" pitchFamily="34" charset="-122"/>
              </a:rPr>
              <a:t>0.3%</a:t>
            </a:r>
            <a:r>
              <a:rPr lang="zh-CN" altLang="en-US" sz="1600" b="1" dirty="0">
                <a:solidFill>
                  <a:schemeClr val="accent6"/>
                </a:solidFill>
                <a:latin typeface="微软雅黑" panose="020B0503020204020204" pitchFamily="34" charset="-122"/>
                <a:ea typeface="微软雅黑" panose="020B0503020204020204" pitchFamily="34" charset="-122"/>
              </a:rPr>
              <a:t>，第二产业则下降了</a:t>
            </a:r>
            <a:r>
              <a:rPr lang="en-US" altLang="zh-CN" sz="1600" b="1" dirty="0">
                <a:solidFill>
                  <a:schemeClr val="accent6"/>
                </a:solidFill>
                <a:latin typeface="微软雅黑" panose="020B0503020204020204" pitchFamily="34" charset="-122"/>
                <a:ea typeface="微软雅黑" panose="020B0503020204020204" pitchFamily="34" charset="-122"/>
              </a:rPr>
              <a:t>0.3%</a:t>
            </a:r>
            <a:r>
              <a:rPr lang="zh-CN" altLang="en-US" sz="1600" b="1" dirty="0">
                <a:solidFill>
                  <a:schemeClr val="accent6"/>
                </a:solidFill>
                <a:latin typeface="微软雅黑" panose="020B0503020204020204" pitchFamily="34" charset="-122"/>
                <a:ea typeface="微软雅黑" panose="020B0503020204020204" pitchFamily="34" charset="-122"/>
              </a:rPr>
              <a:t>至</a:t>
            </a:r>
            <a:r>
              <a:rPr lang="en-US" altLang="zh-CN" sz="1600" b="1" dirty="0">
                <a:solidFill>
                  <a:schemeClr val="accent6"/>
                </a:solidFill>
                <a:latin typeface="微软雅黑" panose="020B0503020204020204" pitchFamily="34" charset="-122"/>
                <a:ea typeface="微软雅黑" panose="020B0503020204020204" pitchFamily="34" charset="-122"/>
              </a:rPr>
              <a:t>37.2%</a:t>
            </a:r>
            <a:r>
              <a:rPr lang="zh-CN" altLang="en-US" sz="1600" b="1" dirty="0">
                <a:solidFill>
                  <a:schemeClr val="accent6"/>
                </a:solidFill>
                <a:latin typeface="微软雅黑" panose="020B0503020204020204" pitchFamily="34" charset="-122"/>
                <a:ea typeface="微软雅黑" panose="020B0503020204020204" pitchFamily="34" charset="-122"/>
              </a:rPr>
              <a:t>，第一产业贡献率则与上年同期持平，仅为</a:t>
            </a:r>
            <a:r>
              <a:rPr lang="en-US" altLang="zh-CN" sz="1600" b="1" dirty="0">
                <a:solidFill>
                  <a:schemeClr val="accent6"/>
                </a:solidFill>
                <a:latin typeface="微软雅黑" panose="020B0503020204020204" pitchFamily="34" charset="-122"/>
                <a:ea typeface="微软雅黑" panose="020B0503020204020204" pitchFamily="34" charset="-122"/>
              </a:rPr>
              <a:t>4%</a:t>
            </a:r>
            <a:r>
              <a:rPr lang="zh-CN" altLang="en-US" sz="1600" b="1" dirty="0">
                <a:solidFill>
                  <a:schemeClr val="accent6"/>
                </a:solidFill>
                <a:latin typeface="微软雅黑" panose="020B0503020204020204" pitchFamily="34" charset="-122"/>
                <a:ea typeface="微软雅黑" panose="020B0503020204020204" pitchFamily="34" charset="-122"/>
              </a:rPr>
              <a:t>。</a:t>
            </a:r>
          </a:p>
        </p:txBody>
      </p:sp>
      <p:pic>
        <p:nvPicPr>
          <p:cNvPr id="4" name="图片 3"/>
          <p:cNvPicPr>
            <a:picLocks noChangeAspect="1"/>
          </p:cNvPicPr>
          <p:nvPr/>
        </p:nvPicPr>
        <p:blipFill>
          <a:blip r:embed="rId4"/>
          <a:stretch>
            <a:fillRect/>
          </a:stretch>
        </p:blipFill>
        <p:spPr>
          <a:xfrm>
            <a:off x="1022351" y="1682116"/>
            <a:ext cx="6620510" cy="2232660"/>
          </a:xfrm>
          <a:prstGeom prst="rect">
            <a:avLst/>
          </a:prstGeom>
        </p:spPr>
      </p:pic>
      <p:pic>
        <p:nvPicPr>
          <p:cNvPr id="5" name="图片 4"/>
          <p:cNvPicPr>
            <a:picLocks noChangeAspect="1"/>
          </p:cNvPicPr>
          <p:nvPr/>
        </p:nvPicPr>
        <p:blipFill>
          <a:blip r:embed="rId5"/>
          <a:stretch>
            <a:fillRect/>
          </a:stretch>
        </p:blipFill>
        <p:spPr>
          <a:xfrm>
            <a:off x="1200785" y="4794251"/>
            <a:ext cx="6855460" cy="923925"/>
          </a:xfrm>
          <a:prstGeom prst="rect">
            <a:avLst/>
          </a:prstGeom>
        </p:spPr>
      </p:pic>
    </p:spTree>
  </p:cSld>
  <p:clrMapOvr>
    <a:overrideClrMapping bg1="lt1" tx1="dk1" bg2="lt2" tx2="dk2" accent1="accent1" accent2="accent2" accent3="accent3" accent4="accent4" accent5="accent5" accent6="accent6" hlink="hlink" folHlink="folHlink"/>
  </p:clrMapOvr>
  <p:transition spd="med" advClick="0" advTm="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5"/>
          <p:cNvSpPr>
            <a:spLocks noGrp="1"/>
          </p:cNvSpPr>
          <p:nvPr>
            <p:ph type="title"/>
          </p:nvPr>
        </p:nvSpPr>
        <p:spPr bwMode="auto">
          <a:xfrm>
            <a:off x="190501" y="260349"/>
            <a:ext cx="10512424" cy="6477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b="1" dirty="0" smtClean="0">
                <a:solidFill>
                  <a:srgbClr val="404040"/>
                </a:solidFill>
                <a:latin typeface="华文楷体" panose="02010600040101010101" pitchFamily="2" charset="-122"/>
                <a:ea typeface="华文楷体" panose="02010600040101010101" pitchFamily="2" charset="-122"/>
              </a:rPr>
              <a:t>1.6 </a:t>
            </a:r>
            <a:r>
              <a:rPr lang="zh-CN" altLang="en-US" b="1" dirty="0" smtClean="0">
                <a:solidFill>
                  <a:srgbClr val="404040"/>
                </a:solidFill>
                <a:latin typeface="华文楷体" panose="02010600040101010101" pitchFamily="2" charset="-122"/>
                <a:ea typeface="华文楷体" panose="02010600040101010101" pitchFamily="2" charset="-122"/>
              </a:rPr>
              <a:t>中国三大产业</a:t>
            </a:r>
            <a:r>
              <a:rPr lang="en-US" altLang="zh-CN" b="1" dirty="0" smtClean="0">
                <a:solidFill>
                  <a:srgbClr val="404040"/>
                </a:solidFill>
                <a:latin typeface="华文楷体" panose="02010600040101010101" pitchFamily="2" charset="-122"/>
                <a:ea typeface="华文楷体" panose="02010600040101010101" pitchFamily="2" charset="-122"/>
              </a:rPr>
              <a:t>GDP</a:t>
            </a:r>
            <a:r>
              <a:rPr lang="zh-CN" altLang="en-US" b="1" dirty="0" smtClean="0">
                <a:solidFill>
                  <a:srgbClr val="404040"/>
                </a:solidFill>
                <a:latin typeface="华文楷体" panose="02010600040101010101" pitchFamily="2" charset="-122"/>
                <a:ea typeface="华文楷体" panose="02010600040101010101" pitchFamily="2" charset="-122"/>
              </a:rPr>
              <a:t>累计值</a:t>
            </a:r>
          </a:p>
        </p:txBody>
      </p:sp>
      <p:sp>
        <p:nvSpPr>
          <p:cNvPr id="12292" name="Rectangle 1"/>
          <p:cNvSpPr>
            <a:spLocks noChangeArrowheads="1"/>
          </p:cNvSpPr>
          <p:nvPr/>
        </p:nvSpPr>
        <p:spPr bwMode="auto">
          <a:xfrm>
            <a:off x="1" y="26001"/>
            <a:ext cx="65" cy="405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63479" rIns="0" bIns="63479"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15">
              <a:defRPr/>
            </a:pPr>
            <a:endParaRPr lang="zh-CN" altLang="zh-CN">
              <a:solidFill>
                <a:prstClr val="black"/>
              </a:solidFill>
              <a:latin typeface="Arial" panose="020B0604020202020204" pitchFamily="34" charset="0"/>
            </a:endParaRPr>
          </a:p>
        </p:txBody>
      </p:sp>
      <p:sp>
        <p:nvSpPr>
          <p:cNvPr id="12293" name="Rectangle 2"/>
          <p:cNvSpPr>
            <a:spLocks noChangeArrowheads="1"/>
          </p:cNvSpPr>
          <p:nvPr/>
        </p:nvSpPr>
        <p:spPr bwMode="auto">
          <a:xfrm>
            <a:off x="1" y="26001"/>
            <a:ext cx="65" cy="405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63479" rIns="0" bIns="63479"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15">
              <a:defRPr/>
            </a:pPr>
            <a:endParaRPr lang="zh-CN" altLang="zh-CN">
              <a:solidFill>
                <a:prstClr val="black"/>
              </a:solidFill>
              <a:latin typeface="Arial" panose="020B0604020202020204" pitchFamily="34" charset="0"/>
            </a:endParaRPr>
          </a:p>
        </p:txBody>
      </p:sp>
      <p:pic>
        <p:nvPicPr>
          <p:cNvPr id="4" name="图片 3"/>
          <p:cNvPicPr>
            <a:picLocks noChangeAspect="1"/>
          </p:cNvPicPr>
          <p:nvPr/>
        </p:nvPicPr>
        <p:blipFill>
          <a:blip r:embed="rId3"/>
          <a:stretch>
            <a:fillRect/>
          </a:stretch>
        </p:blipFill>
        <p:spPr>
          <a:xfrm>
            <a:off x="2150111" y="1050292"/>
            <a:ext cx="5732780" cy="3038475"/>
          </a:xfrm>
          <a:prstGeom prst="rect">
            <a:avLst/>
          </a:prstGeom>
        </p:spPr>
      </p:pic>
      <p:pic>
        <p:nvPicPr>
          <p:cNvPr id="5" name="图片 4"/>
          <p:cNvPicPr>
            <a:picLocks noChangeAspect="1"/>
          </p:cNvPicPr>
          <p:nvPr/>
        </p:nvPicPr>
        <p:blipFill>
          <a:blip r:embed="rId4"/>
          <a:stretch>
            <a:fillRect/>
          </a:stretch>
        </p:blipFill>
        <p:spPr>
          <a:xfrm>
            <a:off x="2567941" y="4231641"/>
            <a:ext cx="5314950" cy="1859280"/>
          </a:xfrm>
          <a:prstGeom prst="rect">
            <a:avLst/>
          </a:prstGeom>
        </p:spPr>
      </p:pic>
    </p:spTree>
  </p:cSld>
  <p:clrMapOvr>
    <a:masterClrMapping/>
  </p:clrMapOvr>
  <p:transition spd="med" advClick="0" advTm="0">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 name="ISPRING_RESOURCE_PATHS_HASH_PRESENTER" val="1e23aa3dfefa2dda7d344b154acf39862a589a"/>
  <p:tag name="ISPRING_PLAYERS_CUSTOMIZATION" val="UEsDBBQAAgAIAImQhEfpbttk5AMAAHQOAAAdAAAAdW5pdmVyc2FsL2NvbW1vbl9tZXNzYWdlcy5sbmetV91u2zYUvi/QdyAEFNgulrYDWhSD44C2GFuILLkSHSdbB4GRGJsIRbr6cZtd7Wn2YHuSHVFyYqcdJMW9sGDS/r7z950jcnD2NZVoy7NcaHVqvT15YyGuYp0ItTq1FvT8lw8WygumEia14qeW0hY6G758MZBMrUq24vD95QuEBinPc1jmw2r1uEYiObXmo2jsz+bYu45cf+JHI2diDcc63TB1j1y90p+yn359/+Hr23fvfx68bpBdiMIZdt1DKmSY3r3pQOTRwHcjYCNu5JErag2rZz+cv6Cu4xFr2Hzph54H5NIaVs9W3CIIiEej0HVsEjlh5PnU5MIllNjW8FqXaM22HBUabQX/goo1h0oWIuMolyIxP8QaNlTJ24zZAV463iSivu+GEfHs3Y41JCpBdsa+gD56sgQ4JAEQZCzn2TOwkSm1gSMsZT+GqTOZuvChlQtTsVpL+BR9/ZgTD6rFVRtqRsIQT0g08q+gTiArvw/CvwA1XfRBXJMQFEDCNoyHL50Jpo7vVQoKSEgDZ/wgn5gppJW8RyyOAYc2Gd8KXeawUymKJ7WQ8n5WQvJxAcJ1sPsdkdaESCgj15XYcnAhS9rrAi0zJnZVmY8L5/foHDsusSMole0vI2p6uTLGQP1KF4hJqasAwC5LtkzFHN3wmJUgpXv4WyIS87cNg7ArTz6X4i/EiqZzXjVN59nk6tXJca451IVhsWSZ6tBBT6gOWv7bYNMyh0iLgqeboi2KvUyc/BAvjo1rjsPwf4PqUpcjI3piv284IUicBPBig24fCd0dQWagDxhrKROyO8rxzsHQPOM5jHieIUfd9rDp+Q2Bp9FzOS4h8wcuXEJFeuCXZBQ6tMoxv8lF0fpKMoWq6/19jcRwBpC84I86ueG3GvpfcraFIsK+yGvhnDzDWC9B7CZrNQL353TD4oFDK1bAiQuBS1KkEH/SgXMxI7sM1uP1IBNLXcrEjDMp7syIhdqUaZ2QTV2n2uhtplOzK1m+66V6wp8d40UdXFAbne8ZbCMNCQ7G02iMvTGpTnNVD8uOINBy5ZNLw8jFowoOok5ZEa/hvXKrS5V0JKoPZDY5x0DWpDTkLIvX//79T0eOJ57Uu6jZ/a0XCXRoNZfIA9kfni54/mcbCcWjQ5xZdEE1B9gdruN51lS9SR6mFI+nMxBGaHSgyyxuPy7sM8xwcAHDwZy2rOGMZXcwWajWsheLCbkSQtHP+uNZviykULwP9rjZXAVMnXmEbdtcbKAJpIjv6ndagpiZbtUNR8INpyvZeIo9GDxP+Hgiip6EZtbv2hwarl4/ttv229H/sMrN/XDweu+6+B9QSwMEFAACAAgAiZCER6uvADQSAwAAYQsAACcAAAB1bml2ZXJzYWwvZmxhc2hfcHVibGlzaGluZ19zZXR0aW5ncy54bWzVVt1SGjEUvucpMul4KYsWq2V2cTr8TB0VGKFVr5ywCWzGbLJNsiBe9Wn6YH2SnmwEYbTOqnWmDheQk3O+8/+R8PAmFWjGtOFKRninWsOIyVhRLqcR/jbqbh9gZCyRlAglWYSlwuiwWQmzfCy4SYbMWlA1CGCkaWQ2wom1WSMI5vN5lZtMu1slcgv4phqrNMg0M0xapoNMkAV82UXGDG5WKgiFXnSqaC4Y4hRCkNxFR0RXEJPgwKuNSXw91SqXtKWE0khPxxH+UGu5z1LHQ7V5yqRLzjRB6MS2QSjlLh4ihvyWoYTxaQKB79cxmnNqkwjv1h0KaAcPUQpsnwNxKC0FyUh7B58ySyixxB+9P8turFkKvIguJEl5PIIb5PKPcHt09fVy0Dk7OeodX436/ZPR0cAHUdgEmzhhsOkohIBUrmO28hMSa0mcQNxgMyHCsDBYFy3VJkpuBOfOaKwE1L6wgnlIx4z2SMrWujG85rILmjsYTSARsYjwF82JwIhbIni8Mjb52Fhui/531zURYMGcMXQ6xPfufXXihGjD1sNa3hhX87h5rnJB0ULlSPBrhqxCkH+ewq+EofXmoIlWaSGF8bHICA4eZ5zNGT0sanoH+DdHl+AizcESJjcTzHoPP3J+i8ZsojTgMjKDGQc5Nx6/+izgjBhzD0qWMW4NT47anaujXrtzseUSJHRGZPxMcGg4SzP7FvgEcpcKXAihoJprEFCZmOSGFf2hnBZqZdIs7Tshs6LprpEFKLSbQzweEy5iGE0uc1YWMCYSKSkWiMSwQsaN0Iyr3IDED4uHNi8K0JsiLotQp7BB4ExTpsug1XZ2P9b3Pu0ffG5Ug98/f20/aXRHKwNBnDfPK60niWVFLg93LgwcFzxODVbn/yczDM4638vUtde5GJXqZmdYCq5fRqt/XEbrzFPZYI3GypidEy2BiN6Fag84c+oJGlhT8JRbRv/lOrxgpF/1b+f34W1G+g1zfs0av5uU/Wn1cNp4KYXBo085d5NyyVMohGPv1fuvuVevwdvr0atKBdA2n8XNyh9QSwMEFAACAAgAiZCER+ShKwC+AgAAVQoAACEAAAB1bml2ZXJzYWwvZmxhc2hfc2tpbl9zZXR0aW5ncy54bWyVVsFu2zAMve8rguxeZ+u6boAaIE1ToEC3FmvRu2wzthBZMiQ5Xf5+oizXUhInXogCEfkeSVEkU6I3TMw/TSYkk1yqFzCGiUKjptNNWH4zTRtjpLjIpDAgzIWQqqJ8Ov987z4kcchzLLkFNZazphn0YWazy/vFbAzFx7i6RhkiZLKqqdg9ykJepDTbFEo2Ij+bWrmrQXEmNpjRz+vlajAAZ9o8GKiinFY/UMZRagVaA6b0fYVylsVpCryLNHOfkZw+1Onb79G2TDPjaIsvKEO0mhYQF3m2RBnGC+s9fpVrlNMEA3+NhV5+RRmEcroDFTtfXKEMMmTd1P/TI7WSBRY05px+xA8OlzS342cJdzOUswS8EAY6+wq+PN/uUAKQ/xrOPcFxVZI/Y133FgI+esphblQDJOlOrU2X8v2pMXY+YL6mXFtAqOpBzzbpZ9rozk2s63F/4J2JPPTlNT3kTfKmgmWbcOAu1vf45fLW7YrQ6YcuyFDB1iuDFHtlj/xt63qADJQ98oWzHJ4E3x1msG9qSd0j31L/nKfrb60gqD3m3tqdOitGesTR1UGqXtFhKpnDXGM6r6wCfDeSOF2bUnKQExF0ywpqmBS/EJfu3GU0SfYMvteOdxYxzHA41nAuR7umw3K5c9yP3ho3ZPuz0F+uPU+M3eI3U2oMzcrK/izp6cTz7JjYwkyT4wzckxYO6kGsZcBxsYdIFVUbUK9S8rFhhDSgx7qX7XANwUkS1IAkx6tMvJNj5RdNlYJa2VdjoLsqx8oWWLKi5PbPvDF4h3yPMWBtqaa0/gRlH30ZKHwTAFVZ2XVte2gtVcMN47CFbvgDhbvy0N2Itl061HAL8whrE7ac14zqSb8r+l6Jd0igP4J/s2lFjvcsI9re0FS7m0WT363hPpdoMXfrDJsv3GTu7HspcmzthxW0Svx38h9QSwMEFAACAAgAiZCER9XqJ9PnAgAAcgoAACYAAAB1bml2ZXJzYWwvaHRtbF9wdWJsaXNoaW5nX3NldHRpbmdzLnhtbNVWzU4bMRC+5yksVxzJAqWFok1QRYKIoElE0gInNFk7WQuvvbW9CeHUp+mD9Uk6XhNIBEULgqpVDonHM9988xvH+9eZJFNurNCqQTfrG5RwlWgm1KRBvw4P13cpsQ4UA6kVb1ClKdlv1uK8GElh0wF3DlUtQRhl93LXoKlz+V4UzWazurC58bdaFg7xbT3RWZQbbrly3ES5hDl+uXnOLW3WaoTEQfRFs0JyIhhSUMKzA3nkMkmjoDWC5GpidKHYgZbaEDMZNei7jQP/WegEpJbIuPKx2SYKvdjtAWPC0wE5EDecpFxMUuS9s03JTDCXNujWtkdB7eghSokdQgCPcqAxFuVu4TPugIGDcAz+HL92diEIIjZXkIlkiDfEh9+greHl0UW/fXrS6R5fDnu9k2GnH0iUNtEqThytOoqRkC5Mwu/8xOAcJCnyRpsxSMvjaFm0UBtrtULOn8lIS0x9aUXJGJnKeYN+NgIkJcKBFMndrQMz4e5QSIzB227Wx8rRe8AQb5KCsXzZ0eLG+iwmzTNdSEbmuiBSXHHiNMGIigx/pZwsp5uMjc5KqQTriJWCcTIVfMbZfpmlW8A/ObpAF1mBltiKueQuePheiBsy4mNtEJfDFJsW5cIG/PqzgHOw9h4UFhzXBiedVvuy0221z9d8gMCmoJJngmMJeZa7t8AHjF1pdCGlxmwuQWBmEigsL+vDBCvVqoRZ2XcK07LovpAlKJZbIJ+AiRcJtpZQBa8KmIAiWsk5gQSHwvoWmgpdWJSEZgnQ9kUEgykRqqQ6wQWFzgzjpgraxubW++0PH3d2P+3Vo18/fq4/aXS7KPoSvLewKQ6eXBV36+LhzMWRn9DHh92Z4m/Nev+0/a1Kprrt82Gl+rQHleB6VbR6x1W0TsNy6i8tpipmZ2AUrpb/QrWLW3ASVi7uQSky4Th7zQZ/QZM+/Y8UWviVmvQNo3hy1P7dIMLp7gGy8uKIo0efRDWUr74Tm7XfUEsDBBQAAgAIAImQhEcAu+QqngEAAB8GAAAfAAAAdW5pdmVyc2FsL2h0bWxfc2tpbl9zZXR0aW5ncy5qc42UTW/CMAyG7/wKlF0n1I0xtt0QH9IkDpPGbdohLaZUpEmVhI4O8d9XlwFN6o7FF/Ly5HXsKt53uuViEeu+dPfV72r/5u4rDVCzegu3ri5a9BR1ZkSyhEWSgkgkMA/JT0fP8uFCUMZMVqZh8Y62pubHFP6z4sLU8Yyw0IRmqMM5AX4R2o46/H0WO7W6jjXVGh1urVWyFylpQdqeVDrlFcNuZtWql+jBKgd9BV3xCBzTIOjPRkEbeXEcDDHqXKTSjMtirmLVC3m0ibXaymVb/nWRgS4/+eY37fNwPHXsRGLsq4XUTzx9wmgnMw3GwG/exykGCQsegqj5BtX6A3WMmwV5dJ6YxJ7o0R1Gnc54DI0uBWMMF5OlV6ObQ4wmZ2Fnj0T/HsMhBC9AN6xGAwwHVNk2+8cHzLSKsSMNtNnzMyoUXyYyPnKTAIPk8LJo29a9S6EPEwzmPCHlPaE19fzSttnhg4YArTOWTnmNl3dO2QlKlEQORWjUtMrpOWL9OYL7jy7j1vJonZbjoRyOZRu43oBeKCXK239eu6efq3P4AVBLAwQUAAIACACJkIRHGtrqO6oAAAAfAQAAGgAAAHVuaXZlcnNhbC9pMThuX3ByZXNldHMueG1snY8xD8IgEIV3fgW5XbBb0wDdTNwcdDYVUUno0XDU+vOF1Bhnh0vuXd73Xk71rzHwp0vkI2poxBa4QxuvHu8aTsfdpgVOecDrECI6DRiB94Yp37R4SI5cJl4ikDQ8cp46KZdlEZ6mVBIohjmXYBI2jrLMGFFWUk4rCivb+b/ozw0MY5yry+xD3qMpe1GrhVOyGipzdig83iLIalDy667KzpRLRRFK/jxm2BtQSwMEFAACAAgAiZCER7DtXVduAAAAdgAAABwAAAB1bml2ZXJzYWwvbG9jYWxfc2V0dGluZ3MueG1sDcw9DsIwDEDhvaewvJefjaFpNzYQEuUAVmNQJMdGiYXg9nh7w6c3Ld8q8OHWi2nC4+6AwLpZLvpK+FjP4wmhO2kmMeWEagjLPExiG8md3QN2eAv9uK1cI5yvVEPeGndWJ48zjHCJ57Nwxv08/AFQSwMEFAACAAgAA3TLRM6CCTfsAgAAiAgAABQAAAB1bml2ZXJzYWwvcGxheWVyLnhtbK1VTW/bMAw9p8D+g6F7raRd1zSQW3QFih3WoUDWbbdAtRlbi215klw3/fWj/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5UBCUn9/aFpkvSBWw7bgyT1cXPh7g2y33jVT7G4RhF9UKuq1obiWaW4JaDreNvu4oSHPbLXCTK2hKNWNPIgD5hSvFbVtcGpUDoyNjjaVDMKPVlWuROkFYZJL47B+0sX4jaX7q15QpAf9DmE9I1NZEpAE83wr0MZBgTQ1gsa3NNVns2phdTjp/THp9PTBVOdai4EUcw1UIOIYBN5x2dnoICoprdPFzNcL2Dg6CIxFGMT5mkmF8epAm4Wo3ydA7OAiOpb+bgLbmtox0XMdRM7UdxOjEOmF+ro1MxEvZnoM9Y1ZlH742cs3RdSbag/P5H6M4iNEM5pZMrC771ttXzeG9nVOjO59NVlkG3YrzACbPKq9mFvJs5BPAluexuenn1OzDHnSU89R0THN9x36XxVq8gFOIwP7pFqe2JhHYnvHIh+VpjwH1xO0yCF+apiIyWktSqXlIOYa1eRJQVJhqVj6i6qGSeRqMtHGz7uegY9xV1wq4E8MWM12cYPPJzCPv8aW+y8XZRXeV88VFgy3zuq8CV7m8YVXXCXedQet+bS/C6pnH199QSwMEFAACAAgAiZCER1xY5FeMAgAAagcAACkAAAB1bml2ZXJzYWwvc2tpbl9jdXN0b21pemF0aW9uX3NldHRpbmdzLnhtbJVVS27bMBDd9xSEDxCTIvUDHAP6UIWBIg2aAF3TMuMKkUmDpNOk0AV6hqKLZtEDdJlNT9M2xyhp1x+5iuNoVuS8N8N5HA0H+roS2UIbOas+MVNJccGNqcRUD18BMChlLdW54pqb5UZ7Cwg246e9Pw/3j59/PP788uvh+++v33pAGyYmTE1Oe1es1ry3Yq65oLKO8cIYKU5KKQwX5kRINWN1D9ywemEjFsuv13+eKG+4egHtipV8P1m4/J5ltTL5obNOTilncybu3sipPBmz8nqq5EJMjjnjh7s5V3UlrjfgOMxod5a60mZk+KzjbDRydgRrbi9R8+3RAursMLFmY16388FjGPu5Dsiwx7ypdGV2mAly1smcsynv0hw+gRY2fAc8gTCEhziG35oNGnvOutE1u+PqBSeS88X8hU0zV3LqtO2iHbjQDa2WbGJ/9w0nh84Oc1xdLt0xd9LSiuTO1rhBf2eWLMdNf3/erAK9r8REfhyJK/mPuB4wmfPqIQQrgUAUJlEe2RVJiQdCQj0agZz6mfXFOI9xZn25h7JBfy/EKq7ipR0q3VEH/Zb3f8JIaK7MSEz47RC30buudgWvlZXf4vQwIM6addZmKRUBBNlJQxsvwRgHIPNzlMMmDOMwQYBC4kPcpJFrQYB8H8VBg0LPx3ZVxIGNQmgcABIS4uWNRz3LBkmS5l7WhDhGKLHZaBRnTVGktucBQgiTvPEDXKQQWDS2MRIcOQFxjlMcNEmaoAiDIivSgjQ0p0Hmg8ijAYQNSVMM4VbcbXW7cm13jy5nLeczATuvoNO77bZ2cw3KhVIWfMlntssNB2Om+cj28fk7ekHPLpPL0duzVQNbqHs210htN23lTz6nfwFQSwMEFAACAAgAirpzR4LIvt4RCgAA+B4AABcAAAB1bml2ZXJzYWwvdW5pdmVyc2FsLnBuZ+2Z/1cTVxbA466rri62rlJKSonttrD9ItTlS5BvU79W241UKUUpIbSoqabyJWkaAkmm1SrLQYguW1GIyWlpQUtJuiKFaCBWCiNFJkspDEhMhECmEEkIaRJCmJmdwGnds7/sH7D5Yc7MvZ87b+57775735lX+vreVwJWU1dTKJSAPbt37KdQljMolN9yV60gNVUbYhDytoy3/5VtFCUcMkkKy9lbGVsplH9K1yy8/TtS/n3+7oM8CmVth+9aBuVdPkShhJbv2bH1jcKs6XvA7cMjbytGR66kstNjnz+T+jj99IZlQSde3v945vIfVgX+JewUk7l99dsvPXYre/npjS+t6Mne0PzqurGwU6+mrfho/+XAp099f/mNBPv1QwlvlQhwURQPSjfaDs7k6zTogyhjFqp/p3EYFdHaWstp+ExJZPvsJyrN3FiQdq5Umjy/inTv/vB118uw5PZwkFoKGqI9cyapI5vUfxjIBsepiveqRd4RI7zyN6Tqqy3eZ0jFwng40L2S4lPMH9KOi47UW5eTwgFnt6Q7qH3mlGY9KWUPECORkwnLyMeuw4u4ap1Pzdzla5sf7AODfuAHfuAHfuAHfuAHfuAHfuAHfuAHfuAHfuAHfvD/AIZcLMDdt8b3U1FyjuH7gfhhdr8PbByK9lmtimX42In/iWberAkDCY+uba4hEreWqUDPa5H4AynxU2e6dj5Nfv/O8MUbUSXsCE4F+e7c+3rkWvMR7+ECCW56gsCNyUePC0OLK9QVKhT3KVN4x7FxRqXW+4lOO9cPeOLAA3LrnYmL/dUc8mMGlRZrZonPE3Pg4HlUPyWzwTlyUzWuqcvj4ilO34sLmLGHdrZFYL5mppLeudGFk04efu071gJEnEXFgtBUKHkl2iw2Bj2bKOz/Li3MZvylcanDXg4QHcDtmGHeflSSDiWGozESBW1AOFu3B3tdc+MXs7ag5seKc6f0tqkLqFkzyLfmddR1s3f0xpDYZhUhOxs75LXxxI14s1rYbxMI18cykv90TEn2v5CO1lJ1nuK/hg6E6Ac26/o8F/ZeIlKHoz1nLqtXUCj37yWikcmbYlYK+Hd4fEkjt/fb1KFf4bTYIZAkICzdwd4O5pMOGebMw47AHTXzQWQDgy3tzrFio9cQjo/S8NFOeru9nNVK/GyTuG9o/6XMgXOkljmuFYBYLTYdT20FWlSoFxa0O36A9ESmFWorX+oe7BloKiOH2TymrBDCcPF9piTAvvJetMdM13rG6gFssozKTh0v0gcDuF0Kjg41bS7oEurtXxb8V9seHYiPcVjejGQzjlKRHMObiwOUhzIlbTMm4O80N3gIXChZ4G2+eTBdHmOzyNE4YiOYBKnFgDlOx7cWDxe50o5FWKcuIFuAni1Q8Q1Jl2XbKYR5KN9s00s0B0YTbZPsTRLA3Ddyp3OC2W4cP5lbnVmzFtWyt+n2KAh5gfHrOFOiWfLg4udRoeFTU6jWLcGYkTVDFpznTTRTgblvH5nd7ETdVxaDpT7BeHifRUl3Xi04HqJHzkpNrwDzfRwFmmGT82eC3aAGUJYFZLm6S9OveFobcrJQqtvpNFGxjEgkzq0I+CLKyiGaPuJ2xdBUVCkHry8asdE92TVh0soCN2YDiUqv8slvokJp7k9jGXChqM9ywd249GVPjXHOmclL6gx2x0wOv6hu4QQIWSXygAoF9oCt+JnTZDrjdSTGE++CXdjzFbwHwWzTOD5ET+Nx0yENHAN7mNMF5XiYZcJygWcg2d3oIn3IdbM7jeeOhYtrzeNpyUN13T2x9AqIrg+WVjrmTiS6ILQt62sIAgxgLgsknKfbDDJp5LwThexzTe1L4SA3ixe+kWWgzHRQNiLlDPXwt95sXptkSrN0WqbKvCu6m7em0kaE62PCyYi16CE+LOX8DDkdPZmOwiS8YK2UIzFCGV6rhn5sb1ZnXTdwr53AEMcl+hS22Z0DgzaYePzX0EhJtTTWx5tetOoy7K2x2+FP1qE4OQ6DJ5H4WftmxPFjq4qlakhV2rarYwNDgauOumN7F6PDJLN4hmHPpRe2K5sdzeZkNxKH4ZnIrr5g9wvpVqvjLbe2rLoy3TcVSO4wlrA9AnFXL7wGJqJFFZby/LaDDyfiinMwte29TNY7RY1PqQKkUTB1VqToxmrD0gFO9w1v2jPIkR6Pzdkny6Brr1RXkmucD8cBbr4BTWR9c5QL6Ez2p096IS6Mub0RiNFx1Wvc2dvdIPqaUWnpBEx4+S32LSX9bnPlB+Vek1IKZ0benugfilbjovJ4s7hhcZ0f9eXPPyOZKQVd2KuVEH/CRJ3NqErOfVRmv36K4E90Du9ujYgtXAiIStm3FADBiDCT44Bi3DXKKt3pnmAk+SbmzYxAFtpzrfKpxcGfOHm8OgRZezcYHZdySiZx83VDPvuPKuhSQWgx2O7NUdEtE/FmTZ8KjVNq0euEXiLqoCFPjJ5pYEJ6hY1rvC98YvHsLbEX9NCJeJ97jd6p9trBs0h4YChYDDfIUa72nQm9EtL8MjKtsEnyxe3glOFodfJhbuOnujids1WOXyPDfykof6rrLvjgnHW9aNf0i8yap5C4vJtQ3o9J8OeKUg3L8L6s91w/jUnOGoa6hB/B016ejH6Lf2cgyyUr8ZWfD3WnfQVHbS1KZcv4WfcEP9Z1Y/2ByK5bwWzM2yoRiayW1ZVRyhjLyJdLK/aMVyfCPtBHhdIZVrRwi2UiCmBHVHCOg5fcB20snVhErQlDk/Y57PE0Uf/Hb/ICKJSb/RiGAu6xFGLclFncVtp0ABww78Q6vAWxy/ZqY1Ph6So1TRC7TpkVtCZxZy9EpuZ4FC2SSR2TZ/pVa1ZlCc59e7GS57V/VmoRWml7yGXJpJ+NQNvyDevJTJHTPx712WLwtTjoWrtF7SqyLmY91KoCLXRehOFjRqXub0vZ2cAS2wU8zCkbSPTVj2EWjtsmEjXP1YQp1i3OjqZmqYQN8dJ4+WQJS0dbJjTTEDfiP2oQ6H5BAdaTqelw6pIN6OVoq3kzGx7aCNCETceedIUMeIy+MkUH0RbHguL7h2UO8uSWZZQl0flWX6lyKI05XDdZf7/oqU7+R1T9kisAi5it4jJcmTLbzGVHe4L0So6izEFFhNrG8Lzqrx7A4t02XtAfyJ679FrjOGPwvE7IALNGHpqIS+H66f7CfaRL76I9WxWmahcDOa/jM0B4UiyyW2pJoxB0pdBaFSNexV4LlAcFkq1VFedy7tYrNyE64jnDscWty31101Hfieqj71X79i7La8J8t9FawqVqPytYPFqN9z5LExOA+Fnb4saJ73oteR4gLCXCcFK8+WUTa7avDKQScwoAXjqL3eJ9hi26epTb9QgxxvG8/OsRLqEhdQROI7BOYkHAunPSZy1vaKJxXTtxotA+Rvwmy7WR+x3CU/vInp17dyi3ZZ/4N1BLAwQUAAIACACKunNH0iigUkoAAABrAAAAGwAAAHVuaXZlcnNhbC91bml2ZXJzYWwucG5nLnhtbLOxr8jNUShLLSrOzM+zVTLUM1Cyt+PlsikoSi3LTC1XqACKGekZQICSQiUqtzwzpSQDKGRgbo4QzEjNTM8osVWyMLCAC+oDzQQAUEsBAgAAFAACAAgAiZCER+lu22TkAwAAdA4AAB0AAAAAAAAAAQAAAAAAAAAAAHVuaXZlcnNhbC9jb21tb25fbWVzc2FnZXMubG5nUEsBAgAAFAACAAgAiZCER6uvADQSAwAAYQsAACcAAAAAAAAAAQAAAAAAHwQAAHVuaXZlcnNhbC9mbGFzaF9wdWJsaXNoaW5nX3NldHRpbmdzLnhtbFBLAQIAABQAAgAIAImQhEfkoSsAvgIAAFUKAAAhAAAAAAAAAAEAAAAAAHYHAAB1bml2ZXJzYWwvZmxhc2hfc2tpbl9zZXR0aW5ncy54bWxQSwECAAAUAAIACACJkIRH1eon0+cCAAByCgAAJgAAAAAAAAABAAAAAABzCgAAdW5pdmVyc2FsL2h0bWxfcHVibGlzaGluZ19zZXR0aW5ncy54bWxQSwECAAAUAAIACACJkIRHALvkKp4BAAAfBgAAHwAAAAAAAAABAAAAAACeDQAAdW5pdmVyc2FsL2h0bWxfc2tpbl9zZXR0aW5ncy5qc1BLAQIAABQAAgAIAImQhEca2uo7qgAAAB8BAAAaAAAAAAAAAAEAAAAAAHkPAAB1bml2ZXJzYWwvaTE4bl9wcmVzZXRzLnhtbFBLAQIAABQAAgAIAImQhEew7V1XbgAAAHYAAAAcAAAAAAAAAAEAAAAAAFsQAAB1bml2ZXJzYWwvbG9jYWxfc2V0dGluZ3MueG1sUEsBAgAAFAACAAgAA3TLRM6CCTfsAgAAiAgAABQAAAAAAAAAAQAAAAAAAxEAAHVuaXZlcnNhbC9wbGF5ZXIueG1sUEsBAgAAFAACAAgAiZCER1xY5FeMAgAAagcAACkAAAAAAAAAAQAAAAAAIRQAAHVuaXZlcnNhbC9za2luX2N1c3RvbWl6YXRpb25fc2V0dGluZ3MueG1sUEsBAgAAFAACAAgAirpzR4LIvt4RCgAA+B4AABcAAAAAAAAAAAAAAAAA9BYAAHVuaXZlcnNhbC91bml2ZXJzYWwucG5nUEsBAgAAFAACAAgAirpzR9IooFJKAAAAawAAABsAAAAAAAAAAQAAAAAAOiEAAHVuaXZlcnNhbC91bml2ZXJzYWwucG5nLnhtbFBLBQYAAAAACwALAEkDAAC9IQAAAAA="/>
  <p:tag name="ISPRING_ULTRA_SCORM_COURSE_ID" val="19D12169-10B6-4984-8CE8-8968B0B22BA0"/>
  <p:tag name="ISPRING_SCORM_RATE_SLIDES" val="1"/>
  <p:tag name="ISPRING_SCORM_RATE_QUIZZES" val="0"/>
  <p:tag name="ISPRING_SCORM_PASSING_SCORE" val="100.0000000000"/>
  <p:tag name="ISPRINGONLINEFOLDERID" val="0"/>
  <p:tag name="ISPRINGONLINEFOLDERPATH" val="Content List"/>
  <p:tag name="ISPRINGCLOUDFOLDERID" val="0"/>
  <p:tag name="ISPRINGCLOUDFOLDERPATH" val="Content List"/>
  <p:tag name="ISPRING_PRESENTATION_TITLE" val="1"/>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ISLIDE.DIAGRAM" val="145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301">
      <a:dk1>
        <a:sysClr val="windowText" lastClr="000000"/>
      </a:dk1>
      <a:lt1>
        <a:sysClr val="window" lastClr="FFFFFF"/>
      </a:lt1>
      <a:dk2>
        <a:srgbClr val="7F7F7F"/>
      </a:dk2>
      <a:lt2>
        <a:srgbClr val="7F7F7F"/>
      </a:lt2>
      <a:accent1>
        <a:srgbClr val="C00002"/>
      </a:accent1>
      <a:accent2>
        <a:srgbClr val="C00002"/>
      </a:accent2>
      <a:accent3>
        <a:srgbClr val="C00002"/>
      </a:accent3>
      <a:accent4>
        <a:srgbClr val="C00002"/>
      </a:accent4>
      <a:accent5>
        <a:srgbClr val="808080"/>
      </a:accent5>
      <a:accent6>
        <a:srgbClr val="808080"/>
      </a:accent6>
      <a:hlink>
        <a:srgbClr val="FFFFFF"/>
      </a:hlink>
      <a:folHlink>
        <a:srgbClr val="FFFFFF"/>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rgbClr val="FF3300"/>
          </a:solidFill>
          <a:prstDash val="dash"/>
          <a:round/>
          <a:headEnd type="none" w="med" len="med"/>
          <a:tailEnd type="none" w="med" len="med"/>
        </a:ln>
        <a:effectLst>
          <a:outerShdw dist="35921" dir="2700000" algn="ctr" rotWithShape="0">
            <a:schemeClr val="bg2"/>
          </a:outerShdw>
        </a:effectLst>
      </a:spPr>
      <a:bodyPr vert="horz" wrap="square" lIns="35993" tIns="17996" rIns="35993" bIns="17996" numCol="1" rtlCol="0" anchor="t" anchorCtr="0" compatLnSpc="1">
        <a:prstTxWarp prst="textNoShape">
          <a:avLst/>
        </a:prstTxWarp>
      </a:bodyPr>
      <a:lstStyle>
        <a:defPPr marL="180975" marR="0" indent="-180975" algn="l" defTabSz="914400" rtl="0" eaLnBrk="1" fontAlgn="base" latinLnBrk="0" hangingPunct="1">
          <a:lnSpc>
            <a:spcPct val="110000"/>
          </a:lnSpc>
          <a:spcBef>
            <a:spcPct val="50000"/>
          </a:spcBef>
          <a:spcAft>
            <a:spcPct val="40000"/>
          </a:spcAft>
          <a:buClr>
            <a:srgbClr val="003366"/>
          </a:buClr>
          <a:buSzPct val="80000"/>
          <a:buFont typeface="Wingdings" pitchFamily="2" charset="2"/>
          <a:buNone/>
          <a:tabLst/>
          <a:defRPr kumimoji="0" sz="1400" b="0" i="0" u="none" strike="noStrike" cap="none" normalizeH="0" baseline="0" smtClean="0">
            <a:ln>
              <a:noFill/>
            </a:ln>
            <a:solidFill>
              <a:schemeClr val="tx1"/>
            </a:solidFill>
            <a:latin typeface="Arial" charset="0"/>
            <a:ea typeface="楷体_GB2312" pitchFamily="49" charset="-122"/>
          </a:defRPr>
        </a:defPPr>
      </a:lstStyle>
    </a:spDef>
    <a:lnDef>
      <a:spPr bwMode="auto">
        <a:noFill/>
        <a:ln w="9525" cap="flat" cmpd="sng" algn="ctr">
          <a:solidFill>
            <a:schemeClr val="tx1"/>
          </a:solidFill>
          <a:prstDash val="solid"/>
          <a:round/>
          <a:headEnd type="none" w="med" len="med"/>
          <a:tailEnd type="arrow"/>
        </a:ln>
        <a:effectLst/>
      </a:spPr>
      <a:body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默认设计模板">
  <a:themeElements>
    <a:clrScheme name="自定义 2">
      <a:dk1>
        <a:srgbClr val="000000"/>
      </a:dk1>
      <a:lt1>
        <a:srgbClr val="FFFFFF"/>
      </a:lt1>
      <a:dk2>
        <a:srgbClr val="000000"/>
      </a:dk2>
      <a:lt2>
        <a:srgbClr val="808080"/>
      </a:lt2>
      <a:accent1>
        <a:srgbClr val="003399"/>
      </a:accent1>
      <a:accent2>
        <a:srgbClr val="99CCFF"/>
      </a:accent2>
      <a:accent3>
        <a:srgbClr val="FFFFFF"/>
      </a:accent3>
      <a:accent4>
        <a:srgbClr val="000000"/>
      </a:accent4>
      <a:accent5>
        <a:srgbClr val="AAADCA"/>
      </a:accent5>
      <a:accent6>
        <a:srgbClr val="8AB9E7"/>
      </a:accent6>
      <a:hlink>
        <a:srgbClr val="FFCC99"/>
      </a:hlink>
      <a:folHlink>
        <a:srgbClr val="CCFF66"/>
      </a:folHlink>
    </a:clrScheme>
    <a:fontScheme name="默认设计模板">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9E3FF"/>
        </a:solidFill>
        <a:ln w="9525" cap="flat" cmpd="sng" algn="ctr">
          <a:noFill/>
          <a:prstDash val="solid"/>
          <a:round/>
          <a:headEnd type="none" w="med" len="med"/>
          <a:tailEnd type="none" w="med" len="med"/>
        </a:ln>
        <a:effectLst/>
      </a:spPr>
      <a:bodyPr vert="horz" wrap="none" lIns="111600" tIns="54000" rIns="111600" bIns="54000" numCol="1" anchor="ctr" anchorCtr="0" compatLnSpc="1">
        <a:prstTxWarp prst="textNoShape">
          <a:avLst/>
        </a:prstTxWarp>
      </a:bodyPr>
      <a:lstStyle>
        <a:defPPr marL="184150" marR="0" indent="-184150" algn="ctr" defTabSz="1098550" rtl="0" eaLnBrk="1" fontAlgn="base" latinLnBrk="0" hangingPunct="1">
          <a:lnSpc>
            <a:spcPct val="130000"/>
          </a:lnSpc>
          <a:spcBef>
            <a:spcPct val="20000"/>
          </a:spcBef>
          <a:spcAft>
            <a:spcPct val="0"/>
          </a:spcAft>
          <a:buClr>
            <a:srgbClr val="003366"/>
          </a:buClr>
          <a:buSzPct val="60000"/>
          <a:buFont typeface="Wingdings" pitchFamily="2" charset="2"/>
          <a:buNone/>
          <a:tabLst/>
          <a:defRPr kumimoji="0" lang="zh-CN" altLang="en-US" sz="1400" b="1" i="0" u="none" strike="noStrike" cap="none" normalizeH="0" baseline="0" smtClean="0">
            <a:ln>
              <a:noFill/>
            </a:ln>
            <a:solidFill>
              <a:schemeClr val="tx1"/>
            </a:solidFill>
            <a:effectLst/>
            <a:latin typeface="Arial" charset="0"/>
            <a:ea typeface="楷体_GB2312" pitchFamily="49" charset="-122"/>
          </a:defRPr>
        </a:defPPr>
      </a:lstStyle>
    </a:spDef>
    <a:lnDef>
      <a:spPr bwMode="auto">
        <a:solidFill>
          <a:srgbClr val="B9E3FF"/>
        </a:solidFill>
        <a:ln w="9525" cap="flat" cmpd="sng" algn="ctr">
          <a:solidFill>
            <a:schemeClr val="tx1"/>
          </a:solidFill>
          <a:prstDash val="solid"/>
          <a:round/>
          <a:headEnd type="none" w="med" len="med"/>
          <a:tailEnd type="none" w="med" len="med"/>
        </a:ln>
        <a:effectLst/>
      </a:spPr>
      <a:body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99CCFF"/>
        </a:accent1>
        <a:accent2>
          <a:srgbClr val="333399"/>
        </a:accent2>
        <a:accent3>
          <a:srgbClr val="FFFFFF"/>
        </a:accent3>
        <a:accent4>
          <a:srgbClr val="000000"/>
        </a:accent4>
        <a:accent5>
          <a:srgbClr val="CAE2FF"/>
        </a:accent5>
        <a:accent6>
          <a:srgbClr val="2D2D8A"/>
        </a:accent6>
        <a:hlink>
          <a:srgbClr val="FFCC99"/>
        </a:hlink>
        <a:folHlink>
          <a:srgbClr val="CCFF66"/>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99CCFF"/>
        </a:accent1>
        <a:accent2>
          <a:srgbClr val="003399"/>
        </a:accent2>
        <a:accent3>
          <a:srgbClr val="FFFFFF"/>
        </a:accent3>
        <a:accent4>
          <a:srgbClr val="000000"/>
        </a:accent4>
        <a:accent5>
          <a:srgbClr val="CAE2FF"/>
        </a:accent5>
        <a:accent6>
          <a:srgbClr val="002D8A"/>
        </a:accent6>
        <a:hlink>
          <a:srgbClr val="FFCC99"/>
        </a:hlink>
        <a:folHlink>
          <a:srgbClr val="CCFF66"/>
        </a:folHlink>
      </a:clrScheme>
      <a:clrMap bg1="lt1" tx1="dk1" bg2="lt2" tx2="dk2" accent1="accent1" accent2="accent2" accent3="accent3" accent4="accent4" accent5="accent5" accent6="accent6" hlink="hlink" folHlink="folHlink"/>
    </a:extraClrScheme>
    <a:extraClrScheme>
      <a:clrScheme name="默认设计模板 15">
        <a:dk1>
          <a:srgbClr val="000000"/>
        </a:dk1>
        <a:lt1>
          <a:srgbClr val="FFFFFF"/>
        </a:lt1>
        <a:dk2>
          <a:srgbClr val="000000"/>
        </a:dk2>
        <a:lt2>
          <a:srgbClr val="808080"/>
        </a:lt2>
        <a:accent1>
          <a:srgbClr val="003399"/>
        </a:accent1>
        <a:accent2>
          <a:srgbClr val="99CCFF"/>
        </a:accent2>
        <a:accent3>
          <a:srgbClr val="FFFFFF"/>
        </a:accent3>
        <a:accent4>
          <a:srgbClr val="000000"/>
        </a:accent4>
        <a:accent5>
          <a:srgbClr val="AAADCA"/>
        </a:accent5>
        <a:accent6>
          <a:srgbClr val="8AB9E7"/>
        </a:accent6>
        <a:hlink>
          <a:srgbClr val="FFCC99"/>
        </a:hlink>
        <a:folHlink>
          <a:srgbClr val="CCFF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301">
    <a:dk1>
      <a:sysClr val="windowText" lastClr="000000"/>
    </a:dk1>
    <a:lt1>
      <a:sysClr val="window" lastClr="FFFFFF"/>
    </a:lt1>
    <a:dk2>
      <a:srgbClr val="7F7F7F"/>
    </a:dk2>
    <a:lt2>
      <a:srgbClr val="7F7F7F"/>
    </a:lt2>
    <a:accent1>
      <a:srgbClr val="C00002"/>
    </a:accent1>
    <a:accent2>
      <a:srgbClr val="C00002"/>
    </a:accent2>
    <a:accent3>
      <a:srgbClr val="C00002"/>
    </a:accent3>
    <a:accent4>
      <a:srgbClr val="C00002"/>
    </a:accent4>
    <a:accent5>
      <a:srgbClr val="808080"/>
    </a:accent5>
    <a:accent6>
      <a:srgbClr val="808080"/>
    </a:accent6>
    <a:hlink>
      <a:srgbClr val="FFFFFF"/>
    </a:hlink>
    <a:folHlink>
      <a:srgbClr val="FFFFFF"/>
    </a:folHlink>
  </a:clrScheme>
</a:themeOverride>
</file>

<file path=ppt/theme/themeOverride2.xml><?xml version="1.0" encoding="utf-8"?>
<a:themeOverride xmlns:a="http://schemas.openxmlformats.org/drawingml/2006/main">
  <a:clrScheme name="自定义 301">
    <a:dk1>
      <a:sysClr val="windowText" lastClr="000000"/>
    </a:dk1>
    <a:lt1>
      <a:sysClr val="window" lastClr="FFFFFF"/>
    </a:lt1>
    <a:dk2>
      <a:srgbClr val="7F7F7F"/>
    </a:dk2>
    <a:lt2>
      <a:srgbClr val="7F7F7F"/>
    </a:lt2>
    <a:accent1>
      <a:srgbClr val="C00002"/>
    </a:accent1>
    <a:accent2>
      <a:srgbClr val="C00002"/>
    </a:accent2>
    <a:accent3>
      <a:srgbClr val="C00002"/>
    </a:accent3>
    <a:accent4>
      <a:srgbClr val="C00002"/>
    </a:accent4>
    <a:accent5>
      <a:srgbClr val="808080"/>
    </a:accent5>
    <a:accent6>
      <a:srgbClr val="808080"/>
    </a:accent6>
    <a:hlink>
      <a:srgbClr val="FFFFFF"/>
    </a:hlink>
    <a:folHlink>
      <a:srgbClr val="FFFFFF"/>
    </a:folHlink>
  </a:clrScheme>
</a:themeOverride>
</file>

<file path=ppt/theme/themeOverride3.xml><?xml version="1.0" encoding="utf-8"?>
<a:themeOverride xmlns:a="http://schemas.openxmlformats.org/drawingml/2006/main">
  <a:clrScheme name="自定义 301">
    <a:dk1>
      <a:sysClr val="windowText" lastClr="000000"/>
    </a:dk1>
    <a:lt1>
      <a:sysClr val="window" lastClr="FFFFFF"/>
    </a:lt1>
    <a:dk2>
      <a:srgbClr val="7F7F7F"/>
    </a:dk2>
    <a:lt2>
      <a:srgbClr val="7F7F7F"/>
    </a:lt2>
    <a:accent1>
      <a:srgbClr val="C00002"/>
    </a:accent1>
    <a:accent2>
      <a:srgbClr val="C00002"/>
    </a:accent2>
    <a:accent3>
      <a:srgbClr val="C00002"/>
    </a:accent3>
    <a:accent4>
      <a:srgbClr val="C00002"/>
    </a:accent4>
    <a:accent5>
      <a:srgbClr val="808080"/>
    </a:accent5>
    <a:accent6>
      <a:srgbClr val="808080"/>
    </a:accent6>
    <a:hlink>
      <a:srgbClr val="FFFFFF"/>
    </a:hlink>
    <a:folHlink>
      <a:srgbClr val="FFFFFF"/>
    </a:folHlink>
  </a:clrScheme>
</a:themeOverride>
</file>

<file path=ppt/theme/themeOverride4.xml><?xml version="1.0" encoding="utf-8"?>
<a:themeOverride xmlns:a="http://schemas.openxmlformats.org/drawingml/2006/main">
  <a:clrScheme name="自定义 301">
    <a:dk1>
      <a:sysClr val="windowText" lastClr="000000"/>
    </a:dk1>
    <a:lt1>
      <a:sysClr val="window" lastClr="FFFFFF"/>
    </a:lt1>
    <a:dk2>
      <a:srgbClr val="7F7F7F"/>
    </a:dk2>
    <a:lt2>
      <a:srgbClr val="7F7F7F"/>
    </a:lt2>
    <a:accent1>
      <a:srgbClr val="C00002"/>
    </a:accent1>
    <a:accent2>
      <a:srgbClr val="C00002"/>
    </a:accent2>
    <a:accent3>
      <a:srgbClr val="C00002"/>
    </a:accent3>
    <a:accent4>
      <a:srgbClr val="C00002"/>
    </a:accent4>
    <a:accent5>
      <a:srgbClr val="808080"/>
    </a:accent5>
    <a:accent6>
      <a:srgbClr val="808080"/>
    </a:accent6>
    <a:hlink>
      <a:srgbClr val="FFFFFF"/>
    </a:hlink>
    <a:folHlink>
      <a:srgbClr val="FFFFFF"/>
    </a:folHlink>
  </a:clrScheme>
</a:themeOverride>
</file>

<file path=ppt/theme/themeOverride5.xml><?xml version="1.0" encoding="utf-8"?>
<a:themeOverride xmlns:a="http://schemas.openxmlformats.org/drawingml/2006/main">
  <a:clrScheme name="自定义 301">
    <a:dk1>
      <a:sysClr val="windowText" lastClr="000000"/>
    </a:dk1>
    <a:lt1>
      <a:sysClr val="window" lastClr="FFFFFF"/>
    </a:lt1>
    <a:dk2>
      <a:srgbClr val="7F7F7F"/>
    </a:dk2>
    <a:lt2>
      <a:srgbClr val="7F7F7F"/>
    </a:lt2>
    <a:accent1>
      <a:srgbClr val="C00002"/>
    </a:accent1>
    <a:accent2>
      <a:srgbClr val="C00002"/>
    </a:accent2>
    <a:accent3>
      <a:srgbClr val="C00002"/>
    </a:accent3>
    <a:accent4>
      <a:srgbClr val="C00002"/>
    </a:accent4>
    <a:accent5>
      <a:srgbClr val="808080"/>
    </a:accent5>
    <a:accent6>
      <a:srgbClr val="808080"/>
    </a:accent6>
    <a:hlink>
      <a:srgbClr val="FFFFFF"/>
    </a:hlink>
    <a:folHlink>
      <a:srgbClr val="FFFFFF"/>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4</TotalTime>
  <Words>1746</Words>
  <Application>Microsoft Office PowerPoint</Application>
  <PresentationFormat>自定义</PresentationFormat>
  <Paragraphs>266</Paragraphs>
  <Slides>53</Slides>
  <Notes>24</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53</vt:i4>
      </vt:variant>
    </vt:vector>
  </HeadingPairs>
  <TitlesOfParts>
    <vt:vector size="71" baseType="lpstr">
      <vt:lpstr>Frutiger 45 Light</vt:lpstr>
      <vt:lpstr>Microsoft JhengHei</vt:lpstr>
      <vt:lpstr>方正正大黑简体</vt:lpstr>
      <vt:lpstr>黑体</vt:lpstr>
      <vt:lpstr>华文楷体</vt:lpstr>
      <vt:lpstr>华文楷体</vt:lpstr>
      <vt:lpstr>楷体</vt:lpstr>
      <vt:lpstr>楷体_GB2312</vt:lpstr>
      <vt:lpstr>楷体_GB2312</vt:lpstr>
      <vt:lpstr>宋体</vt:lpstr>
      <vt:lpstr>微软雅黑</vt:lpstr>
      <vt:lpstr>Arial</vt:lpstr>
      <vt:lpstr>Calibri</vt:lpstr>
      <vt:lpstr>Times New Roman</vt:lpstr>
      <vt:lpstr>Wingdings</vt:lpstr>
      <vt:lpstr>Office 主题​​</vt:lpstr>
      <vt:lpstr>blank</vt:lpstr>
      <vt:lpstr>默认设计模板</vt:lpstr>
      <vt:lpstr>PowerPoint 演示文稿</vt:lpstr>
      <vt:lpstr>PowerPoint 演示文稿</vt:lpstr>
      <vt:lpstr>PowerPoint 演示文稿</vt:lpstr>
      <vt:lpstr>1.1 GDP增速</vt:lpstr>
      <vt:lpstr>1.2 中国GDP同比</vt:lpstr>
      <vt:lpstr>1.3 中国与发达国家经济增速对比</vt:lpstr>
      <vt:lpstr>1.4 GDP和CPI</vt:lpstr>
      <vt:lpstr>1.5 中国三大需求GDP增长贡献率</vt:lpstr>
      <vt:lpstr>1.6 中国三大产业GDP累计值</vt:lpstr>
      <vt:lpstr>1.7 公共财政收入与支出</vt:lpstr>
      <vt:lpstr>1.8 公共财政收入与支出</vt:lpstr>
      <vt:lpstr>1.9 公共财政收入与支出同比</vt:lpstr>
      <vt:lpstr>PowerPoint 演示文稿</vt:lpstr>
      <vt:lpstr>2.1 CPI同比及各因素分析</vt:lpstr>
      <vt:lpstr>2.2 CPI环比及各因素分析</vt:lpstr>
      <vt:lpstr>2.3 PPI同比及各因素分析</vt:lpstr>
      <vt:lpstr>2.4 工业生产者购进价格指数</vt:lpstr>
      <vt:lpstr>2.5 PPI环比和PMI</vt:lpstr>
      <vt:lpstr>PowerPoint 演示文稿</vt:lpstr>
      <vt:lpstr>3.1 汇率 </vt:lpstr>
      <vt:lpstr>3.2 进出口累计额 </vt:lpstr>
      <vt:lpstr>3.3 进出口累计额 </vt:lpstr>
      <vt:lpstr>3.4 进出口累计额 </vt:lpstr>
      <vt:lpstr>3.5 进出口累计额 </vt:lpstr>
      <vt:lpstr>PowerPoint 演示文稿</vt:lpstr>
      <vt:lpstr>4.1 城镇新增就业人数</vt:lpstr>
      <vt:lpstr>4.2人均收入与消费支出</vt:lpstr>
      <vt:lpstr>PowerPoint 演示文稿</vt:lpstr>
      <vt:lpstr>5.1 基础货币余额与货币乘数</vt:lpstr>
      <vt:lpstr>5.2 货币供应与CPI同比</vt:lpstr>
      <vt:lpstr>5.3 M1和M1同比</vt:lpstr>
      <vt:lpstr>5.4 M2和M2同比</vt:lpstr>
      <vt:lpstr>5.5 金融机构人民币存款余额</vt:lpstr>
      <vt:lpstr>5.6 金融机构人民币贷款余额 </vt:lpstr>
      <vt:lpstr>5.7 PMI </vt:lpstr>
      <vt:lpstr>5.8 PMI对比 </vt:lpstr>
      <vt:lpstr>5.9 主要工业品产量同比增速 </vt:lpstr>
      <vt:lpstr>5.10 固定资产累计投资 </vt:lpstr>
      <vt:lpstr>5.11 房地产开发投资  </vt:lpstr>
      <vt:lpstr>PowerPoint 演示文稿</vt:lpstr>
      <vt:lpstr>PowerPoint 演示文稿</vt:lpstr>
      <vt:lpstr>PowerPoint 演示文稿</vt:lpstr>
      <vt:lpstr>PowerPoint 演示文稿</vt:lpstr>
      <vt:lpstr>1.1 政府宏观政策方向</vt:lpstr>
      <vt:lpstr>1.2 政策分析——财政政策</vt:lpstr>
      <vt:lpstr>1.2 政策分析——财政政策</vt:lpstr>
      <vt:lpstr>1.2 政策分析——财政政策</vt:lpstr>
      <vt:lpstr>1.3 政策分析——货币政策</vt:lpstr>
      <vt:lpstr>1.4 政策分析——科创板</vt:lpstr>
      <vt:lpstr>1.4 政策分析——科创板</vt:lpstr>
      <vt:lpstr>1.4 政策分析——科创板</vt:lpstr>
      <vt:lpstr>1.4 政策分析——科创板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chenying0907</dc:title>
  <dc:subject>chenying0907</dc:subject>
  <dc:creator>chenying0907</dc:creator>
  <cp:keywords>chenying0907</cp:keywords>
  <dc:description>chenying0907</dc:description>
  <cp:lastModifiedBy>Tomson Eden</cp:lastModifiedBy>
  <cp:revision>1505</cp:revision>
  <cp:lastPrinted>2017-10-26T09:40:00Z</cp:lastPrinted>
  <dcterms:created xsi:type="dcterms:W3CDTF">2015-04-24T01:01:00Z</dcterms:created>
  <dcterms:modified xsi:type="dcterms:W3CDTF">2019-04-24T02:35:01Z</dcterms:modified>
  <cp:category>chenying0907</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