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EA"/>
          </a:solidFill>
        </a:fill>
      </a:tcStyle>
    </a:wholeTbl>
    <a:band2H>
      <a:tcTxStyle b="def" i="def"/>
      <a:tcStyle>
        <a:tcBdr/>
        <a:fill>
          <a:solidFill>
            <a:srgbClr val="E6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0CD"/>
          </a:solidFill>
        </a:fill>
      </a:tcStyle>
    </a:wholeTbl>
    <a:band2H>
      <a:tcTxStyle b="def" i="def"/>
      <a:tcStyle>
        <a:tcBdr/>
        <a:fill>
          <a:solidFill>
            <a:srgbClr val="FFE9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ECD1"/>
          </a:solidFill>
        </a:fill>
      </a:tcStyle>
    </a:wholeTbl>
    <a:band2H>
      <a:tcTxStyle b="def" i="def"/>
      <a:tcStyle>
        <a:tcBdr/>
        <a:fill>
          <a:solidFill>
            <a:srgbClr val="ECF5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03" latinLnBrk="0">
      <a:defRPr sz="1200">
        <a:latin typeface="+mn-lt"/>
        <a:ea typeface="+mn-ea"/>
        <a:cs typeface="+mn-cs"/>
        <a:sym typeface="Helvetica"/>
      </a:defRPr>
    </a:lvl1pPr>
    <a:lvl2pPr indent="228600" defTabSz="914303" latinLnBrk="0">
      <a:defRPr sz="1200">
        <a:latin typeface="+mn-lt"/>
        <a:ea typeface="+mn-ea"/>
        <a:cs typeface="+mn-cs"/>
        <a:sym typeface="Helvetica"/>
      </a:defRPr>
    </a:lvl2pPr>
    <a:lvl3pPr indent="457200" defTabSz="914303" latinLnBrk="0">
      <a:defRPr sz="1200">
        <a:latin typeface="+mn-lt"/>
        <a:ea typeface="+mn-ea"/>
        <a:cs typeface="+mn-cs"/>
        <a:sym typeface="Helvetica"/>
      </a:defRPr>
    </a:lvl3pPr>
    <a:lvl4pPr indent="685800" defTabSz="914303" latinLnBrk="0">
      <a:defRPr sz="1200">
        <a:latin typeface="+mn-lt"/>
        <a:ea typeface="+mn-ea"/>
        <a:cs typeface="+mn-cs"/>
        <a:sym typeface="Helvetica"/>
      </a:defRPr>
    </a:lvl4pPr>
    <a:lvl5pPr indent="914400" defTabSz="914303" latinLnBrk="0">
      <a:defRPr sz="1200">
        <a:latin typeface="+mn-lt"/>
        <a:ea typeface="+mn-ea"/>
        <a:cs typeface="+mn-cs"/>
        <a:sym typeface="Helvetica"/>
      </a:defRPr>
    </a:lvl5pPr>
    <a:lvl6pPr indent="1143000" defTabSz="914303" latinLnBrk="0">
      <a:defRPr sz="1200">
        <a:latin typeface="+mn-lt"/>
        <a:ea typeface="+mn-ea"/>
        <a:cs typeface="+mn-cs"/>
        <a:sym typeface="Helvetica"/>
      </a:defRPr>
    </a:lvl6pPr>
    <a:lvl7pPr indent="1371600" defTabSz="914303" latinLnBrk="0">
      <a:defRPr sz="1200">
        <a:latin typeface="+mn-lt"/>
        <a:ea typeface="+mn-ea"/>
        <a:cs typeface="+mn-cs"/>
        <a:sym typeface="Helvetica"/>
      </a:defRPr>
    </a:lvl7pPr>
    <a:lvl8pPr indent="1600200" defTabSz="914303" latinLnBrk="0">
      <a:defRPr sz="1200">
        <a:latin typeface="+mn-lt"/>
        <a:ea typeface="+mn-ea"/>
        <a:cs typeface="+mn-cs"/>
        <a:sym typeface="Helvetica"/>
      </a:defRPr>
    </a:lvl8pPr>
    <a:lvl9pPr indent="1828800" defTabSz="914303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6"/>
          <p:cNvGrpSpPr/>
          <p:nvPr/>
        </p:nvGrpSpPr>
        <p:grpSpPr>
          <a:xfrm>
            <a:off x="-1" y="-1685365"/>
            <a:ext cx="12199354" cy="1730131"/>
            <a:chOff x="0" y="0"/>
            <a:chExt cx="12199353" cy="1730130"/>
          </a:xfrm>
        </p:grpSpPr>
        <p:sp>
          <p:nvSpPr>
            <p:cNvPr id="30" name="矩形 7"/>
            <p:cNvSpPr/>
            <p:nvPr/>
          </p:nvSpPr>
          <p:spPr>
            <a:xfrm>
              <a:off x="0" y="-1"/>
              <a:ext cx="12192002" cy="15822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" name="椭圆 8"/>
            <p:cNvSpPr/>
            <p:nvPr/>
          </p:nvSpPr>
          <p:spPr>
            <a:xfrm>
              <a:off x="475128" y="192432"/>
              <a:ext cx="528097" cy="528097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" name="椭圆 9"/>
            <p:cNvSpPr/>
            <p:nvPr/>
          </p:nvSpPr>
          <p:spPr>
            <a:xfrm>
              <a:off x="1858245" y="192432"/>
              <a:ext cx="528097" cy="52809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" name="椭圆 10"/>
            <p:cNvSpPr/>
            <p:nvPr/>
          </p:nvSpPr>
          <p:spPr>
            <a:xfrm>
              <a:off x="3241363" y="192432"/>
              <a:ext cx="528097" cy="52809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" name="文本框 11"/>
            <p:cNvSpPr txBox="1"/>
            <p:nvPr/>
          </p:nvSpPr>
          <p:spPr>
            <a:xfrm>
              <a:off x="82748" y="798571"/>
              <a:ext cx="1352353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4 59 144</a:t>
              </a:r>
            </a:p>
          </p:txBody>
        </p:sp>
        <p:sp>
          <p:nvSpPr>
            <p:cNvPr id="35" name="文本框 12"/>
            <p:cNvSpPr txBox="1"/>
            <p:nvPr/>
          </p:nvSpPr>
          <p:spPr>
            <a:xfrm>
              <a:off x="1452292" y="798571"/>
              <a:ext cx="13363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15 111 198</a:t>
              </a:r>
            </a:p>
          </p:txBody>
        </p:sp>
        <p:sp>
          <p:nvSpPr>
            <p:cNvPr id="36" name="文本框 13"/>
            <p:cNvSpPr txBox="1"/>
            <p:nvPr/>
          </p:nvSpPr>
          <p:spPr>
            <a:xfrm>
              <a:off x="2661416" y="798571"/>
              <a:ext cx="16843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11 208 217</a:t>
              </a:r>
            </a:p>
          </p:txBody>
        </p:sp>
        <p:sp>
          <p:nvSpPr>
            <p:cNvPr id="37" name="椭圆 14"/>
            <p:cNvSpPr/>
            <p:nvPr/>
          </p:nvSpPr>
          <p:spPr>
            <a:xfrm>
              <a:off x="6007596" y="192432"/>
              <a:ext cx="528097" cy="52809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8" name="文本框 15"/>
            <p:cNvSpPr txBox="1"/>
            <p:nvPr/>
          </p:nvSpPr>
          <p:spPr>
            <a:xfrm>
              <a:off x="5519106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48 127 249</a:t>
              </a:r>
            </a:p>
          </p:txBody>
        </p:sp>
        <p:sp>
          <p:nvSpPr>
            <p:cNvPr id="39" name="椭圆 16"/>
            <p:cNvSpPr/>
            <p:nvPr/>
          </p:nvSpPr>
          <p:spPr>
            <a:xfrm>
              <a:off x="4624480" y="192432"/>
              <a:ext cx="528097" cy="52809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" name="文本框 17"/>
            <p:cNvSpPr txBox="1"/>
            <p:nvPr/>
          </p:nvSpPr>
          <p:spPr>
            <a:xfrm>
              <a:off x="4042135" y="798571"/>
              <a:ext cx="16843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254 91 65</a:t>
              </a:r>
            </a:p>
          </p:txBody>
        </p:sp>
        <p:sp>
          <p:nvSpPr>
            <p:cNvPr id="41" name="文本框 18"/>
            <p:cNvSpPr txBox="1"/>
            <p:nvPr/>
          </p:nvSpPr>
          <p:spPr>
            <a:xfrm>
              <a:off x="9790945" y="36235"/>
              <a:ext cx="2408410" cy="1693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标题：微软雅黑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/>
              <a:r>
                <a:t>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28-32-48(</a:t>
              </a:r>
              <a:r>
                <a:t>封面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/>
              <a:r>
                <a:t>正文：微软雅黑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/>
              <a:r>
                <a:t>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14-18-22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/>
              <a:r>
                <a:t>行距：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1.2-1.3</a:t>
              </a:r>
            </a:p>
          </p:txBody>
        </p:sp>
        <p:sp>
          <p:nvSpPr>
            <p:cNvPr id="42" name="椭圆 19"/>
            <p:cNvSpPr/>
            <p:nvPr/>
          </p:nvSpPr>
          <p:spPr>
            <a:xfrm>
              <a:off x="7390713" y="192432"/>
              <a:ext cx="528098" cy="52809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3" name="文本框 20"/>
            <p:cNvSpPr txBox="1"/>
            <p:nvPr/>
          </p:nvSpPr>
          <p:spPr>
            <a:xfrm>
              <a:off x="6914615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16 207 155</a:t>
              </a:r>
            </a:p>
          </p:txBody>
        </p:sp>
        <p:sp>
          <p:nvSpPr>
            <p:cNvPr id="44" name="椭圆 21"/>
            <p:cNvSpPr/>
            <p:nvPr/>
          </p:nvSpPr>
          <p:spPr>
            <a:xfrm>
              <a:off x="8773831" y="192432"/>
              <a:ext cx="528097" cy="528097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" name="文本框 22"/>
            <p:cNvSpPr txBox="1"/>
            <p:nvPr/>
          </p:nvSpPr>
          <p:spPr>
            <a:xfrm>
              <a:off x="8310122" y="798571"/>
              <a:ext cx="1490613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124 202 98</a:t>
              </a:r>
            </a:p>
          </p:txBody>
        </p:sp>
      </p:grpSp>
      <p:pic>
        <p:nvPicPr>
          <p:cNvPr id="47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0" t="0" r="7636" b="5465"/>
          <a:stretch>
            <a:fillRect/>
          </a:stretch>
        </p:blipFill>
        <p:spPr>
          <a:xfrm>
            <a:off x="5710892" y="109172"/>
            <a:ext cx="6481108" cy="674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图片 13" descr="图片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9654" y="4401701"/>
            <a:ext cx="664524" cy="548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图片 7" descr="图片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7798" y="5363800"/>
            <a:ext cx="5511265" cy="1426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图片 11" descr="图片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784807" y="495783"/>
            <a:ext cx="3017785" cy="347504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690108" y="1071138"/>
            <a:ext cx="9023237" cy="1429299"/>
          </a:xfrm>
          <a:prstGeom prst="rect">
            <a:avLst/>
          </a:prstGeom>
        </p:spPr>
        <p:txBody>
          <a:bodyPr/>
          <a:lstStyle>
            <a:lvl1pPr>
              <a:defRPr spc="150"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724614" y="2757607"/>
            <a:ext cx="5369913" cy="4841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23900" indent="-266700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34438" indent="-320038">
              <a:lnSpc>
                <a:spcPct val="90000"/>
              </a:lnSpc>
              <a:spcBef>
                <a:spcPts val="1000"/>
              </a:spcBef>
              <a:buFontTx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272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84400" indent="-355600">
              <a:lnSpc>
                <a:spcPct val="90000"/>
              </a:lnSpc>
              <a:spcBef>
                <a:spcPts val="1000"/>
              </a:spcBef>
              <a:buSzPct val="100000"/>
              <a:buFontTx/>
              <a:buChar char="•"/>
              <a:defRPr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41"/>
          <p:cNvGrpSpPr/>
          <p:nvPr/>
        </p:nvGrpSpPr>
        <p:grpSpPr>
          <a:xfrm>
            <a:off x="0" y="-1685366"/>
            <a:ext cx="12218115" cy="1752096"/>
            <a:chOff x="0" y="0"/>
            <a:chExt cx="12218114" cy="1752094"/>
          </a:xfrm>
        </p:grpSpPr>
        <p:sp>
          <p:nvSpPr>
            <p:cNvPr id="60" name="矩形 42"/>
            <p:cNvSpPr/>
            <p:nvPr/>
          </p:nvSpPr>
          <p:spPr>
            <a:xfrm>
              <a:off x="0" y="-1"/>
              <a:ext cx="12192002" cy="15822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" name="椭圆 43"/>
            <p:cNvSpPr/>
            <p:nvPr/>
          </p:nvSpPr>
          <p:spPr>
            <a:xfrm>
              <a:off x="410959" y="192432"/>
              <a:ext cx="528097" cy="528097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" name="椭圆 44"/>
            <p:cNvSpPr/>
            <p:nvPr/>
          </p:nvSpPr>
          <p:spPr>
            <a:xfrm>
              <a:off x="1778035" y="192432"/>
              <a:ext cx="528097" cy="52809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" name="椭圆 45"/>
            <p:cNvSpPr/>
            <p:nvPr/>
          </p:nvSpPr>
          <p:spPr>
            <a:xfrm>
              <a:off x="3145110" y="192432"/>
              <a:ext cx="528097" cy="52809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" name="文本框 46"/>
            <p:cNvSpPr txBox="1"/>
            <p:nvPr/>
          </p:nvSpPr>
          <p:spPr>
            <a:xfrm>
              <a:off x="18579" y="798571"/>
              <a:ext cx="1352353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4 59 144</a:t>
              </a:r>
            </a:p>
          </p:txBody>
        </p:sp>
        <p:sp>
          <p:nvSpPr>
            <p:cNvPr id="65" name="文本框 47"/>
            <p:cNvSpPr txBox="1"/>
            <p:nvPr/>
          </p:nvSpPr>
          <p:spPr>
            <a:xfrm>
              <a:off x="1341515" y="798571"/>
              <a:ext cx="14214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15 111 198</a:t>
              </a:r>
            </a:p>
          </p:txBody>
        </p:sp>
        <p:sp>
          <p:nvSpPr>
            <p:cNvPr id="66" name="文本框 48"/>
            <p:cNvSpPr txBox="1"/>
            <p:nvPr/>
          </p:nvSpPr>
          <p:spPr>
            <a:xfrm>
              <a:off x="2623213" y="798571"/>
              <a:ext cx="161027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11 208 217</a:t>
              </a:r>
            </a:p>
          </p:txBody>
        </p:sp>
        <p:sp>
          <p:nvSpPr>
            <p:cNvPr id="67" name="椭圆 49"/>
            <p:cNvSpPr/>
            <p:nvPr/>
          </p:nvSpPr>
          <p:spPr>
            <a:xfrm>
              <a:off x="5879260" y="192432"/>
              <a:ext cx="528097" cy="52809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8" name="文本框 50"/>
            <p:cNvSpPr txBox="1"/>
            <p:nvPr/>
          </p:nvSpPr>
          <p:spPr>
            <a:xfrm>
              <a:off x="539077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48 127 249</a:t>
              </a:r>
            </a:p>
          </p:txBody>
        </p:sp>
        <p:sp>
          <p:nvSpPr>
            <p:cNvPr id="69" name="椭圆 51"/>
            <p:cNvSpPr/>
            <p:nvPr/>
          </p:nvSpPr>
          <p:spPr>
            <a:xfrm>
              <a:off x="4512185" y="192432"/>
              <a:ext cx="528097" cy="52809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0" name="文本框 52"/>
            <p:cNvSpPr txBox="1"/>
            <p:nvPr/>
          </p:nvSpPr>
          <p:spPr>
            <a:xfrm>
              <a:off x="3945883" y="798571"/>
              <a:ext cx="16843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254 91 65</a:t>
              </a:r>
            </a:p>
          </p:txBody>
        </p:sp>
        <p:sp>
          <p:nvSpPr>
            <p:cNvPr id="71" name="文本框 53"/>
            <p:cNvSpPr txBox="1"/>
            <p:nvPr/>
          </p:nvSpPr>
          <p:spPr>
            <a:xfrm>
              <a:off x="9566354" y="20193"/>
              <a:ext cx="2651761" cy="1731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t>标题正文：微软雅黑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封面字号：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18-28 (</a:t>
              </a:r>
              <a:r>
                <a:t>小字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     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内页字号：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18-22-28 (</a:t>
              </a:r>
              <a:r>
                <a:t>标题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内页行距：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1.2-1.3-1.5</a:t>
              </a:r>
            </a:p>
          </p:txBody>
        </p:sp>
        <p:sp>
          <p:nvSpPr>
            <p:cNvPr id="72" name="椭圆 54"/>
            <p:cNvSpPr/>
            <p:nvPr/>
          </p:nvSpPr>
          <p:spPr>
            <a:xfrm>
              <a:off x="7246335" y="192432"/>
              <a:ext cx="528097" cy="52809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3" name="文本框 55"/>
            <p:cNvSpPr txBox="1"/>
            <p:nvPr/>
          </p:nvSpPr>
          <p:spPr>
            <a:xfrm>
              <a:off x="6770236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16 207 155</a:t>
              </a:r>
            </a:p>
          </p:txBody>
        </p:sp>
        <p:sp>
          <p:nvSpPr>
            <p:cNvPr id="74" name="椭圆 56"/>
            <p:cNvSpPr/>
            <p:nvPr/>
          </p:nvSpPr>
          <p:spPr>
            <a:xfrm>
              <a:off x="8613413" y="192432"/>
              <a:ext cx="528096" cy="528097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" name="文本框 57"/>
            <p:cNvSpPr txBox="1"/>
            <p:nvPr/>
          </p:nvSpPr>
          <p:spPr>
            <a:xfrm>
              <a:off x="813366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124 202 98</a:t>
              </a:r>
            </a:p>
          </p:txBody>
        </p:sp>
      </p:grp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5606269" y="2746999"/>
            <a:ext cx="5677078" cy="332316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04850" indent="-24765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115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 marL="17018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4pPr>
            <a:lvl5pPr marL="2159000" indent="-330200">
              <a:lnSpc>
                <a:spcPct val="150000"/>
              </a:lnSpc>
              <a:spcBef>
                <a:spcPts val="0"/>
              </a:spcBef>
              <a:buSzPct val="100000"/>
              <a:buChar char="•"/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矩形 15"/>
          <p:cNvSpPr/>
          <p:nvPr/>
        </p:nvSpPr>
        <p:spPr>
          <a:xfrm rot="16200000">
            <a:off x="-1023200" y="1023201"/>
            <a:ext cx="6866413" cy="4820014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0" name="文本框 16"/>
          <p:cNvSpPr txBox="1"/>
          <p:nvPr/>
        </p:nvSpPr>
        <p:spPr>
          <a:xfrm>
            <a:off x="5656667" y="1261232"/>
            <a:ext cx="2555967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3600">
                <a:solidFill>
                  <a:srgbClr val="404040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81" name="文本框 17"/>
          <p:cNvSpPr txBox="1"/>
          <p:nvPr/>
        </p:nvSpPr>
        <p:spPr>
          <a:xfrm>
            <a:off x="5656667" y="1838544"/>
            <a:ext cx="2346962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82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014" y="5645961"/>
            <a:ext cx="1853346" cy="66452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直接连接符 18"/>
          <p:cNvSpPr/>
          <p:nvPr/>
        </p:nvSpPr>
        <p:spPr>
          <a:xfrm>
            <a:off x="5705378" y="2415819"/>
            <a:ext cx="1657352" cy="2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84" name="图片 2" descr="图片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5937" y="-80475"/>
            <a:ext cx="121933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4636" y="315014"/>
            <a:ext cx="1103474" cy="396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17" y="291002"/>
            <a:ext cx="119114" cy="482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组合 29"/>
          <p:cNvGrpSpPr/>
          <p:nvPr/>
        </p:nvGrpSpPr>
        <p:grpSpPr>
          <a:xfrm>
            <a:off x="0" y="-1685366"/>
            <a:ext cx="12218115" cy="1752096"/>
            <a:chOff x="0" y="0"/>
            <a:chExt cx="12218114" cy="1752094"/>
          </a:xfrm>
        </p:grpSpPr>
        <p:sp>
          <p:nvSpPr>
            <p:cNvPr id="103" name="矩形 30"/>
            <p:cNvSpPr/>
            <p:nvPr/>
          </p:nvSpPr>
          <p:spPr>
            <a:xfrm>
              <a:off x="0" y="-1"/>
              <a:ext cx="12192002" cy="15822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4" name="椭圆 31"/>
            <p:cNvSpPr/>
            <p:nvPr/>
          </p:nvSpPr>
          <p:spPr>
            <a:xfrm>
              <a:off x="410959" y="192432"/>
              <a:ext cx="528097" cy="528097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椭圆 32"/>
            <p:cNvSpPr/>
            <p:nvPr/>
          </p:nvSpPr>
          <p:spPr>
            <a:xfrm>
              <a:off x="1778035" y="192432"/>
              <a:ext cx="528097" cy="52809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椭圆 33"/>
            <p:cNvSpPr/>
            <p:nvPr/>
          </p:nvSpPr>
          <p:spPr>
            <a:xfrm>
              <a:off x="3145110" y="192432"/>
              <a:ext cx="528097" cy="52809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" name="文本框 34"/>
            <p:cNvSpPr txBox="1"/>
            <p:nvPr/>
          </p:nvSpPr>
          <p:spPr>
            <a:xfrm>
              <a:off x="18579" y="798571"/>
              <a:ext cx="1352353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4 59 144</a:t>
              </a:r>
            </a:p>
          </p:txBody>
        </p:sp>
        <p:sp>
          <p:nvSpPr>
            <p:cNvPr id="108" name="文本框 35"/>
            <p:cNvSpPr txBox="1"/>
            <p:nvPr/>
          </p:nvSpPr>
          <p:spPr>
            <a:xfrm>
              <a:off x="1341515" y="798571"/>
              <a:ext cx="14214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15 111 198</a:t>
              </a:r>
            </a:p>
          </p:txBody>
        </p:sp>
        <p:sp>
          <p:nvSpPr>
            <p:cNvPr id="109" name="文本框 36"/>
            <p:cNvSpPr txBox="1"/>
            <p:nvPr/>
          </p:nvSpPr>
          <p:spPr>
            <a:xfrm>
              <a:off x="2623213" y="798571"/>
              <a:ext cx="161027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11 208 217</a:t>
              </a:r>
            </a:p>
          </p:txBody>
        </p:sp>
        <p:sp>
          <p:nvSpPr>
            <p:cNvPr id="110" name="椭圆 37"/>
            <p:cNvSpPr/>
            <p:nvPr/>
          </p:nvSpPr>
          <p:spPr>
            <a:xfrm>
              <a:off x="5879260" y="192432"/>
              <a:ext cx="528097" cy="52809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1" name="文本框 38"/>
            <p:cNvSpPr txBox="1"/>
            <p:nvPr/>
          </p:nvSpPr>
          <p:spPr>
            <a:xfrm>
              <a:off x="539077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48 127 249</a:t>
              </a:r>
            </a:p>
          </p:txBody>
        </p:sp>
        <p:sp>
          <p:nvSpPr>
            <p:cNvPr id="112" name="椭圆 39"/>
            <p:cNvSpPr/>
            <p:nvPr/>
          </p:nvSpPr>
          <p:spPr>
            <a:xfrm>
              <a:off x="4512185" y="192432"/>
              <a:ext cx="528097" cy="52809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" name="文本框 40"/>
            <p:cNvSpPr txBox="1"/>
            <p:nvPr/>
          </p:nvSpPr>
          <p:spPr>
            <a:xfrm>
              <a:off x="3945883" y="798571"/>
              <a:ext cx="16843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254 91 65</a:t>
              </a:r>
            </a:p>
          </p:txBody>
        </p:sp>
        <p:sp>
          <p:nvSpPr>
            <p:cNvPr id="114" name="文本框 41"/>
            <p:cNvSpPr txBox="1"/>
            <p:nvPr/>
          </p:nvSpPr>
          <p:spPr>
            <a:xfrm>
              <a:off x="9566354" y="20193"/>
              <a:ext cx="2651761" cy="1731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t>标题正文：微软雅黑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封面字号：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18-28 (</a:t>
              </a:r>
              <a:r>
                <a:t>小字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     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内页字号：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18-22-28 (</a:t>
              </a:r>
              <a:r>
                <a:t>标题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内页行距：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1.2-1.3-1.5</a:t>
              </a:r>
            </a:p>
          </p:txBody>
        </p:sp>
        <p:sp>
          <p:nvSpPr>
            <p:cNvPr id="115" name="椭圆 42"/>
            <p:cNvSpPr/>
            <p:nvPr/>
          </p:nvSpPr>
          <p:spPr>
            <a:xfrm>
              <a:off x="7246335" y="192432"/>
              <a:ext cx="528097" cy="52809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" name="文本框 43"/>
            <p:cNvSpPr txBox="1"/>
            <p:nvPr/>
          </p:nvSpPr>
          <p:spPr>
            <a:xfrm>
              <a:off x="6770236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16 207 155</a:t>
              </a:r>
            </a:p>
          </p:txBody>
        </p:sp>
        <p:sp>
          <p:nvSpPr>
            <p:cNvPr id="117" name="椭圆 44"/>
            <p:cNvSpPr/>
            <p:nvPr/>
          </p:nvSpPr>
          <p:spPr>
            <a:xfrm>
              <a:off x="8613413" y="192432"/>
              <a:ext cx="528096" cy="528097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文本框 45"/>
            <p:cNvSpPr txBox="1"/>
            <p:nvPr/>
          </p:nvSpPr>
          <p:spPr>
            <a:xfrm>
              <a:off x="813366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124 202 98</a:t>
              </a:r>
            </a:p>
          </p:txBody>
        </p:sp>
      </p:grpSp>
      <p:sp>
        <p:nvSpPr>
          <p:cNvPr id="120" name="Body Level One…"/>
          <p:cNvSpPr txBox="1"/>
          <p:nvPr>
            <p:ph type="body" sz="half" idx="1"/>
          </p:nvPr>
        </p:nvSpPr>
        <p:spPr>
          <a:xfrm>
            <a:off x="5606269" y="2746999"/>
            <a:ext cx="5677078" cy="332316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1pPr>
            <a:lvl2pPr marL="754380" indent="-29718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2pPr>
            <a:lvl3pPr marL="1244600" indent="-330200"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600">
                <a:solidFill>
                  <a:srgbClr val="26262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21" name="图片 14" descr="图片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0"/>
            <a:ext cx="4820014" cy="686641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矩形 15"/>
          <p:cNvSpPr/>
          <p:nvPr/>
        </p:nvSpPr>
        <p:spPr>
          <a:xfrm rot="16200000">
            <a:off x="-1023200" y="1023201"/>
            <a:ext cx="6866413" cy="4820014"/>
          </a:xfrm>
          <a:prstGeom prst="rect">
            <a:avLst/>
          </a:prstGeom>
          <a:gradFill>
            <a:gsLst>
              <a:gs pos="0">
                <a:srgbClr val="000000">
                  <a:alpha val="95000"/>
                </a:srgbClr>
              </a:gs>
              <a:gs pos="100000">
                <a:srgbClr val="00175F">
                  <a:alpha val="85000"/>
                </a:srgbClr>
              </a:gs>
            </a:gsLst>
            <a:lin ang="96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440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文本框 16"/>
          <p:cNvSpPr txBox="1"/>
          <p:nvPr/>
        </p:nvSpPr>
        <p:spPr>
          <a:xfrm>
            <a:off x="5656667" y="1261232"/>
            <a:ext cx="2555967" cy="726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3600">
                <a:solidFill>
                  <a:srgbClr val="404040"/>
                </a:solidFill>
              </a:defRPr>
            </a:lvl1pPr>
          </a:lstStyle>
          <a:p>
            <a:pPr/>
            <a:r>
              <a:t>目录</a:t>
            </a:r>
          </a:p>
        </p:txBody>
      </p:sp>
      <p:sp>
        <p:nvSpPr>
          <p:cNvPr id="124" name="文本框 17"/>
          <p:cNvSpPr txBox="1"/>
          <p:nvPr/>
        </p:nvSpPr>
        <p:spPr>
          <a:xfrm>
            <a:off x="5656667" y="1838544"/>
            <a:ext cx="2346962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CONTENTS</a:t>
            </a:r>
          </a:p>
        </p:txBody>
      </p:sp>
      <p:pic>
        <p:nvPicPr>
          <p:cNvPr id="125" name="图片 3" descr="图片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9014" y="5645961"/>
            <a:ext cx="1853346" cy="664524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直接连接符 18"/>
          <p:cNvSpPr/>
          <p:nvPr/>
        </p:nvSpPr>
        <p:spPr>
          <a:xfrm>
            <a:off x="5705378" y="2415819"/>
            <a:ext cx="1657352" cy="2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27" name="图片 2" descr="图片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815937" y="-80475"/>
            <a:ext cx="121933" cy="222523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尾页-Slogan">
    <p:bg>
      <p:bgPr>
        <a:gradFill flip="none" rotWithShape="1">
          <a:gsLst>
            <a:gs pos="0">
              <a:srgbClr val="000000"/>
            </a:gs>
            <a:gs pos="100000">
              <a:srgbClr val="00175F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4" descr="图片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274" y="1712747"/>
            <a:ext cx="8238730" cy="1582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rcRect l="0" t="0" r="7636" b="5465"/>
          <a:stretch>
            <a:fillRect/>
          </a:stretch>
        </p:blipFill>
        <p:spPr>
          <a:xfrm>
            <a:off x="5710892" y="109172"/>
            <a:ext cx="6481108" cy="6748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图片 8" descr="图片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494" y="2910115"/>
            <a:ext cx="4218798" cy="481628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34636" y="315014"/>
            <a:ext cx="1103474" cy="396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2717" y="291002"/>
            <a:ext cx="119114" cy="4824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" name="组合 29"/>
          <p:cNvGrpSpPr/>
          <p:nvPr/>
        </p:nvGrpSpPr>
        <p:grpSpPr>
          <a:xfrm>
            <a:off x="0" y="-1685366"/>
            <a:ext cx="12218115" cy="1752096"/>
            <a:chOff x="0" y="0"/>
            <a:chExt cx="12218114" cy="1752094"/>
          </a:xfrm>
        </p:grpSpPr>
        <p:sp>
          <p:nvSpPr>
            <p:cNvPr id="4" name="矩形 30"/>
            <p:cNvSpPr/>
            <p:nvPr/>
          </p:nvSpPr>
          <p:spPr>
            <a:xfrm>
              <a:off x="0" y="-1"/>
              <a:ext cx="12192002" cy="15822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" name="椭圆 31"/>
            <p:cNvSpPr/>
            <p:nvPr/>
          </p:nvSpPr>
          <p:spPr>
            <a:xfrm>
              <a:off x="410959" y="192432"/>
              <a:ext cx="528097" cy="528097"/>
            </a:xfrm>
            <a:prstGeom prst="ellipse">
              <a:avLst/>
            </a:prstGeom>
            <a:solidFill>
              <a:srgbClr val="043B9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0B5395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" name="椭圆 32"/>
            <p:cNvSpPr/>
            <p:nvPr/>
          </p:nvSpPr>
          <p:spPr>
            <a:xfrm>
              <a:off x="1778035" y="192432"/>
              <a:ext cx="528097" cy="52809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" name="椭圆 33"/>
            <p:cNvSpPr/>
            <p:nvPr/>
          </p:nvSpPr>
          <p:spPr>
            <a:xfrm>
              <a:off x="3145110" y="192432"/>
              <a:ext cx="528097" cy="52809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" name="文本框 34"/>
            <p:cNvSpPr txBox="1"/>
            <p:nvPr/>
          </p:nvSpPr>
          <p:spPr>
            <a:xfrm>
              <a:off x="18579" y="798571"/>
              <a:ext cx="1352353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rgbClr val="043B90"/>
                  </a:solidFill>
                </a:defRPr>
              </a:pPr>
              <a:r>
                <a:t>4 59 144</a:t>
              </a:r>
            </a:p>
          </p:txBody>
        </p:sp>
        <p:sp>
          <p:nvSpPr>
            <p:cNvPr id="9" name="文本框 35"/>
            <p:cNvSpPr txBox="1"/>
            <p:nvPr/>
          </p:nvSpPr>
          <p:spPr>
            <a:xfrm>
              <a:off x="1341515" y="798571"/>
              <a:ext cx="14214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1"/>
                  </a:solidFill>
                </a:defRPr>
              </a:pPr>
              <a:r>
                <a:t>15 111 198</a:t>
              </a:r>
            </a:p>
          </p:txBody>
        </p:sp>
        <p:sp>
          <p:nvSpPr>
            <p:cNvPr id="10" name="文本框 36"/>
            <p:cNvSpPr txBox="1"/>
            <p:nvPr/>
          </p:nvSpPr>
          <p:spPr>
            <a:xfrm>
              <a:off x="2623213" y="798571"/>
              <a:ext cx="1610276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2"/>
                  </a:solidFill>
                </a:defRPr>
              </a:pPr>
              <a:r>
                <a:t>11 208 217</a:t>
              </a:r>
            </a:p>
          </p:txBody>
        </p:sp>
        <p:sp>
          <p:nvSpPr>
            <p:cNvPr id="11" name="椭圆 37"/>
            <p:cNvSpPr/>
            <p:nvPr/>
          </p:nvSpPr>
          <p:spPr>
            <a:xfrm>
              <a:off x="5879260" y="192432"/>
              <a:ext cx="528097" cy="52809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" name="文本框 38"/>
            <p:cNvSpPr txBox="1"/>
            <p:nvPr/>
          </p:nvSpPr>
          <p:spPr>
            <a:xfrm>
              <a:off x="539077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4"/>
                  </a:solidFill>
                </a:defRPr>
              </a:pPr>
              <a:r>
                <a:t>48 127 249</a:t>
              </a:r>
            </a:p>
          </p:txBody>
        </p:sp>
        <p:sp>
          <p:nvSpPr>
            <p:cNvPr id="13" name="椭圆 39"/>
            <p:cNvSpPr/>
            <p:nvPr/>
          </p:nvSpPr>
          <p:spPr>
            <a:xfrm>
              <a:off x="4512185" y="192432"/>
              <a:ext cx="528097" cy="52809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" name="文本框 40"/>
            <p:cNvSpPr txBox="1"/>
            <p:nvPr/>
          </p:nvSpPr>
          <p:spPr>
            <a:xfrm>
              <a:off x="3945883" y="798571"/>
              <a:ext cx="1684368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3"/>
                  </a:solidFill>
                </a:defRPr>
              </a:pPr>
              <a:r>
                <a:t>254 91 65</a:t>
              </a:r>
            </a:p>
          </p:txBody>
        </p:sp>
        <p:sp>
          <p:nvSpPr>
            <p:cNvPr id="15" name="文本框 41"/>
            <p:cNvSpPr txBox="1"/>
            <p:nvPr/>
          </p:nvSpPr>
          <p:spPr>
            <a:xfrm>
              <a:off x="9566354" y="20193"/>
              <a:ext cx="2651761" cy="1731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lnSpc>
                  <a:spcPct val="120000"/>
                </a:lnSpc>
                <a:defRPr sz="1600"/>
              </a:pPr>
              <a:r>
                <a:t>标题正文：微软雅黑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封面字号：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18-28 (</a:t>
              </a:r>
              <a:r>
                <a:t>小字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     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>
                  <a:latin typeface="Arial"/>
                  <a:ea typeface="Arial"/>
                  <a:cs typeface="Arial"/>
                  <a:sym typeface="Arial"/>
                </a:defRPr>
              </a:pPr>
              <a:r>
                <a:t>                  48/43 (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主题</a:t>
              </a:r>
              <a:r>
                <a:t>)</a:t>
              </a:r>
            </a:p>
            <a:p>
              <a:pPr>
                <a:lnSpc>
                  <a:spcPct val="120000"/>
                </a:lnSpc>
                <a:defRPr sz="1600"/>
              </a:pPr>
              <a:r>
                <a:t>内页字号：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18-22-28 (</a:t>
              </a:r>
              <a:r>
                <a:t>标题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20000"/>
                </a:lnSpc>
                <a:defRPr sz="1600"/>
              </a:pPr>
              <a:r>
                <a:t>内页行距：</a:t>
              </a:r>
              <a:r>
                <a:rPr>
                  <a:latin typeface="Arial"/>
                  <a:ea typeface="Arial"/>
                  <a:cs typeface="Arial"/>
                  <a:sym typeface="Arial"/>
                </a:rPr>
                <a:t>1.2-1.3-1.5</a:t>
              </a:r>
            </a:p>
          </p:txBody>
        </p:sp>
        <p:sp>
          <p:nvSpPr>
            <p:cNvPr id="16" name="椭圆 42"/>
            <p:cNvSpPr/>
            <p:nvPr/>
          </p:nvSpPr>
          <p:spPr>
            <a:xfrm>
              <a:off x="7246335" y="192432"/>
              <a:ext cx="528097" cy="528097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" name="文本框 43"/>
            <p:cNvSpPr txBox="1"/>
            <p:nvPr/>
          </p:nvSpPr>
          <p:spPr>
            <a:xfrm>
              <a:off x="6770236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5"/>
                  </a:solidFill>
                </a:defRPr>
              </a:pPr>
              <a:r>
                <a:t>16 207 155</a:t>
              </a:r>
            </a:p>
          </p:txBody>
        </p:sp>
        <p:sp>
          <p:nvSpPr>
            <p:cNvPr id="18" name="椭圆 44"/>
            <p:cNvSpPr/>
            <p:nvPr/>
          </p:nvSpPr>
          <p:spPr>
            <a:xfrm>
              <a:off x="8613413" y="192432"/>
              <a:ext cx="528096" cy="528097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" name="文本框 45"/>
            <p:cNvSpPr txBox="1"/>
            <p:nvPr/>
          </p:nvSpPr>
          <p:spPr>
            <a:xfrm>
              <a:off x="8133660" y="798571"/>
              <a:ext cx="1490611" cy="688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颜色</a:t>
              </a:r>
            </a:p>
            <a:p>
              <a:pPr algn="ctr">
                <a:defRPr>
                  <a:solidFill>
                    <a:schemeClr val="accent6"/>
                  </a:solidFill>
                </a:defRPr>
              </a:pPr>
              <a:r>
                <a:t>124 202 98</a:t>
              </a:r>
            </a:p>
          </p:txBody>
        </p:sp>
      </p:grpSp>
      <p:sp>
        <p:nvSpPr>
          <p:cNvPr id="21" name="Body Level One…"/>
          <p:cNvSpPr txBox="1"/>
          <p:nvPr>
            <p:ph type="body" idx="1"/>
          </p:nvPr>
        </p:nvSpPr>
        <p:spPr>
          <a:xfrm>
            <a:off x="429573" y="1037348"/>
            <a:ext cx="11272226" cy="5679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489213" y="6451503"/>
            <a:ext cx="301907" cy="3073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43B9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1pPr>
      <a:lvl2pPr marL="708659" marR="0" indent="-251459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2pPr>
      <a:lvl3pPr marL="1193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Tx/>
        <a:buFont typeface="Arial"/>
        <a:buNone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5pPr>
      <a:lvl6pPr marL="25654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6pPr>
      <a:lvl7pPr marL="30226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7pPr>
      <a:lvl8pPr marL="34798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8pPr>
      <a:lvl9pPr marL="3937000" marR="0" indent="-279400" algn="l" defTabSz="914400" rtl="0" latinLnBrk="0">
        <a:lnSpc>
          <a:spcPct val="120000"/>
        </a:lnSpc>
        <a:spcBef>
          <a:spcPts val="6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200" u="none">
          <a:solidFill>
            <a:srgbClr val="0D0D0D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xfrm>
            <a:off x="690107" y="1071138"/>
            <a:ext cx="9023237" cy="1429300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JavaScript模块化</a:t>
            </a:r>
          </a:p>
        </p:txBody>
      </p:sp>
      <p:sp>
        <p:nvSpPr>
          <p:cNvPr id="148" name="内容占位符 4"/>
          <p:cNvSpPr txBox="1"/>
          <p:nvPr>
            <p:ph type="body" sz="quarter" idx="1"/>
          </p:nvPr>
        </p:nvSpPr>
        <p:spPr>
          <a:xfrm>
            <a:off x="724614" y="3789455"/>
            <a:ext cx="5369913" cy="4841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2022年08月11日</a:t>
            </a:r>
          </a:p>
        </p:txBody>
      </p:sp>
      <p:sp>
        <p:nvSpPr>
          <p:cNvPr id="149" name="内容占位符 3"/>
          <p:cNvSpPr txBox="1"/>
          <p:nvPr/>
        </p:nvSpPr>
        <p:spPr>
          <a:xfrm>
            <a:off x="719533" y="2996070"/>
            <a:ext cx="5278475" cy="484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前端开发组</a:t>
            </a:r>
          </a:p>
        </p:txBody>
      </p:sp>
      <p:sp>
        <p:nvSpPr>
          <p:cNvPr id="150" name="内容占位符 3"/>
          <p:cNvSpPr txBox="1"/>
          <p:nvPr/>
        </p:nvSpPr>
        <p:spPr>
          <a:xfrm>
            <a:off x="706833" y="3437907"/>
            <a:ext cx="5278475" cy="484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14400">
              <a:lnSpc>
                <a:spcPct val="90000"/>
              </a:lnSpc>
              <a:spcBef>
                <a:spcPts val="1000"/>
              </a:spcBef>
              <a:defRPr sz="2100">
                <a:solidFill>
                  <a:srgbClr val="FFFFFF"/>
                </a:solidFill>
              </a:defRPr>
            </a:lvl1pPr>
          </a:lstStyle>
          <a:p>
            <a:pPr/>
            <a:r>
              <a:t>王晓明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14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UMD</a:t>
            </a:r>
          </a:p>
        </p:txBody>
      </p:sp>
      <p:sp>
        <p:nvSpPr>
          <p:cNvPr id="215" name="灯片编号占位符 1"/>
          <p:cNvSpPr txBox="1"/>
          <p:nvPr>
            <p:ph type="sldNum" sz="quarter" idx="4294967295"/>
          </p:nvPr>
        </p:nvSpPr>
        <p:spPr>
          <a:xfrm>
            <a:off x="11324110" y="6451502"/>
            <a:ext cx="301906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1. Universal Module Definition 统一模块定义…"/>
          <p:cNvSpPr txBox="1"/>
          <p:nvPr/>
        </p:nvSpPr>
        <p:spPr>
          <a:xfrm>
            <a:off x="6149264" y="2695010"/>
            <a:ext cx="4576015" cy="1000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Universal Module Definition 统一模块定义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AMD与CommonJS的结合</a:t>
            </a:r>
          </a:p>
        </p:txBody>
      </p:sp>
      <p:pic>
        <p:nvPicPr>
          <p:cNvPr id="217" name="Website-Logo.png" descr="Website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160" y="1354081"/>
            <a:ext cx="2540002" cy="8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40838" y="3823794"/>
            <a:ext cx="2255299" cy="14146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Plus Mark"/>
          <p:cNvGrpSpPr/>
          <p:nvPr/>
        </p:nvGrpSpPr>
        <p:grpSpPr>
          <a:xfrm>
            <a:off x="2330207" y="2582458"/>
            <a:ext cx="876562" cy="876562"/>
            <a:chOff x="-1" y="0"/>
            <a:chExt cx="876561" cy="876560"/>
          </a:xfrm>
        </p:grpSpPr>
        <p:sp>
          <p:nvSpPr>
            <p:cNvPr id="219" name="Plus Mark"/>
            <p:cNvSpPr/>
            <p:nvPr/>
          </p:nvSpPr>
          <p:spPr>
            <a:xfrm>
              <a:off x="50800" y="50800"/>
              <a:ext cx="774960" cy="77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fill="norm" stroke="1" extrusionOk="0">
                  <a:moveTo>
                    <a:pt x="8909" y="0"/>
                  </a:moveTo>
                  <a:cubicBezTo>
                    <a:pt x="8827" y="0"/>
                    <a:pt x="8758" y="68"/>
                    <a:pt x="8758" y="151"/>
                  </a:cubicBezTo>
                  <a:lnTo>
                    <a:pt x="8758" y="8694"/>
                  </a:lnTo>
                  <a:cubicBezTo>
                    <a:pt x="8758" y="8730"/>
                    <a:pt x="8730" y="8759"/>
                    <a:pt x="8693" y="8759"/>
                  </a:cubicBezTo>
                  <a:lnTo>
                    <a:pt x="151" y="8759"/>
                  </a:lnTo>
                  <a:cubicBezTo>
                    <a:pt x="68" y="8759"/>
                    <a:pt x="0" y="8826"/>
                    <a:pt x="0" y="8910"/>
                  </a:cubicBezTo>
                  <a:lnTo>
                    <a:pt x="0" y="12690"/>
                  </a:lnTo>
                  <a:cubicBezTo>
                    <a:pt x="0" y="12773"/>
                    <a:pt x="68" y="12841"/>
                    <a:pt x="151" y="12841"/>
                  </a:cubicBezTo>
                  <a:lnTo>
                    <a:pt x="8693" y="12841"/>
                  </a:lnTo>
                  <a:cubicBezTo>
                    <a:pt x="8730" y="12841"/>
                    <a:pt x="8758" y="12870"/>
                    <a:pt x="8758" y="12906"/>
                  </a:cubicBezTo>
                  <a:lnTo>
                    <a:pt x="8758" y="21449"/>
                  </a:lnTo>
                  <a:cubicBezTo>
                    <a:pt x="8758" y="21532"/>
                    <a:pt x="8826" y="21600"/>
                    <a:pt x="8909" y="21600"/>
                  </a:cubicBezTo>
                  <a:lnTo>
                    <a:pt x="12690" y="21600"/>
                  </a:lnTo>
                  <a:cubicBezTo>
                    <a:pt x="12773" y="21600"/>
                    <a:pt x="12841" y="21532"/>
                    <a:pt x="12841" y="21449"/>
                  </a:cubicBezTo>
                  <a:lnTo>
                    <a:pt x="12841" y="12906"/>
                  </a:lnTo>
                  <a:cubicBezTo>
                    <a:pt x="12841" y="12870"/>
                    <a:pt x="12870" y="12841"/>
                    <a:pt x="12906" y="12841"/>
                  </a:cubicBezTo>
                  <a:lnTo>
                    <a:pt x="21449" y="12841"/>
                  </a:lnTo>
                  <a:cubicBezTo>
                    <a:pt x="21531" y="12841"/>
                    <a:pt x="21600" y="12773"/>
                    <a:pt x="21599" y="12690"/>
                  </a:cubicBezTo>
                  <a:lnTo>
                    <a:pt x="21599" y="8910"/>
                  </a:lnTo>
                  <a:cubicBezTo>
                    <a:pt x="21599" y="8827"/>
                    <a:pt x="21532" y="8759"/>
                    <a:pt x="21449" y="8759"/>
                  </a:cubicBezTo>
                  <a:lnTo>
                    <a:pt x="12906" y="8759"/>
                  </a:lnTo>
                  <a:cubicBezTo>
                    <a:pt x="12870" y="8759"/>
                    <a:pt x="12841" y="8730"/>
                    <a:pt x="12841" y="8694"/>
                  </a:cubicBezTo>
                  <a:lnTo>
                    <a:pt x="12841" y="151"/>
                  </a:lnTo>
                  <a:cubicBezTo>
                    <a:pt x="12841" y="68"/>
                    <a:pt x="12773" y="0"/>
                    <a:pt x="12690" y="0"/>
                  </a:cubicBezTo>
                  <a:lnTo>
                    <a:pt x="890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20" name="Plus Mark Plus Mark" descr="Plus Mark Plus Mark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-1"/>
              <a:ext cx="876563" cy="8765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25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ECMAScript Modules</a:t>
            </a:r>
          </a:p>
        </p:txBody>
      </p:sp>
      <p:sp>
        <p:nvSpPr>
          <p:cNvPr id="226" name="灯片编号占位符 1"/>
          <p:cNvSpPr txBox="1"/>
          <p:nvPr>
            <p:ph type="sldNum" sz="quarter" idx="4294967295"/>
          </p:nvPr>
        </p:nvSpPr>
        <p:spPr>
          <a:xfrm>
            <a:off x="11337219" y="6451502"/>
            <a:ext cx="288797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1. ES6模块化…"/>
          <p:cNvSpPr txBox="1"/>
          <p:nvPr/>
        </p:nvSpPr>
        <p:spPr>
          <a:xfrm>
            <a:off x="1770304" y="2421889"/>
            <a:ext cx="2263449" cy="153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ES6模块化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ES官方模块化标准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export/import</a:t>
            </a:r>
          </a:p>
        </p:txBody>
      </p:sp>
      <p:pic>
        <p:nvPicPr>
          <p:cNvPr id="228" name="module.png" descr="modu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45680" y="1918898"/>
            <a:ext cx="2540002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32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TypeScript Modules</a:t>
            </a:r>
          </a:p>
        </p:txBody>
      </p:sp>
      <p:sp>
        <p:nvSpPr>
          <p:cNvPr id="233" name="灯片编号占位符 1"/>
          <p:cNvSpPr txBox="1"/>
          <p:nvPr>
            <p:ph type="sldNum" sz="quarter" idx="4294967295"/>
          </p:nvPr>
        </p:nvSpPr>
        <p:spPr>
          <a:xfrm>
            <a:off x="11324110" y="6451502"/>
            <a:ext cx="301906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4" name="1. 支持以上所有模块化规范及标准…"/>
          <p:cNvSpPr txBox="1"/>
          <p:nvPr/>
        </p:nvSpPr>
        <p:spPr>
          <a:xfrm>
            <a:off x="6850305" y="2377510"/>
            <a:ext cx="3558700" cy="1534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支持以上所有模块化规范及标准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有独立的模块化标准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export/import</a:t>
            </a:r>
          </a:p>
        </p:txBody>
      </p:sp>
      <p:pic>
        <p:nvPicPr>
          <p:cNvPr id="235" name="typescript.png" descr="typescrip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7038" y="1874520"/>
            <a:ext cx="2540002" cy="254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39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模块化</a:t>
            </a:r>
          </a:p>
        </p:txBody>
      </p:sp>
      <p:sp>
        <p:nvSpPr>
          <p:cNvPr id="240" name="灯片编号占位符 1"/>
          <p:cNvSpPr txBox="1"/>
          <p:nvPr>
            <p:ph type="sldNum" sz="quarter" idx="4294967295"/>
          </p:nvPr>
        </p:nvSpPr>
        <p:spPr>
          <a:xfrm>
            <a:off x="11324110" y="6451502"/>
            <a:ext cx="301906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模块化"/>
          <p:cNvSpPr/>
          <p:nvPr/>
        </p:nvSpPr>
        <p:spPr>
          <a:xfrm>
            <a:off x="5122171" y="980792"/>
            <a:ext cx="1697071" cy="604157"/>
          </a:xfrm>
          <a:prstGeom prst="roundRect">
            <a:avLst>
              <a:gd name="adj" fmla="val 26345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模块化</a:t>
            </a:r>
          </a:p>
        </p:txBody>
      </p:sp>
      <p:sp>
        <p:nvSpPr>
          <p:cNvPr id="256" name="Connection Line"/>
          <p:cNvSpPr/>
          <p:nvPr/>
        </p:nvSpPr>
        <p:spPr>
          <a:xfrm>
            <a:off x="4032945" y="1316109"/>
            <a:ext cx="1083302" cy="1465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8" h="21600" fill="norm" stroke="1" extrusionOk="0">
                <a:moveTo>
                  <a:pt x="38" y="21600"/>
                </a:moveTo>
                <a:cubicBezTo>
                  <a:pt x="-582" y="9183"/>
                  <a:pt x="6411" y="1983"/>
                  <a:pt x="21018" y="0"/>
                </a:cubicBezTo>
              </a:path>
            </a:pathLst>
          </a:custGeom>
          <a:ln w="254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3" name="服务端"/>
          <p:cNvSpPr/>
          <p:nvPr/>
        </p:nvSpPr>
        <p:spPr>
          <a:xfrm>
            <a:off x="3220708" y="2794000"/>
            <a:ext cx="1697071" cy="6948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服务端</a:t>
            </a:r>
          </a:p>
        </p:txBody>
      </p:sp>
      <p:sp>
        <p:nvSpPr>
          <p:cNvPr id="244" name="CommonJS"/>
          <p:cNvSpPr/>
          <p:nvPr/>
        </p:nvSpPr>
        <p:spPr>
          <a:xfrm>
            <a:off x="3220708" y="4202195"/>
            <a:ext cx="1697071" cy="6948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CommonJS</a:t>
            </a:r>
          </a:p>
        </p:txBody>
      </p:sp>
      <p:sp>
        <p:nvSpPr>
          <p:cNvPr id="245" name="Line"/>
          <p:cNvSpPr/>
          <p:nvPr/>
        </p:nvSpPr>
        <p:spPr>
          <a:xfrm>
            <a:off x="4069243" y="3473898"/>
            <a:ext cx="1" cy="72028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Connection Line"/>
          <p:cNvSpPr/>
          <p:nvPr/>
        </p:nvSpPr>
        <p:spPr>
          <a:xfrm>
            <a:off x="6825422" y="1317608"/>
            <a:ext cx="1279474" cy="1476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341" fill="norm" stroke="1" extrusionOk="0">
                <a:moveTo>
                  <a:pt x="21493" y="21341"/>
                </a:moveTo>
                <a:cubicBezTo>
                  <a:pt x="21600" y="6852"/>
                  <a:pt x="14436" y="-259"/>
                  <a:pt x="0" y="7"/>
                </a:cubicBezTo>
              </a:path>
            </a:pathLst>
          </a:custGeom>
          <a:ln w="25400">
            <a:solidFill>
              <a:schemeClr val="accent1"/>
            </a:solidFill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47" name="前端"/>
          <p:cNvSpPr/>
          <p:nvPr/>
        </p:nvSpPr>
        <p:spPr>
          <a:xfrm>
            <a:off x="7238421" y="2794000"/>
            <a:ext cx="1697071" cy="6948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前端</a:t>
            </a:r>
          </a:p>
        </p:txBody>
      </p:sp>
      <p:sp>
        <p:nvSpPr>
          <p:cNvPr id="248" name="AMD"/>
          <p:cNvSpPr/>
          <p:nvPr/>
        </p:nvSpPr>
        <p:spPr>
          <a:xfrm>
            <a:off x="6451104" y="4202195"/>
            <a:ext cx="764568" cy="6948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AMD</a:t>
            </a:r>
          </a:p>
        </p:txBody>
      </p:sp>
      <p:sp>
        <p:nvSpPr>
          <p:cNvPr id="249" name="CMD"/>
          <p:cNvSpPr/>
          <p:nvPr/>
        </p:nvSpPr>
        <p:spPr>
          <a:xfrm>
            <a:off x="7349072" y="4202195"/>
            <a:ext cx="764568" cy="6948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CMD</a:t>
            </a:r>
          </a:p>
        </p:txBody>
      </p:sp>
      <p:sp>
        <p:nvSpPr>
          <p:cNvPr id="250" name="UMD"/>
          <p:cNvSpPr/>
          <p:nvPr/>
        </p:nvSpPr>
        <p:spPr>
          <a:xfrm>
            <a:off x="8247040" y="4202195"/>
            <a:ext cx="764569" cy="6948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UMD</a:t>
            </a:r>
          </a:p>
        </p:txBody>
      </p:sp>
      <p:sp>
        <p:nvSpPr>
          <p:cNvPr id="251" name="ESM"/>
          <p:cNvSpPr/>
          <p:nvPr/>
        </p:nvSpPr>
        <p:spPr>
          <a:xfrm>
            <a:off x="9145009" y="4202195"/>
            <a:ext cx="764568" cy="69488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ESM</a:t>
            </a:r>
          </a:p>
        </p:txBody>
      </p:sp>
      <p:sp>
        <p:nvSpPr>
          <p:cNvPr id="252" name="Line"/>
          <p:cNvSpPr/>
          <p:nvPr/>
        </p:nvSpPr>
        <p:spPr>
          <a:xfrm flipH="1">
            <a:off x="6954644" y="3478862"/>
            <a:ext cx="280486" cy="71521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7756421" y="3482213"/>
            <a:ext cx="1" cy="7198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Line"/>
          <p:cNvSpPr/>
          <p:nvPr/>
        </p:nvSpPr>
        <p:spPr>
          <a:xfrm>
            <a:off x="8591224" y="3482213"/>
            <a:ext cx="1" cy="71985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Line"/>
          <p:cNvSpPr/>
          <p:nvPr/>
        </p:nvSpPr>
        <p:spPr>
          <a:xfrm>
            <a:off x="8916304" y="3474115"/>
            <a:ext cx="459979" cy="72707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ank you"/>
          <p:cNvSpPr txBox="1"/>
          <p:nvPr/>
        </p:nvSpPr>
        <p:spPr>
          <a:xfrm>
            <a:off x="1007510" y="4469130"/>
            <a:ext cx="3069230" cy="80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内容占位符 1"/>
          <p:cNvSpPr txBox="1"/>
          <p:nvPr>
            <p:ph type="body" sz="half" idx="1"/>
          </p:nvPr>
        </p:nvSpPr>
        <p:spPr>
          <a:xfrm>
            <a:off x="5662150" y="2617861"/>
            <a:ext cx="5677078" cy="3323164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defRPr sz="2200">
                <a:solidFill>
                  <a:srgbClr val="043B90"/>
                </a:solidFill>
              </a:defRPr>
            </a:pPr>
            <a:r>
              <a:t>模块化雏形</a:t>
            </a:r>
          </a:p>
          <a:p>
            <a:pPr marL="291465" indent="-291465" defTabSz="777240">
              <a:defRPr sz="2200">
                <a:solidFill>
                  <a:srgbClr val="173A8B"/>
                </a:solidFill>
              </a:defRPr>
            </a:pPr>
            <a:r>
              <a:t>程序划分</a:t>
            </a:r>
          </a:p>
          <a:p>
            <a:pPr marL="291465" indent="-291465" defTabSz="777240">
              <a:defRPr sz="2200">
                <a:solidFill>
                  <a:srgbClr val="173A8B"/>
                </a:solidFill>
              </a:defRPr>
            </a:pPr>
            <a:r>
              <a:t>两个问题</a:t>
            </a:r>
          </a:p>
          <a:p>
            <a:pPr marL="291465" indent="-291465" defTabSz="777240">
              <a:defRPr sz="2200">
                <a:solidFill>
                  <a:srgbClr val="173A8B"/>
                </a:solidFill>
              </a:defRPr>
            </a:pPr>
            <a:r>
              <a:t>模块化解决方案</a:t>
            </a:r>
          </a:p>
          <a:p>
            <a:pPr marL="291465" indent="-291465" defTabSz="777240">
              <a:defRPr sz="2200">
                <a:solidFill>
                  <a:srgbClr val="173A8B"/>
                </a:solidFill>
              </a:defRPr>
            </a:pPr>
            <a:r>
              <a:t>ECMAScript Modules</a:t>
            </a:r>
          </a:p>
          <a:p>
            <a:pPr marL="291465" indent="-291465" defTabSz="777240">
              <a:defRPr sz="2200">
                <a:solidFill>
                  <a:srgbClr val="173A8B"/>
                </a:solidFill>
              </a:defRPr>
            </a:pPr>
            <a:r>
              <a:t>TypeScript Modules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56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7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模块化雏形</a:t>
            </a:r>
          </a:p>
        </p:txBody>
      </p:sp>
      <p:sp>
        <p:nvSpPr>
          <p:cNvPr id="158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9" name="JavaScript功能有限…"/>
          <p:cNvSpPr txBox="1"/>
          <p:nvPr/>
        </p:nvSpPr>
        <p:spPr>
          <a:xfrm>
            <a:off x="1362280" y="1939572"/>
            <a:ext cx="5071671" cy="2978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40631" indent="-240631">
              <a:lnSpc>
                <a:spcPct val="200000"/>
              </a:lnSpc>
              <a:buSzPct val="100000"/>
              <a:buAutoNum type="arabicPeriod" startAt="1"/>
              <a:defRPr>
                <a:solidFill>
                  <a:schemeClr val="accent4">
                    <a:satOff val="-26689"/>
                    <a:lumOff val="-11647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JavaScript功能有限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JavaScript引擎的诞生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代码可读性、维护成本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以页面为基准划分程序</a:t>
            </a:r>
          </a:p>
          <a:p>
            <a:pPr>
              <a:lnSpc>
                <a:spcPct val="200000"/>
              </a:lnSpc>
              <a:defRPr>
                <a:solidFill>
                  <a:schemeClr val="accent4">
                    <a:satOff val="-26689"/>
                    <a:lumOff val="-11647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5. HTML结构与JavaScript逻辑分离</a:t>
            </a:r>
          </a:p>
        </p:txBody>
      </p:sp>
      <p:pic>
        <p:nvPicPr>
          <p:cNvPr id="160" name="start (1).png" descr="start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4048" y="2463800"/>
            <a:ext cx="1930402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64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65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程序/逻辑抽离</a:t>
            </a:r>
          </a:p>
        </p:txBody>
      </p:sp>
      <p:sp>
        <p:nvSpPr>
          <p:cNvPr id="166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7" name="repo-pull (1).png" descr="repo-pull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2883" y="2515697"/>
            <a:ext cx="1924731" cy="1924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html.png" descr="htm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523" y="626064"/>
            <a:ext cx="1591074" cy="1591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javascript.png" descr="javascrip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83933" y="4592823"/>
            <a:ext cx="1752098" cy="1752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Line Line" descr="Line Lin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264676">
            <a:off x="6292158" y="3277198"/>
            <a:ext cx="2609796" cy="426778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55600" dist="0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74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75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模块化要解决的问题</a:t>
            </a:r>
          </a:p>
        </p:txBody>
      </p:sp>
      <p:sp>
        <p:nvSpPr>
          <p:cNvPr id="176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加载顺序"/>
          <p:cNvSpPr txBox="1"/>
          <p:nvPr/>
        </p:nvSpPr>
        <p:spPr>
          <a:xfrm>
            <a:off x="1790625" y="2125909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加载顺序</a:t>
            </a:r>
          </a:p>
        </p:txBody>
      </p:sp>
      <p:sp>
        <p:nvSpPr>
          <p:cNvPr id="178" name="污染全局"/>
          <p:cNvSpPr txBox="1"/>
          <p:nvPr/>
        </p:nvSpPr>
        <p:spPr>
          <a:xfrm>
            <a:off x="1790625" y="3667593"/>
            <a:ext cx="1628139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污染全局</a:t>
            </a:r>
          </a:p>
        </p:txBody>
      </p:sp>
      <p:pic>
        <p:nvPicPr>
          <p:cNvPr id="179" name="question_fill.png" descr="question_fil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94318" y="2230118"/>
            <a:ext cx="2153922" cy="2153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3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84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IIFE</a:t>
            </a:r>
          </a:p>
        </p:txBody>
      </p:sp>
      <p:sp>
        <p:nvSpPr>
          <p:cNvPr id="185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独立作用域…"/>
          <p:cNvSpPr txBox="1"/>
          <p:nvPr/>
        </p:nvSpPr>
        <p:spPr>
          <a:xfrm>
            <a:off x="7597064" y="2365231"/>
            <a:ext cx="1487770" cy="1584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独立作用域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闭包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注入模块</a:t>
            </a:r>
          </a:p>
        </p:txBody>
      </p:sp>
      <p:pic>
        <p:nvPicPr>
          <p:cNvPr id="187" name="function.png" descr="func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5460" y="2365231"/>
            <a:ext cx="1981025" cy="1584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1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92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CommonJS</a:t>
            </a:r>
          </a:p>
        </p:txBody>
      </p:sp>
      <p:sp>
        <p:nvSpPr>
          <p:cNvPr id="193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4" name="node.png" descr="n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9940" y="2260600"/>
            <a:ext cx="2311402" cy="184912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一种模块化规范…"/>
          <p:cNvSpPr txBox="1"/>
          <p:nvPr/>
        </p:nvSpPr>
        <p:spPr>
          <a:xfrm>
            <a:off x="1495985" y="2178192"/>
            <a:ext cx="2339909" cy="2176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240631" indent="-240631">
              <a:buSzPct val="100000"/>
              <a:buAutoNum type="arabicPeriod" startAt="1"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一种模块化规范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依赖JavaScript本身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同步加载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缓存、服务端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99" name="文本框 13"/>
          <p:cNvSpPr txBox="1"/>
          <p:nvPr/>
        </p:nvSpPr>
        <p:spPr>
          <a:xfrm>
            <a:off x="8737213" y="1280654"/>
            <a:ext cx="1248550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00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AMD</a:t>
            </a:r>
          </a:p>
        </p:txBody>
      </p:sp>
      <p:sp>
        <p:nvSpPr>
          <p:cNvPr id="201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6360" y="2515697"/>
            <a:ext cx="2255298" cy="1414688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1. Asynchronous Module Definition 异步模块定义…"/>
          <p:cNvSpPr txBox="1"/>
          <p:nvPr/>
        </p:nvSpPr>
        <p:spPr>
          <a:xfrm>
            <a:off x="5417744" y="2237670"/>
            <a:ext cx="5059223" cy="2125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Asynchronous Module Definition 异步模块定义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define/require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异步加载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前置依赖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直接连接符 6"/>
          <p:cNvSpPr/>
          <p:nvPr/>
        </p:nvSpPr>
        <p:spPr>
          <a:xfrm>
            <a:off x="848233" y="2402250"/>
            <a:ext cx="872433" cy="2"/>
          </a:xfrm>
          <a:prstGeom prst="line">
            <a:avLst/>
          </a:prstGeom>
          <a:ln>
            <a:solidFill>
              <a:srgbClr val="FFFFFF">
                <a:alpha val="99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文本框 8"/>
          <p:cNvSpPr txBox="1"/>
          <p:nvPr/>
        </p:nvSpPr>
        <p:spPr>
          <a:xfrm>
            <a:off x="949244" y="1282961"/>
            <a:ext cx="1207168" cy="1005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07" name="标题 2"/>
          <p:cNvSpPr txBox="1"/>
          <p:nvPr>
            <p:ph type="title"/>
          </p:nvPr>
        </p:nvSpPr>
        <p:spPr>
          <a:xfrm>
            <a:off x="652671" y="67822"/>
            <a:ext cx="9802416" cy="912885"/>
          </a:xfrm>
          <a:prstGeom prst="rect">
            <a:avLst/>
          </a:prstGeom>
        </p:spPr>
        <p:txBody>
          <a:bodyPr/>
          <a:lstStyle/>
          <a:p>
            <a:pPr/>
            <a:r>
              <a:t>CMD</a:t>
            </a:r>
          </a:p>
        </p:txBody>
      </p:sp>
      <p:sp>
        <p:nvSpPr>
          <p:cNvPr id="208" name="灯片编号占位符 1"/>
          <p:cNvSpPr txBox="1"/>
          <p:nvPr>
            <p:ph type="sldNum" sz="quarter" idx="4294967295"/>
          </p:nvPr>
        </p:nvSpPr>
        <p:spPr>
          <a:xfrm>
            <a:off x="11422994" y="6451502"/>
            <a:ext cx="203022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1. Common Module Definition 通用模块定义…"/>
          <p:cNvSpPr txBox="1"/>
          <p:nvPr/>
        </p:nvSpPr>
        <p:spPr>
          <a:xfrm>
            <a:off x="1211505" y="2125909"/>
            <a:ext cx="4550565" cy="2125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 Common Module Definition 通用模块定义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 define/require/exports/module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3. 依赖就近</a:t>
            </a: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4. 按需加载</a:t>
            </a:r>
          </a:p>
        </p:txBody>
      </p:sp>
      <p:pic>
        <p:nvPicPr>
          <p:cNvPr id="210" name="logo (1).png" descr="logo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18400" y="2779777"/>
            <a:ext cx="2355720" cy="8179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8_Office 主题​​">
  <a:themeElements>
    <a:clrScheme name="18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F6FC6"/>
      </a:accent1>
      <a:accent2>
        <a:srgbClr val="0BD0D9"/>
      </a:accent2>
      <a:accent3>
        <a:srgbClr val="FE5B41"/>
      </a:accent3>
      <a:accent4>
        <a:srgbClr val="307FF9"/>
      </a:accent4>
      <a:accent5>
        <a:srgbClr val="10CF9B"/>
      </a:accent5>
      <a:accent6>
        <a:srgbClr val="7CCA62"/>
      </a:accent6>
      <a:hlink>
        <a:srgbClr val="0000FF"/>
      </a:hlink>
      <a:folHlink>
        <a:srgbClr val="FF00FF"/>
      </a:folHlink>
    </a:clrScheme>
    <a:fontScheme name="18_Office 主题​​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18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