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演示文稿标题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事实信息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事实信息</a:t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属性</a:t>
            </a:r>
          </a:p>
        </p:txBody>
      </p:sp>
      <p:sp>
        <p:nvSpPr>
          <p:cNvPr id="116" name="正文级别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一碗沙拉配有炒饭、水煮蛋和一双筷子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一碗三文鱼饼、沙拉和鹰嘴豆泥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一碗宽意大利面配有欧芹黄油、烤榛子和帕尔马干酪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一碗沙拉配有炒饭、水煮蛋和一双筷子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鳄梨和酸橙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演示文稿标题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23" name="作者和日期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一碗三文鱼饼、沙拉和鹰嘴豆泥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幻灯片标题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幻灯片标题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61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一碗宽意大利面配有欧芹黄油、烤榛子和帕尔马干酪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幻灯片标题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章节标题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89" name="议程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议程副标题</a:t>
            </a:r>
          </a:p>
        </p:txBody>
      </p:sp>
      <p:sp>
        <p:nvSpPr>
          <p:cNvPr id="90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服务端"/>
          <p:cNvSpPr/>
          <p:nvPr/>
        </p:nvSpPr>
        <p:spPr>
          <a:xfrm>
            <a:off x="8221802" y="605044"/>
            <a:ext cx="2189033" cy="1270001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服务端</a:t>
            </a:r>
          </a:p>
        </p:txBody>
      </p:sp>
      <p:sp>
        <p:nvSpPr>
          <p:cNvPr id="152" name="GIS服务"/>
          <p:cNvSpPr/>
          <p:nvPr/>
        </p:nvSpPr>
        <p:spPr>
          <a:xfrm>
            <a:off x="15876698" y="538341"/>
            <a:ext cx="2729613" cy="1270001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GIS服务</a:t>
            </a:r>
          </a:p>
        </p:txBody>
      </p:sp>
      <p:sp>
        <p:nvSpPr>
          <p:cNvPr id="153" name="HTTP"/>
          <p:cNvSpPr/>
          <p:nvPr/>
        </p:nvSpPr>
        <p:spPr>
          <a:xfrm>
            <a:off x="8221802" y="3006387"/>
            <a:ext cx="2189033" cy="1270001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HTTP</a:t>
            </a:r>
          </a:p>
        </p:txBody>
      </p:sp>
      <p:sp>
        <p:nvSpPr>
          <p:cNvPr id="154" name="基站数据"/>
          <p:cNvSpPr/>
          <p:nvPr/>
        </p:nvSpPr>
        <p:spPr>
          <a:xfrm>
            <a:off x="8221802" y="5541137"/>
            <a:ext cx="2189033" cy="1270001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基站数据</a:t>
            </a:r>
          </a:p>
        </p:txBody>
      </p:sp>
      <p:sp>
        <p:nvSpPr>
          <p:cNvPr id="155" name="格式化"/>
          <p:cNvSpPr/>
          <p:nvPr/>
        </p:nvSpPr>
        <p:spPr>
          <a:xfrm>
            <a:off x="8221802" y="7860952"/>
            <a:ext cx="2189033" cy="1270001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格式化</a:t>
            </a:r>
          </a:p>
        </p:txBody>
      </p:sp>
      <p:sp>
        <p:nvSpPr>
          <p:cNvPr id="156" name="派发…"/>
          <p:cNvSpPr/>
          <p:nvPr/>
        </p:nvSpPr>
        <p:spPr>
          <a:xfrm>
            <a:off x="8221802" y="10180767"/>
            <a:ext cx="2189033" cy="1270001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派发</a:t>
            </a:r>
          </a:p>
          <a:p>
            <a:pPr defTabSz="825500">
              <a:defRPr sz="17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(渲染任务)</a:t>
            </a:r>
          </a:p>
        </p:txBody>
      </p:sp>
      <p:sp>
        <p:nvSpPr>
          <p:cNvPr id="157" name="线条"/>
          <p:cNvSpPr/>
          <p:nvPr/>
        </p:nvSpPr>
        <p:spPr>
          <a:xfrm>
            <a:off x="9316318" y="1870554"/>
            <a:ext cx="1" cy="114032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8" name="线条"/>
          <p:cNvSpPr/>
          <p:nvPr/>
        </p:nvSpPr>
        <p:spPr>
          <a:xfrm>
            <a:off x="9316318" y="4345876"/>
            <a:ext cx="1" cy="1165723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9" name="线条"/>
          <p:cNvSpPr/>
          <p:nvPr/>
        </p:nvSpPr>
        <p:spPr>
          <a:xfrm>
            <a:off x="9316318" y="6846597"/>
            <a:ext cx="1" cy="978896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0" name="线条"/>
          <p:cNvSpPr/>
          <p:nvPr/>
        </p:nvSpPr>
        <p:spPr>
          <a:xfrm>
            <a:off x="9317206" y="12738524"/>
            <a:ext cx="2032136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1" name="用户界面"/>
          <p:cNvSpPr/>
          <p:nvPr/>
        </p:nvSpPr>
        <p:spPr>
          <a:xfrm>
            <a:off x="15758152" y="5474433"/>
            <a:ext cx="3073035" cy="1270001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用户界面</a:t>
            </a:r>
          </a:p>
        </p:txBody>
      </p:sp>
      <p:sp>
        <p:nvSpPr>
          <p:cNvPr id="162" name="线条"/>
          <p:cNvSpPr/>
          <p:nvPr/>
        </p:nvSpPr>
        <p:spPr>
          <a:xfrm>
            <a:off x="17241504" y="1854650"/>
            <a:ext cx="1" cy="3541666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3" name="地图数据"/>
          <p:cNvSpPr txBox="1"/>
          <p:nvPr/>
        </p:nvSpPr>
        <p:spPr>
          <a:xfrm>
            <a:off x="17301935" y="3287833"/>
            <a:ext cx="9271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地图数据</a:t>
            </a:r>
          </a:p>
        </p:txBody>
      </p:sp>
      <p:sp>
        <p:nvSpPr>
          <p:cNvPr id="164" name="渲染"/>
          <p:cNvSpPr/>
          <p:nvPr/>
        </p:nvSpPr>
        <p:spPr>
          <a:xfrm>
            <a:off x="15837736" y="10180767"/>
            <a:ext cx="3073035" cy="1270001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渲染</a:t>
            </a:r>
          </a:p>
        </p:txBody>
      </p:sp>
      <p:sp>
        <p:nvSpPr>
          <p:cNvPr id="165" name="线条"/>
          <p:cNvSpPr/>
          <p:nvPr/>
        </p:nvSpPr>
        <p:spPr>
          <a:xfrm>
            <a:off x="10428051" y="10815767"/>
            <a:ext cx="539247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6" name="线条"/>
          <p:cNvSpPr/>
          <p:nvPr/>
        </p:nvSpPr>
        <p:spPr>
          <a:xfrm flipV="1">
            <a:off x="17294669" y="6741124"/>
            <a:ext cx="1" cy="3442953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7" name="数据驱动"/>
          <p:cNvSpPr txBox="1"/>
          <p:nvPr/>
        </p:nvSpPr>
        <p:spPr>
          <a:xfrm>
            <a:off x="17301935" y="8305452"/>
            <a:ext cx="9271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数据驱动</a:t>
            </a:r>
          </a:p>
        </p:txBody>
      </p:sp>
      <p:sp>
        <p:nvSpPr>
          <p:cNvPr id="168" name="任务"/>
          <p:cNvSpPr txBox="1"/>
          <p:nvPr/>
        </p:nvSpPr>
        <p:spPr>
          <a:xfrm>
            <a:off x="12539397" y="10380686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任务</a:t>
            </a:r>
          </a:p>
        </p:txBody>
      </p:sp>
      <p:sp>
        <p:nvSpPr>
          <p:cNvPr id="169" name="线条"/>
          <p:cNvSpPr/>
          <p:nvPr/>
        </p:nvSpPr>
        <p:spPr>
          <a:xfrm>
            <a:off x="14598188" y="6176137"/>
            <a:ext cx="1095415" cy="1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0" name="线条"/>
          <p:cNvSpPr/>
          <p:nvPr/>
        </p:nvSpPr>
        <p:spPr>
          <a:xfrm>
            <a:off x="14581639" y="1238027"/>
            <a:ext cx="1" cy="4985012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1" name="线条"/>
          <p:cNvSpPr/>
          <p:nvPr/>
        </p:nvSpPr>
        <p:spPr>
          <a:xfrm flipH="1" flipV="1">
            <a:off x="10408405" y="1251922"/>
            <a:ext cx="4187022" cy="1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2" name="更新"/>
          <p:cNvSpPr txBox="1"/>
          <p:nvPr/>
        </p:nvSpPr>
        <p:spPr>
          <a:xfrm>
            <a:off x="13992061" y="3124778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更新</a:t>
            </a:r>
          </a:p>
        </p:txBody>
      </p:sp>
      <p:sp>
        <p:nvSpPr>
          <p:cNvPr id="173" name="基于类型"/>
          <p:cNvSpPr txBox="1"/>
          <p:nvPr/>
        </p:nvSpPr>
        <p:spPr>
          <a:xfrm>
            <a:off x="12336197" y="10903741"/>
            <a:ext cx="9271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基于类型</a:t>
            </a:r>
          </a:p>
        </p:txBody>
      </p:sp>
      <p:sp>
        <p:nvSpPr>
          <p:cNvPr id="174" name="缓存池"/>
          <p:cNvSpPr/>
          <p:nvPr/>
        </p:nvSpPr>
        <p:spPr>
          <a:xfrm>
            <a:off x="3137479" y="5512533"/>
            <a:ext cx="2189033" cy="1270001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缓存池</a:t>
            </a:r>
          </a:p>
        </p:txBody>
      </p:sp>
      <p:sp>
        <p:nvSpPr>
          <p:cNvPr id="175" name="线条"/>
          <p:cNvSpPr/>
          <p:nvPr/>
        </p:nvSpPr>
        <p:spPr>
          <a:xfrm flipH="1">
            <a:off x="5374126" y="6147533"/>
            <a:ext cx="2793114" cy="1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6" name="WebSocket"/>
          <p:cNvSpPr/>
          <p:nvPr/>
        </p:nvSpPr>
        <p:spPr>
          <a:xfrm>
            <a:off x="2586401" y="2843333"/>
            <a:ext cx="2729613" cy="1270001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WebSocket</a:t>
            </a:r>
          </a:p>
        </p:txBody>
      </p:sp>
      <p:sp>
        <p:nvSpPr>
          <p:cNvPr id="177" name="线条"/>
          <p:cNvSpPr/>
          <p:nvPr/>
        </p:nvSpPr>
        <p:spPr>
          <a:xfrm flipH="1">
            <a:off x="5363628" y="3478333"/>
            <a:ext cx="2793113" cy="1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8" name="实时性"/>
          <p:cNvSpPr txBox="1"/>
          <p:nvPr/>
        </p:nvSpPr>
        <p:spPr>
          <a:xfrm>
            <a:off x="6398234" y="3021017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实时性</a:t>
            </a:r>
          </a:p>
        </p:txBody>
      </p:sp>
      <p:sp>
        <p:nvSpPr>
          <p:cNvPr id="179" name="线条"/>
          <p:cNvSpPr/>
          <p:nvPr/>
        </p:nvSpPr>
        <p:spPr>
          <a:xfrm flipH="1">
            <a:off x="5374126" y="8495952"/>
            <a:ext cx="2793113" cy="1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0" name="D3JS…"/>
          <p:cNvSpPr/>
          <p:nvPr/>
        </p:nvSpPr>
        <p:spPr>
          <a:xfrm>
            <a:off x="3105985" y="7989362"/>
            <a:ext cx="2210029" cy="3379452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lnSpc>
                <a:spcPct val="150000"/>
              </a:lnSpc>
              <a:defRPr sz="21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D3JS</a:t>
            </a:r>
          </a:p>
          <a:p>
            <a:pPr defTabSz="825500">
              <a:lnSpc>
                <a:spcPct val="150000"/>
              </a:lnSpc>
              <a:defRPr sz="21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ThreeJS</a:t>
            </a:r>
          </a:p>
          <a:p>
            <a:pPr defTabSz="825500">
              <a:lnSpc>
                <a:spcPct val="150000"/>
              </a:lnSpc>
              <a:defRPr sz="21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Echarts</a:t>
            </a:r>
          </a:p>
          <a:p>
            <a:pPr defTabSz="825500">
              <a:lnSpc>
                <a:spcPct val="150000"/>
              </a:lnSpc>
              <a:defRPr sz="21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WebGL</a:t>
            </a:r>
          </a:p>
          <a:p>
            <a:pPr defTabSz="825500">
              <a:lnSpc>
                <a:spcPct val="150000"/>
              </a:lnSpc>
              <a:defRPr sz="21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WebGPU</a:t>
            </a:r>
          </a:p>
          <a:p>
            <a:pPr defTabSz="825500">
              <a:lnSpc>
                <a:spcPct val="150000"/>
              </a:lnSpc>
              <a:defRPr sz="21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……</a:t>
            </a:r>
          </a:p>
        </p:txBody>
      </p:sp>
      <p:sp>
        <p:nvSpPr>
          <p:cNvPr id="181" name="类型"/>
          <p:cNvSpPr txBox="1"/>
          <p:nvPr/>
        </p:nvSpPr>
        <p:spPr>
          <a:xfrm>
            <a:off x="6510332" y="8062627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类型</a:t>
            </a:r>
          </a:p>
        </p:txBody>
      </p:sp>
      <p:sp>
        <p:nvSpPr>
          <p:cNvPr id="182" name="线条"/>
          <p:cNvSpPr/>
          <p:nvPr/>
        </p:nvSpPr>
        <p:spPr>
          <a:xfrm flipV="1">
            <a:off x="4210999" y="6893020"/>
            <a:ext cx="1" cy="985856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3" name="Render API"/>
          <p:cNvSpPr/>
          <p:nvPr/>
        </p:nvSpPr>
        <p:spPr>
          <a:xfrm>
            <a:off x="11380245" y="12078124"/>
            <a:ext cx="3073035" cy="1270001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Render API</a:t>
            </a:r>
          </a:p>
        </p:txBody>
      </p:sp>
      <p:sp>
        <p:nvSpPr>
          <p:cNvPr id="184" name="线条"/>
          <p:cNvSpPr/>
          <p:nvPr/>
        </p:nvSpPr>
        <p:spPr>
          <a:xfrm flipV="1">
            <a:off x="9316318" y="11480306"/>
            <a:ext cx="1" cy="127000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5" name="线条"/>
          <p:cNvSpPr/>
          <p:nvPr/>
        </p:nvSpPr>
        <p:spPr>
          <a:xfrm flipH="1">
            <a:off x="14469259" y="12738524"/>
            <a:ext cx="291045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6" name="线条"/>
          <p:cNvSpPr/>
          <p:nvPr/>
        </p:nvSpPr>
        <p:spPr>
          <a:xfrm flipV="1">
            <a:off x="17374253" y="11446277"/>
            <a:ext cx="1" cy="127000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7" name="线条"/>
          <p:cNvSpPr/>
          <p:nvPr/>
        </p:nvSpPr>
        <p:spPr>
          <a:xfrm>
            <a:off x="9316318" y="9164240"/>
            <a:ext cx="1" cy="978896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