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EC0C4-C8C7-4C62-8BD0-36A0F0C04D89}" v="178" dt="2021-04-25T08:43:14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7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" userId="d055f2fb-8b62-4564-ab33-8926f93c78f4" providerId="ADAL" clId="{56CEC0C4-C8C7-4C62-8BD0-36A0F0C04D89}"/>
    <pc:docChg chg="undo custSel addSld modSld">
      <pc:chgData name="Itamar" userId="d055f2fb-8b62-4564-ab33-8926f93c78f4" providerId="ADAL" clId="{56CEC0C4-C8C7-4C62-8BD0-36A0F0C04D89}" dt="2021-04-25T08:43:29.016" v="247" actId="1076"/>
      <pc:docMkLst>
        <pc:docMk/>
      </pc:docMkLst>
      <pc:sldChg chg="addSp delSp modSp new mod">
        <pc:chgData name="Itamar" userId="d055f2fb-8b62-4564-ab33-8926f93c78f4" providerId="ADAL" clId="{56CEC0C4-C8C7-4C62-8BD0-36A0F0C04D89}" dt="2021-04-25T08:43:29.016" v="247" actId="1076"/>
        <pc:sldMkLst>
          <pc:docMk/>
          <pc:sldMk cId="3006806689" sldId="256"/>
        </pc:sldMkLst>
        <pc:spChg chg="del">
          <ac:chgData name="Itamar" userId="d055f2fb-8b62-4564-ab33-8926f93c78f4" providerId="ADAL" clId="{56CEC0C4-C8C7-4C62-8BD0-36A0F0C04D89}" dt="2021-04-25T08:31:25.539" v="1" actId="478"/>
          <ac:spMkLst>
            <pc:docMk/>
            <pc:sldMk cId="3006806689" sldId="256"/>
            <ac:spMk id="2" creationId="{E88657D1-E992-4F92-9D8D-A661DA356E63}"/>
          </ac:spMkLst>
        </pc:spChg>
        <pc:spChg chg="del">
          <ac:chgData name="Itamar" userId="d055f2fb-8b62-4564-ab33-8926f93c78f4" providerId="ADAL" clId="{56CEC0C4-C8C7-4C62-8BD0-36A0F0C04D89}" dt="2021-04-25T08:31:26.836" v="2" actId="478"/>
          <ac:spMkLst>
            <pc:docMk/>
            <pc:sldMk cId="3006806689" sldId="256"/>
            <ac:spMk id="3" creationId="{B68A82C8-F8CB-4126-B56B-2D798FADE418}"/>
          </ac:spMkLst>
        </pc:spChg>
        <pc:spChg chg="add del mod">
          <ac:chgData name="Itamar" userId="d055f2fb-8b62-4564-ab33-8926f93c78f4" providerId="ADAL" clId="{56CEC0C4-C8C7-4C62-8BD0-36A0F0C04D89}" dt="2021-04-25T08:35:01.448" v="47" actId="478"/>
          <ac:spMkLst>
            <pc:docMk/>
            <pc:sldMk cId="3006806689" sldId="256"/>
            <ac:spMk id="8" creationId="{046AF391-B4CF-4A00-AAF4-83375365C0FD}"/>
          </ac:spMkLst>
        </pc:spChg>
        <pc:graphicFrameChg chg="add del mod modGraphic">
          <ac:chgData name="Itamar" userId="d055f2fb-8b62-4564-ab33-8926f93c78f4" providerId="ADAL" clId="{56CEC0C4-C8C7-4C62-8BD0-36A0F0C04D89}" dt="2021-04-25T08:34:16.817" v="39" actId="478"/>
          <ac:graphicFrameMkLst>
            <pc:docMk/>
            <pc:sldMk cId="3006806689" sldId="256"/>
            <ac:graphicFrameMk id="4" creationId="{49872365-0BE9-43BD-A737-A70E2B0EF69A}"/>
          </ac:graphicFrameMkLst>
        </pc:graphicFrameChg>
        <pc:graphicFrameChg chg="add del mod modGraphic">
          <ac:chgData name="Itamar" userId="d055f2fb-8b62-4564-ab33-8926f93c78f4" providerId="ADAL" clId="{56CEC0C4-C8C7-4C62-8BD0-36A0F0C04D89}" dt="2021-04-25T08:34:18.145" v="40" actId="478"/>
          <ac:graphicFrameMkLst>
            <pc:docMk/>
            <pc:sldMk cId="3006806689" sldId="256"/>
            <ac:graphicFrameMk id="5" creationId="{A532FB80-EB17-4952-82EE-59C067C5491B}"/>
          </ac:graphicFrameMkLst>
        </pc:graphicFrameChg>
        <pc:graphicFrameChg chg="add del">
          <ac:chgData name="Itamar" userId="d055f2fb-8b62-4564-ab33-8926f93c78f4" providerId="ADAL" clId="{56CEC0C4-C8C7-4C62-8BD0-36A0F0C04D89}" dt="2021-04-25T08:34:29.655" v="42" actId="478"/>
          <ac:graphicFrameMkLst>
            <pc:docMk/>
            <pc:sldMk cId="3006806689" sldId="256"/>
            <ac:graphicFrameMk id="6" creationId="{9F925F47-77B8-4524-8DC8-B9F9CBD18A74}"/>
          </ac:graphicFrameMkLst>
        </pc:graphicFrameChg>
        <pc:graphicFrameChg chg="add mod modGraphic">
          <ac:chgData name="Itamar" userId="d055f2fb-8b62-4564-ab33-8926f93c78f4" providerId="ADAL" clId="{56CEC0C4-C8C7-4C62-8BD0-36A0F0C04D89}" dt="2021-04-25T08:40:37.722" v="192" actId="20577"/>
          <ac:graphicFrameMkLst>
            <pc:docMk/>
            <pc:sldMk cId="3006806689" sldId="256"/>
            <ac:graphicFrameMk id="7" creationId="{B80E27EB-D973-4BB1-84E6-15733DEFF7E5}"/>
          </ac:graphicFrameMkLst>
        </pc:graphicFrameChg>
        <pc:graphicFrameChg chg="add mod modGraphic">
          <ac:chgData name="Itamar" userId="d055f2fb-8b62-4564-ab33-8926f93c78f4" providerId="ADAL" clId="{56CEC0C4-C8C7-4C62-8BD0-36A0F0C04D89}" dt="2021-04-25T08:43:29.016" v="247" actId="1076"/>
          <ac:graphicFrameMkLst>
            <pc:docMk/>
            <pc:sldMk cId="3006806689" sldId="256"/>
            <ac:graphicFrameMk id="9" creationId="{C652BD8C-3FAC-408E-A84B-0226BBB0881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476661-3422-4CC5-ADC2-BB5DF7B49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248A7FD-4FC8-4122-9045-88D17A36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68CDB0-A3D8-4E2B-A004-77151BC4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EFE275-3082-4885-B8D4-C1E35475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6F49E5-14DF-4641-9DE6-1A0A137A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51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641DEC-40F8-46E7-9227-D9EC43D9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4B85C97-F89D-4242-906C-D9F9C3C3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4776F8-E08C-463B-ADD9-F8DCEAC5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FA7C2B-5823-4C30-9D51-01AD6958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C3173A-96AF-4EF7-87FE-81CB1871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20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E303B82-A101-4CDB-BD28-D624B9BC7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4BBE83-195C-4201-8A2E-498D6ECA8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4E4A32-9C8B-405F-BEE7-5AD8CE2A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2164D8-8281-4589-BC6A-69639D10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000605-FAEC-4FB6-A2F4-DDE60DF3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855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426A3D-4977-47E4-9ECF-029D333D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8A3E53-1B4D-4ACE-B302-A4C65263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5A2970-982F-4937-AA44-3CE8681D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C421D5-B90B-4358-A4B0-A07278B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513DC7-2CDE-4E2C-BB60-BDDA67A0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48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2CA55E-A6FD-4C82-A877-0D01A612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32ACEE-A0E5-4A46-AB40-EBA90DF8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507C3E-4857-4295-BB6A-7DBB75BE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6B1127-6B12-40D5-9400-058B8DDD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57E5C4-710A-44F9-9B05-25720A15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09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232ADA-1BCA-4B08-89F9-884EC94E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B4A7E7-F01B-44FD-AA82-85EB39828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7FAB647-1D2D-442A-9160-FB5D2F035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5650EF-3E81-4D40-AE26-547E482E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01B8E64-FE74-49AF-9FA6-8C3DE537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221A20-C37B-47EC-8CD1-30421C76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67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6322FA-55D0-4B12-AB9B-BBBE8300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0E3C08-31CE-4C80-B073-E34341E8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CAF4F39-9EA6-4E98-97F4-8282C356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2FC16A0-C5AB-46E1-A838-CB0E55F3C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84A5367-F3D8-4DEE-B978-203FCA2EB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76915D1-FC48-4662-808C-7ABBA6C8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1D0033C-7491-42DA-9D01-FD76A2D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E3C3669-6490-40A4-A791-29EAD218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00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3A131-2992-4519-A4C7-ECEFF4D3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68BA175-AB5B-4359-B9BA-526C038C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8981A8-A1EA-4DE2-918F-1D9184E2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4041231-5418-45D9-83ED-E7A8DFD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07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79C9E01-2F3C-4942-B444-06ED2D9B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795500-1CBD-473F-8136-78CB97AC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B3B0D78-818E-4568-AF14-A5528B99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830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FBD5C6-BE4C-4A25-8357-1382988D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FB684A-5142-488E-8579-A30CF19A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CE4E22-4473-4669-AA91-844CB2E82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7E7365-7433-47C5-BD48-D5A239A9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DC8563D-D5D9-411A-A67E-E9A2C9C8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3B77595-83C3-44B3-B837-B841AEA3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85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23E434-F0E9-4410-BC24-089994BB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07F9643-2CC5-44CA-9E6E-86390EC59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07FB1F-AC66-4082-8F51-E4EEA2B5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7781C5D-34C5-4162-A0B4-2DB29BC3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6D5CE34-A622-4552-8279-7B082559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77A49A6-6F67-4011-8270-6AA96136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88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65E0936-7120-457D-B20E-40ABDB21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8678BE5-FE04-47E0-9C6A-8628FD31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16D408-B731-4180-8609-18FAAAAD9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4642-A35A-48CB-899B-8ADBD1DDBE22}" type="datetimeFigureOut">
              <a:rPr lang="he-IL" smtClean="0"/>
              <a:t>י"ג/אייר/תשפ"א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6C4802-0DD6-4CF5-86CD-37AEED8C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6F750A-44FC-4062-B21B-21802365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2C82-8EDC-43B4-99CF-73BE037DBD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6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טבלה 7">
                <a:extLst>
                  <a:ext uri="{FF2B5EF4-FFF2-40B4-BE49-F238E27FC236}">
                    <a16:creationId xmlns:a16="http://schemas.microsoft.com/office/drawing/2014/main" id="{B80E27EB-D973-4BB1-84E6-15733DEFF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185239"/>
                  </p:ext>
                </p:extLst>
              </p:nvPr>
            </p:nvGraphicFramePr>
            <p:xfrm>
              <a:off x="2031998" y="719666"/>
              <a:ext cx="8128002" cy="1911161"/>
            </p:xfrm>
            <a:graphic>
              <a:graphicData uri="http://schemas.openxmlformats.org/drawingml/2006/table">
                <a:tbl>
                  <a:tblPr rtl="1" firstRow="1" bandRow="1">
                    <a:tableStyleId>{EB344D84-9AFB-497E-A393-DC336BA19D2E}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64003918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381557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2516223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4752684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34934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464658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𝑱𝒐𝒊𝒏𝒕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𝑱𝒐𝒊𝒏𝒕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𝑱𝒐𝒊𝒏𝒕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𝑱𝒐𝒊𝒏𝒕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𝑱𝒐𝒊𝒏𝒕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𝑱𝒐𝒊𝒏𝒕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9303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168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533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556414"/>
                      </a:ext>
                    </a:extLst>
                  </a:tr>
                  <a:tr h="281136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986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טבלה 7">
                <a:extLst>
                  <a:ext uri="{FF2B5EF4-FFF2-40B4-BE49-F238E27FC236}">
                    <a16:creationId xmlns:a16="http://schemas.microsoft.com/office/drawing/2014/main" id="{B80E27EB-D973-4BB1-84E6-15733DEFF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185239"/>
                  </p:ext>
                </p:extLst>
              </p:nvPr>
            </p:nvGraphicFramePr>
            <p:xfrm>
              <a:off x="2031998" y="719666"/>
              <a:ext cx="8128002" cy="1911161"/>
            </p:xfrm>
            <a:graphic>
              <a:graphicData uri="http://schemas.openxmlformats.org/drawingml/2006/table">
                <a:tbl>
                  <a:tblPr rtl="1" firstRow="1" bandRow="1">
                    <a:tableStyleId>{EB344D84-9AFB-497E-A393-DC336BA19D2E}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64003918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381557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2516223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4752684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34934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464658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t="-4918" r="-50180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99552" t="-4918" r="-39955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450" t="-4918" r="-30135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450" t="-4918" r="-20135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98655" t="-4918" r="-10044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500901" t="-4918" r="-901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303317"/>
                      </a:ext>
                    </a:extLst>
                  </a:tr>
                  <a:tr h="390843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501802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99552" t="-100000" r="-399552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450" t="-100000" r="-301351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450" t="-100000" r="-201351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98655" t="-100000" r="-100448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500901" t="-100000" r="-901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168534"/>
                      </a:ext>
                    </a:extLst>
                  </a:tr>
                  <a:tr h="38931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501802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99552" t="-200000" r="-399552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450" t="-200000" r="-301351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450" t="-200000" r="-201351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98655" t="-200000" r="-100448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500901" t="-200000" r="-901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533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t="-314754" r="-501802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99552" t="-314754" r="-399552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450" t="-314754" r="-30135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450" t="-314754" r="-20135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98655" t="-314754" r="-100448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500901" t="-314754" r="-901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556414"/>
                      </a:ext>
                    </a:extLst>
                  </a:tr>
                  <a:tr h="38931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t="-395313" r="-501802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99552" t="-395313" r="-399552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450" t="-395313" r="-30135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450" t="-395313" r="-20135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98655" t="-395313" r="-100448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500901" t="-395313" r="-901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986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טבלה 7">
                <a:extLst>
                  <a:ext uri="{FF2B5EF4-FFF2-40B4-BE49-F238E27FC236}">
                    <a16:creationId xmlns:a16="http://schemas.microsoft.com/office/drawing/2014/main" id="{C652BD8C-3FAC-408E-A84B-0226BBB088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999245"/>
                  </p:ext>
                </p:extLst>
              </p:nvPr>
            </p:nvGraphicFramePr>
            <p:xfrm>
              <a:off x="3913563" y="3069516"/>
              <a:ext cx="4064001" cy="1849120"/>
            </p:xfrm>
            <a:graphic>
              <a:graphicData uri="http://schemas.openxmlformats.org/drawingml/2006/table">
                <a:tbl>
                  <a:tblPr rtl="1" firstRow="1" bandRow="1">
                    <a:tableStyleId>{EB344D84-9AFB-497E-A393-DC336BA19D2E}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24752684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34934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464658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9303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168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533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556414"/>
                      </a:ext>
                    </a:extLst>
                  </a:tr>
                  <a:tr h="281136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986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טבלה 7">
                <a:extLst>
                  <a:ext uri="{FF2B5EF4-FFF2-40B4-BE49-F238E27FC236}">
                    <a16:creationId xmlns:a16="http://schemas.microsoft.com/office/drawing/2014/main" id="{C652BD8C-3FAC-408E-A84B-0226BBB088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999245"/>
                  </p:ext>
                </p:extLst>
              </p:nvPr>
            </p:nvGraphicFramePr>
            <p:xfrm>
              <a:off x="3913563" y="3069516"/>
              <a:ext cx="4064001" cy="1849120"/>
            </p:xfrm>
            <a:graphic>
              <a:graphicData uri="http://schemas.openxmlformats.org/drawingml/2006/table">
                <a:tbl>
                  <a:tblPr rtl="1" firstRow="1" bandRow="1">
                    <a:tableStyleId>{EB344D84-9AFB-497E-A393-DC336BA19D2E}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24752684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34934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464658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t="-3279" r="-20044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279" r="-10135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99552" t="-3279" r="-897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303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t="-103279" r="-20044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3279" r="-10135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99552" t="-103279" r="-897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168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t="-203279" r="-20044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03279" r="-10135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99552" t="-203279" r="-897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533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t="-303279" r="-20044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03279" r="-10135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99552" t="-303279" r="-897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5564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t="-410000" r="-20044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410000" r="-101351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99552" t="-410000" r="-897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98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680668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מסך רחב</PresentationFormat>
  <Paragraphs>45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itamar</dc:creator>
  <cp:lastModifiedBy>itamar</cp:lastModifiedBy>
  <cp:revision>1</cp:revision>
  <dcterms:created xsi:type="dcterms:W3CDTF">2021-04-25T08:31:21Z</dcterms:created>
  <dcterms:modified xsi:type="dcterms:W3CDTF">2021-04-25T08:43:29Z</dcterms:modified>
</cp:coreProperties>
</file>