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DD77-2DA9-4B7B-90E7-322ECEA6BB5D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BFAB-2A1B-49F2-B887-9FFB855BEE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26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DD77-2DA9-4B7B-90E7-322ECEA6BB5D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BFAB-2A1B-49F2-B887-9FFB855B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DD77-2DA9-4B7B-90E7-322ECEA6BB5D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BFAB-2A1B-49F2-B887-9FFB855B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0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DD77-2DA9-4B7B-90E7-322ECEA6BB5D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BFAB-2A1B-49F2-B887-9FFB855BEEC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06" y="222435"/>
            <a:ext cx="586000" cy="58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0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DD77-2DA9-4B7B-90E7-322ECEA6BB5D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BFAB-2A1B-49F2-B887-9FFB855BEE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10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DD77-2DA9-4B7B-90E7-322ECEA6BB5D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BFAB-2A1B-49F2-B887-9FFB855B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7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DD77-2DA9-4B7B-90E7-322ECEA6BB5D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BFAB-2A1B-49F2-B887-9FFB855B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DD77-2DA9-4B7B-90E7-322ECEA6BB5D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BFAB-2A1B-49F2-B887-9FFB855B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0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DD77-2DA9-4B7B-90E7-322ECEA6BB5D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BFAB-2A1B-49F2-B887-9FFB855B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3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511DD77-2DA9-4B7B-90E7-322ECEA6BB5D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B7BFAB-2A1B-49F2-B887-9FFB855B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6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DD77-2DA9-4B7B-90E7-322ECEA6BB5D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BFAB-2A1B-49F2-B887-9FFB855B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6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511DD77-2DA9-4B7B-90E7-322ECEA6BB5D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B7BFAB-2A1B-49F2-B887-9FFB855BEE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26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Anwer</a:t>
            </a:r>
            <a:r>
              <a:rPr lang="en-US" dirty="0" smtClean="0"/>
              <a:t> Amin</a:t>
            </a:r>
          </a:p>
          <a:p>
            <a:r>
              <a:rPr lang="en-US" dirty="0" err="1" smtClean="0"/>
              <a:t>Imad</a:t>
            </a:r>
            <a:r>
              <a:rPr lang="en-US" dirty="0" smtClean="0"/>
              <a:t> Ali</a:t>
            </a:r>
          </a:p>
          <a:p>
            <a:r>
              <a:rPr lang="en-US" dirty="0" err="1" smtClean="0"/>
              <a:t>Tanzeel</a:t>
            </a:r>
            <a:r>
              <a:rPr lang="en-US" dirty="0" smtClean="0"/>
              <a:t> </a:t>
            </a:r>
            <a:r>
              <a:rPr lang="en-US" dirty="0" err="1" smtClean="0"/>
              <a:t>ur</a:t>
            </a:r>
            <a:r>
              <a:rPr lang="en-US" dirty="0" smtClean="0"/>
              <a:t> </a:t>
            </a:r>
            <a:r>
              <a:rPr lang="en-US" dirty="0" err="1" smtClean="0"/>
              <a:t>rehman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602" y="515156"/>
            <a:ext cx="3905967" cy="338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6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7508"/>
            <a:ext cx="12413673" cy="9310255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 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mountain of paper work that is hard to sort, store and use in a today’s world. It has been calculated that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60%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of employee time is spent working with paper based documents and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15%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 of an organization’s revenues are spent creating, managing, and distributing documents.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2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Easy to use, responsive web site to create, publish and manage forms.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Online data storage accessible on any web enabled device (though web browser.)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 coding required.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Easy to create, customizable forms.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Various packages to suit costumer needs (number of forms, submissions, </a:t>
            </a:r>
            <a:r>
              <a:rPr lang="en-US" dirty="0" err="1"/>
              <a:t>etc</a:t>
            </a:r>
            <a:r>
              <a:rPr lang="en-US" dirty="0"/>
              <a:t> 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Multiple levels of users with differing roles.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6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and </a:t>
            </a:r>
            <a:r>
              <a:rPr lang="en-US" b="1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HTML5 and CSS3 for the design.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err="1"/>
              <a:t>Jquery</a:t>
            </a:r>
            <a:r>
              <a:rPr lang="en-US" dirty="0"/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JSON.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AJAX.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JPS (JAVA server pages</a:t>
            </a:r>
            <a:r>
              <a:rPr lang="en-US" dirty="0" smtClean="0"/>
              <a:t>.)</a:t>
            </a:r>
            <a:endParaRPr lang="en-US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MySQL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27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" y="0"/>
            <a:ext cx="12192000" cy="7416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90407" y="3092643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 smtClean="0">
                <a:solidFill>
                  <a:schemeClr val="bg1">
                    <a:lumMod val="95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6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</TotalTime>
  <Words>148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Adobe Heiti Std R</vt:lpstr>
      <vt:lpstr>Calibri</vt:lpstr>
      <vt:lpstr>Calibri Light</vt:lpstr>
      <vt:lpstr>Retrospect</vt:lpstr>
      <vt:lpstr>PowerPoint Presentation</vt:lpstr>
      <vt:lpstr>PowerPoint Presentation</vt:lpstr>
      <vt:lpstr>Features</vt:lpstr>
      <vt:lpstr>Tools and Technologies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GOPAPERLESS</dc:title>
  <dc:creator>Lenovo</dc:creator>
  <cp:lastModifiedBy>Amin Mustafa</cp:lastModifiedBy>
  <cp:revision>6</cp:revision>
  <dcterms:created xsi:type="dcterms:W3CDTF">2015-03-25T06:12:13Z</dcterms:created>
  <dcterms:modified xsi:type="dcterms:W3CDTF">2015-05-10T14:56:07Z</dcterms:modified>
</cp:coreProperties>
</file>