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wsargent/docker-cheat-sheet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wsargent/docker-cheat-shee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1e935c39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1e935c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1e935c3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1e935c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1e935c3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1e935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1e935c39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1e935c3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https://github.com/wsargent/docker-cheat-sheet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1e935c39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1e935c3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https://github.com/wsargent/docker-cheat-sheet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kubernetes.io/docs/tasks/tools/install-kubectl/" TargetMode="External"/><Relationship Id="rId5" Type="http://schemas.openxmlformats.org/officeDocument/2006/relationships/hyperlink" Target="https://helm.s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DevOps: Dockers, Kubernetes &amp; Jenkins</a:t>
            </a:r>
            <a:endParaRPr sz="3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Imad Ali Abbasi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Installation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Kubectl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Helm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--------------------------------------&gt; Ops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13046" y="3009123"/>
            <a:ext cx="1458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21445" y="3009123"/>
            <a:ext cx="1458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IaaS -&gt; PaaS -&gt; SaaS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Plays an essential role in agile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Continious Delivery / Continious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does it end …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“Tools R Lyf3”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Every DevOps Engineer Ever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Configuration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Deployment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Orchestrator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Monitoring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300" y="1369274"/>
            <a:ext cx="5474300" cy="22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1160100" y="1769300"/>
            <a:ext cx="6852124" cy="3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00" y="1779950"/>
            <a:ext cx="5759699" cy="32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Hands on...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