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6" r:id="rId1"/>
  </p:sldMasterIdLst>
  <p:notesMasterIdLst>
    <p:notesMasterId r:id="rId26"/>
  </p:notesMasterIdLst>
  <p:sldIdLst>
    <p:sldId id="256" r:id="rId2"/>
    <p:sldId id="284" r:id="rId3"/>
    <p:sldId id="285" r:id="rId4"/>
    <p:sldId id="258" r:id="rId5"/>
    <p:sldId id="266" r:id="rId6"/>
    <p:sldId id="259" r:id="rId7"/>
    <p:sldId id="267" r:id="rId8"/>
    <p:sldId id="270" r:id="rId9"/>
    <p:sldId id="271" r:id="rId10"/>
    <p:sldId id="272" r:id="rId11"/>
    <p:sldId id="273" r:id="rId12"/>
    <p:sldId id="274" r:id="rId13"/>
    <p:sldId id="275" r:id="rId14"/>
    <p:sldId id="269" r:id="rId15"/>
    <p:sldId id="276" r:id="rId16"/>
    <p:sldId id="277" r:id="rId17"/>
    <p:sldId id="264" r:id="rId18"/>
    <p:sldId id="278" r:id="rId19"/>
    <p:sldId id="279" r:id="rId20"/>
    <p:sldId id="280" r:id="rId21"/>
    <p:sldId id="265" r:id="rId22"/>
    <p:sldId id="281" r:id="rId23"/>
    <p:sldId id="282" r:id="rId24"/>
    <p:sldId id="283" r:id="rId25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0"/>
    <a:srgbClr val="FF7980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4"/>
    <p:restoredTop sz="96925"/>
  </p:normalViewPr>
  <p:slideViewPr>
    <p:cSldViewPr snapToGrid="0" snapToObjects="1">
      <p:cViewPr>
        <p:scale>
          <a:sx n="167" d="100"/>
          <a:sy n="167" d="100"/>
        </p:scale>
        <p:origin x="-136" y="7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35DAE-EBAB-524A-B776-151A07052156}" type="doc">
      <dgm:prSet loTypeId="urn:microsoft.com/office/officeart/2008/layout/VerticalAccent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B023A5-3DEB-2542-A609-780561F5996E}">
      <dgm:prSet phldrT="[Text]"/>
      <dgm:spPr/>
      <dgm:t>
        <a:bodyPr/>
        <a:lstStyle/>
        <a:p>
          <a:r>
            <a:rPr lang="en-US" dirty="0"/>
            <a:t>Group 1		$$</a:t>
          </a:r>
        </a:p>
      </dgm:t>
    </dgm:pt>
    <dgm:pt modelId="{4C7436D7-10D8-CA4A-910C-5A3EEB9133A4}" type="parTrans" cxnId="{99AFB37B-8C05-FD42-879F-468DCBFDACD2}">
      <dgm:prSet/>
      <dgm:spPr/>
      <dgm:t>
        <a:bodyPr/>
        <a:lstStyle/>
        <a:p>
          <a:endParaRPr lang="en-US"/>
        </a:p>
      </dgm:t>
    </dgm:pt>
    <dgm:pt modelId="{0194BFCF-A471-3849-A44E-90391458781A}" type="sibTrans" cxnId="{99AFB37B-8C05-FD42-879F-468DCBFDACD2}">
      <dgm:prSet/>
      <dgm:spPr/>
      <dgm:t>
        <a:bodyPr/>
        <a:lstStyle/>
        <a:p>
          <a:endParaRPr lang="en-US"/>
        </a:p>
      </dgm:t>
    </dgm:pt>
    <dgm:pt modelId="{B5383E52-8E39-2D4C-9AA1-B43E4EE20914}">
      <dgm:prSet phldrT="[Text]"/>
      <dgm:spPr/>
      <dgm:t>
        <a:bodyPr/>
        <a:lstStyle/>
        <a:p>
          <a:r>
            <a:rPr lang="en-US" dirty="0"/>
            <a:t>Group 2		$$$</a:t>
          </a:r>
        </a:p>
      </dgm:t>
    </dgm:pt>
    <dgm:pt modelId="{B8331A84-FAA9-C04A-B780-46C015583F7C}" type="parTrans" cxnId="{5BB20876-1F55-2447-A838-961700405B5C}">
      <dgm:prSet/>
      <dgm:spPr/>
      <dgm:t>
        <a:bodyPr/>
        <a:lstStyle/>
        <a:p>
          <a:endParaRPr lang="en-US"/>
        </a:p>
      </dgm:t>
    </dgm:pt>
    <dgm:pt modelId="{E43A36E5-36A8-0C46-87E7-D3028B6980CD}" type="sibTrans" cxnId="{5BB20876-1F55-2447-A838-961700405B5C}">
      <dgm:prSet/>
      <dgm:spPr/>
      <dgm:t>
        <a:bodyPr/>
        <a:lstStyle/>
        <a:p>
          <a:endParaRPr lang="en-US"/>
        </a:p>
      </dgm:t>
    </dgm:pt>
    <dgm:pt modelId="{1ACA2538-BA0B-7A42-AF5B-305A807DB51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A785A49A-0F05-E347-BD83-8FA7E84B3CDB}" type="parTrans" cxnId="{C0009938-856D-3B40-902F-E21C9C831820}">
      <dgm:prSet/>
      <dgm:spPr/>
      <dgm:t>
        <a:bodyPr/>
        <a:lstStyle/>
        <a:p>
          <a:endParaRPr lang="en-US"/>
        </a:p>
      </dgm:t>
    </dgm:pt>
    <dgm:pt modelId="{FCC22354-8D71-5E44-8D22-6E99AA2D1B27}" type="sibTrans" cxnId="{C0009938-856D-3B40-902F-E21C9C831820}">
      <dgm:prSet/>
      <dgm:spPr/>
      <dgm:t>
        <a:bodyPr/>
        <a:lstStyle/>
        <a:p>
          <a:endParaRPr lang="en-US"/>
        </a:p>
      </dgm:t>
    </dgm:pt>
    <dgm:pt modelId="{55447590-5338-BF48-830B-09335DAD8977}">
      <dgm:prSet phldrT="[Text]"/>
      <dgm:spPr/>
      <dgm:t>
        <a:bodyPr/>
        <a:lstStyle/>
        <a:p>
          <a:r>
            <a:rPr lang="en-US" dirty="0"/>
            <a:t>Group 3		$$$$$</a:t>
          </a:r>
        </a:p>
      </dgm:t>
    </dgm:pt>
    <dgm:pt modelId="{8CDEE92E-627A-3044-9641-9564ED9E234A}" type="parTrans" cxnId="{56D47FAC-7F63-D847-BAFB-C46BC30217AB}">
      <dgm:prSet/>
      <dgm:spPr/>
      <dgm:t>
        <a:bodyPr/>
        <a:lstStyle/>
        <a:p>
          <a:endParaRPr lang="en-US"/>
        </a:p>
      </dgm:t>
    </dgm:pt>
    <dgm:pt modelId="{B3396C6B-0DD7-B94B-98C2-EAB7374A0060}" type="sibTrans" cxnId="{56D47FAC-7F63-D847-BAFB-C46BC30217AB}">
      <dgm:prSet/>
      <dgm:spPr/>
      <dgm:t>
        <a:bodyPr/>
        <a:lstStyle/>
        <a:p>
          <a:endParaRPr lang="en-US"/>
        </a:p>
      </dgm:t>
    </dgm:pt>
    <dgm:pt modelId="{5255EC98-1121-0C4D-B33F-CE825672348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A434917-71F4-5546-B379-267DB9808449}" type="sibTrans" cxnId="{4B570E87-923F-F64E-85DB-8500F2C1E91C}">
      <dgm:prSet/>
      <dgm:spPr/>
      <dgm:t>
        <a:bodyPr/>
        <a:lstStyle/>
        <a:p>
          <a:endParaRPr lang="en-US"/>
        </a:p>
      </dgm:t>
    </dgm:pt>
    <dgm:pt modelId="{D8DAD241-F49C-F54E-966F-F9A7EDDA86A1}" type="parTrans" cxnId="{4B570E87-923F-F64E-85DB-8500F2C1E91C}">
      <dgm:prSet/>
      <dgm:spPr/>
      <dgm:t>
        <a:bodyPr/>
        <a:lstStyle/>
        <a:p>
          <a:endParaRPr lang="en-US"/>
        </a:p>
      </dgm:t>
    </dgm:pt>
    <dgm:pt modelId="{09A892C8-6441-EC4C-8374-8D931B492F0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4C0A51B-46FA-8B4B-A8E0-A1CE5AB737C3}" type="sibTrans" cxnId="{C5C7C1F9-DACB-9340-8841-FD2755A5904B}">
      <dgm:prSet/>
      <dgm:spPr/>
      <dgm:t>
        <a:bodyPr/>
        <a:lstStyle/>
        <a:p>
          <a:endParaRPr lang="en-US"/>
        </a:p>
      </dgm:t>
    </dgm:pt>
    <dgm:pt modelId="{D541CD44-FB42-1844-B319-E2ED73CBD3DA}" type="parTrans" cxnId="{C5C7C1F9-DACB-9340-8841-FD2755A5904B}">
      <dgm:prSet/>
      <dgm:spPr/>
      <dgm:t>
        <a:bodyPr/>
        <a:lstStyle/>
        <a:p>
          <a:endParaRPr lang="en-US"/>
        </a:p>
      </dgm:t>
    </dgm:pt>
    <dgm:pt modelId="{016B992D-93BB-A441-A8DB-9C4F81984E1D}" type="pres">
      <dgm:prSet presAssocID="{D8135DAE-EBAB-524A-B776-151A07052156}" presName="Name0" presStyleCnt="0">
        <dgm:presLayoutVars>
          <dgm:chMax/>
          <dgm:chPref/>
          <dgm:dir/>
        </dgm:presLayoutVars>
      </dgm:prSet>
      <dgm:spPr/>
    </dgm:pt>
    <dgm:pt modelId="{18B607BE-3D1F-7F4C-89B3-D9BB38F5E1D8}" type="pres">
      <dgm:prSet presAssocID="{09A892C8-6441-EC4C-8374-8D931B492F06}" presName="parenttextcomposite" presStyleCnt="0"/>
      <dgm:spPr/>
    </dgm:pt>
    <dgm:pt modelId="{C00692D6-1882-6043-99B8-2E9E2C20F4E0}" type="pres">
      <dgm:prSet presAssocID="{09A892C8-6441-EC4C-8374-8D931B492F06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BC834740-2393-0D4D-84A8-C19889A1DB4A}" type="pres">
      <dgm:prSet presAssocID="{09A892C8-6441-EC4C-8374-8D931B492F06}" presName="composite" presStyleCnt="0"/>
      <dgm:spPr/>
    </dgm:pt>
    <dgm:pt modelId="{60906CF9-5A87-5542-989A-DE81E8FA1656}" type="pres">
      <dgm:prSet presAssocID="{09A892C8-6441-EC4C-8374-8D931B492F06}" presName="chevron1" presStyleLbl="alignNode1" presStyleIdx="0" presStyleCnt="21"/>
      <dgm:spPr/>
    </dgm:pt>
    <dgm:pt modelId="{60A8E4DF-B7E4-A140-B3F6-5B609E8FA94F}" type="pres">
      <dgm:prSet presAssocID="{09A892C8-6441-EC4C-8374-8D931B492F06}" presName="chevron2" presStyleLbl="alignNode1" presStyleIdx="1" presStyleCnt="21"/>
      <dgm:spPr/>
    </dgm:pt>
    <dgm:pt modelId="{AC8CB5F4-84A7-0A4A-AB34-0CCE74D73AF4}" type="pres">
      <dgm:prSet presAssocID="{09A892C8-6441-EC4C-8374-8D931B492F06}" presName="chevron3" presStyleLbl="alignNode1" presStyleIdx="2" presStyleCnt="21"/>
      <dgm:spPr/>
    </dgm:pt>
    <dgm:pt modelId="{F2634A3B-973E-7D48-8B70-40F455FA582B}" type="pres">
      <dgm:prSet presAssocID="{09A892C8-6441-EC4C-8374-8D931B492F06}" presName="chevron4" presStyleLbl="alignNode1" presStyleIdx="3" presStyleCnt="21"/>
      <dgm:spPr/>
    </dgm:pt>
    <dgm:pt modelId="{8AA7F047-24CA-BA4C-87EF-2FD63E31218D}" type="pres">
      <dgm:prSet presAssocID="{09A892C8-6441-EC4C-8374-8D931B492F06}" presName="chevron5" presStyleLbl="alignNode1" presStyleIdx="4" presStyleCnt="21"/>
      <dgm:spPr/>
    </dgm:pt>
    <dgm:pt modelId="{3192B38B-1D57-0842-9EB4-1A64AC8BD40D}" type="pres">
      <dgm:prSet presAssocID="{09A892C8-6441-EC4C-8374-8D931B492F06}" presName="chevron6" presStyleLbl="alignNode1" presStyleIdx="5" presStyleCnt="21"/>
      <dgm:spPr/>
    </dgm:pt>
    <dgm:pt modelId="{C86C4203-19D1-2544-A0B8-34A1E22F6483}" type="pres">
      <dgm:prSet presAssocID="{09A892C8-6441-EC4C-8374-8D931B492F06}" presName="chevron7" presStyleLbl="alignNode1" presStyleIdx="6" presStyleCnt="21"/>
      <dgm:spPr/>
    </dgm:pt>
    <dgm:pt modelId="{BDB325F8-F905-204A-B7D1-C33E5FBFACDB}" type="pres">
      <dgm:prSet presAssocID="{09A892C8-6441-EC4C-8374-8D931B492F06}" presName="childtext" presStyleLbl="solidFgAcc1" presStyleIdx="0" presStyleCnt="3" custScaleX="91014">
        <dgm:presLayoutVars>
          <dgm:chMax/>
          <dgm:chPref val="0"/>
          <dgm:bulletEnabled val="1"/>
        </dgm:presLayoutVars>
      </dgm:prSet>
      <dgm:spPr/>
    </dgm:pt>
    <dgm:pt modelId="{AD3C6363-0EB3-5441-9237-113A22182710}" type="pres">
      <dgm:prSet presAssocID="{F4C0A51B-46FA-8B4B-A8E0-A1CE5AB737C3}" presName="sibTrans" presStyleCnt="0"/>
      <dgm:spPr/>
    </dgm:pt>
    <dgm:pt modelId="{E838D061-B054-B843-A25A-0CF026C9D262}" type="pres">
      <dgm:prSet presAssocID="{5255EC98-1121-0C4D-B33F-CE825672348D}" presName="parenttextcomposite" presStyleCnt="0"/>
      <dgm:spPr/>
    </dgm:pt>
    <dgm:pt modelId="{739290E5-8CCA-E345-B869-63D9C1DB9B41}" type="pres">
      <dgm:prSet presAssocID="{5255EC98-1121-0C4D-B33F-CE825672348D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94A2E05F-04F5-2C43-808D-9B7854B32CE4}" type="pres">
      <dgm:prSet presAssocID="{5255EC98-1121-0C4D-B33F-CE825672348D}" presName="composite" presStyleCnt="0"/>
      <dgm:spPr/>
    </dgm:pt>
    <dgm:pt modelId="{EF6E79F6-5579-0E49-944C-D2CD727C5087}" type="pres">
      <dgm:prSet presAssocID="{5255EC98-1121-0C4D-B33F-CE825672348D}" presName="chevron1" presStyleLbl="alignNode1" presStyleIdx="7" presStyleCnt="21"/>
      <dgm:spPr/>
    </dgm:pt>
    <dgm:pt modelId="{1DE92F3E-4258-7243-9886-BB9EA8AA5F4B}" type="pres">
      <dgm:prSet presAssocID="{5255EC98-1121-0C4D-B33F-CE825672348D}" presName="chevron2" presStyleLbl="alignNode1" presStyleIdx="8" presStyleCnt="21"/>
      <dgm:spPr/>
    </dgm:pt>
    <dgm:pt modelId="{7CD27148-DB67-6D4E-A81B-9EE6ADD387EE}" type="pres">
      <dgm:prSet presAssocID="{5255EC98-1121-0C4D-B33F-CE825672348D}" presName="chevron3" presStyleLbl="alignNode1" presStyleIdx="9" presStyleCnt="21"/>
      <dgm:spPr/>
    </dgm:pt>
    <dgm:pt modelId="{22BD7F00-F72C-364A-8321-909AD5814237}" type="pres">
      <dgm:prSet presAssocID="{5255EC98-1121-0C4D-B33F-CE825672348D}" presName="chevron4" presStyleLbl="alignNode1" presStyleIdx="10" presStyleCnt="21"/>
      <dgm:spPr/>
    </dgm:pt>
    <dgm:pt modelId="{0A3CE6D4-685B-6D47-A6D3-E4438A41C3AB}" type="pres">
      <dgm:prSet presAssocID="{5255EC98-1121-0C4D-B33F-CE825672348D}" presName="chevron5" presStyleLbl="alignNode1" presStyleIdx="11" presStyleCnt="21"/>
      <dgm:spPr/>
    </dgm:pt>
    <dgm:pt modelId="{EDE4A79B-2431-B843-8038-E786C82B3A86}" type="pres">
      <dgm:prSet presAssocID="{5255EC98-1121-0C4D-B33F-CE825672348D}" presName="chevron6" presStyleLbl="alignNode1" presStyleIdx="12" presStyleCnt="21"/>
      <dgm:spPr/>
    </dgm:pt>
    <dgm:pt modelId="{ADE779C5-3463-504D-AF79-C750F1D68216}" type="pres">
      <dgm:prSet presAssocID="{5255EC98-1121-0C4D-B33F-CE825672348D}" presName="chevron7" presStyleLbl="alignNode1" presStyleIdx="13" presStyleCnt="21"/>
      <dgm:spPr/>
    </dgm:pt>
    <dgm:pt modelId="{3572463E-845A-064E-A820-2CFC0C4F64B6}" type="pres">
      <dgm:prSet presAssocID="{5255EC98-1121-0C4D-B33F-CE825672348D}" presName="childtext" presStyleLbl="solidFgAcc1" presStyleIdx="1" presStyleCnt="3" custScaleX="91014">
        <dgm:presLayoutVars>
          <dgm:chMax/>
          <dgm:chPref val="0"/>
          <dgm:bulletEnabled val="1"/>
        </dgm:presLayoutVars>
      </dgm:prSet>
      <dgm:spPr/>
    </dgm:pt>
    <dgm:pt modelId="{8509E2EC-BEFA-8342-9D04-66BF5A97FA75}" type="pres">
      <dgm:prSet presAssocID="{1A434917-71F4-5546-B379-267DB9808449}" presName="sibTrans" presStyleCnt="0"/>
      <dgm:spPr/>
    </dgm:pt>
    <dgm:pt modelId="{4E2E4F78-8680-3948-BD15-C9F2F0C75FC9}" type="pres">
      <dgm:prSet presAssocID="{1ACA2538-BA0B-7A42-AF5B-305A807DB518}" presName="parenttextcomposite" presStyleCnt="0"/>
      <dgm:spPr/>
    </dgm:pt>
    <dgm:pt modelId="{7961BC78-F27D-3940-8586-A52F3D21E442}" type="pres">
      <dgm:prSet presAssocID="{1ACA2538-BA0B-7A42-AF5B-305A807DB518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05E1571D-A113-D44C-8EEC-DDD3D3E47E48}" type="pres">
      <dgm:prSet presAssocID="{1ACA2538-BA0B-7A42-AF5B-305A807DB518}" presName="composite" presStyleCnt="0"/>
      <dgm:spPr/>
    </dgm:pt>
    <dgm:pt modelId="{438C5307-9B15-2442-8D2C-77EDA8EB2590}" type="pres">
      <dgm:prSet presAssocID="{1ACA2538-BA0B-7A42-AF5B-305A807DB518}" presName="chevron1" presStyleLbl="alignNode1" presStyleIdx="14" presStyleCnt="21"/>
      <dgm:spPr/>
    </dgm:pt>
    <dgm:pt modelId="{BDDD0A77-B79A-8348-BE32-B83FC722F7C3}" type="pres">
      <dgm:prSet presAssocID="{1ACA2538-BA0B-7A42-AF5B-305A807DB518}" presName="chevron2" presStyleLbl="alignNode1" presStyleIdx="15" presStyleCnt="21"/>
      <dgm:spPr/>
    </dgm:pt>
    <dgm:pt modelId="{DB6CA097-DED9-7A4D-96B8-35938D4D1A7A}" type="pres">
      <dgm:prSet presAssocID="{1ACA2538-BA0B-7A42-AF5B-305A807DB518}" presName="chevron3" presStyleLbl="alignNode1" presStyleIdx="16" presStyleCnt="21"/>
      <dgm:spPr/>
    </dgm:pt>
    <dgm:pt modelId="{85202D55-A7DA-7A4B-901E-719B347B5D1A}" type="pres">
      <dgm:prSet presAssocID="{1ACA2538-BA0B-7A42-AF5B-305A807DB518}" presName="chevron4" presStyleLbl="alignNode1" presStyleIdx="17" presStyleCnt="21"/>
      <dgm:spPr/>
    </dgm:pt>
    <dgm:pt modelId="{5915C0D9-D90A-AC48-9CB7-F18A414C397C}" type="pres">
      <dgm:prSet presAssocID="{1ACA2538-BA0B-7A42-AF5B-305A807DB518}" presName="chevron5" presStyleLbl="alignNode1" presStyleIdx="18" presStyleCnt="21"/>
      <dgm:spPr/>
    </dgm:pt>
    <dgm:pt modelId="{72081F24-13C7-3E4D-809A-A4FF8B84309F}" type="pres">
      <dgm:prSet presAssocID="{1ACA2538-BA0B-7A42-AF5B-305A807DB518}" presName="chevron6" presStyleLbl="alignNode1" presStyleIdx="19" presStyleCnt="21"/>
      <dgm:spPr/>
    </dgm:pt>
    <dgm:pt modelId="{3A2DE5F6-76CC-DE42-BC07-DC7C9320B1F5}" type="pres">
      <dgm:prSet presAssocID="{1ACA2538-BA0B-7A42-AF5B-305A807DB518}" presName="chevron7" presStyleLbl="alignNode1" presStyleIdx="20" presStyleCnt="21"/>
      <dgm:spPr/>
    </dgm:pt>
    <dgm:pt modelId="{B23625FD-47C8-C542-BD61-13E1B1607E24}" type="pres">
      <dgm:prSet presAssocID="{1ACA2538-BA0B-7A42-AF5B-305A807DB518}" presName="childtext" presStyleLbl="solidFgAcc1" presStyleIdx="2" presStyleCnt="3" custScaleX="91014">
        <dgm:presLayoutVars>
          <dgm:chMax/>
          <dgm:chPref val="0"/>
          <dgm:bulletEnabled val="1"/>
        </dgm:presLayoutVars>
      </dgm:prSet>
      <dgm:spPr/>
    </dgm:pt>
  </dgm:ptLst>
  <dgm:cxnLst>
    <dgm:cxn modelId="{B60DC42D-0F8B-5E44-B538-6512FF1DC9F6}" type="presOf" srcId="{55447590-5338-BF48-830B-09335DAD8977}" destId="{B23625FD-47C8-C542-BD61-13E1B1607E24}" srcOrd="0" destOrd="0" presId="urn:microsoft.com/office/officeart/2008/layout/VerticalAccentList"/>
    <dgm:cxn modelId="{C0009938-856D-3B40-902F-E21C9C831820}" srcId="{D8135DAE-EBAB-524A-B776-151A07052156}" destId="{1ACA2538-BA0B-7A42-AF5B-305A807DB518}" srcOrd="2" destOrd="0" parTransId="{A785A49A-0F05-E347-BD83-8FA7E84B3CDB}" sibTransId="{FCC22354-8D71-5E44-8D22-6E99AA2D1B27}"/>
    <dgm:cxn modelId="{8F17F672-0D03-6042-8A61-CC06001786A0}" type="presOf" srcId="{D8135DAE-EBAB-524A-B776-151A07052156}" destId="{016B992D-93BB-A441-A8DB-9C4F81984E1D}" srcOrd="0" destOrd="0" presId="urn:microsoft.com/office/officeart/2008/layout/VerticalAccentList"/>
    <dgm:cxn modelId="{5BB20876-1F55-2447-A838-961700405B5C}" srcId="{5255EC98-1121-0C4D-B33F-CE825672348D}" destId="{B5383E52-8E39-2D4C-9AA1-B43E4EE20914}" srcOrd="0" destOrd="0" parTransId="{B8331A84-FAA9-C04A-B780-46C015583F7C}" sibTransId="{E43A36E5-36A8-0C46-87E7-D3028B6980CD}"/>
    <dgm:cxn modelId="{99AFB37B-8C05-FD42-879F-468DCBFDACD2}" srcId="{09A892C8-6441-EC4C-8374-8D931B492F06}" destId="{C0B023A5-3DEB-2542-A609-780561F5996E}" srcOrd="0" destOrd="0" parTransId="{4C7436D7-10D8-CA4A-910C-5A3EEB9133A4}" sibTransId="{0194BFCF-A471-3849-A44E-90391458781A}"/>
    <dgm:cxn modelId="{86AAD47F-B864-0344-BA3C-FA62B734E384}" type="presOf" srcId="{C0B023A5-3DEB-2542-A609-780561F5996E}" destId="{BDB325F8-F905-204A-B7D1-C33E5FBFACDB}" srcOrd="0" destOrd="0" presId="urn:microsoft.com/office/officeart/2008/layout/VerticalAccentList"/>
    <dgm:cxn modelId="{4B570E87-923F-F64E-85DB-8500F2C1E91C}" srcId="{D8135DAE-EBAB-524A-B776-151A07052156}" destId="{5255EC98-1121-0C4D-B33F-CE825672348D}" srcOrd="1" destOrd="0" parTransId="{D8DAD241-F49C-F54E-966F-F9A7EDDA86A1}" sibTransId="{1A434917-71F4-5546-B379-267DB9808449}"/>
    <dgm:cxn modelId="{56D47FAC-7F63-D847-BAFB-C46BC30217AB}" srcId="{1ACA2538-BA0B-7A42-AF5B-305A807DB518}" destId="{55447590-5338-BF48-830B-09335DAD8977}" srcOrd="0" destOrd="0" parTransId="{8CDEE92E-627A-3044-9641-9564ED9E234A}" sibTransId="{B3396C6B-0DD7-B94B-98C2-EAB7374A0060}"/>
    <dgm:cxn modelId="{14A890DB-C54C-F440-893C-54CE899DACBC}" type="presOf" srcId="{1ACA2538-BA0B-7A42-AF5B-305A807DB518}" destId="{7961BC78-F27D-3940-8586-A52F3D21E442}" srcOrd="0" destOrd="0" presId="urn:microsoft.com/office/officeart/2008/layout/VerticalAccentList"/>
    <dgm:cxn modelId="{16304CE3-5C3D-B742-84A0-17FC663B28B3}" type="presOf" srcId="{5255EC98-1121-0C4D-B33F-CE825672348D}" destId="{739290E5-8CCA-E345-B869-63D9C1DB9B41}" srcOrd="0" destOrd="0" presId="urn:microsoft.com/office/officeart/2008/layout/VerticalAccentList"/>
    <dgm:cxn modelId="{544B9CF7-F41D-0D41-A71D-E5B9DF5DF038}" type="presOf" srcId="{09A892C8-6441-EC4C-8374-8D931B492F06}" destId="{C00692D6-1882-6043-99B8-2E9E2C20F4E0}" srcOrd="0" destOrd="0" presId="urn:microsoft.com/office/officeart/2008/layout/VerticalAccentList"/>
    <dgm:cxn modelId="{38B32AF8-8BC6-E64F-89EA-43FA2E22EDA9}" type="presOf" srcId="{B5383E52-8E39-2D4C-9AA1-B43E4EE20914}" destId="{3572463E-845A-064E-A820-2CFC0C4F64B6}" srcOrd="0" destOrd="0" presId="urn:microsoft.com/office/officeart/2008/layout/VerticalAccentList"/>
    <dgm:cxn modelId="{C5C7C1F9-DACB-9340-8841-FD2755A5904B}" srcId="{D8135DAE-EBAB-524A-B776-151A07052156}" destId="{09A892C8-6441-EC4C-8374-8D931B492F06}" srcOrd="0" destOrd="0" parTransId="{D541CD44-FB42-1844-B319-E2ED73CBD3DA}" sibTransId="{F4C0A51B-46FA-8B4B-A8E0-A1CE5AB737C3}"/>
    <dgm:cxn modelId="{71214ED8-7AB2-494F-B45D-F1ED158DF55C}" type="presParOf" srcId="{016B992D-93BB-A441-A8DB-9C4F81984E1D}" destId="{18B607BE-3D1F-7F4C-89B3-D9BB38F5E1D8}" srcOrd="0" destOrd="0" presId="urn:microsoft.com/office/officeart/2008/layout/VerticalAccentList"/>
    <dgm:cxn modelId="{007734C4-8C0C-4F47-AD4D-53E1F8825A8D}" type="presParOf" srcId="{18B607BE-3D1F-7F4C-89B3-D9BB38F5E1D8}" destId="{C00692D6-1882-6043-99B8-2E9E2C20F4E0}" srcOrd="0" destOrd="0" presId="urn:microsoft.com/office/officeart/2008/layout/VerticalAccentList"/>
    <dgm:cxn modelId="{D76AC4C8-1911-3E43-9A81-28EEC8D6F999}" type="presParOf" srcId="{016B992D-93BB-A441-A8DB-9C4F81984E1D}" destId="{BC834740-2393-0D4D-84A8-C19889A1DB4A}" srcOrd="1" destOrd="0" presId="urn:microsoft.com/office/officeart/2008/layout/VerticalAccentList"/>
    <dgm:cxn modelId="{E046A9D6-E137-254A-94D1-7DD69139DD6D}" type="presParOf" srcId="{BC834740-2393-0D4D-84A8-C19889A1DB4A}" destId="{60906CF9-5A87-5542-989A-DE81E8FA1656}" srcOrd="0" destOrd="0" presId="urn:microsoft.com/office/officeart/2008/layout/VerticalAccentList"/>
    <dgm:cxn modelId="{00AFC538-E99F-4845-94CF-30CFF1B194E5}" type="presParOf" srcId="{BC834740-2393-0D4D-84A8-C19889A1DB4A}" destId="{60A8E4DF-B7E4-A140-B3F6-5B609E8FA94F}" srcOrd="1" destOrd="0" presId="urn:microsoft.com/office/officeart/2008/layout/VerticalAccentList"/>
    <dgm:cxn modelId="{AA02BB49-9B35-0941-9132-FC29F6867513}" type="presParOf" srcId="{BC834740-2393-0D4D-84A8-C19889A1DB4A}" destId="{AC8CB5F4-84A7-0A4A-AB34-0CCE74D73AF4}" srcOrd="2" destOrd="0" presId="urn:microsoft.com/office/officeart/2008/layout/VerticalAccentList"/>
    <dgm:cxn modelId="{FC40FDEE-1B7B-F44D-B7EC-8CAC6658E6E1}" type="presParOf" srcId="{BC834740-2393-0D4D-84A8-C19889A1DB4A}" destId="{F2634A3B-973E-7D48-8B70-40F455FA582B}" srcOrd="3" destOrd="0" presId="urn:microsoft.com/office/officeart/2008/layout/VerticalAccentList"/>
    <dgm:cxn modelId="{FE21E5A1-5E12-0646-AF1B-489DD49F807A}" type="presParOf" srcId="{BC834740-2393-0D4D-84A8-C19889A1DB4A}" destId="{8AA7F047-24CA-BA4C-87EF-2FD63E31218D}" srcOrd="4" destOrd="0" presId="urn:microsoft.com/office/officeart/2008/layout/VerticalAccentList"/>
    <dgm:cxn modelId="{4AEC4C3D-47F9-AF45-A2AE-BAC3D7DA4FB2}" type="presParOf" srcId="{BC834740-2393-0D4D-84A8-C19889A1DB4A}" destId="{3192B38B-1D57-0842-9EB4-1A64AC8BD40D}" srcOrd="5" destOrd="0" presId="urn:microsoft.com/office/officeart/2008/layout/VerticalAccentList"/>
    <dgm:cxn modelId="{0E2446A9-7067-CE43-86ED-6605F7FF2FEC}" type="presParOf" srcId="{BC834740-2393-0D4D-84A8-C19889A1DB4A}" destId="{C86C4203-19D1-2544-A0B8-34A1E22F6483}" srcOrd="6" destOrd="0" presId="urn:microsoft.com/office/officeart/2008/layout/VerticalAccentList"/>
    <dgm:cxn modelId="{DF4E1A25-8B50-1B42-B2A5-ED31DAD53D55}" type="presParOf" srcId="{BC834740-2393-0D4D-84A8-C19889A1DB4A}" destId="{BDB325F8-F905-204A-B7D1-C33E5FBFACDB}" srcOrd="7" destOrd="0" presId="urn:microsoft.com/office/officeart/2008/layout/VerticalAccentList"/>
    <dgm:cxn modelId="{3D78272F-1097-F043-BB81-386E528A2257}" type="presParOf" srcId="{016B992D-93BB-A441-A8DB-9C4F81984E1D}" destId="{AD3C6363-0EB3-5441-9237-113A22182710}" srcOrd="2" destOrd="0" presId="urn:microsoft.com/office/officeart/2008/layout/VerticalAccentList"/>
    <dgm:cxn modelId="{EE9B9BD9-7EB5-8545-B720-9E69C9D198F2}" type="presParOf" srcId="{016B992D-93BB-A441-A8DB-9C4F81984E1D}" destId="{E838D061-B054-B843-A25A-0CF026C9D262}" srcOrd="3" destOrd="0" presId="urn:microsoft.com/office/officeart/2008/layout/VerticalAccentList"/>
    <dgm:cxn modelId="{8458C252-856D-BC47-B411-2B607FE2735C}" type="presParOf" srcId="{E838D061-B054-B843-A25A-0CF026C9D262}" destId="{739290E5-8CCA-E345-B869-63D9C1DB9B41}" srcOrd="0" destOrd="0" presId="urn:microsoft.com/office/officeart/2008/layout/VerticalAccentList"/>
    <dgm:cxn modelId="{8600C0A4-3473-374A-BA89-2EC3C16A710D}" type="presParOf" srcId="{016B992D-93BB-A441-A8DB-9C4F81984E1D}" destId="{94A2E05F-04F5-2C43-808D-9B7854B32CE4}" srcOrd="4" destOrd="0" presId="urn:microsoft.com/office/officeart/2008/layout/VerticalAccentList"/>
    <dgm:cxn modelId="{A446C938-AE40-F548-876C-B3CBB6C055E6}" type="presParOf" srcId="{94A2E05F-04F5-2C43-808D-9B7854B32CE4}" destId="{EF6E79F6-5579-0E49-944C-D2CD727C5087}" srcOrd="0" destOrd="0" presId="urn:microsoft.com/office/officeart/2008/layout/VerticalAccentList"/>
    <dgm:cxn modelId="{0EAF6B0A-C3DA-0241-9D98-B25875BAE4C3}" type="presParOf" srcId="{94A2E05F-04F5-2C43-808D-9B7854B32CE4}" destId="{1DE92F3E-4258-7243-9886-BB9EA8AA5F4B}" srcOrd="1" destOrd="0" presId="urn:microsoft.com/office/officeart/2008/layout/VerticalAccentList"/>
    <dgm:cxn modelId="{B5016121-1651-0A47-AC59-EA5E629DD72B}" type="presParOf" srcId="{94A2E05F-04F5-2C43-808D-9B7854B32CE4}" destId="{7CD27148-DB67-6D4E-A81B-9EE6ADD387EE}" srcOrd="2" destOrd="0" presId="urn:microsoft.com/office/officeart/2008/layout/VerticalAccentList"/>
    <dgm:cxn modelId="{AA7BE3A1-F331-7C4C-B249-9DAAAF11D429}" type="presParOf" srcId="{94A2E05F-04F5-2C43-808D-9B7854B32CE4}" destId="{22BD7F00-F72C-364A-8321-909AD5814237}" srcOrd="3" destOrd="0" presId="urn:microsoft.com/office/officeart/2008/layout/VerticalAccentList"/>
    <dgm:cxn modelId="{B869815A-881C-2C4D-929F-70E21BA03F1C}" type="presParOf" srcId="{94A2E05F-04F5-2C43-808D-9B7854B32CE4}" destId="{0A3CE6D4-685B-6D47-A6D3-E4438A41C3AB}" srcOrd="4" destOrd="0" presId="urn:microsoft.com/office/officeart/2008/layout/VerticalAccentList"/>
    <dgm:cxn modelId="{AD62BD4B-59CB-9043-AF60-01E378D22A43}" type="presParOf" srcId="{94A2E05F-04F5-2C43-808D-9B7854B32CE4}" destId="{EDE4A79B-2431-B843-8038-E786C82B3A86}" srcOrd="5" destOrd="0" presId="urn:microsoft.com/office/officeart/2008/layout/VerticalAccentList"/>
    <dgm:cxn modelId="{5DE73E3F-370B-674F-881D-18134898F211}" type="presParOf" srcId="{94A2E05F-04F5-2C43-808D-9B7854B32CE4}" destId="{ADE779C5-3463-504D-AF79-C750F1D68216}" srcOrd="6" destOrd="0" presId="urn:microsoft.com/office/officeart/2008/layout/VerticalAccentList"/>
    <dgm:cxn modelId="{54651F46-6947-7B47-B18F-DFADF446C04D}" type="presParOf" srcId="{94A2E05F-04F5-2C43-808D-9B7854B32CE4}" destId="{3572463E-845A-064E-A820-2CFC0C4F64B6}" srcOrd="7" destOrd="0" presId="urn:microsoft.com/office/officeart/2008/layout/VerticalAccentList"/>
    <dgm:cxn modelId="{809E7C0E-8D07-FC4A-B38D-D8CD37EFB987}" type="presParOf" srcId="{016B992D-93BB-A441-A8DB-9C4F81984E1D}" destId="{8509E2EC-BEFA-8342-9D04-66BF5A97FA75}" srcOrd="5" destOrd="0" presId="urn:microsoft.com/office/officeart/2008/layout/VerticalAccentList"/>
    <dgm:cxn modelId="{B6AA21B9-5FF1-1849-BC8B-6A85286EC968}" type="presParOf" srcId="{016B992D-93BB-A441-A8DB-9C4F81984E1D}" destId="{4E2E4F78-8680-3948-BD15-C9F2F0C75FC9}" srcOrd="6" destOrd="0" presId="urn:microsoft.com/office/officeart/2008/layout/VerticalAccentList"/>
    <dgm:cxn modelId="{55EC90C6-F115-3E48-9073-57AE363357BC}" type="presParOf" srcId="{4E2E4F78-8680-3948-BD15-C9F2F0C75FC9}" destId="{7961BC78-F27D-3940-8586-A52F3D21E442}" srcOrd="0" destOrd="0" presId="urn:microsoft.com/office/officeart/2008/layout/VerticalAccentList"/>
    <dgm:cxn modelId="{5E15D54E-EF3A-B940-AFB4-555574C348C7}" type="presParOf" srcId="{016B992D-93BB-A441-A8DB-9C4F81984E1D}" destId="{05E1571D-A113-D44C-8EEC-DDD3D3E47E48}" srcOrd="7" destOrd="0" presId="urn:microsoft.com/office/officeart/2008/layout/VerticalAccentList"/>
    <dgm:cxn modelId="{7C7275E5-463E-9549-942A-8AEF597DDC57}" type="presParOf" srcId="{05E1571D-A113-D44C-8EEC-DDD3D3E47E48}" destId="{438C5307-9B15-2442-8D2C-77EDA8EB2590}" srcOrd="0" destOrd="0" presId="urn:microsoft.com/office/officeart/2008/layout/VerticalAccentList"/>
    <dgm:cxn modelId="{0AA3316C-D2B7-2C4F-940A-3EC3801C5501}" type="presParOf" srcId="{05E1571D-A113-D44C-8EEC-DDD3D3E47E48}" destId="{BDDD0A77-B79A-8348-BE32-B83FC722F7C3}" srcOrd="1" destOrd="0" presId="urn:microsoft.com/office/officeart/2008/layout/VerticalAccentList"/>
    <dgm:cxn modelId="{05D8B213-D63D-E041-8592-38550407A4C4}" type="presParOf" srcId="{05E1571D-A113-D44C-8EEC-DDD3D3E47E48}" destId="{DB6CA097-DED9-7A4D-96B8-35938D4D1A7A}" srcOrd="2" destOrd="0" presId="urn:microsoft.com/office/officeart/2008/layout/VerticalAccentList"/>
    <dgm:cxn modelId="{594B093A-08B5-764C-BDA5-56B3C61194A7}" type="presParOf" srcId="{05E1571D-A113-D44C-8EEC-DDD3D3E47E48}" destId="{85202D55-A7DA-7A4B-901E-719B347B5D1A}" srcOrd="3" destOrd="0" presId="urn:microsoft.com/office/officeart/2008/layout/VerticalAccentList"/>
    <dgm:cxn modelId="{68C337CC-AD2A-1140-93C0-599C3E59A157}" type="presParOf" srcId="{05E1571D-A113-D44C-8EEC-DDD3D3E47E48}" destId="{5915C0D9-D90A-AC48-9CB7-F18A414C397C}" srcOrd="4" destOrd="0" presId="urn:microsoft.com/office/officeart/2008/layout/VerticalAccentList"/>
    <dgm:cxn modelId="{B0CF8ECA-34E2-B440-ACBD-4B35B23C7189}" type="presParOf" srcId="{05E1571D-A113-D44C-8EEC-DDD3D3E47E48}" destId="{72081F24-13C7-3E4D-809A-A4FF8B84309F}" srcOrd="5" destOrd="0" presId="urn:microsoft.com/office/officeart/2008/layout/VerticalAccentList"/>
    <dgm:cxn modelId="{1245F14C-6882-824F-A137-2FFFD52529A8}" type="presParOf" srcId="{05E1571D-A113-D44C-8EEC-DDD3D3E47E48}" destId="{3A2DE5F6-76CC-DE42-BC07-DC7C9320B1F5}" srcOrd="6" destOrd="0" presId="urn:microsoft.com/office/officeart/2008/layout/VerticalAccentList"/>
    <dgm:cxn modelId="{69934F6E-6F7D-0543-A739-E87A4131439B}" type="presParOf" srcId="{05E1571D-A113-D44C-8EEC-DDD3D3E47E48}" destId="{B23625FD-47C8-C542-BD61-13E1B1607E24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6F4ED3-5681-EF44-A21F-5DCF6BA5B412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9CB9425-D933-1349-9795-75422AAA190F}">
      <dgm:prSet phldrT="[Text]"/>
      <dgm:spPr/>
      <dgm:t>
        <a:bodyPr/>
        <a:lstStyle/>
        <a:p>
          <a:r>
            <a:rPr lang="en-US" dirty="0"/>
            <a:t>Hypothesis 1</a:t>
          </a:r>
        </a:p>
      </dgm:t>
    </dgm:pt>
    <dgm:pt modelId="{282D4AF7-3BA1-1940-9188-1DA949186A41}" type="parTrans" cxnId="{46342A4F-D3BB-F142-863F-E453EBF51263}">
      <dgm:prSet/>
      <dgm:spPr/>
      <dgm:t>
        <a:bodyPr/>
        <a:lstStyle/>
        <a:p>
          <a:endParaRPr lang="en-US"/>
        </a:p>
      </dgm:t>
    </dgm:pt>
    <dgm:pt modelId="{B2A7B444-054F-4A40-AFD0-5A7DEBEF4910}" type="sibTrans" cxnId="{46342A4F-D3BB-F142-863F-E453EBF51263}">
      <dgm:prSet/>
      <dgm:spPr/>
      <dgm:t>
        <a:bodyPr/>
        <a:lstStyle/>
        <a:p>
          <a:endParaRPr lang="en-US"/>
        </a:p>
      </dgm:t>
    </dgm:pt>
    <dgm:pt modelId="{EF354921-BDBF-1048-BDD3-BF5AF47C819A}">
      <dgm:prSet phldrT="[Text]"/>
      <dgm:spPr/>
      <dgm:t>
        <a:bodyPr/>
        <a:lstStyle/>
        <a:p>
          <a:r>
            <a:rPr lang="en-US" dirty="0"/>
            <a:t>Hypothesis 2</a:t>
          </a:r>
        </a:p>
      </dgm:t>
    </dgm:pt>
    <dgm:pt modelId="{F40A0563-C505-454D-9A99-A769FAB05CDF}" type="parTrans" cxnId="{E6EF1BF6-B893-BA42-9309-56B5155A86B5}">
      <dgm:prSet/>
      <dgm:spPr/>
      <dgm:t>
        <a:bodyPr/>
        <a:lstStyle/>
        <a:p>
          <a:endParaRPr lang="en-US"/>
        </a:p>
      </dgm:t>
    </dgm:pt>
    <dgm:pt modelId="{FFED492B-4554-E24C-A320-487CF497531B}" type="sibTrans" cxnId="{E6EF1BF6-B893-BA42-9309-56B5155A86B5}">
      <dgm:prSet/>
      <dgm:spPr/>
      <dgm:t>
        <a:bodyPr/>
        <a:lstStyle/>
        <a:p>
          <a:endParaRPr lang="en-US"/>
        </a:p>
      </dgm:t>
    </dgm:pt>
    <dgm:pt modelId="{DD416D04-7D64-4C43-9BD2-5D78D023179B}">
      <dgm:prSet phldrT="[Text]"/>
      <dgm:spPr/>
      <dgm:t>
        <a:bodyPr/>
        <a:lstStyle/>
        <a:p>
          <a:r>
            <a:rPr lang="en-US" dirty="0"/>
            <a:t>Hypothesis 3</a:t>
          </a:r>
        </a:p>
      </dgm:t>
    </dgm:pt>
    <dgm:pt modelId="{30ABE95C-AE6E-0B49-86BB-FE4394B27B6C}" type="parTrans" cxnId="{DD5EA7FC-ECD2-1043-80A3-2DB177D6402B}">
      <dgm:prSet/>
      <dgm:spPr/>
      <dgm:t>
        <a:bodyPr/>
        <a:lstStyle/>
        <a:p>
          <a:endParaRPr lang="en-US"/>
        </a:p>
      </dgm:t>
    </dgm:pt>
    <dgm:pt modelId="{3E4D46C4-E33F-5C41-9836-F7C41DB5D465}" type="sibTrans" cxnId="{DD5EA7FC-ECD2-1043-80A3-2DB177D6402B}">
      <dgm:prSet/>
      <dgm:spPr/>
      <dgm:t>
        <a:bodyPr/>
        <a:lstStyle/>
        <a:p>
          <a:endParaRPr lang="en-US"/>
        </a:p>
      </dgm:t>
    </dgm:pt>
    <dgm:pt modelId="{68C7E914-337D-6D46-8565-8D81CB56856F}" type="pres">
      <dgm:prSet presAssocID="{736F4ED3-5681-EF44-A21F-5DCF6BA5B412}" presName="linearFlow" presStyleCnt="0">
        <dgm:presLayoutVars>
          <dgm:dir/>
          <dgm:resizeHandles val="exact"/>
        </dgm:presLayoutVars>
      </dgm:prSet>
      <dgm:spPr/>
    </dgm:pt>
    <dgm:pt modelId="{1F985CF2-3242-8E44-975E-0F0C36475417}" type="pres">
      <dgm:prSet presAssocID="{69CB9425-D933-1349-9795-75422AAA190F}" presName="composite" presStyleCnt="0"/>
      <dgm:spPr/>
    </dgm:pt>
    <dgm:pt modelId="{0AD02E4E-7A95-F542-94E0-2A3A798EFA09}" type="pres">
      <dgm:prSet presAssocID="{69CB9425-D933-1349-9795-75422AAA190F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3045B42-D8B4-044E-93EE-43C9468E59AE}" type="pres">
      <dgm:prSet presAssocID="{69CB9425-D933-1349-9795-75422AAA190F}" presName="txShp" presStyleLbl="node1" presStyleIdx="0" presStyleCnt="3">
        <dgm:presLayoutVars>
          <dgm:bulletEnabled val="1"/>
        </dgm:presLayoutVars>
      </dgm:prSet>
      <dgm:spPr/>
    </dgm:pt>
    <dgm:pt modelId="{93B4749C-3B6D-5441-A0BF-A1D2F3F228C1}" type="pres">
      <dgm:prSet presAssocID="{B2A7B444-054F-4A40-AFD0-5A7DEBEF4910}" presName="spacing" presStyleCnt="0"/>
      <dgm:spPr/>
    </dgm:pt>
    <dgm:pt modelId="{D35691A3-F622-B24A-9336-F34AF7A7C2D0}" type="pres">
      <dgm:prSet presAssocID="{EF354921-BDBF-1048-BDD3-BF5AF47C819A}" presName="composite" presStyleCnt="0"/>
      <dgm:spPr/>
    </dgm:pt>
    <dgm:pt modelId="{1F38438F-67FE-2048-83D1-D555A125DB84}" type="pres">
      <dgm:prSet presAssocID="{EF354921-BDBF-1048-BDD3-BF5AF47C819A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7B7433B-278D-8C47-BCAB-C1B9E5EB7784}" type="pres">
      <dgm:prSet presAssocID="{EF354921-BDBF-1048-BDD3-BF5AF47C819A}" presName="txShp" presStyleLbl="node1" presStyleIdx="1" presStyleCnt="3">
        <dgm:presLayoutVars>
          <dgm:bulletEnabled val="1"/>
        </dgm:presLayoutVars>
      </dgm:prSet>
      <dgm:spPr/>
    </dgm:pt>
    <dgm:pt modelId="{244325C4-ADB1-AE47-801A-F9A28F939D40}" type="pres">
      <dgm:prSet presAssocID="{FFED492B-4554-E24C-A320-487CF497531B}" presName="spacing" presStyleCnt="0"/>
      <dgm:spPr/>
    </dgm:pt>
    <dgm:pt modelId="{9433AE82-72C8-314B-8193-739221FBC299}" type="pres">
      <dgm:prSet presAssocID="{DD416D04-7D64-4C43-9BD2-5D78D023179B}" presName="composite" presStyleCnt="0"/>
      <dgm:spPr/>
    </dgm:pt>
    <dgm:pt modelId="{AA60D77D-8276-994F-825A-B0734B236053}" type="pres">
      <dgm:prSet presAssocID="{DD416D04-7D64-4C43-9BD2-5D78D023179B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B23A025-34CA-BC4D-B35B-F6ABA7D76E0D}" type="pres">
      <dgm:prSet presAssocID="{DD416D04-7D64-4C43-9BD2-5D78D023179B}" presName="txShp" presStyleLbl="node1" presStyleIdx="2" presStyleCnt="3">
        <dgm:presLayoutVars>
          <dgm:bulletEnabled val="1"/>
        </dgm:presLayoutVars>
      </dgm:prSet>
      <dgm:spPr/>
    </dgm:pt>
  </dgm:ptLst>
  <dgm:cxnLst>
    <dgm:cxn modelId="{46342A4F-D3BB-F142-863F-E453EBF51263}" srcId="{736F4ED3-5681-EF44-A21F-5DCF6BA5B412}" destId="{69CB9425-D933-1349-9795-75422AAA190F}" srcOrd="0" destOrd="0" parTransId="{282D4AF7-3BA1-1940-9188-1DA949186A41}" sibTransId="{B2A7B444-054F-4A40-AFD0-5A7DEBEF4910}"/>
    <dgm:cxn modelId="{D35EB49C-5A46-8443-8A56-A57621C3E849}" type="presOf" srcId="{EF354921-BDBF-1048-BDD3-BF5AF47C819A}" destId="{97B7433B-278D-8C47-BCAB-C1B9E5EB7784}" srcOrd="0" destOrd="0" presId="urn:microsoft.com/office/officeart/2005/8/layout/vList3"/>
    <dgm:cxn modelId="{FC1775A2-3DF3-844C-97A2-DD0BCEC97640}" type="presOf" srcId="{736F4ED3-5681-EF44-A21F-5DCF6BA5B412}" destId="{68C7E914-337D-6D46-8565-8D81CB56856F}" srcOrd="0" destOrd="0" presId="urn:microsoft.com/office/officeart/2005/8/layout/vList3"/>
    <dgm:cxn modelId="{4343E3BB-0F83-CE4F-9F49-B411978540C1}" type="presOf" srcId="{DD416D04-7D64-4C43-9BD2-5D78D023179B}" destId="{CB23A025-34CA-BC4D-B35B-F6ABA7D76E0D}" srcOrd="0" destOrd="0" presId="urn:microsoft.com/office/officeart/2005/8/layout/vList3"/>
    <dgm:cxn modelId="{A4F5CAC6-C94E-DD4D-BC43-F37F936CDA9B}" type="presOf" srcId="{69CB9425-D933-1349-9795-75422AAA190F}" destId="{73045B42-D8B4-044E-93EE-43C9468E59AE}" srcOrd="0" destOrd="0" presId="urn:microsoft.com/office/officeart/2005/8/layout/vList3"/>
    <dgm:cxn modelId="{E6EF1BF6-B893-BA42-9309-56B5155A86B5}" srcId="{736F4ED3-5681-EF44-A21F-5DCF6BA5B412}" destId="{EF354921-BDBF-1048-BDD3-BF5AF47C819A}" srcOrd="1" destOrd="0" parTransId="{F40A0563-C505-454D-9A99-A769FAB05CDF}" sibTransId="{FFED492B-4554-E24C-A320-487CF497531B}"/>
    <dgm:cxn modelId="{DD5EA7FC-ECD2-1043-80A3-2DB177D6402B}" srcId="{736F4ED3-5681-EF44-A21F-5DCF6BA5B412}" destId="{DD416D04-7D64-4C43-9BD2-5D78D023179B}" srcOrd="2" destOrd="0" parTransId="{30ABE95C-AE6E-0B49-86BB-FE4394B27B6C}" sibTransId="{3E4D46C4-E33F-5C41-9836-F7C41DB5D465}"/>
    <dgm:cxn modelId="{14800596-FF82-0B40-B9B2-D284281534AB}" type="presParOf" srcId="{68C7E914-337D-6D46-8565-8D81CB56856F}" destId="{1F985CF2-3242-8E44-975E-0F0C36475417}" srcOrd="0" destOrd="0" presId="urn:microsoft.com/office/officeart/2005/8/layout/vList3"/>
    <dgm:cxn modelId="{86CC02BA-C1BF-0B4E-8069-ABC7009458AF}" type="presParOf" srcId="{1F985CF2-3242-8E44-975E-0F0C36475417}" destId="{0AD02E4E-7A95-F542-94E0-2A3A798EFA09}" srcOrd="0" destOrd="0" presId="urn:microsoft.com/office/officeart/2005/8/layout/vList3"/>
    <dgm:cxn modelId="{E3DC8E03-8E7D-5545-8B8F-898C01198641}" type="presParOf" srcId="{1F985CF2-3242-8E44-975E-0F0C36475417}" destId="{73045B42-D8B4-044E-93EE-43C9468E59AE}" srcOrd="1" destOrd="0" presId="urn:microsoft.com/office/officeart/2005/8/layout/vList3"/>
    <dgm:cxn modelId="{F136EF4F-08CC-4B41-82B8-45C9F30A00E7}" type="presParOf" srcId="{68C7E914-337D-6D46-8565-8D81CB56856F}" destId="{93B4749C-3B6D-5441-A0BF-A1D2F3F228C1}" srcOrd="1" destOrd="0" presId="urn:microsoft.com/office/officeart/2005/8/layout/vList3"/>
    <dgm:cxn modelId="{720B6332-CE6E-9D44-90F8-FFC0A87167B9}" type="presParOf" srcId="{68C7E914-337D-6D46-8565-8D81CB56856F}" destId="{D35691A3-F622-B24A-9336-F34AF7A7C2D0}" srcOrd="2" destOrd="0" presId="urn:microsoft.com/office/officeart/2005/8/layout/vList3"/>
    <dgm:cxn modelId="{1CA51A9B-F646-484E-BDF4-189D7C8AFB02}" type="presParOf" srcId="{D35691A3-F622-B24A-9336-F34AF7A7C2D0}" destId="{1F38438F-67FE-2048-83D1-D555A125DB84}" srcOrd="0" destOrd="0" presId="urn:microsoft.com/office/officeart/2005/8/layout/vList3"/>
    <dgm:cxn modelId="{23EF3E7A-78D6-DF45-8318-4F655A888AAE}" type="presParOf" srcId="{D35691A3-F622-B24A-9336-F34AF7A7C2D0}" destId="{97B7433B-278D-8C47-BCAB-C1B9E5EB7784}" srcOrd="1" destOrd="0" presId="urn:microsoft.com/office/officeart/2005/8/layout/vList3"/>
    <dgm:cxn modelId="{BDCDA1C0-6EC1-CC44-A065-A442B774590B}" type="presParOf" srcId="{68C7E914-337D-6D46-8565-8D81CB56856F}" destId="{244325C4-ADB1-AE47-801A-F9A28F939D40}" srcOrd="3" destOrd="0" presId="urn:microsoft.com/office/officeart/2005/8/layout/vList3"/>
    <dgm:cxn modelId="{06592212-F5E5-A447-9B06-3B9BCEB71B38}" type="presParOf" srcId="{68C7E914-337D-6D46-8565-8D81CB56856F}" destId="{9433AE82-72C8-314B-8193-739221FBC299}" srcOrd="4" destOrd="0" presId="urn:microsoft.com/office/officeart/2005/8/layout/vList3"/>
    <dgm:cxn modelId="{4B26A38C-FB62-D540-8F01-33F6DDA448C5}" type="presParOf" srcId="{9433AE82-72C8-314B-8193-739221FBC299}" destId="{AA60D77D-8276-994F-825A-B0734B236053}" srcOrd="0" destOrd="0" presId="urn:microsoft.com/office/officeart/2005/8/layout/vList3"/>
    <dgm:cxn modelId="{B6326693-4CF3-CD4E-8BDA-429B5C528236}" type="presParOf" srcId="{9433AE82-72C8-314B-8193-739221FBC299}" destId="{CB23A025-34CA-BC4D-B35B-F6ABA7D76E0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692D6-1882-6043-99B8-2E9E2C20F4E0}">
      <dsp:nvSpPr>
        <dsp:cNvPr id="0" name=""/>
        <dsp:cNvSpPr/>
      </dsp:nvSpPr>
      <dsp:spPr>
        <a:xfrm>
          <a:off x="39698" y="12233"/>
          <a:ext cx="2374018" cy="215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</a:p>
      </dsp:txBody>
      <dsp:txXfrm>
        <a:off x="39698" y="12233"/>
        <a:ext cx="2374018" cy="215819"/>
      </dsp:txXfrm>
    </dsp:sp>
    <dsp:sp modelId="{60906CF9-5A87-5542-989A-DE81E8FA1656}">
      <dsp:nvSpPr>
        <dsp:cNvPr id="0" name=""/>
        <dsp:cNvSpPr/>
      </dsp:nvSpPr>
      <dsp:spPr>
        <a:xfrm>
          <a:off x="39698" y="228053"/>
          <a:ext cx="555520" cy="43963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8E4DF-B7E4-A140-B3F6-5B609E8FA94F}">
      <dsp:nvSpPr>
        <dsp:cNvPr id="0" name=""/>
        <dsp:cNvSpPr/>
      </dsp:nvSpPr>
      <dsp:spPr>
        <a:xfrm>
          <a:off x="373380" y="228053"/>
          <a:ext cx="555520" cy="43963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CB5F4-84A7-0A4A-AB34-0CCE74D73AF4}">
      <dsp:nvSpPr>
        <dsp:cNvPr id="0" name=""/>
        <dsp:cNvSpPr/>
      </dsp:nvSpPr>
      <dsp:spPr>
        <a:xfrm>
          <a:off x="707325" y="228053"/>
          <a:ext cx="555520" cy="43963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34A3B-973E-7D48-8B70-40F455FA582B}">
      <dsp:nvSpPr>
        <dsp:cNvPr id="0" name=""/>
        <dsp:cNvSpPr/>
      </dsp:nvSpPr>
      <dsp:spPr>
        <a:xfrm>
          <a:off x="1041006" y="228053"/>
          <a:ext cx="555520" cy="43963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7F047-24CA-BA4C-87EF-2FD63E31218D}">
      <dsp:nvSpPr>
        <dsp:cNvPr id="0" name=""/>
        <dsp:cNvSpPr/>
      </dsp:nvSpPr>
      <dsp:spPr>
        <a:xfrm>
          <a:off x="1374952" y="228053"/>
          <a:ext cx="555520" cy="43963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2B38B-1D57-0842-9EB4-1A64AC8BD40D}">
      <dsp:nvSpPr>
        <dsp:cNvPr id="0" name=""/>
        <dsp:cNvSpPr/>
      </dsp:nvSpPr>
      <dsp:spPr>
        <a:xfrm>
          <a:off x="1708633" y="228053"/>
          <a:ext cx="555520" cy="43963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C4203-19D1-2544-A0B8-34A1E22F6483}">
      <dsp:nvSpPr>
        <dsp:cNvPr id="0" name=""/>
        <dsp:cNvSpPr/>
      </dsp:nvSpPr>
      <dsp:spPr>
        <a:xfrm>
          <a:off x="2042578" y="228053"/>
          <a:ext cx="555520" cy="43963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325F8-F905-204A-B7D1-C33E5FBFACDB}">
      <dsp:nvSpPr>
        <dsp:cNvPr id="0" name=""/>
        <dsp:cNvSpPr/>
      </dsp:nvSpPr>
      <dsp:spPr>
        <a:xfrm>
          <a:off x="147750" y="272016"/>
          <a:ext cx="2188777" cy="351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Group 1		$$</a:t>
          </a:r>
        </a:p>
      </dsp:txBody>
      <dsp:txXfrm>
        <a:off x="147750" y="272016"/>
        <a:ext cx="2188777" cy="351706"/>
      </dsp:txXfrm>
    </dsp:sp>
    <dsp:sp modelId="{739290E5-8CCA-E345-B869-63D9C1DB9B41}">
      <dsp:nvSpPr>
        <dsp:cNvPr id="0" name=""/>
        <dsp:cNvSpPr/>
      </dsp:nvSpPr>
      <dsp:spPr>
        <a:xfrm>
          <a:off x="39698" y="709162"/>
          <a:ext cx="2374018" cy="215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</a:p>
      </dsp:txBody>
      <dsp:txXfrm>
        <a:off x="39698" y="709162"/>
        <a:ext cx="2374018" cy="215819"/>
      </dsp:txXfrm>
    </dsp:sp>
    <dsp:sp modelId="{EF6E79F6-5579-0E49-944C-D2CD727C5087}">
      <dsp:nvSpPr>
        <dsp:cNvPr id="0" name=""/>
        <dsp:cNvSpPr/>
      </dsp:nvSpPr>
      <dsp:spPr>
        <a:xfrm>
          <a:off x="39698" y="924981"/>
          <a:ext cx="555520" cy="43963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92F3E-4258-7243-9886-BB9EA8AA5F4B}">
      <dsp:nvSpPr>
        <dsp:cNvPr id="0" name=""/>
        <dsp:cNvSpPr/>
      </dsp:nvSpPr>
      <dsp:spPr>
        <a:xfrm>
          <a:off x="373380" y="924981"/>
          <a:ext cx="555520" cy="43963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27148-DB67-6D4E-A81B-9EE6ADD387EE}">
      <dsp:nvSpPr>
        <dsp:cNvPr id="0" name=""/>
        <dsp:cNvSpPr/>
      </dsp:nvSpPr>
      <dsp:spPr>
        <a:xfrm>
          <a:off x="707325" y="924981"/>
          <a:ext cx="555520" cy="43963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D7F00-F72C-364A-8321-909AD5814237}">
      <dsp:nvSpPr>
        <dsp:cNvPr id="0" name=""/>
        <dsp:cNvSpPr/>
      </dsp:nvSpPr>
      <dsp:spPr>
        <a:xfrm>
          <a:off x="1041006" y="924981"/>
          <a:ext cx="555520" cy="43963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CE6D4-685B-6D47-A6D3-E4438A41C3AB}">
      <dsp:nvSpPr>
        <dsp:cNvPr id="0" name=""/>
        <dsp:cNvSpPr/>
      </dsp:nvSpPr>
      <dsp:spPr>
        <a:xfrm>
          <a:off x="1374952" y="924981"/>
          <a:ext cx="555520" cy="43963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4A79B-2431-B843-8038-E786C82B3A86}">
      <dsp:nvSpPr>
        <dsp:cNvPr id="0" name=""/>
        <dsp:cNvSpPr/>
      </dsp:nvSpPr>
      <dsp:spPr>
        <a:xfrm>
          <a:off x="1708633" y="924981"/>
          <a:ext cx="555520" cy="43963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779C5-3463-504D-AF79-C750F1D68216}">
      <dsp:nvSpPr>
        <dsp:cNvPr id="0" name=""/>
        <dsp:cNvSpPr/>
      </dsp:nvSpPr>
      <dsp:spPr>
        <a:xfrm>
          <a:off x="2042578" y="924981"/>
          <a:ext cx="555520" cy="43963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2463E-845A-064E-A820-2CFC0C4F64B6}">
      <dsp:nvSpPr>
        <dsp:cNvPr id="0" name=""/>
        <dsp:cNvSpPr/>
      </dsp:nvSpPr>
      <dsp:spPr>
        <a:xfrm>
          <a:off x="147750" y="968945"/>
          <a:ext cx="2188777" cy="351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Group 2		$$$</a:t>
          </a:r>
        </a:p>
      </dsp:txBody>
      <dsp:txXfrm>
        <a:off x="147750" y="968945"/>
        <a:ext cx="2188777" cy="351706"/>
      </dsp:txXfrm>
    </dsp:sp>
    <dsp:sp modelId="{7961BC78-F27D-3940-8586-A52F3D21E442}">
      <dsp:nvSpPr>
        <dsp:cNvPr id="0" name=""/>
        <dsp:cNvSpPr/>
      </dsp:nvSpPr>
      <dsp:spPr>
        <a:xfrm>
          <a:off x="39698" y="1406090"/>
          <a:ext cx="2374018" cy="215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</a:p>
      </dsp:txBody>
      <dsp:txXfrm>
        <a:off x="39698" y="1406090"/>
        <a:ext cx="2374018" cy="215819"/>
      </dsp:txXfrm>
    </dsp:sp>
    <dsp:sp modelId="{438C5307-9B15-2442-8D2C-77EDA8EB2590}">
      <dsp:nvSpPr>
        <dsp:cNvPr id="0" name=""/>
        <dsp:cNvSpPr/>
      </dsp:nvSpPr>
      <dsp:spPr>
        <a:xfrm>
          <a:off x="39698" y="1621910"/>
          <a:ext cx="555520" cy="43963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D0A77-B79A-8348-BE32-B83FC722F7C3}">
      <dsp:nvSpPr>
        <dsp:cNvPr id="0" name=""/>
        <dsp:cNvSpPr/>
      </dsp:nvSpPr>
      <dsp:spPr>
        <a:xfrm>
          <a:off x="373380" y="1621910"/>
          <a:ext cx="555520" cy="43963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CA097-DED9-7A4D-96B8-35938D4D1A7A}">
      <dsp:nvSpPr>
        <dsp:cNvPr id="0" name=""/>
        <dsp:cNvSpPr/>
      </dsp:nvSpPr>
      <dsp:spPr>
        <a:xfrm>
          <a:off x="707325" y="1621910"/>
          <a:ext cx="555520" cy="43963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02D55-A7DA-7A4B-901E-719B347B5D1A}">
      <dsp:nvSpPr>
        <dsp:cNvPr id="0" name=""/>
        <dsp:cNvSpPr/>
      </dsp:nvSpPr>
      <dsp:spPr>
        <a:xfrm>
          <a:off x="1041006" y="1621910"/>
          <a:ext cx="555520" cy="43963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5C0D9-D90A-AC48-9CB7-F18A414C397C}">
      <dsp:nvSpPr>
        <dsp:cNvPr id="0" name=""/>
        <dsp:cNvSpPr/>
      </dsp:nvSpPr>
      <dsp:spPr>
        <a:xfrm>
          <a:off x="1374952" y="1621910"/>
          <a:ext cx="555520" cy="43963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81F24-13C7-3E4D-809A-A4FF8B84309F}">
      <dsp:nvSpPr>
        <dsp:cNvPr id="0" name=""/>
        <dsp:cNvSpPr/>
      </dsp:nvSpPr>
      <dsp:spPr>
        <a:xfrm>
          <a:off x="1708633" y="1621910"/>
          <a:ext cx="555520" cy="43963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DE5F6-76CC-DE42-BC07-DC7C9320B1F5}">
      <dsp:nvSpPr>
        <dsp:cNvPr id="0" name=""/>
        <dsp:cNvSpPr/>
      </dsp:nvSpPr>
      <dsp:spPr>
        <a:xfrm>
          <a:off x="2042578" y="1621910"/>
          <a:ext cx="555520" cy="43963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625FD-47C8-C542-BD61-13E1B1607E24}">
      <dsp:nvSpPr>
        <dsp:cNvPr id="0" name=""/>
        <dsp:cNvSpPr/>
      </dsp:nvSpPr>
      <dsp:spPr>
        <a:xfrm>
          <a:off x="147750" y="1665873"/>
          <a:ext cx="2188777" cy="351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Group 3		$$$$$</a:t>
          </a:r>
        </a:p>
      </dsp:txBody>
      <dsp:txXfrm>
        <a:off x="147750" y="1665873"/>
        <a:ext cx="2188777" cy="351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45B42-D8B4-044E-93EE-43C9468E59AE}">
      <dsp:nvSpPr>
        <dsp:cNvPr id="0" name=""/>
        <dsp:cNvSpPr/>
      </dsp:nvSpPr>
      <dsp:spPr>
        <a:xfrm rot="10800000">
          <a:off x="726659" y="194"/>
          <a:ext cx="2351589" cy="5373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964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Hypothesis 1</a:t>
          </a:r>
        </a:p>
      </dsp:txBody>
      <dsp:txXfrm rot="10800000">
        <a:off x="861000" y="194"/>
        <a:ext cx="2217248" cy="537366"/>
      </dsp:txXfrm>
    </dsp:sp>
    <dsp:sp modelId="{0AD02E4E-7A95-F542-94E0-2A3A798EFA09}">
      <dsp:nvSpPr>
        <dsp:cNvPr id="0" name=""/>
        <dsp:cNvSpPr/>
      </dsp:nvSpPr>
      <dsp:spPr>
        <a:xfrm>
          <a:off x="457976" y="194"/>
          <a:ext cx="537366" cy="53736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7433B-278D-8C47-BCAB-C1B9E5EB7784}">
      <dsp:nvSpPr>
        <dsp:cNvPr id="0" name=""/>
        <dsp:cNvSpPr/>
      </dsp:nvSpPr>
      <dsp:spPr>
        <a:xfrm rot="10800000">
          <a:off x="726659" y="697968"/>
          <a:ext cx="2351589" cy="5373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964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Hypothesis 2</a:t>
          </a:r>
        </a:p>
      </dsp:txBody>
      <dsp:txXfrm rot="10800000">
        <a:off x="861000" y="697968"/>
        <a:ext cx="2217248" cy="537366"/>
      </dsp:txXfrm>
    </dsp:sp>
    <dsp:sp modelId="{1F38438F-67FE-2048-83D1-D555A125DB84}">
      <dsp:nvSpPr>
        <dsp:cNvPr id="0" name=""/>
        <dsp:cNvSpPr/>
      </dsp:nvSpPr>
      <dsp:spPr>
        <a:xfrm>
          <a:off x="457976" y="697968"/>
          <a:ext cx="537366" cy="53736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3A025-34CA-BC4D-B35B-F6ABA7D76E0D}">
      <dsp:nvSpPr>
        <dsp:cNvPr id="0" name=""/>
        <dsp:cNvSpPr/>
      </dsp:nvSpPr>
      <dsp:spPr>
        <a:xfrm rot="10800000">
          <a:off x="726659" y="1395742"/>
          <a:ext cx="2351589" cy="5373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964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Hypothesis 3</a:t>
          </a:r>
        </a:p>
      </dsp:txBody>
      <dsp:txXfrm rot="10800000">
        <a:off x="861000" y="1395742"/>
        <a:ext cx="2217248" cy="537366"/>
      </dsp:txXfrm>
    </dsp:sp>
    <dsp:sp modelId="{AA60D77D-8276-994F-825A-B0734B236053}">
      <dsp:nvSpPr>
        <dsp:cNvPr id="0" name=""/>
        <dsp:cNvSpPr/>
      </dsp:nvSpPr>
      <dsp:spPr>
        <a:xfrm>
          <a:off x="457976" y="1395742"/>
          <a:ext cx="537366" cy="53736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173F8-F4A8-5846-AC7D-A753C1023FFB}" type="datetimeFigureOut">
              <a:rPr lang="ru-RU" smtClean="0"/>
              <a:t>06.11.2019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11817-8866-F741-89AE-45FC1AB0D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85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1817-8866-F741-89AE-45FC1AB0D5D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914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Общая схема архитектуры</a:t>
            </a:r>
          </a:p>
          <a:p>
            <a:r>
              <a:rPr lang="ru-RU" dirty="0"/>
              <a:t>На следующих слайдах основные элементы более подробно с моделями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1817-8866-F741-89AE-45FC1AB0D5D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753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Общая схема архитектуры</a:t>
            </a:r>
          </a:p>
          <a:p>
            <a:r>
              <a:rPr lang="ru-RU" dirty="0"/>
              <a:t>На следующих слайдах основные элементы более подробно с моделями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1817-8866-F741-89AE-45FC1AB0D5D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053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Общая схема архитектуры</a:t>
            </a:r>
          </a:p>
          <a:p>
            <a:r>
              <a:rPr lang="ru-RU" dirty="0"/>
              <a:t>На следующих слайдах основные элементы более подробно с моделями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1817-8866-F741-89AE-45FC1AB0D5D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688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Общая схема архитектуры</a:t>
            </a:r>
          </a:p>
          <a:p>
            <a:r>
              <a:rPr lang="ru-RU" dirty="0"/>
              <a:t>На следующих слайдах основные элементы более подробно с моделями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1817-8866-F741-89AE-45FC1AB0D5D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00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Общая схема архитектуры</a:t>
            </a:r>
          </a:p>
          <a:p>
            <a:r>
              <a:rPr lang="ru-RU" dirty="0"/>
              <a:t>На следующих слайдах основные элементы более подробно с моделями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1817-8866-F741-89AE-45FC1AB0D5D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98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Общая схема архитектуры</a:t>
            </a:r>
          </a:p>
          <a:p>
            <a:r>
              <a:rPr lang="ru-RU" dirty="0"/>
              <a:t>На следующих слайдах основные элементы более подробно с моделями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1817-8866-F741-89AE-45FC1AB0D5D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214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устроен мониторинг системы</a:t>
            </a:r>
          </a:p>
          <a:p>
            <a:r>
              <a:rPr lang="ru-RU" dirty="0"/>
              <a:t>Нарисовать схему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1817-8866-F741-89AE-45FC1AB0D5D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148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Общая схема архитектуры</a:t>
            </a:r>
          </a:p>
          <a:p>
            <a:r>
              <a:rPr lang="ru-RU" dirty="0"/>
              <a:t>На следующих слайдах основные элементы более подробно с моделями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1817-8866-F741-89AE-45FC1AB0D5D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960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Общая схема архитектуры</a:t>
            </a:r>
          </a:p>
          <a:p>
            <a:r>
              <a:rPr lang="ru-RU" dirty="0"/>
              <a:t>На следующих слайдах основные элементы более подробно с моделями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1817-8866-F741-89AE-45FC1AB0D5D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70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Общая схема архитектуры</a:t>
            </a:r>
          </a:p>
          <a:p>
            <a:r>
              <a:rPr lang="ru-RU" dirty="0"/>
              <a:t>На следующих слайдах основные элементы более подробно с моделями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1817-8866-F741-89AE-45FC1AB0D5D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06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суть задачи на основе картинки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1817-8866-F741-89AE-45FC1AB0D5D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209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Нарисовать сетевую структуру системы</a:t>
            </a:r>
          </a:p>
          <a:p>
            <a:r>
              <a:rPr lang="ru-RU" dirty="0"/>
              <a:t>Показать разные </a:t>
            </a:r>
            <a:r>
              <a:rPr lang="en-US" dirty="0"/>
              <a:t>Availability Zones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1817-8866-F741-89AE-45FC1AB0D5D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809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суть задачи на основе картинки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1817-8866-F741-89AE-45FC1AB0D5D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24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Более подробно рассказать про </a:t>
            </a:r>
            <a:r>
              <a:rPr lang="en-US" dirty="0"/>
              <a:t>SQS, SNS, Lambda, EC2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1817-8866-F741-89AE-45FC1AB0D5D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84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Более подробно рассказать про </a:t>
            </a:r>
            <a:r>
              <a:rPr lang="en-US" dirty="0"/>
              <a:t>SQS, SNS, Lambda, EC2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1817-8866-F741-89AE-45FC1AB0D5D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00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Общая схема архитектуры</a:t>
            </a:r>
          </a:p>
          <a:p>
            <a:r>
              <a:rPr lang="ru-RU" dirty="0"/>
              <a:t>На следующих слайдах основные элементы более подробно с моделями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1817-8866-F741-89AE-45FC1AB0D5D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3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Общая схема архитектуры</a:t>
            </a:r>
          </a:p>
          <a:p>
            <a:r>
              <a:rPr lang="ru-RU" dirty="0"/>
              <a:t>На следующих слайдах основные элементы более подробно с моделями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1817-8866-F741-89AE-45FC1AB0D5D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351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Общая схема архитектуры</a:t>
            </a:r>
          </a:p>
          <a:p>
            <a:r>
              <a:rPr lang="ru-RU" dirty="0"/>
              <a:t>На следующих слайдах основные элементы более подробно с моделями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1817-8866-F741-89AE-45FC1AB0D5D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46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Общая схема архитектуры</a:t>
            </a:r>
          </a:p>
          <a:p>
            <a:r>
              <a:rPr lang="ru-RU" dirty="0"/>
              <a:t>На следующих слайдах основные элементы более подробно с моделями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11817-8866-F741-89AE-45FC1AB0D5D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1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B98B-FAA8-1648-A72A-925AD0C9D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45008-9DF7-A643-965A-85825E3C6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FDCFF-C1B9-574B-A51A-9F232D9B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97793-4DDD-5342-B324-E1161439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71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25BC-DE64-5D4C-9FCF-8D008D64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E6030-54F4-D744-9115-FE3447CEE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308B0-E339-1D4D-A482-D02FC250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A39F-4DB6-764E-8F4E-C9BA3BC8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6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566A8-AC03-BF4E-9232-96DFE3D1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5AAE4-7295-5241-A1E1-34B172AC1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08028-FFAC-CA42-A2F9-BB119A79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3ED68-8B8C-6C49-9436-A75DDF5B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40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1E19-3242-B345-82ED-C6AF09F5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656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5F26-2B9F-CB48-8E7E-1DC9F0F8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37183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DBB92-C280-164A-B674-0713FD7E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D1728-FDEF-B44C-BB2D-D045E1A5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0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4963-C121-2149-B08A-043EE313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93F52-39F4-9047-BA28-457AC128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43350-8857-444B-BBCB-D223C286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7BE1-FC12-A242-B076-6E37FE70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36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D818-D570-9C45-9D19-96BB6CC2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1029-37E2-2347-A302-1728FE192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F2715-A2BA-D445-980D-5C2E99768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BAF6B-5F09-F744-8810-E79654C2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458EB-5BF5-3C41-98F6-43575A40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62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0DD9-8FCB-9449-B805-510B17F5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D66A-E459-F246-9CA1-22701F48C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AD1C3-AF7F-524E-9290-3E2182771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5D0A1-D6D6-EB46-A620-6FECEE877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82B23-BF73-3F43-B48B-71AFDC3D6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8D5A0-4D31-5548-B6ED-CDA68A5E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85C41-2112-FF40-838B-245C7802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3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3754-FF05-7D47-A697-CAD99E2A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B74F6-1BCD-694F-9104-70A8BF35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A8F2B-62E7-6B4E-9101-A6DD132B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16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90FAB-4D55-9A4B-ACD6-D61EF185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9C35A-2035-A248-9E81-5F1727AD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1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5784-2F88-3044-84E7-61CF5513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DBA4-30F4-3F46-BC09-3B6E9E53D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ACF45-5824-0B4E-80AE-557CD61FB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53BA2-8546-8144-A176-2FBAF51F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7C4CD-5544-914A-860A-3CD95E8B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77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C738-243B-F44A-987C-8A5A1415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ACBD4-A47F-9043-9DAD-15F4E39B9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0BC11-E9A4-9E47-8CE8-234695FCB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86A8B-C1D3-4745-918A-E96DD7A9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9DD66-A7D0-6B4A-AEF1-DAF58187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11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A22BA-A96D-A243-B8E7-C86AD299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5572C-846D-5D48-AFC7-24CA5108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DF5E7-E830-864A-9B78-E459778A1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34F9-7803-A14D-A087-07C8AFB77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3018-3B50-F947-B6D4-97E9AAF821C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1DF9B7-C5F6-4047-A591-948E38B547B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28650" y="4767086"/>
            <a:ext cx="657226" cy="2740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454C1B-F9F9-3346-B6B3-801479E413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r="21271" b="8073"/>
          <a:stretch/>
        </p:blipFill>
        <p:spPr>
          <a:xfrm>
            <a:off x="1431192" y="4767086"/>
            <a:ext cx="857106" cy="20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3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49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51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52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54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5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60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kao@simbirsoft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9.png"/><Relationship Id="rId4" Type="http://schemas.openxmlformats.org/officeDocument/2006/relationships/image" Target="../media/image7.jpe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3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32" Type="http://schemas.openxmlformats.org/officeDocument/2006/relationships/image" Target="../media/image39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emf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38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svg"/><Relationship Id="rId8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9.svg"/><Relationship Id="rId4" Type="http://schemas.openxmlformats.org/officeDocument/2006/relationships/image" Target="../media/image11.sv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7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7F2D-61C1-394D-AB1F-EC7AA935A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Нет сервера, нет проблем</a:t>
            </a:r>
            <a:endParaRPr lang="ru-RU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40ACE-BC70-F549-B75F-1697EC227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Как мы делали </a:t>
            </a:r>
            <a:r>
              <a:rPr lang="en-US" dirty="0" err="1"/>
              <a:t>DataScience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AWS Lambda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45534-FC4E-1B43-993E-2C04965D3D5A}"/>
              </a:ext>
            </a:extLst>
          </p:cNvPr>
          <p:cNvSpPr txBox="1"/>
          <p:nvPr/>
        </p:nvSpPr>
        <p:spPr>
          <a:xfrm>
            <a:off x="532737" y="3943350"/>
            <a:ext cx="210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Алексей Колесников</a:t>
            </a:r>
            <a:br>
              <a:rPr lang="ru-RU" sz="1200" dirty="0"/>
            </a:br>
            <a:r>
              <a:rPr lang="en-US" sz="1200" dirty="0" err="1"/>
              <a:t>SimbirSoft</a:t>
            </a:r>
            <a:r>
              <a:rPr lang="en-US" sz="1200" dirty="0"/>
              <a:t>, </a:t>
            </a:r>
            <a:r>
              <a:rPr lang="ru-RU" sz="1200" dirty="0"/>
              <a:t>Ульяновск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1C289-A589-254E-9548-5CE5F652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704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2C44-0DF6-0F41-983E-F32B2A4E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Генерация атрибутов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1C83-F8C1-F94F-8346-84781596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10</a:t>
            </a:fld>
            <a:endParaRPr lang="ru-R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610A2F-04D4-5B42-A174-E091AD991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887" y="739471"/>
            <a:ext cx="7513113" cy="4046836"/>
          </a:xfrm>
        </p:spPr>
      </p:pic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5A54EC96-B77C-8E4E-87FE-8F319E85DE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887" y="739471"/>
            <a:ext cx="7513113" cy="4046836"/>
          </a:xfrm>
          <a:prstGeom prst="rect">
            <a:avLst/>
          </a:prstGeom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55259E08-C8A6-4341-AE42-934B0D3AEC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000" b="75579" l="27015" r="67991">
                        <a14:foregroundMark x1="30533" y1="62316" x2="30647" y2="69053"/>
                        <a14:foregroundMark x1="38025" y1="61684" x2="40636" y2="61263"/>
                        <a14:foregroundMark x1="46652" y1="65684" x2="46879" y2="68421"/>
                        <a14:foregroundMark x1="27355" y1="74947" x2="53462" y2="74737"/>
                        <a14:foregroundMark x1="52440" y1="74737" x2="51873" y2="53895"/>
                        <a14:foregroundMark x1="51873" y1="53684" x2="67423" y2="53474"/>
                        <a14:foregroundMark x1="67423" y1="53263" x2="67764" y2="35158"/>
                        <a14:foregroundMark x1="67650" y1="53053" x2="67650" y2="47158"/>
                        <a14:foregroundMark x1="67537" y1="35579" x2="49830" y2="33053"/>
                        <a14:foregroundMark x1="31215" y1="56421" x2="27355" y2="61474"/>
                        <a14:foregroundMark x1="27355" y1="61263" x2="27242" y2="74947"/>
                        <a14:foregroundMark x1="30988" y1="59579" x2="33712" y2="54737"/>
                        <a14:foregroundMark x1="32009" y1="62737" x2="32009" y2="68211"/>
                        <a14:foregroundMark x1="29171" y1="63789" x2="29171" y2="66947"/>
                        <a14:foregroundMark x1="38479" y1="63789" x2="40182" y2="64000"/>
                        <a14:foregroundMark x1="37457" y1="66526" x2="40522" y2="66737"/>
                        <a14:foregroundMark x1="29512" y1="71158" x2="33598" y2="71158"/>
                        <a14:foregroundMark x1="36095" y1="71158" x2="38706" y2="72000"/>
                        <a14:foregroundMark x1="41998" y1="71158" x2="43473" y2="66737"/>
                        <a14:foregroundMark x1="43700" y1="72842" x2="44154" y2="68421"/>
                        <a14:foregroundMark x1="45857" y1="71368" x2="49489" y2="71368"/>
                        <a14:foregroundMark x1="34733" y1="73895" x2="34733" y2="66105"/>
                        <a14:foregroundMark x1="35528" y1="65684" x2="35528" y2="59368"/>
                        <a14:foregroundMark x1="33939" y1="62316" x2="34506" y2="57684"/>
                        <a14:foregroundMark x1="36663" y1="60421" x2="38138" y2="56421"/>
                        <a14:foregroundMark x1="35414" y1="56842" x2="37457" y2="54316"/>
                        <a14:foregroundMark x1="40409" y1="54947" x2="42565" y2="60632"/>
                        <a14:foregroundMark x1="42565" y1="56000" x2="43587" y2="63579"/>
                        <a14:foregroundMark x1="43473" y1="56421" x2="44949" y2="60842"/>
                        <a14:foregroundMark x1="44949" y1="54737" x2="47560" y2="57684"/>
                        <a14:foregroundMark x1="46879" y1="54526" x2="50965" y2="58947"/>
                        <a14:foregroundMark x1="34393" y1="36000" x2="38593" y2="35579"/>
                        <a14:foregroundMark x1="34166" y1="40000" x2="37911" y2="38947"/>
                        <a14:foregroundMark x1="33825" y1="48632" x2="36209" y2="48632"/>
                        <a14:foregroundMark x1="37003" y1="51789" x2="38365" y2="51158"/>
                        <a14:foregroundMark x1="40182" y1="51579" x2="41203" y2="51789"/>
                        <a14:foregroundMark x1="40295" y1="47368" x2="39160" y2="41684"/>
                        <a14:foregroundMark x1="42225" y1="48211" x2="43927" y2="51158"/>
                        <a14:foregroundMark x1="44608" y1="51789" x2="59251" y2="51579"/>
                        <a14:foregroundMark x1="60272" y1="51789" x2="66402" y2="51789"/>
                        <a14:foregroundMark x1="66402" y1="51789" x2="66402" y2="51789"/>
                        <a14:foregroundMark x1="66175" y1="43158" x2="62543" y2="38316"/>
                        <a14:foregroundMark x1="57548" y1="39158" x2="53235" y2="39789"/>
                        <a14:foregroundMark x1="54143" y1="37053" x2="46198" y2="37263"/>
                        <a14:foregroundMark x1="53121" y1="38737" x2="43360" y2="38526"/>
                        <a14:foregroundMark x1="43360" y1="41474" x2="40409" y2="34737"/>
                        <a14:foregroundMark x1="45289" y1="41263" x2="45289" y2="48421"/>
                        <a14:foregroundMark x1="47333" y1="43368" x2="53235" y2="42947"/>
                        <a14:foregroundMark x1="53008" y1="42105" x2="52667" y2="47789"/>
                        <a14:foregroundMark x1="51078" y1="41895" x2="51192" y2="47579"/>
                        <a14:foregroundMark x1="48808" y1="42526" x2="48581" y2="47579"/>
                        <a14:foregroundMark x1="47333" y1="42526" x2="47219" y2="48211"/>
                        <a14:foregroundMark x1="49943" y1="44421" x2="49943" y2="48421"/>
                        <a14:foregroundMark x1="49149" y1="44211" x2="49149" y2="48421"/>
                        <a14:foregroundMark x1="54143" y1="42105" x2="54143" y2="49053"/>
                        <a14:foregroundMark x1="55278" y1="47368" x2="59705" y2="48632"/>
                        <a14:foregroundMark x1="55392" y1="42947" x2="57321" y2="42526"/>
                        <a14:foregroundMark x1="66061" y1="46737" x2="66061" y2="50316"/>
                        <a14:foregroundMark x1="36209" y1="41474" x2="33825" y2="43158"/>
                        <a14:foregroundMark x1="46652" y1="62526" x2="48468" y2="65263"/>
                        <a14:foregroundMark x1="40522" y1="69474" x2="37911" y2="68842"/>
                        <a14:foregroundMark x1="34506" y1="37053" x2="43360" y2="37053"/>
                        <a14:foregroundMark x1="44722" y1="34737" x2="49830" y2="34316"/>
                        <a14:foregroundMark x1="44268" y1="37895" x2="44268" y2="35368"/>
                        <a14:foregroundMark x1="41090" y1="35789" x2="44041" y2="35789"/>
                        <a14:foregroundMark x1="33485" y1="38526" x2="33371" y2="50316"/>
                        <a14:foregroundMark x1="31442" y1="52842" x2="34733" y2="51158"/>
                        <a14:backgroundMark x1="26447" y1="61895" x2="26674" y2="73895"/>
                        <a14:backgroundMark x1="39274" y1="28421" x2="39387" y2="36632"/>
                        <a14:backgroundMark x1="31442" y1="44632" x2="33031" y2="44842"/>
                      </a14:backgroundRemoval>
                    </a14:imgEffect>
                  </a14:imgLayer>
                </a14:imgProps>
              </a:ext>
            </a:extLst>
          </a:blip>
          <a:srcRect l="27022" t="31868" r="30438" b="24018"/>
          <a:stretch/>
        </p:blipFill>
        <p:spPr>
          <a:xfrm>
            <a:off x="2865120" y="2029097"/>
            <a:ext cx="3196046" cy="1785257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A5CACBD8-70A4-F04A-B24B-04291ECA2F77}"/>
              </a:ext>
            </a:extLst>
          </p:cNvPr>
          <p:cNvSpPr/>
          <p:nvPr/>
        </p:nvSpPr>
        <p:spPr>
          <a:xfrm>
            <a:off x="5499335" y="173460"/>
            <a:ext cx="3544390" cy="3127089"/>
          </a:xfrm>
          <a:prstGeom prst="wedgeRoundRectCallout">
            <a:avLst>
              <a:gd name="adj1" fmla="val -73387"/>
              <a:gd name="adj2" fmla="val 259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{</a:t>
            </a:r>
          </a:p>
          <a:p>
            <a:r>
              <a:rPr lang="ru-RU" sz="2000" b="1" dirty="0"/>
              <a:t>    </a:t>
            </a:r>
            <a:r>
              <a:rPr lang="en-US" sz="2000" b="1" dirty="0"/>
              <a:t>“status”: “OK/ERROR”,</a:t>
            </a:r>
          </a:p>
          <a:p>
            <a:r>
              <a:rPr lang="ru-RU" sz="2000" b="1" dirty="0"/>
              <a:t>    </a:t>
            </a:r>
            <a:r>
              <a:rPr lang="en-US" sz="2000" b="1" dirty="0"/>
              <a:t>“</a:t>
            </a:r>
            <a:r>
              <a:rPr lang="en-US" sz="2000" b="1" dirty="0" err="1"/>
              <a:t>patient_id</a:t>
            </a:r>
            <a:r>
              <a:rPr lang="en-US" sz="2000" b="1" dirty="0"/>
              <a:t>”: “...”,</a:t>
            </a:r>
          </a:p>
          <a:p>
            <a:r>
              <a:rPr lang="ru-RU" sz="2000" b="1" dirty="0">
                <a:solidFill>
                  <a:srgbClr val="FF7980"/>
                </a:solidFill>
              </a:rPr>
              <a:t>    </a:t>
            </a:r>
            <a:r>
              <a:rPr lang="en-US" sz="2000" b="1" dirty="0">
                <a:solidFill>
                  <a:srgbClr val="FF7980"/>
                </a:solidFill>
              </a:rPr>
              <a:t>“pipeline”: “P1”,</a:t>
            </a:r>
          </a:p>
          <a:p>
            <a:r>
              <a:rPr lang="ru-RU" sz="2000" b="1" dirty="0">
                <a:solidFill>
                  <a:srgbClr val="FF7980"/>
                </a:solidFill>
              </a:rPr>
              <a:t>    </a:t>
            </a:r>
            <a:r>
              <a:rPr lang="en-US" sz="2000" b="1" dirty="0">
                <a:solidFill>
                  <a:srgbClr val="FF7980"/>
                </a:solidFill>
              </a:rPr>
              <a:t>“features” : { ... },</a:t>
            </a:r>
          </a:p>
          <a:p>
            <a:r>
              <a:rPr lang="ru-RU" sz="2000" b="1" dirty="0"/>
              <a:t>    </a:t>
            </a:r>
            <a:r>
              <a:rPr lang="en-US" sz="2000" b="1" dirty="0"/>
              <a:t>“output” : {</a:t>
            </a:r>
          </a:p>
          <a:p>
            <a:r>
              <a:rPr lang="ru-RU" sz="2000" b="1" dirty="0"/>
              <a:t>        </a:t>
            </a:r>
            <a:r>
              <a:rPr lang="en-US" sz="2000" b="1" dirty="0"/>
              <a:t>“</a:t>
            </a:r>
            <a:r>
              <a:rPr lang="en-US" sz="2000" b="1" dirty="0" err="1"/>
              <a:t>url</a:t>
            </a:r>
            <a:r>
              <a:rPr lang="en-US" sz="2000" b="1" dirty="0"/>
              <a:t>” : “s3://.../”</a:t>
            </a:r>
          </a:p>
          <a:p>
            <a:r>
              <a:rPr lang="ru-RU" sz="2000" b="1" dirty="0"/>
              <a:t>    </a:t>
            </a:r>
            <a:r>
              <a:rPr lang="en-US" sz="2000" b="1" dirty="0"/>
              <a:t>}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571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2C44-0DF6-0F41-983E-F32B2A4E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Запуск модели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1C83-F8C1-F94F-8346-84781596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11</a:t>
            </a:fld>
            <a:endParaRPr lang="ru-R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610A2F-04D4-5B42-A174-E091AD991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887" y="739471"/>
            <a:ext cx="7513113" cy="4046836"/>
          </a:xfrm>
        </p:spPr>
      </p:pic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5A54EC96-B77C-8E4E-87FE-8F319E85DE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887" y="739471"/>
            <a:ext cx="7513113" cy="4046836"/>
          </a:xfrm>
          <a:prstGeom prst="rect">
            <a:avLst/>
          </a:prstGeom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55259E08-C8A6-4341-AE42-934B0D3AEC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421" b="75579" l="27242" r="69467">
                        <a14:foregroundMark x1="68445" y1="54105" x2="51078" y2="55579"/>
                        <a14:foregroundMark x1="51192" y1="55579" x2="50965" y2="74947"/>
                        <a14:foregroundMark x1="50965" y1="74947" x2="27582" y2="74947"/>
                        <a14:foregroundMark x1="27582" y1="74737" x2="27696" y2="50526"/>
                        <a14:foregroundMark x1="31101" y1="34316" x2="31101" y2="34316"/>
                        <a14:foregroundMark x1="43927" y1="40632" x2="55846" y2="40421"/>
                        <a14:foregroundMark x1="49376" y1="59579" x2="44041" y2="53684"/>
                        <a14:foregroundMark x1="45970" y1="73053" x2="41317" y2="54947"/>
                        <a14:foregroundMark x1="34279" y1="71368" x2="37230" y2="56632"/>
                        <a14:foregroundMark x1="28944" y1="68421" x2="28944" y2="62947"/>
                        <a14:foregroundMark x1="30193" y1="61895" x2="30533" y2="69474"/>
                        <a14:foregroundMark x1="37571" y1="61684" x2="40636" y2="61895"/>
                        <a14:foregroundMark x1="37684" y1="64211" x2="40863" y2="64421"/>
                        <a14:foregroundMark x1="34052" y1="66947" x2="35074" y2="57684"/>
                        <a14:foregroundMark x1="28717" y1="57684" x2="33712" y2="53684"/>
                        <a14:foregroundMark x1="34393" y1="49474" x2="35641" y2="47368"/>
                        <a14:foregroundMark x1="35414" y1="55579" x2="37457" y2="51579"/>
                        <a14:foregroundMark x1="32804" y1="59789" x2="36890" y2="49895"/>
                        <a14:foregroundMark x1="40182" y1="51158" x2="40636" y2="60211"/>
                        <a14:foregroundMark x1="41657" y1="49474" x2="44268" y2="56211"/>
                        <a14:foregroundMark x1="42792" y1="47368" x2="47787" y2="50105"/>
                        <a14:foregroundMark x1="48695" y1="50947" x2="59932" y2="51158"/>
                        <a14:foregroundMark x1="66629" y1="50947" x2="66402" y2="40632"/>
                        <a14:foregroundMark x1="66402" y1="39158" x2="63337" y2="40421"/>
                        <a14:foregroundMark x1="56981" y1="40211" x2="54711" y2="46947"/>
                        <a14:foregroundMark x1="47106" y1="42316" x2="46992" y2="47158"/>
                        <a14:foregroundMark x1="48808" y1="42737" x2="48808" y2="46737"/>
                        <a14:foregroundMark x1="50170" y1="42737" x2="50170" y2="46737"/>
                        <a14:foregroundMark x1="51078" y1="43579" x2="51078" y2="47368"/>
                        <a14:foregroundMark x1="52667" y1="42947" x2="52781" y2="47789"/>
                        <a14:foregroundMark x1="52554" y1="48421" x2="47106" y2="48211"/>
                        <a14:foregroundMark x1="51305" y1="41474" x2="46765" y2="41684"/>
                        <a14:foregroundMark x1="45516" y1="47789" x2="44949" y2="42316"/>
                        <a14:foregroundMark x1="40068" y1="47368" x2="38933" y2="41684"/>
                        <a14:foregroundMark x1="38025" y1="54316" x2="38025" y2="58316"/>
                        <a14:foregroundMark x1="42452" y1="64421" x2="42792" y2="71368"/>
                        <a14:foregroundMark x1="41884" y1="71368" x2="36890" y2="71368"/>
                        <a14:foregroundMark x1="37344" y1="69263" x2="41090" y2="69263"/>
                        <a14:foregroundMark x1="41998" y1="73474" x2="40068" y2="73474"/>
                        <a14:foregroundMark x1="48808" y1="73895" x2="47219" y2="74105"/>
                        <a14:foregroundMark x1="47333" y1="66737" x2="46992" y2="63579"/>
                        <a14:foregroundMark x1="37798" y1="51579" x2="37571" y2="49895"/>
                        <a14:foregroundMark x1="41430" y1="38947" x2="42906" y2="41895"/>
                        <a14:foregroundMark x1="34279" y1="37263" x2="43360" y2="37263"/>
                        <a14:foregroundMark x1="43246" y1="33474" x2="57321" y2="33895"/>
                        <a14:foregroundMark x1="55732" y1="35368" x2="68672" y2="35368"/>
                        <a14:foregroundMark x1="33939" y1="37263" x2="33258" y2="38947"/>
                        <a14:foregroundMark x1="33258" y1="38947" x2="33258" y2="50316"/>
                        <a14:foregroundMark x1="33712" y1="52421" x2="33258" y2="50316"/>
                        <a14:foregroundMark x1="33939" y1="40211" x2="36776" y2="40421"/>
                        <a14:foregroundMark x1="55732" y1="46947" x2="58683" y2="48000"/>
                        <a14:foregroundMark x1="67537" y1="38947" x2="67764" y2="50526"/>
                        <a14:foregroundMark x1="64813" y1="53053" x2="67196" y2="52421"/>
                        <a14:foregroundMark x1="66515" y1="37263" x2="67650" y2="38947"/>
                        <a14:backgroundMark x1="68899" y1="55789" x2="51986" y2="57474"/>
                        <a14:backgroundMark x1="51986" y1="57263" x2="51532" y2="75368"/>
                        <a14:backgroundMark x1="30079" y1="45053" x2="32917" y2="44842"/>
                        <a14:backgroundMark x1="39274" y1="28421" x2="39274" y2="36632"/>
                        <a14:backgroundMark x1="70375" y1="45053" x2="67991" y2="45053"/>
                      </a14:backgroundRemoval>
                    </a14:imgEffect>
                  </a14:imgLayer>
                </a14:imgProps>
              </a:ext>
            </a:extLst>
          </a:blip>
          <a:srcRect l="27022" t="31868" r="30438" b="24018"/>
          <a:stretch/>
        </p:blipFill>
        <p:spPr>
          <a:xfrm>
            <a:off x="2865120" y="2029097"/>
            <a:ext cx="3196046" cy="1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6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1836-FD36-AD40-8699-8934639E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ML Engine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A11C0-CE47-9542-B4CA-AB7844C0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12</a:t>
            </a:fld>
            <a:endParaRPr lang="ru-RU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8EE5B88-DAB7-9448-860D-A8A5F3886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108" y="506657"/>
            <a:ext cx="5617115" cy="408980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CC6357-03B2-1A48-B3C6-BC63BAF5B694}"/>
              </a:ext>
            </a:extLst>
          </p:cNvPr>
          <p:cNvSpPr txBox="1"/>
          <p:nvPr/>
        </p:nvSpPr>
        <p:spPr>
          <a:xfrm>
            <a:off x="3921551" y="895547"/>
            <a:ext cx="4713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86CD7-2840-B444-B0A8-025E53DB766C}"/>
              </a:ext>
            </a:extLst>
          </p:cNvPr>
          <p:cNvSpPr txBox="1"/>
          <p:nvPr/>
        </p:nvSpPr>
        <p:spPr>
          <a:xfrm>
            <a:off x="2876746" y="3216112"/>
            <a:ext cx="4713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149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2C44-0DF6-0F41-983E-F32B2A4E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Отправка результатов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1C83-F8C1-F94F-8346-84781596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13</a:t>
            </a:fld>
            <a:endParaRPr lang="ru-R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610A2F-04D4-5B42-A174-E091AD991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887" y="739471"/>
            <a:ext cx="7513113" cy="4046836"/>
          </a:xfrm>
        </p:spPr>
      </p:pic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5A54EC96-B77C-8E4E-87FE-8F319E85DE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887" y="739471"/>
            <a:ext cx="7513113" cy="4046836"/>
          </a:xfrm>
          <a:prstGeom prst="rect">
            <a:avLst/>
          </a:prstGeom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55259E08-C8A6-4341-AE42-934B0D3AEC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0" b="75579" l="68899" r="99092">
                        <a14:foregroundMark x1="81498" y1="38526" x2="70261" y2="38947"/>
                        <a14:foregroundMark x1="70261" y1="39789" x2="70488" y2="52421"/>
                        <a14:foregroundMark x1="70829" y1="51579" x2="81498" y2="51368"/>
                        <a14:foregroundMark x1="81612" y1="51158" x2="81612" y2="59368"/>
                        <a14:foregroundMark x1="81612" y1="59368" x2="87514" y2="59368"/>
                        <a14:foregroundMark x1="87514" y1="59368" x2="87628" y2="75368"/>
                        <a14:foregroundMark x1="87628" y1="75158" x2="98638" y2="74737"/>
                        <a14:foregroundMark x1="98638" y1="74526" x2="98638" y2="22105"/>
                        <a14:foregroundMark x1="98411" y1="21895" x2="89217" y2="21474"/>
                        <a14:foregroundMark x1="88763" y1="21474" x2="86039" y2="36842"/>
                        <a14:foregroundMark x1="86493" y1="43368" x2="84677" y2="40842"/>
                        <a14:foregroundMark x1="84790" y1="43158" x2="86152" y2="47368"/>
                        <a14:foregroundMark x1="83314" y1="41684" x2="83201" y2="45895"/>
                        <a14:foregroundMark x1="81839" y1="45053" x2="78547" y2="45263"/>
                        <a14:foregroundMark x1="77185" y1="47579" x2="71510" y2="47579"/>
                        <a14:foregroundMark x1="87174" y1="39158" x2="91373" y2="27789"/>
                        <a14:foregroundMark x1="95687" y1="50947" x2="96027" y2="55789"/>
                        <a14:foregroundMark x1="87174" y1="51158" x2="92395" y2="64632"/>
                        <a14:foregroundMark x1="87968" y1="42737" x2="92281" y2="39368"/>
                        <a14:foregroundMark x1="87968" y1="47158" x2="92622" y2="50947"/>
                        <a14:foregroundMark x1="95573" y1="49684" x2="94325" y2="54105"/>
                        <a14:foregroundMark x1="86379" y1="52421" x2="83655" y2="52632"/>
                        <a14:backgroundMark x1="74234" y1="37053" x2="74347" y2="17263"/>
                        <a14:backgroundMark x1="70148" y1="44842" x2="65267" y2="44842"/>
                      </a14:backgroundRemoval>
                    </a14:imgEffect>
                  </a14:imgLayer>
                </a14:imgProps>
              </a:ext>
            </a:extLst>
          </a:blip>
          <a:srcRect l="68866" t="20895" r="1114" b="24018"/>
          <a:stretch/>
        </p:blipFill>
        <p:spPr>
          <a:xfrm>
            <a:off x="6008914" y="1584960"/>
            <a:ext cx="2255520" cy="2229394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27AADD93-82C9-424F-853F-CEC3C9E22D02}"/>
              </a:ext>
            </a:extLst>
          </p:cNvPr>
          <p:cNvSpPr/>
          <p:nvPr/>
        </p:nvSpPr>
        <p:spPr>
          <a:xfrm>
            <a:off x="1515291" y="739471"/>
            <a:ext cx="3957920" cy="3344849"/>
          </a:xfrm>
          <a:prstGeom prst="wedgeRoundRectCallout">
            <a:avLst>
              <a:gd name="adj1" fmla="val 75632"/>
              <a:gd name="adj2" fmla="val 56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{</a:t>
            </a:r>
          </a:p>
          <a:p>
            <a:r>
              <a:rPr lang="ru-RU" sz="2000" b="1" dirty="0"/>
              <a:t>    </a:t>
            </a:r>
            <a:r>
              <a:rPr lang="en-US" sz="2000" b="1" dirty="0"/>
              <a:t>“status”: “OK/ERROR”,</a:t>
            </a:r>
          </a:p>
          <a:p>
            <a:r>
              <a:rPr lang="ru-RU" sz="2000" b="1" dirty="0"/>
              <a:t>    </a:t>
            </a:r>
            <a:r>
              <a:rPr lang="en-US" sz="2000" b="1" dirty="0"/>
              <a:t>“</a:t>
            </a:r>
            <a:r>
              <a:rPr lang="en-US" sz="2000" b="1" dirty="0" err="1"/>
              <a:t>patient_id</a:t>
            </a:r>
            <a:r>
              <a:rPr lang="en-US" sz="2000" b="1" dirty="0"/>
              <a:t>”: “...”,</a:t>
            </a:r>
          </a:p>
          <a:p>
            <a:r>
              <a:rPr lang="ru-RU" sz="2000" b="1" dirty="0"/>
              <a:t>    </a:t>
            </a:r>
            <a:r>
              <a:rPr lang="en-US" sz="2000" b="1" dirty="0"/>
              <a:t>“pipeline”: “P1”,</a:t>
            </a:r>
          </a:p>
          <a:p>
            <a:r>
              <a:rPr lang="ru-RU" sz="2000" b="1" dirty="0"/>
              <a:t>    </a:t>
            </a:r>
            <a:r>
              <a:rPr lang="en-US" sz="2000" b="1" dirty="0"/>
              <a:t>“features” : { ... },</a:t>
            </a:r>
          </a:p>
          <a:p>
            <a:r>
              <a:rPr lang="ru-RU" sz="2000" b="1" dirty="0"/>
              <a:t>    </a:t>
            </a:r>
            <a:r>
              <a:rPr lang="en-US" sz="2000" b="1" dirty="0">
                <a:solidFill>
                  <a:srgbClr val="FF7980"/>
                </a:solidFill>
              </a:rPr>
              <a:t>“result”: { ... },</a:t>
            </a:r>
          </a:p>
          <a:p>
            <a:r>
              <a:rPr lang="ru-RU" sz="2000" b="1" dirty="0"/>
              <a:t>    </a:t>
            </a:r>
            <a:r>
              <a:rPr lang="en-US" sz="2000" b="1" dirty="0"/>
              <a:t>“output” : {</a:t>
            </a:r>
          </a:p>
          <a:p>
            <a:r>
              <a:rPr lang="ru-RU" sz="2000" b="1" dirty="0"/>
              <a:t>        </a:t>
            </a:r>
            <a:r>
              <a:rPr lang="en-US" sz="2000" b="1" dirty="0">
                <a:solidFill>
                  <a:srgbClr val="FF7980"/>
                </a:solidFill>
              </a:rPr>
              <a:t>“</a:t>
            </a:r>
            <a:r>
              <a:rPr lang="en-US" sz="2000" b="1" dirty="0" err="1">
                <a:solidFill>
                  <a:srgbClr val="FF7980"/>
                </a:solidFill>
              </a:rPr>
              <a:t>url</a:t>
            </a:r>
            <a:r>
              <a:rPr lang="en-US" sz="2000" b="1" dirty="0">
                <a:solidFill>
                  <a:srgbClr val="FF7980"/>
                </a:solidFill>
              </a:rPr>
              <a:t>” : “s3://.../”</a:t>
            </a:r>
          </a:p>
          <a:p>
            <a:r>
              <a:rPr lang="ru-RU" sz="2000" b="1" dirty="0"/>
              <a:t>    </a:t>
            </a:r>
            <a:r>
              <a:rPr lang="en-US" sz="2000" b="1" dirty="0"/>
              <a:t>}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522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2C44-0DF6-0F41-983E-F32B2A4E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Несколько моделей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1C83-F8C1-F94F-8346-84781596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14</a:t>
            </a:fld>
            <a:endParaRPr lang="ru-R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610A2F-04D4-5B42-A174-E091AD991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887" y="739471"/>
            <a:ext cx="7513113" cy="4046836"/>
          </a:xfrm>
        </p:spPr>
      </p:pic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5F756FDC-E808-364B-AB64-C90FF91D2A0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887" y="739471"/>
            <a:ext cx="7513113" cy="4046836"/>
          </a:xfrm>
          <a:prstGeom prst="rect">
            <a:avLst/>
          </a:prstGeom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BF2F1B4B-2035-3346-9E5D-1DF98DA96F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000" b="57263" l="21907" r="79569">
                        <a14:foregroundMark x1="34166" y1="37053" x2="44495" y2="37053"/>
                        <a14:foregroundMark x1="44608" y1="37053" x2="44722" y2="33895"/>
                        <a14:foregroundMark x1="44722" y1="33895" x2="55732" y2="34105"/>
                        <a14:foregroundMark x1="55732" y1="33895" x2="55732" y2="36842"/>
                        <a14:foregroundMark x1="55732" y1="36842" x2="67196" y2="37474"/>
                        <a14:foregroundMark x1="67196" y1="37474" x2="67877" y2="50947"/>
                        <a14:foregroundMark x1="67877" y1="50737" x2="66175" y2="53263"/>
                        <a14:foregroundMark x1="66288" y1="53263" x2="43473" y2="52842"/>
                        <a14:foregroundMark x1="43473" y1="52632" x2="33939" y2="52421"/>
                        <a14:foregroundMark x1="33939" y1="52421" x2="33144" y2="40842"/>
                        <a14:foregroundMark x1="47900" y1="41895" x2="47900" y2="47579"/>
                        <a14:foregroundMark x1="49603" y1="42526" x2="49603" y2="47158"/>
                        <a14:foregroundMark x1="50851" y1="41895" x2="50738" y2="47789"/>
                        <a14:foregroundMark x1="52440" y1="42947" x2="52894" y2="48421"/>
                        <a14:backgroundMark x1="31215" y1="44632" x2="33031" y2="44842"/>
                        <a14:backgroundMark x1="39274" y1="27579" x2="39274" y2="36842"/>
                        <a14:backgroundMark x1="30647" y1="41474" x2="24064" y2="41263"/>
                      </a14:backgroundRemoval>
                    </a14:imgEffect>
                  </a14:imgLayer>
                </a14:imgProps>
              </a:ext>
            </a:extLst>
          </a:blip>
          <a:srcRect l="22401" t="32813" r="21155" b="43937"/>
          <a:stretch/>
        </p:blipFill>
        <p:spPr>
          <a:xfrm>
            <a:off x="2517914" y="2067339"/>
            <a:ext cx="4240696" cy="940904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9733C6-FE57-5240-A7C3-7DC316A1F2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0268" y="1552057"/>
            <a:ext cx="3384738" cy="21948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89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2C44-0DF6-0F41-983E-F32B2A4E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Обработка ошибок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1C83-F8C1-F94F-8346-84781596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15</a:t>
            </a:fld>
            <a:endParaRPr lang="ru-R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610A2F-04D4-5B42-A174-E091AD991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887" y="739471"/>
            <a:ext cx="7513113" cy="4046836"/>
          </a:xfrm>
        </p:spPr>
      </p:pic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5A54EC96-B77C-8E4E-87FE-8F319E85DE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887" y="739471"/>
            <a:ext cx="7513113" cy="4046836"/>
          </a:xfrm>
          <a:prstGeom prst="rect">
            <a:avLst/>
          </a:prstGeom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55259E08-C8A6-4341-AE42-934B0D3AEC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1" b="31368" l="30988" r="69126">
                        <a14:foregroundMark x1="34166" y1="27579" x2="65721" y2="27579"/>
                        <a14:foregroundMark x1="65948" y1="27158" x2="66969" y2="25263"/>
                        <a14:foregroundMark x1="66969" y1="25263" x2="67196" y2="4842"/>
                        <a14:foregroundMark x1="67196" y1="4842" x2="65607" y2="2526"/>
                        <a14:foregroundMark x1="65607" y1="2316" x2="51192" y2="2316"/>
                        <a14:foregroundMark x1="51192" y1="2105" x2="51078" y2="211"/>
                        <a14:foregroundMark x1="33939" y1="27789" x2="32690" y2="23789"/>
                        <a14:foregroundMark x1="32690" y1="23789" x2="32804" y2="3579"/>
                        <a14:foregroundMark x1="32917" y1="3579" x2="38025" y2="2105"/>
                        <a14:foregroundMark x1="46425" y1="12632" x2="52440" y2="13263"/>
                        <a14:foregroundMark x1="60613" y1="13263" x2="61748" y2="9263"/>
                        <a14:foregroundMark x1="61635" y1="7158" x2="62543" y2="12421"/>
                        <a14:foregroundMark x1="43814" y1="20632" x2="42792" y2="20842"/>
                        <a14:foregroundMark x1="61748" y1="16842" x2="61635" y2="20421"/>
                        <a14:foregroundMark x1="62543" y1="6105" x2="63678" y2="10737"/>
                        <a14:foregroundMark x1="46992" y1="2526" x2="43700" y2="2526"/>
                        <a14:foregroundMark x1="56981" y1="10737" x2="58456" y2="10737"/>
                      </a14:backgroundRemoval>
                    </a14:imgEffect>
                  </a14:imgLayer>
                </a14:imgProps>
              </a:ext>
            </a:extLst>
          </a:blip>
          <a:srcRect l="30152" t="1" r="30438" b="68348"/>
          <a:stretch/>
        </p:blipFill>
        <p:spPr>
          <a:xfrm>
            <a:off x="3100250" y="739472"/>
            <a:ext cx="2960915" cy="128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2C44-0DF6-0F41-983E-F32B2A4E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Сбор данных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1C83-F8C1-F94F-8346-84781596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16</a:t>
            </a:fld>
            <a:endParaRPr lang="ru-R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610A2F-04D4-5B42-A174-E091AD991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887" y="739471"/>
            <a:ext cx="7513113" cy="4046836"/>
          </a:xfrm>
        </p:spPr>
      </p:pic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5A54EC96-B77C-8E4E-87FE-8F319E85DE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887" y="739471"/>
            <a:ext cx="7513113" cy="4046836"/>
          </a:xfrm>
          <a:prstGeom prst="rect">
            <a:avLst/>
          </a:prstGeom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55259E08-C8A6-4341-AE42-934B0D3AEC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6211" b="100000" l="20772" r="80931">
                        <a14:foregroundMark x1="21339" y1="80211" x2="21339" y2="99789"/>
                        <a14:foregroundMark x1="22815" y1="99579" x2="30874" y2="99368"/>
                        <a14:foregroundMark x1="31555" y1="98947" x2="71056" y2="99158"/>
                        <a14:foregroundMark x1="72191" y1="99158" x2="79569" y2="98526"/>
                        <a14:foregroundMark x1="79682" y1="98526" x2="79342" y2="82316"/>
                        <a14:foregroundMark x1="79342" y1="82105" x2="69580" y2="81895"/>
                        <a14:foregroundMark x1="69467" y1="86316" x2="53802" y2="85474"/>
                        <a14:foregroundMark x1="53916" y1="85263" x2="49943" y2="80421"/>
                        <a14:foregroundMark x1="49943" y1="80211" x2="44949" y2="85263"/>
                        <a14:foregroundMark x1="44949" y1="85263" x2="29398" y2="85053"/>
                        <a14:foregroundMark x1="29398" y1="85053" x2="27128" y2="80842"/>
                        <a14:foregroundMark x1="48695" y1="86526" x2="48581" y2="89263"/>
                        <a14:foregroundMark x1="46425" y1="87789" x2="39501" y2="87789"/>
                        <a14:foregroundMark x1="56186" y1="87368" x2="52894" y2="87579"/>
                        <a14:foregroundMark x1="23042" y1="84000" x2="24064" y2="82105"/>
                        <a14:foregroundMark x1="24291" y1="81895" x2="25426" y2="81474"/>
                        <a14:foregroundMark x1="25653" y1="81684" x2="26220" y2="81474"/>
                        <a14:backgroundMark x1="26674" y1="78526" x2="73099" y2="78526"/>
                        <a14:backgroundMark x1="25993" y1="81263" x2="26107" y2="72211"/>
                      </a14:backgroundRemoval>
                    </a14:imgEffect>
                  </a14:imgLayer>
                </a14:imgProps>
              </a:ext>
            </a:extLst>
          </a:blip>
          <a:srcRect l="20415" t="77055" r="19775" b="4"/>
          <a:stretch/>
        </p:blipFill>
        <p:spPr>
          <a:xfrm>
            <a:off x="2368732" y="3857897"/>
            <a:ext cx="4493622" cy="928409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66BDABFE-215E-5C4B-AB0E-AF929947759E}"/>
              </a:ext>
            </a:extLst>
          </p:cNvPr>
          <p:cNvSpPr/>
          <p:nvPr/>
        </p:nvSpPr>
        <p:spPr>
          <a:xfrm>
            <a:off x="4188822" y="391129"/>
            <a:ext cx="3957920" cy="2691706"/>
          </a:xfrm>
          <a:prstGeom prst="wedgeRoundRectCallout">
            <a:avLst>
              <a:gd name="adj1" fmla="val -39663"/>
              <a:gd name="adj2" fmla="val 913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{</a:t>
            </a:r>
          </a:p>
          <a:p>
            <a:r>
              <a:rPr lang="ru-RU" sz="2000" b="1" dirty="0"/>
              <a:t>    </a:t>
            </a:r>
            <a:r>
              <a:rPr lang="en-US" sz="2000" b="1" dirty="0"/>
              <a:t>“status”: “OK/ERROR”,</a:t>
            </a:r>
          </a:p>
          <a:p>
            <a:r>
              <a:rPr lang="ru-RU" sz="2000" b="1" dirty="0"/>
              <a:t>    </a:t>
            </a:r>
            <a:r>
              <a:rPr lang="en-US" sz="2000" b="1" dirty="0">
                <a:solidFill>
                  <a:srgbClr val="FF7980"/>
                </a:solidFill>
              </a:rPr>
              <a:t>“</a:t>
            </a:r>
            <a:r>
              <a:rPr lang="en-US" sz="2000" b="1" dirty="0" err="1">
                <a:solidFill>
                  <a:srgbClr val="FF7980"/>
                </a:solidFill>
              </a:rPr>
              <a:t>patient_id</a:t>
            </a:r>
            <a:r>
              <a:rPr lang="en-US" sz="2000" b="1" dirty="0">
                <a:solidFill>
                  <a:srgbClr val="FF7980"/>
                </a:solidFill>
              </a:rPr>
              <a:t>”: “...”,</a:t>
            </a:r>
          </a:p>
          <a:p>
            <a:r>
              <a:rPr lang="ru-RU" sz="2000" b="1" dirty="0"/>
              <a:t>    </a:t>
            </a:r>
            <a:r>
              <a:rPr lang="en-US" sz="2000" b="1" dirty="0"/>
              <a:t>“payload”: { ... },</a:t>
            </a:r>
          </a:p>
          <a:p>
            <a:r>
              <a:rPr lang="ru-RU" sz="2000" b="1" dirty="0"/>
              <a:t>    </a:t>
            </a:r>
            <a:r>
              <a:rPr lang="en-US" sz="2000" b="1" dirty="0">
                <a:solidFill>
                  <a:srgbClr val="FF7980"/>
                </a:solidFill>
              </a:rPr>
              <a:t>“pipeline”: “P1”,</a:t>
            </a:r>
          </a:p>
          <a:p>
            <a:r>
              <a:rPr lang="ru-RU" sz="2000" b="1" dirty="0"/>
              <a:t>    </a:t>
            </a:r>
            <a:r>
              <a:rPr lang="en-US" sz="2000" b="1" dirty="0">
                <a:solidFill>
                  <a:srgbClr val="FF7980"/>
                </a:solidFill>
              </a:rPr>
              <a:t>“result”: { ... }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96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1C64-7EC2-5546-9E74-1D287974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Мониторинг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36C66A-F020-C84E-B3E9-9AF538355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8382" y="613274"/>
            <a:ext cx="7526968" cy="39188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327BC-63B1-314A-96A3-2D3F0E19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820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2C44-0DF6-0F41-983E-F32B2A4E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1C83-F8C1-F94F-8346-84781596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18</a:t>
            </a:fld>
            <a:endParaRPr lang="ru-R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610A2F-04D4-5B42-A174-E091AD991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887" y="739471"/>
            <a:ext cx="7513113" cy="4046836"/>
          </a:xfrm>
        </p:spPr>
      </p:pic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D18DD58E-24F2-DE47-B745-FDDE7028808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42000"/>
                    </a14:imgEffect>
                    <a14:imgEffect>
                      <a14:colorTemperature colorTemp="9348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887" y="739471"/>
            <a:ext cx="7513113" cy="4046836"/>
          </a:xfrm>
          <a:prstGeom prst="rect">
            <a:avLst/>
          </a:prstGeom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CFB8D33E-128D-6F49-8C7E-A4407FB25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58" r="89785" b="45968"/>
          <a:stretch/>
        </p:blipFill>
        <p:spPr>
          <a:xfrm>
            <a:off x="834888" y="2081349"/>
            <a:ext cx="767490" cy="84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2C44-0DF6-0F41-983E-F32B2A4E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1C83-F8C1-F94F-8346-84781596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19</a:t>
            </a:fld>
            <a:endParaRPr lang="ru-R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610A2F-04D4-5B42-A174-E091AD991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887" y="739471"/>
            <a:ext cx="7513113" cy="4046836"/>
          </a:xfrm>
        </p:spPr>
      </p:pic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D18DD58E-24F2-DE47-B745-FDDE7028808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4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887" y="739471"/>
            <a:ext cx="7513113" cy="4046836"/>
          </a:xfrm>
          <a:prstGeom prst="rect">
            <a:avLst/>
          </a:prstGeom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CFB8D33E-128D-6F49-8C7E-A4407FB252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0897" r="88536">
                        <a14:foregroundMark x1="12486" y1="11158" x2="14756" y2="53684"/>
                        <a14:foregroundMark x1="14302" y1="53053" x2="14642" y2="73895"/>
                        <a14:foregroundMark x1="14415" y1="59368" x2="24631" y2="79789"/>
                        <a14:foregroundMark x1="24064" y1="82105" x2="20885" y2="96421"/>
                        <a14:foregroundMark x1="20885" y1="97474" x2="32009" y2="99789"/>
                        <a14:foregroundMark x1="33144" y1="95158" x2="67764" y2="94947"/>
                        <a14:foregroundMark x1="68899" y1="95789" x2="70034" y2="99579"/>
                        <a14:foregroundMark x1="71964" y1="98947" x2="79342" y2="98526"/>
                        <a14:foregroundMark x1="80477" y1="98737" x2="80250" y2="62526"/>
                        <a14:foregroundMark x1="80250" y1="62316" x2="87855" y2="58947"/>
                        <a14:foregroundMark x1="87514" y1="58316" x2="87060" y2="50947"/>
                        <a14:foregroundMark x1="87060" y1="50105" x2="87968" y2="47579"/>
                        <a14:foregroundMark x1="87968" y1="46737" x2="87968" y2="43158"/>
                        <a14:foregroundMark x1="87855" y1="41895" x2="86266" y2="39579"/>
                        <a14:foregroundMark x1="85358" y1="39158" x2="76617" y2="38737"/>
                        <a14:foregroundMark x1="75936" y1="37895" x2="75369" y2="7368"/>
                        <a14:foregroundMark x1="75482" y1="7158" x2="65834" y2="0"/>
                        <a14:foregroundMark x1="64926" y1="842" x2="31101" y2="1474"/>
                        <a14:foregroundMark x1="31101" y1="1263" x2="12145" y2="11368"/>
                        <a14:foregroundMark x1="29398" y1="14105" x2="29285" y2="35789"/>
                        <a14:foregroundMark x1="24177" y1="16842" x2="24177" y2="37053"/>
                        <a14:foregroundMark x1="17934" y1="31789" x2="22020" y2="39789"/>
                        <a14:foregroundMark x1="22361" y1="48842" x2="23383" y2="68211"/>
                        <a14:foregroundMark x1="27696" y1="55368" x2="27809" y2="79789"/>
                        <a14:foregroundMark x1="30420" y1="80000" x2="46084" y2="76842"/>
                        <a14:foregroundMark x1="47900" y1="77895" x2="69580" y2="78526"/>
                        <a14:foregroundMark x1="70829" y1="79158" x2="71056" y2="54105"/>
                        <a14:foregroundMark x1="68558" y1="57053" x2="53462" y2="57895"/>
                        <a14:foregroundMark x1="76958" y1="53895" x2="76958" y2="86105"/>
                        <a14:foregroundMark x1="70715" y1="36842" x2="70715" y2="15158"/>
                        <a14:foregroundMark x1="65380" y1="14526" x2="54711" y2="25684"/>
                        <a14:foregroundMark x1="68672" y1="15789" x2="68445" y2="38526"/>
                        <a14:foregroundMark x1="66629" y1="31789" x2="41884" y2="30526"/>
                        <a14:foregroundMark x1="33939" y1="13684" x2="57435" y2="13895"/>
                        <a14:foregroundMark x1="34960" y1="5684" x2="54370" y2="5895"/>
                        <a14:foregroundMark x1="30647" y1="13895" x2="31328" y2="37684"/>
                        <a14:foregroundMark x1="31669" y1="38737" x2="32123" y2="22947"/>
                        <a14:foregroundMark x1="33485" y1="34947" x2="37911" y2="34947"/>
                        <a14:foregroundMark x1="40522" y1="24000" x2="40522" y2="35789"/>
                        <a14:foregroundMark x1="45403" y1="20421" x2="50738" y2="20632"/>
                        <a14:foregroundMark x1="46084" y1="18105" x2="51532" y2="18316"/>
                        <a14:foregroundMark x1="43700" y1="20842" x2="39274" y2="20421"/>
                        <a14:foregroundMark x1="39047" y1="21474" x2="39274" y2="37895"/>
                        <a14:foregroundMark x1="56754" y1="40421" x2="40863" y2="40211"/>
                        <a14:foregroundMark x1="59251" y1="49474" x2="42111" y2="50105"/>
                        <a14:foregroundMark x1="44608" y1="72421" x2="41203" y2="53895"/>
                        <a14:foregroundMark x1="34733" y1="69684" x2="36436" y2="54947"/>
                        <a14:foregroundMark x1="30760" y1="58105" x2="31442" y2="46737"/>
                        <a14:foregroundMark x1="29739" y1="44421" x2="24972" y2="44421"/>
                        <a14:foregroundMark x1="29852" y1="41895" x2="24972" y2="41684"/>
                        <a14:foregroundMark x1="24972" y1="41474" x2="24972" y2="41474"/>
                        <a14:foregroundMark x1="16799" y1="42105" x2="18729" y2="48842"/>
                        <a14:foregroundMark x1="77072" y1="41895" x2="71396" y2="41895"/>
                        <a14:foregroundMark x1="49943" y1="86737" x2="49830" y2="88842"/>
                        <a14:foregroundMark x1="49489" y1="62947" x2="48241" y2="66947"/>
                        <a14:foregroundMark x1="39841" y1="63158" x2="39274" y2="70316"/>
                        <a14:foregroundMark x1="31669" y1="62947" x2="29285" y2="68421"/>
                        <a14:foregroundMark x1="54030" y1="87368" x2="52781" y2="87368"/>
                      </a14:backgroundRemoval>
                    </a14:imgEffect>
                  </a14:imgLayer>
                </a14:imgProps>
              </a:ext>
            </a:extLst>
          </a:blip>
          <a:srcRect l="10736" r="11150"/>
          <a:stretch/>
        </p:blipFill>
        <p:spPr>
          <a:xfrm>
            <a:off x="1637211" y="735013"/>
            <a:ext cx="5869578" cy="4051294"/>
          </a:xfrm>
          <a:prstGeom prst="roundRect">
            <a:avLst/>
          </a:prstGeom>
        </p:spPr>
      </p:pic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BCE98795-0880-AB47-9C86-A86FE75433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42000"/>
                    </a14:imgEffect>
                  </a14:imgLayer>
                </a14:imgProps>
              </a:ext>
            </a:extLst>
          </a:blip>
          <a:srcRect l="31623" t="28202" r="29789" b="22941"/>
          <a:stretch/>
        </p:blipFill>
        <p:spPr>
          <a:xfrm>
            <a:off x="3210791" y="1880755"/>
            <a:ext cx="2899064" cy="1977142"/>
          </a:xfrm>
          <a:prstGeom prst="rect">
            <a:avLst/>
          </a:prstGeom>
        </p:spPr>
      </p:pic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F857A8BD-487D-184C-B367-F3879A0C80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42000"/>
                    </a14:imgEffect>
                  </a14:imgLayer>
                </a14:imgProps>
              </a:ext>
            </a:extLst>
          </a:blip>
          <a:srcRect l="27223" t="55854" r="44726" b="23057"/>
          <a:stretch/>
        </p:blipFill>
        <p:spPr>
          <a:xfrm>
            <a:off x="2882537" y="3004456"/>
            <a:ext cx="2107474" cy="8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5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6715-F4A4-B64D-8315-90276951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A9E17-1ABA-D947-813F-932BE10D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2</a:t>
            </a:fld>
            <a:endParaRPr lang="ru-RU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6118B9-00F4-6D43-A0CD-EC65FCC59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830" y="2152074"/>
            <a:ext cx="1225483" cy="8578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1D91D8-3C28-B041-BDAA-ED89E0589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79" y="1565544"/>
            <a:ext cx="2013408" cy="1510056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02107774-7C07-0E47-9DC8-1C9685C20D0B}"/>
              </a:ext>
            </a:extLst>
          </p:cNvPr>
          <p:cNvSpPr/>
          <p:nvPr/>
        </p:nvSpPr>
        <p:spPr>
          <a:xfrm>
            <a:off x="1545994" y="2782628"/>
            <a:ext cx="395926" cy="141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6F2D2C15-878F-FD41-B67A-4A6714046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8667180"/>
              </p:ext>
            </p:extLst>
          </p:nvPr>
        </p:nvGraphicFramePr>
        <p:xfrm>
          <a:off x="4121427" y="955034"/>
          <a:ext cx="2637798" cy="2073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1" name="Right Arrow 20">
            <a:extLst>
              <a:ext uri="{FF2B5EF4-FFF2-40B4-BE49-F238E27FC236}">
                <a16:creationId xmlns:a16="http://schemas.microsoft.com/office/drawing/2014/main" id="{55996EDE-DBA6-214D-91CF-45360CB20C91}"/>
              </a:ext>
            </a:extLst>
          </p:cNvPr>
          <p:cNvSpPr/>
          <p:nvPr/>
        </p:nvSpPr>
        <p:spPr>
          <a:xfrm rot="18754981">
            <a:off x="3737453" y="1610382"/>
            <a:ext cx="395926" cy="141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43781D0-566B-3441-A5A8-4B2715F0D319}"/>
              </a:ext>
            </a:extLst>
          </p:cNvPr>
          <p:cNvSpPr/>
          <p:nvPr/>
        </p:nvSpPr>
        <p:spPr>
          <a:xfrm rot="19931267">
            <a:off x="3760047" y="2176484"/>
            <a:ext cx="395926" cy="141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2F23926-EDD7-3542-8998-8D7904C303B7}"/>
              </a:ext>
            </a:extLst>
          </p:cNvPr>
          <p:cNvSpPr/>
          <p:nvPr/>
        </p:nvSpPr>
        <p:spPr>
          <a:xfrm>
            <a:off x="3749405" y="2762536"/>
            <a:ext cx="395926" cy="141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F936DA-D883-8240-BEA4-980DB3BAF6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05663" y="3264256"/>
            <a:ext cx="1036320" cy="908604"/>
          </a:xfrm>
          <a:prstGeom prst="rect">
            <a:avLst/>
          </a:prstGeom>
        </p:spPr>
      </p:pic>
      <p:sp>
        <p:nvSpPr>
          <p:cNvPr id="27" name="Right Arrow 26">
            <a:extLst>
              <a:ext uri="{FF2B5EF4-FFF2-40B4-BE49-F238E27FC236}">
                <a16:creationId xmlns:a16="http://schemas.microsoft.com/office/drawing/2014/main" id="{B85F9915-60BA-DB4D-80DB-EEE9FD26147F}"/>
              </a:ext>
            </a:extLst>
          </p:cNvPr>
          <p:cNvSpPr/>
          <p:nvPr/>
        </p:nvSpPr>
        <p:spPr>
          <a:xfrm>
            <a:off x="4166092" y="3187353"/>
            <a:ext cx="2879142" cy="200415"/>
          </a:xfrm>
          <a:prstGeom prst="rightArrow">
            <a:avLst/>
          </a:prstGeom>
          <a:solidFill>
            <a:srgbClr val="B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BB8E45-A248-C94A-B2AE-A1E01F7A438B}"/>
              </a:ext>
            </a:extLst>
          </p:cNvPr>
          <p:cNvSpPr txBox="1"/>
          <p:nvPr/>
        </p:nvSpPr>
        <p:spPr>
          <a:xfrm>
            <a:off x="6897189" y="2924030"/>
            <a:ext cx="2873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pic>
        <p:nvPicPr>
          <p:cNvPr id="29" name="Content Placeholder 7">
            <a:extLst>
              <a:ext uri="{FF2B5EF4-FFF2-40B4-BE49-F238E27FC236}">
                <a16:creationId xmlns:a16="http://schemas.microsoft.com/office/drawing/2014/main" id="{214451E2-1EE2-1147-A18B-529BC93A7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151" y="1599156"/>
            <a:ext cx="1225483" cy="857838"/>
          </a:xfrm>
          <a:prstGeom prst="rect">
            <a:avLst/>
          </a:prstGeom>
        </p:spPr>
      </p:pic>
      <p:sp>
        <p:nvSpPr>
          <p:cNvPr id="30" name="Curved Right Arrow 29">
            <a:extLst>
              <a:ext uri="{FF2B5EF4-FFF2-40B4-BE49-F238E27FC236}">
                <a16:creationId xmlns:a16="http://schemas.microsoft.com/office/drawing/2014/main" id="{760C6B14-57C6-A343-B229-DAD8D8A356E1}"/>
              </a:ext>
            </a:extLst>
          </p:cNvPr>
          <p:cNvSpPr/>
          <p:nvPr/>
        </p:nvSpPr>
        <p:spPr>
          <a:xfrm rot="5400000">
            <a:off x="4860793" y="-1255446"/>
            <a:ext cx="719989" cy="4868093"/>
          </a:xfrm>
          <a:prstGeom prst="curvedRightArrow">
            <a:avLst>
              <a:gd name="adj1" fmla="val 10794"/>
              <a:gd name="adj2" fmla="val 32803"/>
              <a:gd name="adj3" fmla="val 11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9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Graphic spid="20" grpId="0">
        <p:bldAsOne/>
      </p:bldGraphic>
      <p:bldP spid="21" grpId="0" animBg="1"/>
      <p:bldP spid="22" grpId="0" animBg="1"/>
      <p:bldP spid="23" grpId="0" animBg="1"/>
      <p:bldP spid="27" grpId="0" animBg="1"/>
      <p:bldP spid="28" grpId="0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2C44-0DF6-0F41-983E-F32B2A4E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Deployment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1C83-F8C1-F94F-8346-84781596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20</a:t>
            </a:fld>
            <a:endParaRPr lang="ru-R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610A2F-04D4-5B42-A174-E091AD991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887" y="739471"/>
            <a:ext cx="7513113" cy="4046836"/>
          </a:xfrm>
        </p:spPr>
      </p:pic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D18DD58E-24F2-DE47-B745-FDDE7028808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42000"/>
                    </a14:imgEffect>
                    <a14:imgEffect>
                      <a14:colorTemperature colorTemp="9348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887" y="739471"/>
            <a:ext cx="7513113" cy="4046836"/>
          </a:xfrm>
          <a:prstGeom prst="rect">
            <a:avLst/>
          </a:prstGeom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CFB8D33E-128D-6F49-8C7E-A4407FB252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211" b="55158" l="31442" r="70148">
                        <a14:foregroundMark x1="33825" y1="37474" x2="44835" y2="37474"/>
                        <a14:foregroundMark x1="33258" y1="38105" x2="33371" y2="51368"/>
                        <a14:foregroundMark x1="33371" y1="52421" x2="38820" y2="52842"/>
                        <a14:foregroundMark x1="39387" y1="52842" x2="66856" y2="52632"/>
                        <a14:foregroundMark x1="66856" y1="52632" x2="67764" y2="50526"/>
                        <a14:foregroundMark x1="67764" y1="50316" x2="67650" y2="38526"/>
                        <a14:foregroundMark x1="67650" y1="38316" x2="65721" y2="37053"/>
                        <a14:foregroundMark x1="65721" y1="36842" x2="55392" y2="37263"/>
                        <a14:foregroundMark x1="54938" y1="34947" x2="45062" y2="34947"/>
                        <a14:foregroundMark x1="52894" y1="43158" x2="52781" y2="48211"/>
                        <a14:backgroundMark x1="70715" y1="45053" x2="67764" y2="45053"/>
                      </a14:backgroundRemoval>
                    </a14:imgEffect>
                  </a14:imgLayer>
                </a14:imgProps>
              </a:ext>
            </a:extLst>
          </a:blip>
          <a:srcRect l="32123" t="33158" r="31018" b="45968"/>
          <a:stretch/>
        </p:blipFill>
        <p:spPr>
          <a:xfrm>
            <a:off x="3248297" y="2081349"/>
            <a:ext cx="2769325" cy="84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B10D-840E-B649-A198-C1DC549A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(CloudFormation)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8A798-47AC-E046-AF34-514B93C1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Infrastructure as a code (JSON/YAML)</a:t>
            </a:r>
          </a:p>
          <a:p>
            <a:pPr>
              <a:lnSpc>
                <a:spcPct val="100000"/>
              </a:lnSpc>
            </a:pPr>
            <a:r>
              <a:rPr lang="en-US" dirty="0"/>
              <a:t>Changesets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AWS CLI</a:t>
            </a:r>
          </a:p>
          <a:p>
            <a:pPr>
              <a:lnSpc>
                <a:spcPct val="100000"/>
              </a:lnSpc>
            </a:pPr>
            <a:r>
              <a:rPr lang="en-US" dirty="0"/>
              <a:t>Import/Export resources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5D691-98C2-384F-8032-06A3A0F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21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4FC43-D24C-3241-9BF3-6339481FD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46" y="2577738"/>
            <a:ext cx="6437204" cy="218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00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14A0-E4AD-4242-8404-8C2AEE39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пошло в копилку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1CEE-9BCF-804E-8A8E-FA1A6B3A7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Lambda:</a:t>
            </a:r>
            <a:endParaRPr lang="ru-RU" dirty="0"/>
          </a:p>
          <a:p>
            <a:pPr lvl="1">
              <a:lnSpc>
                <a:spcPct val="150000"/>
              </a:lnSpc>
            </a:pPr>
            <a:r>
              <a:rPr lang="ru-RU" dirty="0"/>
              <a:t>Холодный старт </a:t>
            </a:r>
            <a:r>
              <a:rPr lang="en-US" dirty="0"/>
              <a:t>Lambda</a:t>
            </a:r>
            <a:endParaRPr lang="ru-RU" dirty="0"/>
          </a:p>
          <a:p>
            <a:pPr lvl="1">
              <a:lnSpc>
                <a:spcPct val="150000"/>
              </a:lnSpc>
            </a:pPr>
            <a:r>
              <a:rPr lang="ru-RU" dirty="0"/>
              <a:t>Легковесный код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ru-RU" dirty="0"/>
              <a:t>Временное хранилище 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static</a:t>
            </a:r>
            <a:endParaRPr lang="ru-RU" dirty="0"/>
          </a:p>
          <a:p>
            <a:pPr lvl="1">
              <a:lnSpc>
                <a:spcPct val="150000"/>
              </a:lnSpc>
            </a:pPr>
            <a:r>
              <a:rPr lang="ru-RU" dirty="0"/>
              <a:t>Идемпотентность</a:t>
            </a:r>
            <a:r>
              <a:rPr lang="en-US" dirty="0"/>
              <a:t>; SQS FIFO; SQS deduplication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DLQ </a:t>
            </a:r>
            <a:r>
              <a:rPr lang="ru-RU" dirty="0"/>
              <a:t>для ошибок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ru-RU" dirty="0"/>
              <a:t>Продумать </a:t>
            </a:r>
            <a:r>
              <a:rPr lang="en-US" dirty="0"/>
              <a:t>Memory, Timeout </a:t>
            </a:r>
            <a:r>
              <a:rPr lang="ru-RU" dirty="0"/>
              <a:t>и </a:t>
            </a:r>
            <a:r>
              <a:rPr lang="en-US" dirty="0"/>
              <a:t>Concurrency Limits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AF335-BCFB-F84E-85D1-D3C0BFBF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82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14A0-E4AD-4242-8404-8C2AEE39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пошло в копилку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1CEE-9BCF-804E-8A8E-FA1A6B3A7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SNS</a:t>
            </a:r>
            <a:r>
              <a:rPr lang="ru-RU" dirty="0"/>
              <a:t> </a:t>
            </a:r>
            <a:r>
              <a:rPr lang="en-US" dirty="0"/>
              <a:t>Filter Policy</a:t>
            </a:r>
            <a:r>
              <a:rPr lang="ru-RU" dirty="0"/>
              <a:t> для подписчиков</a:t>
            </a:r>
          </a:p>
          <a:p>
            <a:pPr>
              <a:lnSpc>
                <a:spcPct val="150000"/>
              </a:lnSpc>
            </a:pPr>
            <a:r>
              <a:rPr lang="en-US" dirty="0"/>
              <a:t>CloudFormation</a:t>
            </a:r>
            <a:r>
              <a:rPr lang="ru-RU" dirty="0"/>
              <a:t>:</a:t>
            </a:r>
          </a:p>
          <a:p>
            <a:pPr lvl="1">
              <a:lnSpc>
                <a:spcPct val="150000"/>
              </a:lnSpc>
            </a:pPr>
            <a:r>
              <a:rPr lang="ru-RU" dirty="0"/>
              <a:t>разбивать на логические блоки</a:t>
            </a:r>
            <a:r>
              <a:rPr lang="en-US" dirty="0"/>
              <a:t> (</a:t>
            </a:r>
            <a:r>
              <a:rPr lang="ru-RU" dirty="0"/>
              <a:t>репы)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Infra </a:t>
            </a:r>
            <a:r>
              <a:rPr lang="ru-RU" dirty="0"/>
              <a:t>потом </a:t>
            </a:r>
            <a:r>
              <a:rPr lang="en-US" dirty="0"/>
              <a:t>Code</a:t>
            </a:r>
          </a:p>
          <a:p>
            <a:pPr lvl="1">
              <a:lnSpc>
                <a:spcPct val="150000"/>
              </a:lnSpc>
            </a:pPr>
            <a:r>
              <a:rPr lang="ru-RU" dirty="0"/>
              <a:t>Подумать над обновлением в </a:t>
            </a:r>
            <a:r>
              <a:rPr lang="en-US" dirty="0"/>
              <a:t>prod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AF335-BCFB-F84E-85D1-D3C0BFBF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25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14A0-E4AD-4242-8404-8C2AEE39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Вопросы?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1CEE-9BCF-804E-8A8E-FA1A6B3A7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endParaRPr lang="ru-RU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</a:rPr>
              <a:t>Алексей Колесников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e-mail: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kao@simbirsoft.com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telegram: @aleco73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twitter: @kao73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skype: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alexey_kolesnikov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AF335-BCFB-F84E-85D1-D3C0BFBF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15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6715-F4A4-B64D-8315-90276951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A9E17-1ABA-D947-813F-932BE10D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3</a:t>
            </a:fld>
            <a:endParaRPr lang="ru-R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FB34C2-87F9-4042-8E89-680DFC74D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493520"/>
            <a:ext cx="1626325" cy="133241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08B4D6-92C3-9446-BC4A-56774F050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11" y="2579463"/>
            <a:ext cx="488557" cy="341990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B9B008D-2907-F74A-8633-BA3956F986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572835"/>
              </p:ext>
            </p:extLst>
          </p:nvPr>
        </p:nvGraphicFramePr>
        <p:xfrm>
          <a:off x="2665367" y="1193073"/>
          <a:ext cx="3536225" cy="1933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Right Arrow 15">
            <a:extLst>
              <a:ext uri="{FF2B5EF4-FFF2-40B4-BE49-F238E27FC236}">
                <a16:creationId xmlns:a16="http://schemas.microsoft.com/office/drawing/2014/main" id="{198937CC-5795-3544-8C2A-36600634A232}"/>
              </a:ext>
            </a:extLst>
          </p:cNvPr>
          <p:cNvSpPr/>
          <p:nvPr/>
        </p:nvSpPr>
        <p:spPr>
          <a:xfrm>
            <a:off x="2311608" y="1193073"/>
            <a:ext cx="690672" cy="1933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1569155-127F-8548-BD79-B6793E26AE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8450" y="1462494"/>
            <a:ext cx="1394460" cy="1394460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A5BB991F-8FC3-7E4D-9BCD-ABE1300D7ABA}"/>
              </a:ext>
            </a:extLst>
          </p:cNvPr>
          <p:cNvSpPr/>
          <p:nvPr/>
        </p:nvSpPr>
        <p:spPr>
          <a:xfrm>
            <a:off x="5864679" y="1193072"/>
            <a:ext cx="690672" cy="1933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4B4D7AB-7E92-4F4A-A07D-D9C7360E501D}"/>
              </a:ext>
            </a:extLst>
          </p:cNvPr>
          <p:cNvSpPr txBox="1">
            <a:spLocks/>
          </p:cNvSpPr>
          <p:nvPr/>
        </p:nvSpPr>
        <p:spPr>
          <a:xfrm>
            <a:off x="628650" y="3421380"/>
            <a:ext cx="7414260" cy="1005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Оптимизация расходов страховой компании и медицинского учреждения за счет правильного выбора способа ведения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171717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6" grpId="0" animBg="1"/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6DD6-DE24-D543-A318-EBA2A7B7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Используемые сервисы и технологии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20710B-998D-4E40-9732-4AB7CAC6707B}"/>
              </a:ext>
            </a:extLst>
          </p:cNvPr>
          <p:cNvGrpSpPr/>
          <p:nvPr/>
        </p:nvGrpSpPr>
        <p:grpSpPr>
          <a:xfrm>
            <a:off x="628650" y="914400"/>
            <a:ext cx="711200" cy="1018977"/>
            <a:chOff x="628650" y="914400"/>
            <a:chExt cx="711200" cy="10189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99E4ABF-D20B-084D-B335-3B4C088A2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8650" y="914400"/>
              <a:ext cx="711200" cy="7112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EF2EC-52CF-8048-B40C-C881CAB5E3F9}"/>
                </a:ext>
              </a:extLst>
            </p:cNvPr>
            <p:cNvSpPr txBox="1"/>
            <p:nvPr/>
          </p:nvSpPr>
          <p:spPr>
            <a:xfrm>
              <a:off x="711524" y="1625600"/>
              <a:ext cx="545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SQS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A5B102-04CB-1947-A360-050774557746}"/>
              </a:ext>
            </a:extLst>
          </p:cNvPr>
          <p:cNvGrpSpPr/>
          <p:nvPr/>
        </p:nvGrpSpPr>
        <p:grpSpPr>
          <a:xfrm>
            <a:off x="1547734" y="914400"/>
            <a:ext cx="711200" cy="1040017"/>
            <a:chOff x="1547734" y="914400"/>
            <a:chExt cx="711200" cy="1040017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1F330DC-C718-7B48-8C97-719C12FD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47734" y="914400"/>
              <a:ext cx="711200" cy="7112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E0E983-7796-1F4A-A1ED-0EE617501D18}"/>
                </a:ext>
              </a:extLst>
            </p:cNvPr>
            <p:cNvSpPr txBox="1"/>
            <p:nvPr/>
          </p:nvSpPr>
          <p:spPr>
            <a:xfrm>
              <a:off x="1630608" y="1646640"/>
              <a:ext cx="545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SNS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88E942-DFC1-B446-85D9-3D8301B30EC4}"/>
              </a:ext>
            </a:extLst>
          </p:cNvPr>
          <p:cNvGrpSpPr/>
          <p:nvPr/>
        </p:nvGrpSpPr>
        <p:grpSpPr>
          <a:xfrm>
            <a:off x="2466818" y="914400"/>
            <a:ext cx="711200" cy="1040017"/>
            <a:chOff x="2466818" y="914400"/>
            <a:chExt cx="711200" cy="10400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A69A9DA-1299-D34A-8459-FB46B71D1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466818" y="914400"/>
              <a:ext cx="711200" cy="7112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FE8576-93D3-FC4F-86B4-C976AAD03421}"/>
                </a:ext>
              </a:extLst>
            </p:cNvPr>
            <p:cNvSpPr txBox="1"/>
            <p:nvPr/>
          </p:nvSpPr>
          <p:spPr>
            <a:xfrm>
              <a:off x="2549692" y="1646640"/>
              <a:ext cx="545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EC2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F19F55D-3C51-0A4B-A8F3-56CC7F5376ED}"/>
              </a:ext>
            </a:extLst>
          </p:cNvPr>
          <p:cNvGrpSpPr/>
          <p:nvPr/>
        </p:nvGrpSpPr>
        <p:grpSpPr>
          <a:xfrm>
            <a:off x="3401000" y="2098460"/>
            <a:ext cx="711200" cy="1046364"/>
            <a:chOff x="3385902" y="914400"/>
            <a:chExt cx="711200" cy="1046364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ADE143DF-E267-5F42-881D-179E185D7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85902" y="914400"/>
              <a:ext cx="711200" cy="7112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B74D0B-4929-AF4C-B04B-D074EC3728E1}"/>
                </a:ext>
              </a:extLst>
            </p:cNvPr>
            <p:cNvSpPr txBox="1"/>
            <p:nvPr/>
          </p:nvSpPr>
          <p:spPr>
            <a:xfrm>
              <a:off x="3470863" y="1652987"/>
              <a:ext cx="545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S3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008B72-D864-9F41-9DE7-E3F406D826A6}"/>
              </a:ext>
            </a:extLst>
          </p:cNvPr>
          <p:cNvGrpSpPr/>
          <p:nvPr/>
        </p:nvGrpSpPr>
        <p:grpSpPr>
          <a:xfrm>
            <a:off x="3385902" y="914400"/>
            <a:ext cx="762498" cy="1040017"/>
            <a:chOff x="4279337" y="914400"/>
            <a:chExt cx="762498" cy="104001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7CC83B6-3F92-784F-8385-CBAB53594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304986" y="914400"/>
              <a:ext cx="711200" cy="7112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176E52-999D-D441-9D7B-BBF6F0C629D5}"/>
                </a:ext>
              </a:extLst>
            </p:cNvPr>
            <p:cNvSpPr txBox="1"/>
            <p:nvPr/>
          </p:nvSpPr>
          <p:spPr>
            <a:xfrm>
              <a:off x="4279337" y="1646640"/>
              <a:ext cx="762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Lambda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7EDBB64-0B02-4445-B8F3-26D76FD2549F}"/>
              </a:ext>
            </a:extLst>
          </p:cNvPr>
          <p:cNvGrpSpPr/>
          <p:nvPr/>
        </p:nvGrpSpPr>
        <p:grpSpPr>
          <a:xfrm>
            <a:off x="628650" y="2104087"/>
            <a:ext cx="711200" cy="1040737"/>
            <a:chOff x="5224070" y="914400"/>
            <a:chExt cx="711200" cy="1040737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160BE9B-4526-9B4A-B54F-C7EEB551C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24070" y="914400"/>
              <a:ext cx="711200" cy="7112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0A2CC2-36D9-DD46-A20A-28BDB21C643A}"/>
                </a:ext>
              </a:extLst>
            </p:cNvPr>
            <p:cNvSpPr txBox="1"/>
            <p:nvPr/>
          </p:nvSpPr>
          <p:spPr>
            <a:xfrm>
              <a:off x="5304857" y="1647360"/>
              <a:ext cx="558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EMR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9C2DF2-8A73-D147-BB5F-34B54A8CBE3E}"/>
              </a:ext>
            </a:extLst>
          </p:cNvPr>
          <p:cNvGrpSpPr/>
          <p:nvPr/>
        </p:nvGrpSpPr>
        <p:grpSpPr>
          <a:xfrm>
            <a:off x="1547734" y="2104807"/>
            <a:ext cx="711200" cy="1040017"/>
            <a:chOff x="6143154" y="914400"/>
            <a:chExt cx="711200" cy="1040017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B9D3D8EA-450A-6D4D-8DDC-4ADCEF7E6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143154" y="914400"/>
              <a:ext cx="711200" cy="7112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33F2E7-7AF8-C24C-8767-3CD1C0812B7E}"/>
                </a:ext>
              </a:extLst>
            </p:cNvPr>
            <p:cNvSpPr txBox="1"/>
            <p:nvPr/>
          </p:nvSpPr>
          <p:spPr>
            <a:xfrm>
              <a:off x="6219592" y="1646640"/>
              <a:ext cx="558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ASG</a:t>
              </a:r>
            </a:p>
          </p:txBody>
        </p:sp>
      </p:grp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A911E1B8-ED1D-8A41-AE30-8EE653DAA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74367" y="2104087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6353141-081B-384D-92AB-F407C4A8D1B2}"/>
              </a:ext>
            </a:extLst>
          </p:cNvPr>
          <p:cNvSpPr txBox="1"/>
          <p:nvPr/>
        </p:nvSpPr>
        <p:spPr>
          <a:xfrm>
            <a:off x="2550806" y="2863283"/>
            <a:ext cx="558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ELB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6C1F58-23B0-1640-9D48-65831C4A387D}"/>
              </a:ext>
            </a:extLst>
          </p:cNvPr>
          <p:cNvGrpSpPr/>
          <p:nvPr/>
        </p:nvGrpSpPr>
        <p:grpSpPr>
          <a:xfrm>
            <a:off x="2476094" y="3313816"/>
            <a:ext cx="711200" cy="1050177"/>
            <a:chOff x="7981322" y="904240"/>
            <a:chExt cx="711200" cy="10501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E80FA9A8-DE58-BD4E-8640-2013BA30E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981322" y="904240"/>
              <a:ext cx="711200" cy="7112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3721D0-90D8-814B-A92A-0CC758BE3F58}"/>
                </a:ext>
              </a:extLst>
            </p:cNvPr>
            <p:cNvSpPr txBox="1"/>
            <p:nvPr/>
          </p:nvSpPr>
          <p:spPr>
            <a:xfrm>
              <a:off x="8057760" y="1646640"/>
              <a:ext cx="558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VPC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BE8D9E2-C245-E047-9CCA-9D7898174DB4}"/>
              </a:ext>
            </a:extLst>
          </p:cNvPr>
          <p:cNvGrpSpPr/>
          <p:nvPr/>
        </p:nvGrpSpPr>
        <p:grpSpPr>
          <a:xfrm>
            <a:off x="307003" y="3316208"/>
            <a:ext cx="1358840" cy="1018977"/>
            <a:chOff x="304830" y="2044323"/>
            <a:chExt cx="1358840" cy="1018977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11FE75B-CF41-3242-87E9-C961EDE09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28650" y="2044323"/>
              <a:ext cx="711200" cy="7112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5A13C3-A82B-2449-98C6-3B70297837F6}"/>
                </a:ext>
              </a:extLst>
            </p:cNvPr>
            <p:cNvSpPr txBox="1"/>
            <p:nvPr/>
          </p:nvSpPr>
          <p:spPr>
            <a:xfrm>
              <a:off x="304830" y="2755523"/>
              <a:ext cx="1358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CloudFormation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468D3EE-530B-7D4F-941E-A056FD52D09A}"/>
              </a:ext>
            </a:extLst>
          </p:cNvPr>
          <p:cNvGrpSpPr/>
          <p:nvPr/>
        </p:nvGrpSpPr>
        <p:grpSpPr>
          <a:xfrm>
            <a:off x="1547734" y="3316208"/>
            <a:ext cx="711200" cy="1018977"/>
            <a:chOff x="1547734" y="2044323"/>
            <a:chExt cx="711200" cy="1018977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1F158D0F-9B05-6A40-BC1D-9AA59C10C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547734" y="2044323"/>
              <a:ext cx="711200" cy="7112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62DBBA-B2BB-9343-AD31-1D8847F8F8CB}"/>
                </a:ext>
              </a:extLst>
            </p:cNvPr>
            <p:cNvSpPr txBox="1"/>
            <p:nvPr/>
          </p:nvSpPr>
          <p:spPr>
            <a:xfrm>
              <a:off x="1667594" y="2755523"/>
              <a:ext cx="472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CLI</a:t>
              </a:r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701048C8-A4FB-9443-B0F5-BF37B507B78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929168" y="823199"/>
            <a:ext cx="662438" cy="8936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82AD6B2-0629-F04A-BB7B-58BFB6895B2F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27874" t="27632" r="24808" b="30446"/>
          <a:stretch/>
        </p:blipFill>
        <p:spPr>
          <a:xfrm>
            <a:off x="5591606" y="2166569"/>
            <a:ext cx="904859" cy="3510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B391778-E4D5-944E-A965-A7D00E2680A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067111" y="1776011"/>
            <a:ext cx="1079814" cy="74687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85E97A8-8C09-9C41-A65E-26505CE7B5E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446432" y="2867084"/>
            <a:ext cx="2023035" cy="545292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BAF9B891-225B-E74F-B98D-E67240DCC20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89969" y="1060927"/>
            <a:ext cx="2054745" cy="603714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E91793A-55A9-CF48-8777-ED83D0DAAE7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240804" y="3379616"/>
            <a:ext cx="1709729" cy="109545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4C7904E-8DFD-1141-9D6B-28E16A1616D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698687" y="3863314"/>
            <a:ext cx="1816663" cy="454166"/>
          </a:xfrm>
          <a:prstGeom prst="rect">
            <a:avLst/>
          </a:prstGeom>
        </p:spPr>
      </p:pic>
      <p:sp>
        <p:nvSpPr>
          <p:cNvPr id="51" name="Slide Number Placeholder 50">
            <a:extLst>
              <a:ext uri="{FF2B5EF4-FFF2-40B4-BE49-F238E27FC236}">
                <a16:creationId xmlns:a16="http://schemas.microsoft.com/office/drawing/2014/main" id="{4DEE7CA8-1514-4248-AEE8-FAFDD65A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17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6DD6-DE24-D543-A318-EBA2A7B7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Используемые сервисы и технологии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20710B-998D-4E40-9732-4AB7CAC6707B}"/>
              </a:ext>
            </a:extLst>
          </p:cNvPr>
          <p:cNvGrpSpPr/>
          <p:nvPr/>
        </p:nvGrpSpPr>
        <p:grpSpPr>
          <a:xfrm>
            <a:off x="628650" y="914400"/>
            <a:ext cx="711200" cy="1018977"/>
            <a:chOff x="628650" y="914400"/>
            <a:chExt cx="711200" cy="10189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99E4ABF-D20B-084D-B335-3B4C088A2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8650" y="914400"/>
              <a:ext cx="711200" cy="7112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EF2EC-52CF-8048-B40C-C881CAB5E3F9}"/>
                </a:ext>
              </a:extLst>
            </p:cNvPr>
            <p:cNvSpPr txBox="1"/>
            <p:nvPr/>
          </p:nvSpPr>
          <p:spPr>
            <a:xfrm>
              <a:off x="711524" y="1625600"/>
              <a:ext cx="545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SQS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A5B102-04CB-1947-A360-050774557746}"/>
              </a:ext>
            </a:extLst>
          </p:cNvPr>
          <p:cNvGrpSpPr/>
          <p:nvPr/>
        </p:nvGrpSpPr>
        <p:grpSpPr>
          <a:xfrm>
            <a:off x="4241966" y="914400"/>
            <a:ext cx="711200" cy="1040017"/>
            <a:chOff x="1547734" y="914400"/>
            <a:chExt cx="711200" cy="1040017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1F330DC-C718-7B48-8C97-719C12FD2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47734" y="914400"/>
              <a:ext cx="711200" cy="7112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E0E983-7796-1F4A-A1ED-0EE617501D18}"/>
                </a:ext>
              </a:extLst>
            </p:cNvPr>
            <p:cNvSpPr txBox="1"/>
            <p:nvPr/>
          </p:nvSpPr>
          <p:spPr>
            <a:xfrm>
              <a:off x="1630608" y="1646640"/>
              <a:ext cx="545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SNS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88E942-DFC1-B446-85D9-3D8301B30EC4}"/>
              </a:ext>
            </a:extLst>
          </p:cNvPr>
          <p:cNvGrpSpPr/>
          <p:nvPr/>
        </p:nvGrpSpPr>
        <p:grpSpPr>
          <a:xfrm>
            <a:off x="628650" y="2644577"/>
            <a:ext cx="711200" cy="1040017"/>
            <a:chOff x="2466818" y="914400"/>
            <a:chExt cx="711200" cy="10400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A69A9DA-1299-D34A-8459-FB46B71D1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466818" y="914400"/>
              <a:ext cx="711200" cy="7112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FE8576-93D3-FC4F-86B4-C976AAD03421}"/>
                </a:ext>
              </a:extLst>
            </p:cNvPr>
            <p:cNvSpPr txBox="1"/>
            <p:nvPr/>
          </p:nvSpPr>
          <p:spPr>
            <a:xfrm>
              <a:off x="2549692" y="1646640"/>
              <a:ext cx="545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EC2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008B72-D864-9F41-9DE7-E3F406D826A6}"/>
              </a:ext>
            </a:extLst>
          </p:cNvPr>
          <p:cNvGrpSpPr/>
          <p:nvPr/>
        </p:nvGrpSpPr>
        <p:grpSpPr>
          <a:xfrm>
            <a:off x="4216400" y="2644577"/>
            <a:ext cx="762498" cy="1040017"/>
            <a:chOff x="4279337" y="914400"/>
            <a:chExt cx="762498" cy="104001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7CC83B6-3F92-784F-8385-CBAB53594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04986" y="914400"/>
              <a:ext cx="711200" cy="7112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176E52-999D-D441-9D7B-BBF6F0C629D5}"/>
                </a:ext>
              </a:extLst>
            </p:cNvPr>
            <p:cNvSpPr txBox="1"/>
            <p:nvPr/>
          </p:nvSpPr>
          <p:spPr>
            <a:xfrm>
              <a:off x="4279337" y="1646640"/>
              <a:ext cx="762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Lambda</a:t>
              </a:r>
            </a:p>
          </p:txBody>
        </p:sp>
      </p:grpSp>
      <p:sp>
        <p:nvSpPr>
          <p:cNvPr id="51" name="Slide Number Placeholder 50">
            <a:extLst>
              <a:ext uri="{FF2B5EF4-FFF2-40B4-BE49-F238E27FC236}">
                <a16:creationId xmlns:a16="http://schemas.microsoft.com/office/drawing/2014/main" id="{4DEE7CA8-1514-4248-AEE8-FAFDD65A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5</a:t>
            </a:fld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021147-A5C7-E648-BDA2-9062853FA5B3}"/>
              </a:ext>
            </a:extLst>
          </p:cNvPr>
          <p:cNvSpPr txBox="1"/>
          <p:nvPr/>
        </p:nvSpPr>
        <p:spPr>
          <a:xfrm>
            <a:off x="1590261" y="914400"/>
            <a:ext cx="2401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 Queue Service</a:t>
            </a:r>
            <a:endParaRPr lang="ru-RU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B8F6E7-7747-F64C-8FE1-013E7CE47202}"/>
              </a:ext>
            </a:extLst>
          </p:cNvPr>
          <p:cNvSpPr txBox="1"/>
          <p:nvPr/>
        </p:nvSpPr>
        <p:spPr>
          <a:xfrm>
            <a:off x="5203577" y="914400"/>
            <a:ext cx="2401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 Notification Service</a:t>
            </a:r>
            <a:endParaRPr lang="ru-RU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CCB696-6780-C448-A9DA-633B18F1996A}"/>
              </a:ext>
            </a:extLst>
          </p:cNvPr>
          <p:cNvSpPr txBox="1"/>
          <p:nvPr/>
        </p:nvSpPr>
        <p:spPr>
          <a:xfrm>
            <a:off x="1590261" y="2644577"/>
            <a:ext cx="2401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Elastic Compute Cloud</a:t>
            </a:r>
            <a:endParaRPr lang="ru-RU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EC78DF-4FA0-3F46-AA9C-C29FF3E49A20}"/>
              </a:ext>
            </a:extLst>
          </p:cNvPr>
          <p:cNvSpPr txBox="1"/>
          <p:nvPr/>
        </p:nvSpPr>
        <p:spPr>
          <a:xfrm>
            <a:off x="5203577" y="2668931"/>
            <a:ext cx="240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AWS Lambda</a:t>
            </a:r>
            <a:endParaRPr lang="ru-RU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8D9A9A-1E20-144D-96D1-CC395395EB62}"/>
              </a:ext>
            </a:extLst>
          </p:cNvPr>
          <p:cNvSpPr txBox="1"/>
          <p:nvPr/>
        </p:nvSpPr>
        <p:spPr>
          <a:xfrm>
            <a:off x="1590261" y="1647360"/>
            <a:ext cx="24012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FIFO, Visibility Timeout, DLQ, Long Pull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232F9-2312-484C-AD92-BAD0B438AECF}"/>
              </a:ext>
            </a:extLst>
          </p:cNvPr>
          <p:cNvSpPr txBox="1"/>
          <p:nvPr/>
        </p:nvSpPr>
        <p:spPr>
          <a:xfrm>
            <a:off x="5203577" y="1630458"/>
            <a:ext cx="24012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Topics, HTTPS, Email, SQS, SMS, Lambda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FB327B-40B1-CD44-BF5A-F6F28A7FFD83}"/>
              </a:ext>
            </a:extLst>
          </p:cNvPr>
          <p:cNvSpPr txBox="1"/>
          <p:nvPr/>
        </p:nvSpPr>
        <p:spPr>
          <a:xfrm>
            <a:off x="5203577" y="3077213"/>
            <a:ext cx="24012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Serverless, SNS, SQS, S3, Schedule, Limits, DLQ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7FE4E4-1CA5-C442-8E5A-C5EE8C7FAB2F}"/>
              </a:ext>
            </a:extLst>
          </p:cNvPr>
          <p:cNvSpPr txBox="1"/>
          <p:nvPr/>
        </p:nvSpPr>
        <p:spPr>
          <a:xfrm>
            <a:off x="1590261" y="3376817"/>
            <a:ext cx="24012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Compute, Memory, Storage, Spot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4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2C44-0DF6-0F41-983E-F32B2A4E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Архитектура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1C83-F8C1-F94F-8346-84781596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6</a:t>
            </a:fld>
            <a:endParaRPr lang="ru-R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610A2F-04D4-5B42-A174-E091AD991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887" y="739471"/>
            <a:ext cx="7513113" cy="4046836"/>
          </a:xfrm>
        </p:spPr>
      </p:pic>
    </p:spTree>
    <p:extLst>
      <p:ext uri="{BB962C8B-B14F-4D97-AF65-F5344CB8AC3E}">
        <p14:creationId xmlns:p14="http://schemas.microsoft.com/office/powerpoint/2010/main" val="357367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2C44-0DF6-0F41-983E-F32B2A4E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Входное сообщение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1C83-F8C1-F94F-8346-84781596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7</a:t>
            </a:fld>
            <a:endParaRPr lang="ru-R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610A2F-04D4-5B42-A174-E091AD991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887" y="739471"/>
            <a:ext cx="7513113" cy="4046836"/>
          </a:xfrm>
        </p:spPr>
      </p:pic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62F6DEB7-D186-B448-8404-FFA16D3EEBB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887" y="739471"/>
            <a:ext cx="7513113" cy="4046836"/>
          </a:xfrm>
          <a:prstGeom prst="rect">
            <a:avLst/>
          </a:prstGeom>
        </p:spPr>
      </p:pic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FC481CE5-8236-2342-8833-D71D567807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2632" b="57895" l="1249" r="31215">
                        <a14:foregroundMark x1="23156" y1="18737" x2="23042" y2="38947"/>
                        <a14:foregroundMark x1="22815" y1="38737" x2="31101" y2="39368"/>
                        <a14:foregroundMark x1="30760" y1="50947" x2="31101" y2="39158"/>
                        <a14:foregroundMark x1="30306" y1="50947" x2="21112" y2="50526"/>
                        <a14:foregroundMark x1="21112" y1="50316" x2="20431" y2="57895"/>
                        <a14:foregroundMark x1="20431" y1="57684" x2="11918" y2="57263"/>
                        <a14:foregroundMark x1="11918" y1="57053" x2="1249" y2="49474"/>
                        <a14:foregroundMark x1="1249" y1="49474" x2="1703" y2="14526"/>
                        <a14:foregroundMark x1="1703" y1="14316" x2="23837" y2="13474"/>
                        <a14:foregroundMark x1="17140" y1="52842" x2="17140" y2="52842"/>
                        <a14:foregroundMark x1="18275" y1="55368" x2="18275" y2="55368"/>
                        <a14:foregroundMark x1="6016" y1="43789" x2="6016" y2="43789"/>
                        <a14:foregroundMark x1="4994" y1="44000" x2="4994" y2="44000"/>
                        <a14:foregroundMark x1="3519" y1="43789" x2="3519" y2="43789"/>
                        <a14:foregroundMark x1="15323" y1="43789" x2="15323" y2="43789"/>
                        <a14:foregroundMark x1="17026" y1="44000" x2="17026" y2="44000"/>
                        <a14:foregroundMark x1="17026" y1="42947" x2="17026" y2="42947"/>
                        <a14:foregroundMark x1="18729" y1="43789" x2="18729" y2="43789"/>
                        <a14:foregroundMark x1="19296" y1="44211" x2="19296" y2="44211"/>
                        <a14:foregroundMark x1="22701" y1="44842" x2="22701" y2="44842"/>
                        <a14:foregroundMark x1="23723" y1="45474" x2="14529" y2="51368"/>
                        <a14:foregroundMark x1="14529" y1="51158" x2="11010" y2="41684"/>
                        <a14:foregroundMark x1="10102" y1="37895" x2="16118" y2="27789"/>
                        <a14:foregroundMark x1="16118" y1="27579" x2="20431" y2="38947"/>
                        <a14:foregroundMark x1="28377" y1="45895" x2="28377" y2="45895"/>
                        <a14:foregroundMark x1="7264" y1="48842" x2="7264" y2="48842"/>
                        <a14:backgroundMark x1="25993" y1="13684" x2="25993" y2="13684"/>
                        <a14:backgroundMark x1="25653" y1="14105" x2="25766" y2="38105"/>
                        <a14:backgroundMark x1="26901" y1="51579" x2="24631" y2="52000"/>
                      </a14:backgroundRemoval>
                    </a14:imgEffect>
                  </a14:imgLayer>
                </a14:imgProps>
              </a:ext>
            </a:extLst>
          </a:blip>
          <a:srcRect l="1058" t="11506" r="68225" b="41664"/>
          <a:stretch/>
        </p:blipFill>
        <p:spPr>
          <a:xfrm>
            <a:off x="914400" y="1205097"/>
            <a:ext cx="2307772" cy="1895153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F1329D6A-C217-904B-BA1D-AA532E9D1616}"/>
              </a:ext>
            </a:extLst>
          </p:cNvPr>
          <p:cNvSpPr/>
          <p:nvPr/>
        </p:nvSpPr>
        <p:spPr>
          <a:xfrm>
            <a:off x="3560878" y="1140823"/>
            <a:ext cx="4787121" cy="3371640"/>
          </a:xfrm>
          <a:prstGeom prst="wedgeRoundRectCallout">
            <a:avLst>
              <a:gd name="adj1" fmla="val -98546"/>
              <a:gd name="adj2" fmla="val -81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{</a:t>
            </a:r>
            <a:endParaRPr lang="en-US" sz="2000" b="1" dirty="0">
              <a:effectLst/>
            </a:endParaRPr>
          </a:p>
          <a:p>
            <a:r>
              <a:rPr lang="en-US" sz="2000" b="1" dirty="0"/>
              <a:t>    “token”: “...”,</a:t>
            </a:r>
            <a:endParaRPr lang="en-US" sz="2000" b="1" dirty="0">
              <a:effectLst/>
            </a:endParaRPr>
          </a:p>
          <a:p>
            <a:r>
              <a:rPr lang="en-US" sz="2000" b="1" dirty="0"/>
              <a:t>    “</a:t>
            </a:r>
            <a:r>
              <a:rPr lang="en-US" sz="2000" b="1" dirty="0" err="1"/>
              <a:t>patient_id</a:t>
            </a:r>
            <a:r>
              <a:rPr lang="en-US" sz="2000" b="1" dirty="0"/>
              <a:t>”: “...”,</a:t>
            </a:r>
            <a:endParaRPr lang="en-US" sz="2000" b="1" dirty="0">
              <a:effectLst/>
            </a:endParaRPr>
          </a:p>
          <a:p>
            <a:r>
              <a:rPr lang="en-US" sz="2000" b="1" dirty="0"/>
              <a:t>    “payload”: { ... },</a:t>
            </a:r>
            <a:endParaRPr lang="en-US" sz="2000" b="1" dirty="0">
              <a:effectLst/>
            </a:endParaRPr>
          </a:p>
          <a:p>
            <a:r>
              <a:rPr lang="en-US" sz="2000" b="1" dirty="0"/>
              <a:t>    “pipelines”: [ “P1”, “P2”, ... ],</a:t>
            </a:r>
            <a:endParaRPr lang="en-US" sz="2000" b="1" dirty="0">
              <a:effectLst/>
            </a:endParaRPr>
          </a:p>
          <a:p>
            <a:r>
              <a:rPr lang="en-US" sz="2000" b="1" dirty="0"/>
              <a:t>    “output” : {</a:t>
            </a:r>
            <a:endParaRPr lang="en-US" sz="2000" b="1" dirty="0">
              <a:effectLst/>
            </a:endParaRPr>
          </a:p>
          <a:p>
            <a:r>
              <a:rPr lang="en-US" sz="2000" b="1" dirty="0"/>
              <a:t>        “</a:t>
            </a:r>
            <a:r>
              <a:rPr lang="en-US" sz="2000" b="1" dirty="0" err="1"/>
              <a:t>url</a:t>
            </a:r>
            <a:r>
              <a:rPr lang="en-US" sz="2000" b="1" dirty="0"/>
              <a:t>” : “s3://.../”</a:t>
            </a:r>
            <a:endParaRPr lang="en-US" sz="2000" b="1" dirty="0">
              <a:effectLst/>
            </a:endParaRPr>
          </a:p>
          <a:p>
            <a:r>
              <a:rPr lang="en-US" sz="2000" b="1" dirty="0"/>
              <a:t>    }</a:t>
            </a:r>
            <a:endParaRPr lang="en-US" sz="2000" b="1" dirty="0">
              <a:effectLst/>
            </a:endParaRPr>
          </a:p>
          <a:p>
            <a:r>
              <a:rPr lang="en-US" sz="2000" b="1" dirty="0"/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1310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2C44-0DF6-0F41-983E-F32B2A4E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Валидация</a:t>
            </a:r>
            <a:r>
              <a:rPr lang="ru-RU" dirty="0"/>
              <a:t> сообщения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1C83-F8C1-F94F-8346-84781596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8</a:t>
            </a:fld>
            <a:endParaRPr lang="ru-R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610A2F-04D4-5B42-A174-E091AD991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887" y="739471"/>
            <a:ext cx="7513113" cy="4046836"/>
          </a:xfrm>
        </p:spPr>
      </p:pic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62F6DEB7-D186-B448-8404-FFA16D3EEBB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887" y="739471"/>
            <a:ext cx="7513113" cy="4046836"/>
          </a:xfrm>
          <a:prstGeom prst="rect">
            <a:avLst/>
          </a:prstGeom>
        </p:spPr>
      </p:pic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FC481CE5-8236-2342-8833-D71D567807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211" b="58316" l="795" r="31442">
                        <a14:foregroundMark x1="10216" y1="13684" x2="9989" y2="36000"/>
                        <a14:foregroundMark x1="9762" y1="36000" x2="1589" y2="37053"/>
                        <a14:foregroundMark x1="1249" y1="37263" x2="1362" y2="49895"/>
                        <a14:foregroundMark x1="1362" y1="49684" x2="13961" y2="49684"/>
                        <a14:foregroundMark x1="13734" y1="49474" x2="13961" y2="57263"/>
                        <a14:foregroundMark x1="13734" y1="57474" x2="20658" y2="57053"/>
                        <a14:foregroundMark x1="20658" y1="57053" x2="20885" y2="50316"/>
                        <a14:foregroundMark x1="20885" y1="50316" x2="31328" y2="50316"/>
                        <a14:foregroundMark x1="31101" y1="50526" x2="31101" y2="38737"/>
                        <a14:foregroundMark x1="31215" y1="38737" x2="23950" y2="38526"/>
                        <a14:foregroundMark x1="23950" y1="38526" x2="23837" y2="13263"/>
                        <a14:foregroundMark x1="23837" y1="13263" x2="10102" y2="13474"/>
                        <a14:foregroundMark x1="18161" y1="40211" x2="18842" y2="44842"/>
                        <a14:foregroundMark x1="16799" y1="42316" x2="17821" y2="46105"/>
                        <a14:foregroundMark x1="15323" y1="45684" x2="15323" y2="42526"/>
                        <a14:foregroundMark x1="16005" y1="48842" x2="18161" y2="49053"/>
                        <a14:foregroundMark x1="24631" y1="42526" x2="29398" y2="41684"/>
                        <a14:foregroundMark x1="30193" y1="44632" x2="24858" y2="44632"/>
                        <a14:foregroundMark x1="29739" y1="47789" x2="24745" y2="47789"/>
                        <a14:foregroundMark x1="30306" y1="49895" x2="30193" y2="43158"/>
                        <a14:foregroundMark x1="24291" y1="49263" x2="24291" y2="43368"/>
                        <a14:foregroundMark x1="22701" y1="44842" x2="20091" y2="44842"/>
                        <a14:foregroundMark x1="17026" y1="38737" x2="17140" y2="28000"/>
                        <a14:foregroundMark x1="13848" y1="44842" x2="10443" y2="44842"/>
                        <a14:foregroundMark x1="7946" y1="42105" x2="7946" y2="47579"/>
                        <a14:foregroundMark x1="15096" y1="55368" x2="19183" y2="55158"/>
                        <a14:foregroundMark x1="5108" y1="48421" x2="5562" y2="41474"/>
                        <a14:foregroundMark x1="2384" y1="47789" x2="3065" y2="41684"/>
                        <a14:backgroundMark x1="25199" y1="52000" x2="24972" y2="57895"/>
                        <a14:backgroundMark x1="25085" y1="13053" x2="25312" y2="37474"/>
                      </a14:backgroundRemoval>
                    </a14:imgEffect>
                  </a14:imgLayer>
                </a14:imgProps>
              </a:ext>
            </a:extLst>
          </a:blip>
          <a:srcRect l="1058" t="11506" r="68225" b="41664"/>
          <a:stretch/>
        </p:blipFill>
        <p:spPr>
          <a:xfrm>
            <a:off x="914400" y="1205097"/>
            <a:ext cx="2307772" cy="1895153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F1329D6A-C217-904B-BA1D-AA532E9D1616}"/>
              </a:ext>
            </a:extLst>
          </p:cNvPr>
          <p:cNvSpPr/>
          <p:nvPr/>
        </p:nvSpPr>
        <p:spPr>
          <a:xfrm>
            <a:off x="4779581" y="644433"/>
            <a:ext cx="3815282" cy="3868029"/>
          </a:xfrm>
          <a:prstGeom prst="wedgeRoundRectCallout">
            <a:avLst>
              <a:gd name="adj1" fmla="val -98820"/>
              <a:gd name="adj2" fmla="val -12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{</a:t>
            </a:r>
            <a:endParaRPr lang="ru-RU" sz="2000" b="1" dirty="0"/>
          </a:p>
          <a:p>
            <a:r>
              <a:rPr lang="ru-RU" sz="2000" b="1" dirty="0"/>
              <a:t>    </a:t>
            </a:r>
            <a:r>
              <a:rPr lang="en-US" sz="2000" b="1" dirty="0"/>
              <a:t>“token”: “...”,</a:t>
            </a:r>
          </a:p>
          <a:p>
            <a:r>
              <a:rPr lang="ru-RU" sz="2000" b="1" dirty="0"/>
              <a:t>    </a:t>
            </a:r>
            <a:r>
              <a:rPr lang="en-US" sz="2000" b="1" dirty="0">
                <a:solidFill>
                  <a:srgbClr val="FF7980"/>
                </a:solidFill>
              </a:rPr>
              <a:t>“status”: “OK/ERROR”,</a:t>
            </a:r>
          </a:p>
          <a:p>
            <a:r>
              <a:rPr lang="ru-RU" sz="2000" b="1" dirty="0"/>
              <a:t>    </a:t>
            </a:r>
            <a:r>
              <a:rPr lang="en-US" sz="2000" b="1" dirty="0"/>
              <a:t>“</a:t>
            </a:r>
            <a:r>
              <a:rPr lang="en-US" sz="2000" b="1" dirty="0" err="1"/>
              <a:t>patient_id</a:t>
            </a:r>
            <a:r>
              <a:rPr lang="en-US" sz="2000" b="1" dirty="0"/>
              <a:t>”: “...”,</a:t>
            </a:r>
          </a:p>
          <a:p>
            <a:r>
              <a:rPr lang="ru-RU" sz="2000" b="1" dirty="0"/>
              <a:t>    </a:t>
            </a:r>
            <a:r>
              <a:rPr lang="en-US" sz="2000" b="1" dirty="0"/>
              <a:t>“payload”: { ... },</a:t>
            </a:r>
          </a:p>
          <a:p>
            <a:r>
              <a:rPr lang="ru-RU" sz="2000" b="1" dirty="0"/>
              <a:t>    </a:t>
            </a:r>
            <a:r>
              <a:rPr lang="en-US" sz="2000" b="1" dirty="0"/>
              <a:t>“pipelines”: [ “P1”, “P2”, ... ],</a:t>
            </a:r>
          </a:p>
          <a:p>
            <a:r>
              <a:rPr lang="ru-RU" sz="2000" b="1" dirty="0"/>
              <a:t>    </a:t>
            </a:r>
            <a:r>
              <a:rPr lang="en-US" sz="2000" b="1" dirty="0"/>
              <a:t>“output” : {</a:t>
            </a:r>
          </a:p>
          <a:p>
            <a:r>
              <a:rPr lang="ru-RU" sz="2000" b="1" dirty="0"/>
              <a:t>        </a:t>
            </a:r>
            <a:r>
              <a:rPr lang="en-US" sz="2000" b="1" dirty="0"/>
              <a:t>“</a:t>
            </a:r>
            <a:r>
              <a:rPr lang="en-US" sz="2000" b="1" dirty="0" err="1"/>
              <a:t>url</a:t>
            </a:r>
            <a:r>
              <a:rPr lang="en-US" sz="2000" b="1" dirty="0"/>
              <a:t>” : “s3://.../”</a:t>
            </a:r>
          </a:p>
          <a:p>
            <a:r>
              <a:rPr lang="ru-RU" sz="2000" b="1" dirty="0"/>
              <a:t>    </a:t>
            </a:r>
            <a:r>
              <a:rPr lang="en-US" sz="2000" b="1" dirty="0"/>
              <a:t>}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128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2C44-0DF6-0F41-983E-F32B2A4E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Генерация атрибутов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1C83-F8C1-F94F-8346-84781596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43FA-ABD7-B046-AC5D-60DD2D7D66C8}" type="slidenum">
              <a:rPr lang="ru-RU" smtClean="0"/>
              <a:t>9</a:t>
            </a:fld>
            <a:endParaRPr lang="ru-R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610A2F-04D4-5B42-A174-E091AD991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887" y="739471"/>
            <a:ext cx="7513113" cy="4046836"/>
          </a:xfrm>
        </p:spPr>
      </p:pic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5A54EC96-B77C-8E4E-87FE-8F319E85DE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887" y="739471"/>
            <a:ext cx="7513113" cy="4046836"/>
          </a:xfrm>
          <a:prstGeom prst="rect">
            <a:avLst/>
          </a:prstGeom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55259E08-C8A6-4341-AE42-934B0D3AEC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3053" b="75579" l="27242" r="68445">
                        <a14:foregroundMark x1="67764" y1="52632" x2="48468" y2="75579"/>
                        <a14:foregroundMark x1="48468" y1="75158" x2="27469" y2="74737"/>
                        <a14:foregroundMark x1="27469" y1="74737" x2="27923" y2="53263"/>
                        <a14:foregroundMark x1="27923" y1="53263" x2="31555" y2="50316"/>
                        <a14:foregroundMark x1="31555" y1="50316" x2="31442" y2="40632"/>
                        <a14:foregroundMark x1="31442" y1="40632" x2="33939" y2="35158"/>
                        <a14:foregroundMark x1="33939" y1="34947" x2="38365" y2="34737"/>
                        <a14:foregroundMark x1="38365" y1="34526" x2="45176" y2="33895"/>
                        <a14:foregroundMark x1="45176" y1="33684" x2="57208" y2="33684"/>
                        <a14:foregroundMark x1="57208" y1="33684" x2="67310" y2="35579"/>
                        <a14:foregroundMark x1="67310" y1="35579" x2="68218" y2="39158"/>
                        <a14:foregroundMark x1="35414" y1="40421" x2="35414" y2="40421"/>
                        <a14:foregroundMark x1="41998" y1="39789" x2="41998" y2="39789"/>
                        <a14:foregroundMark x1="45176" y1="37474" x2="45176" y2="37474"/>
                        <a14:foregroundMark x1="42338" y1="40842" x2="55959" y2="40211"/>
                        <a14:foregroundMark x1="56981" y1="37684" x2="55732" y2="50316"/>
                        <a14:foregroundMark x1="65153" y1="38316" x2="66175" y2="47158"/>
                        <a14:foregroundMark x1="64699" y1="52211" x2="55165" y2="51579"/>
                        <a14:foregroundMark x1="61180" y1="55368" x2="46765" y2="55789"/>
                        <a14:foregroundMark x1="48014" y1="71368" x2="34279" y2="71579"/>
                        <a14:foregroundMark x1="44381" y1="69895" x2="41544" y2="54947"/>
                        <a14:foregroundMark x1="34052" y1="69263" x2="36209" y2="55368"/>
                        <a14:foregroundMark x1="28944" y1="58737" x2="34052" y2="50105"/>
                        <a14:foregroundMark x1="50284" y1="50737" x2="43360" y2="49684"/>
                        <a14:foregroundMark x1="37798" y1="58737" x2="37117" y2="50737"/>
                        <a14:foregroundMark x1="34620" y1="52211" x2="36095" y2="47368"/>
                        <a14:foregroundMark x1="34166" y1="42316" x2="36663" y2="39789"/>
                        <a14:foregroundMark x1="40182" y1="50526" x2="41203" y2="51789"/>
                        <a14:foregroundMark x1="35414" y1="45053" x2="35414" y2="45053"/>
                        <a14:foregroundMark x1="44154" y1="45263" x2="44154" y2="45263"/>
                        <a14:foregroundMark x1="47333" y1="41895" x2="47333" y2="41895"/>
                        <a14:foregroundMark x1="50965" y1="41895" x2="50965" y2="41895"/>
                        <a14:foregroundMark x1="52440" y1="41684" x2="52440" y2="41684"/>
                        <a14:foregroundMark x1="52781" y1="45053" x2="52781" y2="45053"/>
                        <a14:foregroundMark x1="52440" y1="44632" x2="52440" y2="44632"/>
                        <a14:foregroundMark x1="52781" y1="42947" x2="52781" y2="42947"/>
                        <a14:foregroundMark x1="52781" y1="47158" x2="52781" y2="47158"/>
                        <a14:foregroundMark x1="50511" y1="47789" x2="50511" y2="47789"/>
                        <a14:foregroundMark x1="48922" y1="45053" x2="48922" y2="45053"/>
                        <a14:foregroundMark x1="47333" y1="45053" x2="47333" y2="45053"/>
                        <a14:foregroundMark x1="47446" y1="47158" x2="47446" y2="47158"/>
                        <a14:foregroundMark x1="47900" y1="47158" x2="47900" y2="47158"/>
                        <a14:foregroundMark x1="47787" y1="43158" x2="47787" y2="45684"/>
                        <a14:foregroundMark x1="48014" y1="46737" x2="47900" y2="41684"/>
                        <a14:foregroundMark x1="47560" y1="41263" x2="53008" y2="41263"/>
                        <a14:foregroundMark x1="53008" y1="48842" x2="46879" y2="48632"/>
                        <a14:foregroundMark x1="57889" y1="61895" x2="53121" y2="60842"/>
                        <a14:foregroundMark x1="48808" y1="66105" x2="47673" y2="64000"/>
                        <a14:foregroundMark x1="52440" y1="60632" x2="46992" y2="57895"/>
                        <a14:foregroundMark x1="48014" y1="62105" x2="48014" y2="62105"/>
                        <a14:foregroundMark x1="48695" y1="64211" x2="48695" y2="64211"/>
                        <a14:foregroundMark x1="48922" y1="67368" x2="48922" y2="67368"/>
                        <a14:foregroundMark x1="47787" y1="69263" x2="47787" y2="69263"/>
                        <a14:foregroundMark x1="46765" y1="67158" x2="46765" y2="67158"/>
                        <a14:foregroundMark x1="38933" y1="67368" x2="38933" y2="67368"/>
                        <a14:foregroundMark x1="38025" y1="70105" x2="40409" y2="69684"/>
                        <a14:foregroundMark x1="37911" y1="67158" x2="40409" y2="67158"/>
                        <a14:foregroundMark x1="37684" y1="64421" x2="40182" y2="64632"/>
                        <a14:foregroundMark x1="32463" y1="55158" x2="31101" y2="59158"/>
                        <a14:foregroundMark x1="30533" y1="62105" x2="30420" y2="67158"/>
                        <a14:foregroundMark x1="28604" y1="63579" x2="28604" y2="68421"/>
                        <a14:foregroundMark x1="39501" y1="43789" x2="40295" y2="46526"/>
                        <a14:foregroundMark x1="43019" y1="47789" x2="45289" y2="47579"/>
                        <a14:foregroundMark x1="41657" y1="52000" x2="40295" y2="55158"/>
                        <a14:foregroundMark x1="42565" y1="54947" x2="43927" y2="64211"/>
                        <a14:foregroundMark x1="40863" y1="61895" x2="38593" y2="61263"/>
                        <a14:foregroundMark x1="51419" y1="62737" x2="50284" y2="68842"/>
                        <a14:foregroundMark x1="51078" y1="46737" x2="50965" y2="43579"/>
                        <a14:foregroundMark x1="49943" y1="47158" x2="49830" y2="42947"/>
                        <a14:foregroundMark x1="38593" y1="52000" x2="37457" y2="51158"/>
                        <a14:foregroundMark x1="39274" y1="52211" x2="39274" y2="52211"/>
                        <a14:foregroundMark x1="36663" y1="49895" x2="36663" y2="49895"/>
                        <a14:foregroundMark x1="47900" y1="73684" x2="47900" y2="73684"/>
                        <a14:foregroundMark x1="37911" y1="35789" x2="37798" y2="38737"/>
                        <a14:foregroundMark x1="49262" y1="42947" x2="49262" y2="46737"/>
                        <a14:foregroundMark x1="36549" y1="73263" x2="41771" y2="73053"/>
                        <a14:foregroundMark x1="38252" y1="37263" x2="42225" y2="37263"/>
                        <a14:foregroundMark x1="33144" y1="39158" x2="33144" y2="50105"/>
                        <a14:foregroundMark x1="67537" y1="39789" x2="67537" y2="51579"/>
                        <a14:backgroundMark x1="30874" y1="40421" x2="31101" y2="49684"/>
                        <a14:backgroundMark x1="39160" y1="29474" x2="39274" y2="36211"/>
                        <a14:backgroundMark x1="39274" y1="35579" x2="39387" y2="34105"/>
                        <a14:backgroundMark x1="31328" y1="44632" x2="32577" y2="44842"/>
                        <a14:backgroundMark x1="70034" y1="44842" x2="67877" y2="44842"/>
                      </a14:backgroundRemoval>
                    </a14:imgEffect>
                  </a14:imgLayer>
                </a14:imgProps>
              </a:ext>
            </a:extLst>
          </a:blip>
          <a:srcRect l="27022" t="31868" r="30438" b="24018"/>
          <a:stretch/>
        </p:blipFill>
        <p:spPr>
          <a:xfrm>
            <a:off x="2865120" y="2029097"/>
            <a:ext cx="3196046" cy="1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2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9973</TotalTime>
  <Words>697</Words>
  <Application>Microsoft Macintosh PowerPoint</Application>
  <PresentationFormat>On-screen Show (16:9)</PresentationFormat>
  <Paragraphs>206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Amazon Ember</vt:lpstr>
      <vt:lpstr>Arial</vt:lpstr>
      <vt:lpstr>Calibri</vt:lpstr>
      <vt:lpstr>Calibri Light</vt:lpstr>
      <vt:lpstr>Office Theme</vt:lpstr>
      <vt:lpstr>Нет сервера, нет проблем</vt:lpstr>
      <vt:lpstr>Постановка задачи</vt:lpstr>
      <vt:lpstr>Постановка задачи</vt:lpstr>
      <vt:lpstr>Используемые сервисы и технологии</vt:lpstr>
      <vt:lpstr>Используемые сервисы и технологии</vt:lpstr>
      <vt:lpstr>Архитектура</vt:lpstr>
      <vt:lpstr>Входное сообщение</vt:lpstr>
      <vt:lpstr>Валидация сообщения</vt:lpstr>
      <vt:lpstr>Генерация атрибутов</vt:lpstr>
      <vt:lpstr>Генерация атрибутов</vt:lpstr>
      <vt:lpstr>Запуск модели</vt:lpstr>
      <vt:lpstr>ML Engine</vt:lpstr>
      <vt:lpstr>Отправка результатов</vt:lpstr>
      <vt:lpstr>Несколько моделей</vt:lpstr>
      <vt:lpstr>Обработка ошибок</vt:lpstr>
      <vt:lpstr>Сбор данных</vt:lpstr>
      <vt:lpstr>Мониторинг</vt:lpstr>
      <vt:lpstr>Deployment</vt:lpstr>
      <vt:lpstr>Deployment</vt:lpstr>
      <vt:lpstr>Deployment</vt:lpstr>
      <vt:lpstr>Deployment (CloudFormation)</vt:lpstr>
      <vt:lpstr>Что пошло в копилку</vt:lpstr>
      <vt:lpstr>Что пошло в копилку</vt:lpstr>
      <vt:lpstr>Вопросы?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74</cp:revision>
  <dcterms:created xsi:type="dcterms:W3CDTF">2019-10-03T19:57:05Z</dcterms:created>
  <dcterms:modified xsi:type="dcterms:W3CDTF">2019-11-07T19:29:18Z</dcterms:modified>
</cp:coreProperties>
</file>