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411-BC36-4C80-9BFA-D62C237BD96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E6C8-0D36-4B95-97DA-93B808FD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9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411-BC36-4C80-9BFA-D62C237BD96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E6C8-0D36-4B95-97DA-93B808FD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6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4CBE411-BC36-4C80-9BFA-D62C237BD96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83DE6C8-0D36-4B95-97DA-93B808FD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9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411-BC36-4C80-9BFA-D62C237BD96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E6C8-0D36-4B95-97DA-93B808FD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5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CBE411-BC36-4C80-9BFA-D62C237BD96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3DE6C8-0D36-4B95-97DA-93B808FD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2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411-BC36-4C80-9BFA-D62C237BD96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E6C8-0D36-4B95-97DA-93B808FD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411-BC36-4C80-9BFA-D62C237BD96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E6C8-0D36-4B95-97DA-93B808FD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411-BC36-4C80-9BFA-D62C237BD96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E6C8-0D36-4B95-97DA-93B808FD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7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411-BC36-4C80-9BFA-D62C237BD96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E6C8-0D36-4B95-97DA-93B808FD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411-BC36-4C80-9BFA-D62C237BD96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E6C8-0D36-4B95-97DA-93B808FD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3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411-BC36-4C80-9BFA-D62C237BD96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E6C8-0D36-4B95-97DA-93B808FD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0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4CBE411-BC36-4C80-9BFA-D62C237BD96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83DE6C8-0D36-4B95-97DA-93B808FD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55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F1E94-0B5C-4057-AB02-2D82795C2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AR JULIAN" panose="02000000000000000000" pitchFamily="2" charset="0"/>
              </a:rPr>
              <a:t>Online Exam </a:t>
            </a:r>
            <a:r>
              <a:rPr lang="en-US" sz="6600" dirty="0">
                <a:solidFill>
                  <a:srgbClr val="FF0000"/>
                </a:solidFill>
                <a:latin typeface="AR JULIAN" panose="02000000000000000000" pitchFamily="2" charset="0"/>
              </a:rPr>
              <a:t>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D9C65C-DD67-4DE1-9297-E4817FE1E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Kanika Binzani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Jaya </a:t>
            </a:r>
            <a:r>
              <a:rPr lang="fi-FI" dirty="0"/>
              <a:t>Kummaragunta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1C544A-E734-4002-B16E-71AB3CAF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AR JULIAN" panose="02000000000000000000" pitchFamily="2" charset="0"/>
              </a:rPr>
              <a:t>WHY THIS PROJECT?</a:t>
            </a:r>
            <a:endParaRPr lang="en-US" sz="4400" dirty="0">
              <a:solidFill>
                <a:srgbClr val="FF0000"/>
              </a:solidFill>
              <a:latin typeface="AR JULIAN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9117FF-6EC5-4C0D-9639-F1C90B70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/>
              <a:t>This application will allow </a:t>
            </a:r>
            <a:r>
              <a:rPr lang="en-US" dirty="0" smtClean="0"/>
              <a:t>a host </a:t>
            </a:r>
            <a:r>
              <a:rPr lang="en-US" dirty="0"/>
              <a:t>to create </a:t>
            </a:r>
            <a:r>
              <a:rPr lang="en-US" dirty="0" smtClean="0"/>
              <a:t>exams and make it available </a:t>
            </a:r>
            <a:r>
              <a:rPr lang="en-US" dirty="0"/>
              <a:t>to </a:t>
            </a:r>
            <a:r>
              <a:rPr lang="en-US" dirty="0" smtClean="0"/>
              <a:t>all  registered </a:t>
            </a:r>
            <a:r>
              <a:rPr lang="en-US" dirty="0"/>
              <a:t>users of the application </a:t>
            </a:r>
            <a:r>
              <a:rPr lang="en-US" dirty="0" smtClean="0"/>
              <a:t>to get </a:t>
            </a:r>
            <a:r>
              <a:rPr lang="en-US" dirty="0"/>
              <a:t>their scores </a:t>
            </a:r>
            <a:r>
              <a:rPr lang="en-US" dirty="0" smtClean="0"/>
              <a:t>upfront.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The application will follow adaptive pattern to determine which question to display next (similar to GRE </a:t>
            </a:r>
            <a:r>
              <a:rPr lang="en-US" dirty="0" smtClean="0"/>
              <a:t>pattern</a:t>
            </a:r>
            <a:r>
              <a:rPr lang="en-US" dirty="0"/>
              <a:t>) based on </a:t>
            </a:r>
            <a:r>
              <a:rPr lang="en-US" dirty="0" smtClean="0"/>
              <a:t>the response </a:t>
            </a:r>
            <a:r>
              <a:rPr lang="en-US" dirty="0"/>
              <a:t>of </a:t>
            </a:r>
            <a:r>
              <a:rPr lang="en-US" dirty="0" smtClean="0"/>
              <a:t>the previous </a:t>
            </a:r>
            <a:r>
              <a:rPr lang="en-US" dirty="0"/>
              <a:t>question.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application can be a good alternative to paper based quizzes or exams.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rgbClr val="FF0000"/>
                </a:solidFill>
                <a:latin typeface="AR JULIAN" panose="02000000000000000000" pitchFamily="2" charset="0"/>
              </a:rPr>
              <a:t>Functional requirements</a:t>
            </a:r>
            <a:endParaRPr lang="en-IN" sz="4400" dirty="0">
              <a:solidFill>
                <a:srgbClr val="FF0000"/>
              </a:solidFill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59576"/>
          </a:xfrm>
        </p:spPr>
        <p:txBody>
          <a:bodyPr>
            <a:normAutofit fontScale="85000" lnSpcReduction="2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dirty="0" smtClean="0"/>
              <a:t>user, </a:t>
            </a:r>
            <a:r>
              <a:rPr lang="en-US" dirty="0"/>
              <a:t>I want to be able to register on Exam Portal so that I can take exams relevant to me and improve my skills.</a:t>
            </a: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dirty="0" smtClean="0"/>
              <a:t>user, </a:t>
            </a:r>
            <a:r>
              <a:rPr lang="en-US" dirty="0"/>
              <a:t>I want to be able to login to Exam Portal using my credentials so that I can take any exam and see my previous scores.</a:t>
            </a: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dirty="0" smtClean="0"/>
              <a:t>user, </a:t>
            </a:r>
            <a:r>
              <a:rPr lang="en-US" dirty="0"/>
              <a:t>I want to be able to select an exam that I wish to take to test my skill.</a:t>
            </a: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dirty="0" smtClean="0"/>
              <a:t>user, </a:t>
            </a:r>
            <a:r>
              <a:rPr lang="en-US" dirty="0"/>
              <a:t>I want to be able to see the questions so that I can select my answers.</a:t>
            </a: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dirty="0" smtClean="0"/>
              <a:t>user, </a:t>
            </a:r>
            <a:r>
              <a:rPr lang="en-US" dirty="0"/>
              <a:t>I want to be able to save the response to every question so that my answers can be evaluated and I can move to next question.</a:t>
            </a: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dirty="0" smtClean="0"/>
              <a:t>user, </a:t>
            </a:r>
            <a:r>
              <a:rPr lang="en-US" dirty="0"/>
              <a:t>I want to be able to submit my exam so that I can see my grade.</a:t>
            </a: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dirty="0" smtClean="0"/>
              <a:t>user, </a:t>
            </a:r>
            <a:r>
              <a:rPr lang="en-US" dirty="0"/>
              <a:t>I want to be able to see all questions that I marked incorrectly so that I can learn the correct answers.</a:t>
            </a: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dirty="0" smtClean="0"/>
              <a:t>user, </a:t>
            </a:r>
            <a:r>
              <a:rPr lang="en-US" dirty="0"/>
              <a:t>I want to be able to see all the available exams and the exams that I have taken so far so that I can evaluate my performance.</a:t>
            </a: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dirty="0" smtClean="0"/>
              <a:t>user, </a:t>
            </a:r>
            <a:r>
              <a:rPr lang="en-US" dirty="0"/>
              <a:t>I should be able to logout from Exam Portal so that other do not have access to my page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6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18866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rgbClr val="FF0000"/>
                </a:solidFill>
                <a:latin typeface="AR JULIAN" panose="02000000000000000000" pitchFamily="2" charset="0"/>
              </a:rPr>
              <a:t>Functional requirements</a:t>
            </a:r>
            <a:endParaRPr lang="en-IN" sz="44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46697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As an </a:t>
            </a:r>
            <a:r>
              <a:rPr lang="en-US" dirty="0" smtClean="0"/>
              <a:t>admin, </a:t>
            </a:r>
            <a:r>
              <a:rPr lang="en-US" dirty="0"/>
              <a:t>I should be able to login to Exam Portal using my credentials so that I can create, delete and view </a:t>
            </a:r>
            <a:r>
              <a:rPr lang="en-US" dirty="0" smtClean="0"/>
              <a:t>exams.</a:t>
            </a:r>
            <a:endParaRPr lang="en-IN" dirty="0"/>
          </a:p>
          <a:p>
            <a:pPr lvl="0"/>
            <a:r>
              <a:rPr lang="en-US" dirty="0"/>
              <a:t>As an </a:t>
            </a:r>
            <a:r>
              <a:rPr lang="en-US" dirty="0" smtClean="0"/>
              <a:t>admin, </a:t>
            </a:r>
            <a:r>
              <a:rPr lang="en-US" dirty="0"/>
              <a:t>I should be able to create an exam so that I can offer it to all registered users.</a:t>
            </a:r>
            <a:endParaRPr lang="en-IN" dirty="0"/>
          </a:p>
          <a:p>
            <a:pPr lvl="0"/>
            <a:r>
              <a:rPr lang="en-US" dirty="0"/>
              <a:t>As an </a:t>
            </a:r>
            <a:r>
              <a:rPr lang="en-US" dirty="0" smtClean="0"/>
              <a:t>admin, </a:t>
            </a:r>
            <a:r>
              <a:rPr lang="en-US" dirty="0"/>
              <a:t>I should be able to enter exam details so that the exam can be distinguished from others.</a:t>
            </a:r>
            <a:endParaRPr lang="en-IN" dirty="0"/>
          </a:p>
          <a:p>
            <a:pPr lvl="0"/>
            <a:r>
              <a:rPr lang="en-US" dirty="0"/>
              <a:t>As an </a:t>
            </a:r>
            <a:r>
              <a:rPr lang="en-US" dirty="0" smtClean="0"/>
              <a:t>admin, I </a:t>
            </a:r>
            <a:r>
              <a:rPr lang="en-US" dirty="0"/>
              <a:t>should be able to enter questions, provide options and correct answer, set difficulty level for each question so that every question can be graded.</a:t>
            </a:r>
            <a:endParaRPr lang="en-IN" dirty="0"/>
          </a:p>
          <a:p>
            <a:pPr lvl="0"/>
            <a:r>
              <a:rPr lang="en-US" dirty="0"/>
              <a:t>As an </a:t>
            </a:r>
            <a:r>
              <a:rPr lang="en-US" dirty="0" smtClean="0"/>
              <a:t>admin, </a:t>
            </a:r>
            <a:r>
              <a:rPr lang="en-US" dirty="0"/>
              <a:t>I should be able to save details of every question and move to next question so that these questions are available to this specific exam. </a:t>
            </a:r>
            <a:endParaRPr lang="en-IN" dirty="0"/>
          </a:p>
          <a:p>
            <a:pPr lvl="0"/>
            <a:r>
              <a:rPr lang="en-US" dirty="0"/>
              <a:t>As an </a:t>
            </a:r>
            <a:r>
              <a:rPr lang="en-US" dirty="0" smtClean="0"/>
              <a:t>admin, </a:t>
            </a:r>
            <a:r>
              <a:rPr lang="en-US" dirty="0"/>
              <a:t>I should be able to submit newly created exam so that it is available to all registered users.</a:t>
            </a:r>
            <a:endParaRPr lang="en-IN" dirty="0"/>
          </a:p>
          <a:p>
            <a:pPr lvl="0"/>
            <a:r>
              <a:rPr lang="en-US" dirty="0"/>
              <a:t>As an </a:t>
            </a:r>
            <a:r>
              <a:rPr lang="en-US" dirty="0" smtClean="0"/>
              <a:t>admin, </a:t>
            </a:r>
            <a:r>
              <a:rPr lang="en-US" dirty="0"/>
              <a:t>I should be able to see all the exams that I have created and I should be able to hide/unhide any exam so that specific exam is no longer available to registered users.</a:t>
            </a:r>
            <a:endParaRPr lang="en-IN" dirty="0"/>
          </a:p>
          <a:p>
            <a:pPr lvl="0"/>
            <a:r>
              <a:rPr lang="en-US" dirty="0"/>
              <a:t>As an </a:t>
            </a:r>
            <a:r>
              <a:rPr lang="en-US" dirty="0" smtClean="0"/>
              <a:t>admin, </a:t>
            </a:r>
            <a:r>
              <a:rPr lang="en-US" dirty="0"/>
              <a:t>I should be able to see exams report of selected exam so that I can analyze user’s performance to that exam. </a:t>
            </a:r>
            <a:endParaRPr lang="en-IN" dirty="0"/>
          </a:p>
          <a:p>
            <a:pPr lvl="0"/>
            <a:r>
              <a:rPr lang="en-US" dirty="0"/>
              <a:t>As an </a:t>
            </a:r>
            <a:r>
              <a:rPr lang="en-US" dirty="0" smtClean="0"/>
              <a:t>admin, </a:t>
            </a:r>
            <a:r>
              <a:rPr lang="en-US" dirty="0"/>
              <a:t>I should be able to restrict an exam to a specified time using a timer so that the exam is time-based.</a:t>
            </a:r>
            <a:endParaRPr lang="en-IN" dirty="0"/>
          </a:p>
          <a:p>
            <a:pPr lvl="0"/>
            <a:r>
              <a:rPr lang="en-US" dirty="0"/>
              <a:t>As an </a:t>
            </a:r>
            <a:r>
              <a:rPr lang="en-US" dirty="0" smtClean="0"/>
              <a:t>admin, </a:t>
            </a:r>
            <a:r>
              <a:rPr lang="en-US" dirty="0"/>
              <a:t>I should be able to logout from Exam Portal so that </a:t>
            </a:r>
            <a:r>
              <a:rPr lang="en-US" dirty="0" smtClean="0"/>
              <a:t>others do </a:t>
            </a:r>
            <a:r>
              <a:rPr lang="en-US" dirty="0"/>
              <a:t>not have access to my page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7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rgbClr val="FF0000"/>
                </a:solidFill>
                <a:latin typeface="AR JULIAN" panose="02000000000000000000" pitchFamily="2" charset="0"/>
              </a:rPr>
              <a:t>non-Functional </a:t>
            </a:r>
            <a:r>
              <a:rPr lang="en-IN" sz="4400" dirty="0">
                <a:solidFill>
                  <a:srgbClr val="FF0000"/>
                </a:solidFill>
                <a:latin typeface="AR JULIAN" panose="02000000000000000000" pitchFamily="2" charset="0"/>
              </a:rPr>
              <a:t>requirements</a:t>
            </a:r>
            <a:endParaRPr lang="en-IN" sz="44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4669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smtClean="0"/>
              <a:t>student, </a:t>
            </a:r>
            <a:r>
              <a:rPr lang="en-US" dirty="0"/>
              <a:t>I want to develop the application in C# and Go so that I meet instructor’s requirement of selecting these languages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 a student, I want to integrate Go and SQLite database engine so that I could learn about the connections and drivers meeting the </a:t>
            </a:r>
            <a:r>
              <a:rPr lang="en-US" dirty="0"/>
              <a:t>instructor’s </a:t>
            </a:r>
            <a:r>
              <a:rPr lang="en-US" dirty="0" smtClean="0"/>
              <a:t>requirement.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 a student, I want to synchronize my project to </a:t>
            </a:r>
            <a:r>
              <a:rPr lang="en-US" dirty="0" err="1" smtClean="0"/>
              <a:t>Github</a:t>
            </a:r>
            <a:r>
              <a:rPr lang="en-US" dirty="0" smtClean="0"/>
              <a:t> so that my instructor can see the </a:t>
            </a:r>
            <a:r>
              <a:rPr lang="en-US" dirty="0" smtClean="0"/>
              <a:t>progress at </a:t>
            </a:r>
            <a:r>
              <a:rPr lang="en-US" smtClean="0"/>
              <a:t>any time.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 a student, I want to follow Agile methodology so that I can get instructor’s </a:t>
            </a:r>
            <a:r>
              <a:rPr lang="en-US" dirty="0" smtClean="0"/>
              <a:t>feedback.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7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217</TotalTime>
  <Words>690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 JULIAN</vt:lpstr>
      <vt:lpstr>Arial</vt:lpstr>
      <vt:lpstr>Corbel</vt:lpstr>
      <vt:lpstr>Wingdings</vt:lpstr>
      <vt:lpstr>Banded</vt:lpstr>
      <vt:lpstr>Online Exam Portal</vt:lpstr>
      <vt:lpstr>WHY THIS PROJECT?</vt:lpstr>
      <vt:lpstr>Functional requirements</vt:lpstr>
      <vt:lpstr>Functional requirements</vt:lpstr>
      <vt:lpstr>non-Functional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Portal</dc:title>
  <dc:creator>Mundra, Vaibhav Y</dc:creator>
  <cp:lastModifiedBy>Hariharan Kummaragunta</cp:lastModifiedBy>
  <cp:revision>26</cp:revision>
  <dcterms:created xsi:type="dcterms:W3CDTF">2017-09-11T18:08:55Z</dcterms:created>
  <dcterms:modified xsi:type="dcterms:W3CDTF">2017-09-22T19:00:09Z</dcterms:modified>
</cp:coreProperties>
</file>