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4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57" r:id="rId10"/>
    <p:sldId id="266" r:id="rId11"/>
    <p:sldId id="267" r:id="rId12"/>
    <p:sldId id="268" r:id="rId13"/>
    <p:sldId id="269" r:id="rId14"/>
    <p:sldId id="277" r:id="rId15"/>
    <p:sldId id="270" r:id="rId16"/>
    <p:sldId id="271" r:id="rId17"/>
    <p:sldId id="274" r:id="rId18"/>
    <p:sldId id="275" r:id="rId19"/>
    <p:sldId id="259" r:id="rId20"/>
    <p:sldId id="276" r:id="rId21"/>
    <p:sldId id="278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>
        <p:scale>
          <a:sx n="67" d="100"/>
          <a:sy n="67" d="100"/>
        </p:scale>
        <p:origin x="747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5FF091-2675-417C-B6B0-359E28349F9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94CD79D-768B-4E73-B2A8-424A37E9BF2F}">
      <dgm:prSet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By Choice </a:t>
          </a:r>
        </a:p>
      </dgm:t>
    </dgm:pt>
    <dgm:pt modelId="{5F26D89A-F457-47A3-A4CA-512A7180C87D}" type="parTrans" cxnId="{3DBF8DCD-C752-4657-80FF-2ADB7FF78FC8}">
      <dgm:prSet/>
      <dgm:spPr/>
      <dgm:t>
        <a:bodyPr/>
        <a:lstStyle/>
        <a:p>
          <a:endParaRPr lang="en-US"/>
        </a:p>
      </dgm:t>
    </dgm:pt>
    <dgm:pt modelId="{6F5F996B-D46D-4E9A-A594-6DDB65C3F295}" type="sibTrans" cxnId="{3DBF8DCD-C752-4657-80FF-2ADB7FF78FC8}">
      <dgm:prSet/>
      <dgm:spPr/>
      <dgm:t>
        <a:bodyPr/>
        <a:lstStyle/>
        <a:p>
          <a:endParaRPr lang="en-US"/>
        </a:p>
      </dgm:t>
    </dgm:pt>
    <dgm:pt modelId="{DBFF37E7-CE49-4C15-9233-68F9F0B90DC4}">
      <dgm:prSet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/>
            <a:t>By Surprise</a:t>
          </a:r>
        </a:p>
      </dgm:t>
    </dgm:pt>
    <dgm:pt modelId="{0FE0C6B8-CBD4-4C12-9D76-AF527D3F0279}" type="parTrans" cxnId="{B61602D2-2B10-43D0-ADD5-73D73FA75AA0}">
      <dgm:prSet/>
      <dgm:spPr/>
      <dgm:t>
        <a:bodyPr/>
        <a:lstStyle/>
        <a:p>
          <a:endParaRPr lang="en-US"/>
        </a:p>
      </dgm:t>
    </dgm:pt>
    <dgm:pt modelId="{F61B1D1D-0310-4BA4-8354-1FBE3916C143}" type="sibTrans" cxnId="{B61602D2-2B10-43D0-ADD5-73D73FA75AA0}">
      <dgm:prSet/>
      <dgm:spPr/>
      <dgm:t>
        <a:bodyPr/>
        <a:lstStyle/>
        <a:p>
          <a:endParaRPr lang="en-US"/>
        </a:p>
      </dgm:t>
    </dgm:pt>
    <dgm:pt modelId="{E63A97C5-2DF1-4AD0-8672-86CE315DEDC6}" type="pres">
      <dgm:prSet presAssocID="{F15FF091-2675-417C-B6B0-359E28349F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38C02A-ED86-4759-9FD5-97D63CCF11F1}" type="pres">
      <dgm:prSet presAssocID="{694CD79D-768B-4E73-B2A8-424A37E9BF2F}" presName="hierRoot1" presStyleCnt="0"/>
      <dgm:spPr/>
    </dgm:pt>
    <dgm:pt modelId="{9A0EC731-A3A9-419D-AA81-210D5C05AE59}" type="pres">
      <dgm:prSet presAssocID="{694CD79D-768B-4E73-B2A8-424A37E9BF2F}" presName="composite" presStyleCnt="0"/>
      <dgm:spPr/>
    </dgm:pt>
    <dgm:pt modelId="{379680DB-6537-48D3-9C7B-C853E5D0727E}" type="pres">
      <dgm:prSet presAssocID="{694CD79D-768B-4E73-B2A8-424A37E9BF2F}" presName="background" presStyleLbl="node0" presStyleIdx="0" presStyleCnt="2"/>
      <dgm:spPr>
        <a:solidFill>
          <a:schemeClr val="accent6">
            <a:lumMod val="75000"/>
          </a:schemeClr>
        </a:solidFill>
      </dgm:spPr>
    </dgm:pt>
    <dgm:pt modelId="{9A4957A7-A78D-481C-B4CB-980BB07AAB7F}" type="pres">
      <dgm:prSet presAssocID="{694CD79D-768B-4E73-B2A8-424A37E9BF2F}" presName="text" presStyleLbl="fgAcc0" presStyleIdx="0" presStyleCnt="2">
        <dgm:presLayoutVars>
          <dgm:chPref val="3"/>
        </dgm:presLayoutVars>
      </dgm:prSet>
      <dgm:spPr/>
    </dgm:pt>
    <dgm:pt modelId="{0AE35DDC-56AE-4A05-A713-A6DD82D41079}" type="pres">
      <dgm:prSet presAssocID="{694CD79D-768B-4E73-B2A8-424A37E9BF2F}" presName="hierChild2" presStyleCnt="0"/>
      <dgm:spPr/>
    </dgm:pt>
    <dgm:pt modelId="{BDB0F83E-6B34-477E-B57D-7A08399E76CD}" type="pres">
      <dgm:prSet presAssocID="{DBFF37E7-CE49-4C15-9233-68F9F0B90DC4}" presName="hierRoot1" presStyleCnt="0"/>
      <dgm:spPr/>
    </dgm:pt>
    <dgm:pt modelId="{CBBB64F3-3B99-433C-B643-1EB6E9F0D0F7}" type="pres">
      <dgm:prSet presAssocID="{DBFF37E7-CE49-4C15-9233-68F9F0B90DC4}" presName="composite" presStyleCnt="0"/>
      <dgm:spPr/>
    </dgm:pt>
    <dgm:pt modelId="{74DD8A94-5931-4CA9-88BE-3AFE627E4099}" type="pres">
      <dgm:prSet presAssocID="{DBFF37E7-CE49-4C15-9233-68F9F0B90DC4}" presName="background" presStyleLbl="node0" presStyleIdx="1" presStyleCnt="2"/>
      <dgm:spPr>
        <a:solidFill>
          <a:schemeClr val="accent6">
            <a:lumMod val="75000"/>
          </a:schemeClr>
        </a:solidFill>
      </dgm:spPr>
    </dgm:pt>
    <dgm:pt modelId="{C323C928-8879-4CCE-AA6E-871C39A78EEA}" type="pres">
      <dgm:prSet presAssocID="{DBFF37E7-CE49-4C15-9233-68F9F0B90DC4}" presName="text" presStyleLbl="fgAcc0" presStyleIdx="1" presStyleCnt="2">
        <dgm:presLayoutVars>
          <dgm:chPref val="3"/>
        </dgm:presLayoutVars>
      </dgm:prSet>
      <dgm:spPr/>
    </dgm:pt>
    <dgm:pt modelId="{23D6A005-CFA0-48DF-B82A-2B2408170434}" type="pres">
      <dgm:prSet presAssocID="{DBFF37E7-CE49-4C15-9233-68F9F0B90DC4}" presName="hierChild2" presStyleCnt="0"/>
      <dgm:spPr/>
    </dgm:pt>
  </dgm:ptLst>
  <dgm:cxnLst>
    <dgm:cxn modelId="{719FF25B-A47D-4A82-91CF-E80965149992}" type="presOf" srcId="{F15FF091-2675-417C-B6B0-359E28349F9C}" destId="{E63A97C5-2DF1-4AD0-8672-86CE315DEDC6}" srcOrd="0" destOrd="0" presId="urn:microsoft.com/office/officeart/2005/8/layout/hierarchy1"/>
    <dgm:cxn modelId="{1FCE6A4E-0C8A-439D-B670-955BD01D5B31}" type="presOf" srcId="{DBFF37E7-CE49-4C15-9233-68F9F0B90DC4}" destId="{C323C928-8879-4CCE-AA6E-871C39A78EEA}" srcOrd="0" destOrd="0" presId="urn:microsoft.com/office/officeart/2005/8/layout/hierarchy1"/>
    <dgm:cxn modelId="{5157B8B9-8FFA-48B0-A042-4C3C52A37875}" type="presOf" srcId="{694CD79D-768B-4E73-B2A8-424A37E9BF2F}" destId="{9A4957A7-A78D-481C-B4CB-980BB07AAB7F}" srcOrd="0" destOrd="0" presId="urn:microsoft.com/office/officeart/2005/8/layout/hierarchy1"/>
    <dgm:cxn modelId="{3DBF8DCD-C752-4657-80FF-2ADB7FF78FC8}" srcId="{F15FF091-2675-417C-B6B0-359E28349F9C}" destId="{694CD79D-768B-4E73-B2A8-424A37E9BF2F}" srcOrd="0" destOrd="0" parTransId="{5F26D89A-F457-47A3-A4CA-512A7180C87D}" sibTransId="{6F5F996B-D46D-4E9A-A594-6DDB65C3F295}"/>
    <dgm:cxn modelId="{B61602D2-2B10-43D0-ADD5-73D73FA75AA0}" srcId="{F15FF091-2675-417C-B6B0-359E28349F9C}" destId="{DBFF37E7-CE49-4C15-9233-68F9F0B90DC4}" srcOrd="1" destOrd="0" parTransId="{0FE0C6B8-CBD4-4C12-9D76-AF527D3F0279}" sibTransId="{F61B1D1D-0310-4BA4-8354-1FBE3916C143}"/>
    <dgm:cxn modelId="{6E2ED744-6393-4848-907A-BA4A1D5D7CCF}" type="presParOf" srcId="{E63A97C5-2DF1-4AD0-8672-86CE315DEDC6}" destId="{2138C02A-ED86-4759-9FD5-97D63CCF11F1}" srcOrd="0" destOrd="0" presId="urn:microsoft.com/office/officeart/2005/8/layout/hierarchy1"/>
    <dgm:cxn modelId="{F2B5D95F-708E-4B90-8B77-876F857E4BDD}" type="presParOf" srcId="{2138C02A-ED86-4759-9FD5-97D63CCF11F1}" destId="{9A0EC731-A3A9-419D-AA81-210D5C05AE59}" srcOrd="0" destOrd="0" presId="urn:microsoft.com/office/officeart/2005/8/layout/hierarchy1"/>
    <dgm:cxn modelId="{A3FCE9B1-B782-48D4-91BC-D696C9E9FC07}" type="presParOf" srcId="{9A0EC731-A3A9-419D-AA81-210D5C05AE59}" destId="{379680DB-6537-48D3-9C7B-C853E5D0727E}" srcOrd="0" destOrd="0" presId="urn:microsoft.com/office/officeart/2005/8/layout/hierarchy1"/>
    <dgm:cxn modelId="{C166794B-4CA0-42F4-87CA-4F7621976309}" type="presParOf" srcId="{9A0EC731-A3A9-419D-AA81-210D5C05AE59}" destId="{9A4957A7-A78D-481C-B4CB-980BB07AAB7F}" srcOrd="1" destOrd="0" presId="urn:microsoft.com/office/officeart/2005/8/layout/hierarchy1"/>
    <dgm:cxn modelId="{D8AEAA8F-72C6-486F-AA39-6762FC34E396}" type="presParOf" srcId="{2138C02A-ED86-4759-9FD5-97D63CCF11F1}" destId="{0AE35DDC-56AE-4A05-A713-A6DD82D41079}" srcOrd="1" destOrd="0" presId="urn:microsoft.com/office/officeart/2005/8/layout/hierarchy1"/>
    <dgm:cxn modelId="{AC1C0302-EA67-494E-A876-AD0F3083D07D}" type="presParOf" srcId="{E63A97C5-2DF1-4AD0-8672-86CE315DEDC6}" destId="{BDB0F83E-6B34-477E-B57D-7A08399E76CD}" srcOrd="1" destOrd="0" presId="urn:microsoft.com/office/officeart/2005/8/layout/hierarchy1"/>
    <dgm:cxn modelId="{96C2DA75-53FC-4CAA-9B54-F213A4F4BEB2}" type="presParOf" srcId="{BDB0F83E-6B34-477E-B57D-7A08399E76CD}" destId="{CBBB64F3-3B99-433C-B643-1EB6E9F0D0F7}" srcOrd="0" destOrd="0" presId="urn:microsoft.com/office/officeart/2005/8/layout/hierarchy1"/>
    <dgm:cxn modelId="{D6745F5D-D274-416C-87D2-5886E6A465A0}" type="presParOf" srcId="{CBBB64F3-3B99-433C-B643-1EB6E9F0D0F7}" destId="{74DD8A94-5931-4CA9-88BE-3AFE627E4099}" srcOrd="0" destOrd="0" presId="urn:microsoft.com/office/officeart/2005/8/layout/hierarchy1"/>
    <dgm:cxn modelId="{982AD4B4-4BB3-40B0-9552-6155E9468AC1}" type="presParOf" srcId="{CBBB64F3-3B99-433C-B643-1EB6E9F0D0F7}" destId="{C323C928-8879-4CCE-AA6E-871C39A78EEA}" srcOrd="1" destOrd="0" presId="urn:microsoft.com/office/officeart/2005/8/layout/hierarchy1"/>
    <dgm:cxn modelId="{B8F25052-181A-40AE-89E5-C143E9DA64F9}" type="presParOf" srcId="{BDB0F83E-6B34-477E-B57D-7A08399E76CD}" destId="{23D6A005-CFA0-48DF-B82A-2B24081704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B7D18F-AFBC-4294-82FF-D18FF36F65AE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9EAD6CC-AC51-4747-A659-1364F3B63156}">
      <dgm:prSet phldrT="[Text]" custT="1"/>
      <dgm:spPr/>
      <dgm:t>
        <a:bodyPr/>
        <a:lstStyle/>
        <a:p>
          <a:r>
            <a:rPr lang="en-US" sz="2300" dirty="0">
              <a:latin typeface="Segoe UI" panose="020B0502040204020203" pitchFamily="34" charset="0"/>
              <a:cs typeface="Segoe UI" panose="020B0502040204020203" pitchFamily="34" charset="0"/>
            </a:rPr>
            <a:t>S</a:t>
          </a:r>
        </a:p>
      </dgm:t>
    </dgm:pt>
    <dgm:pt modelId="{FD047A3A-4E51-423E-A2D8-E3A7350EDD71}" type="parTrans" cxnId="{40FED935-BFB1-44F8-984E-BEBCD9BC35C4}">
      <dgm:prSet/>
      <dgm:spPr/>
      <dgm:t>
        <a:bodyPr/>
        <a:lstStyle/>
        <a:p>
          <a:endParaRPr lang="en-US"/>
        </a:p>
      </dgm:t>
    </dgm:pt>
    <dgm:pt modelId="{17DEC137-5207-41D1-A9E1-14E4EE0D61B9}" type="sibTrans" cxnId="{40FED935-BFB1-44F8-984E-BEBCD9BC35C4}">
      <dgm:prSet/>
      <dgm:spPr/>
      <dgm:t>
        <a:bodyPr/>
        <a:lstStyle/>
        <a:p>
          <a:endParaRPr lang="en-US"/>
        </a:p>
      </dgm:t>
    </dgm:pt>
    <dgm:pt modelId="{A8201A32-E722-4422-94D8-B8A5D6E5A6AA}">
      <dgm:prSet phldrT="[Text]" custT="1"/>
      <dgm:spPr/>
      <dgm:t>
        <a:bodyPr/>
        <a:lstStyle/>
        <a:p>
          <a:r>
            <a:rPr lang="en-US" sz="2300" dirty="0">
              <a:latin typeface="Segoe UI" panose="020B0502040204020203" pitchFamily="34" charset="0"/>
              <a:cs typeface="Segoe UI" panose="020B0502040204020203" pitchFamily="34" charset="0"/>
            </a:rPr>
            <a:t>Specific : Define clearly the needs</a:t>
          </a:r>
        </a:p>
      </dgm:t>
    </dgm:pt>
    <dgm:pt modelId="{A9C37F42-A857-4FA7-8C67-A04D9C2F753E}" type="parTrans" cxnId="{5818A441-2CD6-4227-8668-2563B066D921}">
      <dgm:prSet/>
      <dgm:spPr/>
      <dgm:t>
        <a:bodyPr/>
        <a:lstStyle/>
        <a:p>
          <a:endParaRPr lang="en-US"/>
        </a:p>
      </dgm:t>
    </dgm:pt>
    <dgm:pt modelId="{6874D629-94FC-489F-B274-4C4514A8C0DF}" type="sibTrans" cxnId="{5818A441-2CD6-4227-8668-2563B066D921}">
      <dgm:prSet/>
      <dgm:spPr/>
      <dgm:t>
        <a:bodyPr/>
        <a:lstStyle/>
        <a:p>
          <a:endParaRPr lang="en-US"/>
        </a:p>
      </dgm:t>
    </dgm:pt>
    <dgm:pt modelId="{FD396ACA-C5EE-4C8A-B306-7BCC72919734}">
      <dgm:prSet phldrT="[Text]" custT="1"/>
      <dgm:spPr/>
      <dgm:t>
        <a:bodyPr/>
        <a:lstStyle/>
        <a:p>
          <a:r>
            <a:rPr lang="en-US" sz="2300" dirty="0">
              <a:latin typeface="Segoe UI" panose="020B0502040204020203" pitchFamily="34" charset="0"/>
              <a:cs typeface="Segoe UI" panose="020B0502040204020203" pitchFamily="34" charset="0"/>
            </a:rPr>
            <a:t>M</a:t>
          </a:r>
        </a:p>
      </dgm:t>
    </dgm:pt>
    <dgm:pt modelId="{1B4D3C95-1965-4F64-AF53-5E4A08D603A6}" type="parTrans" cxnId="{3992B33D-935E-4AC1-8013-44F5C0A60705}">
      <dgm:prSet/>
      <dgm:spPr/>
      <dgm:t>
        <a:bodyPr/>
        <a:lstStyle/>
        <a:p>
          <a:endParaRPr lang="en-US"/>
        </a:p>
      </dgm:t>
    </dgm:pt>
    <dgm:pt modelId="{2FFA009F-B957-46A2-B836-554CB76FEDE1}" type="sibTrans" cxnId="{3992B33D-935E-4AC1-8013-44F5C0A60705}">
      <dgm:prSet/>
      <dgm:spPr/>
      <dgm:t>
        <a:bodyPr/>
        <a:lstStyle/>
        <a:p>
          <a:endParaRPr lang="en-US"/>
        </a:p>
      </dgm:t>
    </dgm:pt>
    <dgm:pt modelId="{A3AD02B5-78BE-48D2-875C-1849AC623414}">
      <dgm:prSet phldrT="[Text]" custT="1"/>
      <dgm:spPr/>
      <dgm:t>
        <a:bodyPr/>
        <a:lstStyle/>
        <a:p>
          <a:r>
            <a:rPr lang="en-US" sz="2300" dirty="0">
              <a:latin typeface="Segoe UI" panose="020B0502040204020203" pitchFamily="34" charset="0"/>
              <a:cs typeface="Segoe UI" panose="020B0502040204020203" pitchFamily="34" charset="0"/>
            </a:rPr>
            <a:t>Measurable : Include metric with target to track progress (% completed)</a:t>
          </a:r>
        </a:p>
      </dgm:t>
    </dgm:pt>
    <dgm:pt modelId="{B2124167-49C3-46F8-A0EF-50D61A74F499}" type="parTrans" cxnId="{C06677C2-DEEF-40EB-97EB-649736F94EC0}">
      <dgm:prSet/>
      <dgm:spPr/>
      <dgm:t>
        <a:bodyPr/>
        <a:lstStyle/>
        <a:p>
          <a:endParaRPr lang="en-US"/>
        </a:p>
      </dgm:t>
    </dgm:pt>
    <dgm:pt modelId="{67BEDB6C-F1E8-4F56-BEA2-EF89E3B968D6}" type="sibTrans" cxnId="{C06677C2-DEEF-40EB-97EB-649736F94EC0}">
      <dgm:prSet/>
      <dgm:spPr/>
      <dgm:t>
        <a:bodyPr/>
        <a:lstStyle/>
        <a:p>
          <a:endParaRPr lang="en-US"/>
        </a:p>
      </dgm:t>
    </dgm:pt>
    <dgm:pt modelId="{6FD98E08-F8AB-4F4F-962D-E10AE6C9138C}">
      <dgm:prSet phldrT="[Text]" custT="1"/>
      <dgm:spPr/>
      <dgm:t>
        <a:bodyPr/>
        <a:lstStyle/>
        <a:p>
          <a:r>
            <a:rPr lang="en-US" sz="2300" dirty="0">
              <a:latin typeface="Segoe UI" panose="020B0502040204020203" pitchFamily="34" charset="0"/>
              <a:cs typeface="Segoe UI" panose="020B0502040204020203" pitchFamily="34" charset="0"/>
            </a:rPr>
            <a:t>A</a:t>
          </a:r>
        </a:p>
      </dgm:t>
    </dgm:pt>
    <dgm:pt modelId="{9A0C5B34-FB67-475C-AFFC-391E98E62F6B}" type="parTrans" cxnId="{95B6DB88-63F5-46F4-B25E-50193764BEE7}">
      <dgm:prSet/>
      <dgm:spPr/>
      <dgm:t>
        <a:bodyPr/>
        <a:lstStyle/>
        <a:p>
          <a:endParaRPr lang="en-US"/>
        </a:p>
      </dgm:t>
    </dgm:pt>
    <dgm:pt modelId="{3B92EA9C-D68F-4948-8A46-B8BE64958FC3}" type="sibTrans" cxnId="{95B6DB88-63F5-46F4-B25E-50193764BEE7}">
      <dgm:prSet/>
      <dgm:spPr/>
      <dgm:t>
        <a:bodyPr/>
        <a:lstStyle/>
        <a:p>
          <a:endParaRPr lang="en-US"/>
        </a:p>
      </dgm:t>
    </dgm:pt>
    <dgm:pt modelId="{139FC1E2-FAF6-4CF6-BD7E-4C9AA58CDCF4}">
      <dgm:prSet phldrT="[Text]" custT="1"/>
      <dgm:spPr/>
      <dgm:t>
        <a:bodyPr/>
        <a:lstStyle/>
        <a:p>
          <a:r>
            <a:rPr lang="en-US" sz="2300" dirty="0">
              <a:latin typeface="Segoe UI" panose="020B0502040204020203" pitchFamily="34" charset="0"/>
              <a:cs typeface="Segoe UI" panose="020B0502040204020203" pitchFamily="34" charset="0"/>
            </a:rPr>
            <a:t>Achievable : Set realistic target</a:t>
          </a:r>
        </a:p>
      </dgm:t>
    </dgm:pt>
    <dgm:pt modelId="{0B6C2D49-5BAA-44F3-9782-B78C950C0D87}" type="parTrans" cxnId="{A57AFA6A-9DBE-489F-996B-7BDCE01FDE8F}">
      <dgm:prSet/>
      <dgm:spPr/>
      <dgm:t>
        <a:bodyPr/>
        <a:lstStyle/>
        <a:p>
          <a:endParaRPr lang="en-US"/>
        </a:p>
      </dgm:t>
    </dgm:pt>
    <dgm:pt modelId="{1C81A7FF-1682-40AE-AE4A-104F1A182FC3}" type="sibTrans" cxnId="{A57AFA6A-9DBE-489F-996B-7BDCE01FDE8F}">
      <dgm:prSet/>
      <dgm:spPr/>
      <dgm:t>
        <a:bodyPr/>
        <a:lstStyle/>
        <a:p>
          <a:endParaRPr lang="en-US"/>
        </a:p>
      </dgm:t>
    </dgm:pt>
    <dgm:pt modelId="{CBEA59CF-37CE-4D94-8ED6-07708ECEEF8E}">
      <dgm:prSet phldrT="[Text]" custT="1"/>
      <dgm:spPr/>
      <dgm:t>
        <a:bodyPr/>
        <a:lstStyle/>
        <a:p>
          <a:r>
            <a:rPr lang="en-US" sz="2300" dirty="0">
              <a:latin typeface="Segoe UI" panose="020B0502040204020203" pitchFamily="34" charset="0"/>
              <a:cs typeface="Segoe UI" panose="020B0502040204020203" pitchFamily="34" charset="0"/>
            </a:rPr>
            <a:t>R</a:t>
          </a:r>
        </a:p>
      </dgm:t>
    </dgm:pt>
    <dgm:pt modelId="{A9656A58-3D3A-4654-8006-669E4C74D0FC}" type="parTrans" cxnId="{8A16CD99-2D91-4D26-8B3C-D871992DAF4A}">
      <dgm:prSet/>
      <dgm:spPr/>
      <dgm:t>
        <a:bodyPr/>
        <a:lstStyle/>
        <a:p>
          <a:endParaRPr lang="en-US"/>
        </a:p>
      </dgm:t>
    </dgm:pt>
    <dgm:pt modelId="{34F54C7F-8E12-47F8-9BD2-60D82CE59B1B}" type="sibTrans" cxnId="{8A16CD99-2D91-4D26-8B3C-D871992DAF4A}">
      <dgm:prSet/>
      <dgm:spPr/>
      <dgm:t>
        <a:bodyPr/>
        <a:lstStyle/>
        <a:p>
          <a:endParaRPr lang="en-US"/>
        </a:p>
      </dgm:t>
    </dgm:pt>
    <dgm:pt modelId="{BB2FB2B2-8B15-459E-8A9D-F6B7243559EA}">
      <dgm:prSet phldrT="[Text]" custT="1"/>
      <dgm:spPr/>
      <dgm:t>
        <a:bodyPr/>
        <a:lstStyle/>
        <a:p>
          <a:r>
            <a:rPr lang="en-US" sz="2300" dirty="0">
              <a:latin typeface="Segoe UI" panose="020B0502040204020203" pitchFamily="34" charset="0"/>
              <a:cs typeface="Segoe UI" panose="020B0502040204020203" pitchFamily="34" charset="0"/>
            </a:rPr>
            <a:t>T</a:t>
          </a:r>
        </a:p>
      </dgm:t>
    </dgm:pt>
    <dgm:pt modelId="{C918817B-6080-4489-9AE1-8681210F6F95}" type="parTrans" cxnId="{DAF8AC8E-F7A4-443D-9212-6C3506FE9C1C}">
      <dgm:prSet/>
      <dgm:spPr/>
      <dgm:t>
        <a:bodyPr/>
        <a:lstStyle/>
        <a:p>
          <a:endParaRPr lang="en-US"/>
        </a:p>
      </dgm:t>
    </dgm:pt>
    <dgm:pt modelId="{F4B2BEB0-0052-4BC1-B50B-FA7CF744EB14}" type="sibTrans" cxnId="{DAF8AC8E-F7A4-443D-9212-6C3506FE9C1C}">
      <dgm:prSet/>
      <dgm:spPr/>
      <dgm:t>
        <a:bodyPr/>
        <a:lstStyle/>
        <a:p>
          <a:endParaRPr lang="en-US"/>
        </a:p>
      </dgm:t>
    </dgm:pt>
    <dgm:pt modelId="{D3CB873D-138C-40F5-9A32-6CEBC1AC808A}">
      <dgm:prSet custT="1"/>
      <dgm:spPr/>
      <dgm:t>
        <a:bodyPr/>
        <a:lstStyle/>
        <a:p>
          <a:r>
            <a:rPr lang="en-US" sz="2300" dirty="0">
              <a:latin typeface="Segoe UI" panose="020B0502040204020203" pitchFamily="34" charset="0"/>
              <a:cs typeface="Segoe UI" panose="020B0502040204020203" pitchFamily="34" charset="0"/>
            </a:rPr>
            <a:t>Relevant : Align with your project</a:t>
          </a:r>
        </a:p>
      </dgm:t>
    </dgm:pt>
    <dgm:pt modelId="{164E1835-661B-496D-B4CA-328A48C94894}" type="parTrans" cxnId="{AD48F377-48E2-4CC3-B1C1-54F4A92E5854}">
      <dgm:prSet/>
      <dgm:spPr/>
      <dgm:t>
        <a:bodyPr/>
        <a:lstStyle/>
        <a:p>
          <a:endParaRPr lang="en-US"/>
        </a:p>
      </dgm:t>
    </dgm:pt>
    <dgm:pt modelId="{3565CF9C-3E05-41EF-8C01-49EF165205D2}" type="sibTrans" cxnId="{AD48F377-48E2-4CC3-B1C1-54F4A92E5854}">
      <dgm:prSet/>
      <dgm:spPr/>
      <dgm:t>
        <a:bodyPr/>
        <a:lstStyle/>
        <a:p>
          <a:endParaRPr lang="en-US"/>
        </a:p>
      </dgm:t>
    </dgm:pt>
    <dgm:pt modelId="{90B94199-6927-4F44-B148-4787223B5B43}">
      <dgm:prSet custT="1"/>
      <dgm:spPr/>
      <dgm:t>
        <a:bodyPr/>
        <a:lstStyle/>
        <a:p>
          <a:r>
            <a:rPr lang="en-US" sz="2300" dirty="0">
              <a:latin typeface="Segoe UI" panose="020B0502040204020203" pitchFamily="34" charset="0"/>
              <a:cs typeface="Segoe UI" panose="020B0502040204020203" pitchFamily="34" charset="0"/>
            </a:rPr>
            <a:t>Time Based : Set deadline</a:t>
          </a:r>
        </a:p>
      </dgm:t>
    </dgm:pt>
    <dgm:pt modelId="{76008748-2EE7-4321-B31F-ED5F46F090EC}" type="parTrans" cxnId="{1A268885-55DD-49BD-8528-3FA3D55456E0}">
      <dgm:prSet/>
      <dgm:spPr/>
      <dgm:t>
        <a:bodyPr/>
        <a:lstStyle/>
        <a:p>
          <a:endParaRPr lang="en-US"/>
        </a:p>
      </dgm:t>
    </dgm:pt>
    <dgm:pt modelId="{32D6E9D3-C9CA-4CCD-BCF6-8C88499E3A6A}" type="sibTrans" cxnId="{1A268885-55DD-49BD-8528-3FA3D55456E0}">
      <dgm:prSet/>
      <dgm:spPr/>
      <dgm:t>
        <a:bodyPr/>
        <a:lstStyle/>
        <a:p>
          <a:endParaRPr lang="en-US"/>
        </a:p>
      </dgm:t>
    </dgm:pt>
    <dgm:pt modelId="{204B1081-C016-423C-ABED-FD441B5CBCD2}" type="pres">
      <dgm:prSet presAssocID="{82B7D18F-AFBC-4294-82FF-D18FF36F65AE}" presName="linearFlow" presStyleCnt="0">
        <dgm:presLayoutVars>
          <dgm:dir/>
          <dgm:animLvl val="lvl"/>
          <dgm:resizeHandles val="exact"/>
        </dgm:presLayoutVars>
      </dgm:prSet>
      <dgm:spPr/>
    </dgm:pt>
    <dgm:pt modelId="{67CFAAF2-FF0F-40CF-8094-17E16AAE7AA2}" type="pres">
      <dgm:prSet presAssocID="{09EAD6CC-AC51-4747-A659-1364F3B63156}" presName="composite" presStyleCnt="0"/>
      <dgm:spPr/>
    </dgm:pt>
    <dgm:pt modelId="{CE452876-1D5E-4F41-B73C-1E3FF080D4E2}" type="pres">
      <dgm:prSet presAssocID="{09EAD6CC-AC51-4747-A659-1364F3B63156}" presName="parentText" presStyleLbl="alignNode1" presStyleIdx="0" presStyleCnt="5" custLinFactNeighborX="2726" custLinFactNeighborY="1431">
        <dgm:presLayoutVars>
          <dgm:chMax val="1"/>
          <dgm:bulletEnabled val="1"/>
        </dgm:presLayoutVars>
      </dgm:prSet>
      <dgm:spPr/>
    </dgm:pt>
    <dgm:pt modelId="{082AF775-418D-49B5-9383-4C6622139804}" type="pres">
      <dgm:prSet presAssocID="{09EAD6CC-AC51-4747-A659-1364F3B63156}" presName="descendantText" presStyleLbl="alignAcc1" presStyleIdx="0" presStyleCnt="5" custLinFactNeighborX="75" custLinFactNeighborY="-2837">
        <dgm:presLayoutVars>
          <dgm:bulletEnabled val="1"/>
        </dgm:presLayoutVars>
      </dgm:prSet>
      <dgm:spPr/>
    </dgm:pt>
    <dgm:pt modelId="{7066CA57-76EB-4002-84F3-C122A207CFA8}" type="pres">
      <dgm:prSet presAssocID="{17DEC137-5207-41D1-A9E1-14E4EE0D61B9}" presName="sp" presStyleCnt="0"/>
      <dgm:spPr/>
    </dgm:pt>
    <dgm:pt modelId="{206D7703-E9E5-44DC-B82C-A5C25EB000DB}" type="pres">
      <dgm:prSet presAssocID="{FD396ACA-C5EE-4C8A-B306-7BCC72919734}" presName="composite" presStyleCnt="0"/>
      <dgm:spPr/>
    </dgm:pt>
    <dgm:pt modelId="{C6DDDEB7-F8E0-4E1F-909C-70C0EC329A82}" type="pres">
      <dgm:prSet presAssocID="{FD396ACA-C5EE-4C8A-B306-7BCC72919734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E92D88B9-49AF-4851-B1EC-BC51292CE08A}" type="pres">
      <dgm:prSet presAssocID="{FD396ACA-C5EE-4C8A-B306-7BCC72919734}" presName="descendantText" presStyleLbl="alignAcc1" presStyleIdx="1" presStyleCnt="5" custLinFactNeighborX="0">
        <dgm:presLayoutVars>
          <dgm:bulletEnabled val="1"/>
        </dgm:presLayoutVars>
      </dgm:prSet>
      <dgm:spPr/>
    </dgm:pt>
    <dgm:pt modelId="{8F498B97-E01C-47CF-A0B7-241265B6F963}" type="pres">
      <dgm:prSet presAssocID="{2FFA009F-B957-46A2-B836-554CB76FEDE1}" presName="sp" presStyleCnt="0"/>
      <dgm:spPr/>
    </dgm:pt>
    <dgm:pt modelId="{2A8BFD1E-88CC-4597-AB07-DD74AFC4AB4E}" type="pres">
      <dgm:prSet presAssocID="{6FD98E08-F8AB-4F4F-962D-E10AE6C9138C}" presName="composite" presStyleCnt="0"/>
      <dgm:spPr/>
    </dgm:pt>
    <dgm:pt modelId="{C6407523-305E-46B9-9596-E809D05CB144}" type="pres">
      <dgm:prSet presAssocID="{6FD98E08-F8AB-4F4F-962D-E10AE6C9138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D21582D-8667-4DA5-B593-BBB03A0B1579}" type="pres">
      <dgm:prSet presAssocID="{6FD98E08-F8AB-4F4F-962D-E10AE6C9138C}" presName="descendantText" presStyleLbl="alignAcc1" presStyleIdx="2" presStyleCnt="5" custLinFactNeighborX="0" custLinFactNeighborY="0">
        <dgm:presLayoutVars>
          <dgm:bulletEnabled val="1"/>
        </dgm:presLayoutVars>
      </dgm:prSet>
      <dgm:spPr/>
    </dgm:pt>
    <dgm:pt modelId="{A3B6D6C2-062D-4F08-BBC0-03680D13F9C0}" type="pres">
      <dgm:prSet presAssocID="{3B92EA9C-D68F-4948-8A46-B8BE64958FC3}" presName="sp" presStyleCnt="0"/>
      <dgm:spPr/>
    </dgm:pt>
    <dgm:pt modelId="{65940618-9279-4F84-BBC3-7F938825C2E5}" type="pres">
      <dgm:prSet presAssocID="{CBEA59CF-37CE-4D94-8ED6-07708ECEEF8E}" presName="composite" presStyleCnt="0"/>
      <dgm:spPr/>
    </dgm:pt>
    <dgm:pt modelId="{57BF4D02-CC60-4E3F-B9E1-BADF854B438A}" type="pres">
      <dgm:prSet presAssocID="{CBEA59CF-37CE-4D94-8ED6-07708ECEEF8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8AD1665-2036-45D5-B06D-F1BA619091B3}" type="pres">
      <dgm:prSet presAssocID="{CBEA59CF-37CE-4D94-8ED6-07708ECEEF8E}" presName="descendantText" presStyleLbl="alignAcc1" presStyleIdx="3" presStyleCnt="5" custLinFactNeighborY="0">
        <dgm:presLayoutVars>
          <dgm:bulletEnabled val="1"/>
        </dgm:presLayoutVars>
      </dgm:prSet>
      <dgm:spPr/>
    </dgm:pt>
    <dgm:pt modelId="{A3DF8B5F-BE4A-4B00-9D6E-F270F1FF0198}" type="pres">
      <dgm:prSet presAssocID="{34F54C7F-8E12-47F8-9BD2-60D82CE59B1B}" presName="sp" presStyleCnt="0"/>
      <dgm:spPr/>
    </dgm:pt>
    <dgm:pt modelId="{F5E2F57A-035F-4F58-8534-3D6C75698320}" type="pres">
      <dgm:prSet presAssocID="{BB2FB2B2-8B15-459E-8A9D-F6B7243559EA}" presName="composite" presStyleCnt="0"/>
      <dgm:spPr/>
    </dgm:pt>
    <dgm:pt modelId="{62B78A06-3C9F-4BE8-8162-E284D84B1BDA}" type="pres">
      <dgm:prSet presAssocID="{BB2FB2B2-8B15-459E-8A9D-F6B7243559E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7667CE45-4832-4714-9DC0-E0566372D74C}" type="pres">
      <dgm:prSet presAssocID="{BB2FB2B2-8B15-459E-8A9D-F6B7243559EA}" presName="descendantText" presStyleLbl="alignAcc1" presStyleIdx="4" presStyleCnt="5" custLinFactNeighborY="0">
        <dgm:presLayoutVars>
          <dgm:bulletEnabled val="1"/>
        </dgm:presLayoutVars>
      </dgm:prSet>
      <dgm:spPr/>
    </dgm:pt>
  </dgm:ptLst>
  <dgm:cxnLst>
    <dgm:cxn modelId="{3AA78D03-E794-4956-83FF-8677AEAAA3B9}" type="presOf" srcId="{139FC1E2-FAF6-4CF6-BD7E-4C9AA58CDCF4}" destId="{0D21582D-8667-4DA5-B593-BBB03A0B1579}" srcOrd="0" destOrd="0" presId="urn:microsoft.com/office/officeart/2005/8/layout/chevron2"/>
    <dgm:cxn modelId="{F2A24426-72C8-438F-B201-872656E500FD}" type="presOf" srcId="{FD396ACA-C5EE-4C8A-B306-7BCC72919734}" destId="{C6DDDEB7-F8E0-4E1F-909C-70C0EC329A82}" srcOrd="0" destOrd="0" presId="urn:microsoft.com/office/officeart/2005/8/layout/chevron2"/>
    <dgm:cxn modelId="{40FED935-BFB1-44F8-984E-BEBCD9BC35C4}" srcId="{82B7D18F-AFBC-4294-82FF-D18FF36F65AE}" destId="{09EAD6CC-AC51-4747-A659-1364F3B63156}" srcOrd="0" destOrd="0" parTransId="{FD047A3A-4E51-423E-A2D8-E3A7350EDD71}" sibTransId="{17DEC137-5207-41D1-A9E1-14E4EE0D61B9}"/>
    <dgm:cxn modelId="{3992B33D-935E-4AC1-8013-44F5C0A60705}" srcId="{82B7D18F-AFBC-4294-82FF-D18FF36F65AE}" destId="{FD396ACA-C5EE-4C8A-B306-7BCC72919734}" srcOrd="1" destOrd="0" parTransId="{1B4D3C95-1965-4F64-AF53-5E4A08D603A6}" sibTransId="{2FFA009F-B957-46A2-B836-554CB76FEDE1}"/>
    <dgm:cxn modelId="{5818A441-2CD6-4227-8668-2563B066D921}" srcId="{09EAD6CC-AC51-4747-A659-1364F3B63156}" destId="{A8201A32-E722-4422-94D8-B8A5D6E5A6AA}" srcOrd="0" destOrd="0" parTransId="{A9C37F42-A857-4FA7-8C67-A04D9C2F753E}" sibTransId="{6874D629-94FC-489F-B274-4C4514A8C0DF}"/>
    <dgm:cxn modelId="{A57AFA6A-9DBE-489F-996B-7BDCE01FDE8F}" srcId="{6FD98E08-F8AB-4F4F-962D-E10AE6C9138C}" destId="{139FC1E2-FAF6-4CF6-BD7E-4C9AA58CDCF4}" srcOrd="0" destOrd="0" parTransId="{0B6C2D49-5BAA-44F3-9782-B78C950C0D87}" sibTransId="{1C81A7FF-1682-40AE-AE4A-104F1A182FC3}"/>
    <dgm:cxn modelId="{AD48F377-48E2-4CC3-B1C1-54F4A92E5854}" srcId="{CBEA59CF-37CE-4D94-8ED6-07708ECEEF8E}" destId="{D3CB873D-138C-40F5-9A32-6CEBC1AC808A}" srcOrd="0" destOrd="0" parTransId="{164E1835-661B-496D-B4CA-328A48C94894}" sibTransId="{3565CF9C-3E05-41EF-8C01-49EF165205D2}"/>
    <dgm:cxn modelId="{5BAC997E-8FBF-4BF7-A756-5D06D8EC18EC}" type="presOf" srcId="{CBEA59CF-37CE-4D94-8ED6-07708ECEEF8E}" destId="{57BF4D02-CC60-4E3F-B9E1-BADF854B438A}" srcOrd="0" destOrd="0" presId="urn:microsoft.com/office/officeart/2005/8/layout/chevron2"/>
    <dgm:cxn modelId="{2589DA7E-4167-4CFF-8009-31C4D11B9E4B}" type="presOf" srcId="{D3CB873D-138C-40F5-9A32-6CEBC1AC808A}" destId="{48AD1665-2036-45D5-B06D-F1BA619091B3}" srcOrd="0" destOrd="0" presId="urn:microsoft.com/office/officeart/2005/8/layout/chevron2"/>
    <dgm:cxn modelId="{1A268885-55DD-49BD-8528-3FA3D55456E0}" srcId="{BB2FB2B2-8B15-459E-8A9D-F6B7243559EA}" destId="{90B94199-6927-4F44-B148-4787223B5B43}" srcOrd="0" destOrd="0" parTransId="{76008748-2EE7-4321-B31F-ED5F46F090EC}" sibTransId="{32D6E9D3-C9CA-4CCD-BCF6-8C88499E3A6A}"/>
    <dgm:cxn modelId="{95B6DB88-63F5-46F4-B25E-50193764BEE7}" srcId="{82B7D18F-AFBC-4294-82FF-D18FF36F65AE}" destId="{6FD98E08-F8AB-4F4F-962D-E10AE6C9138C}" srcOrd="2" destOrd="0" parTransId="{9A0C5B34-FB67-475C-AFFC-391E98E62F6B}" sibTransId="{3B92EA9C-D68F-4948-8A46-B8BE64958FC3}"/>
    <dgm:cxn modelId="{DAF8AC8E-F7A4-443D-9212-6C3506FE9C1C}" srcId="{82B7D18F-AFBC-4294-82FF-D18FF36F65AE}" destId="{BB2FB2B2-8B15-459E-8A9D-F6B7243559EA}" srcOrd="4" destOrd="0" parTransId="{C918817B-6080-4489-9AE1-8681210F6F95}" sibTransId="{F4B2BEB0-0052-4BC1-B50B-FA7CF744EB14}"/>
    <dgm:cxn modelId="{8A16CD99-2D91-4D26-8B3C-D871992DAF4A}" srcId="{82B7D18F-AFBC-4294-82FF-D18FF36F65AE}" destId="{CBEA59CF-37CE-4D94-8ED6-07708ECEEF8E}" srcOrd="3" destOrd="0" parTransId="{A9656A58-3D3A-4654-8006-669E4C74D0FC}" sibTransId="{34F54C7F-8E12-47F8-9BD2-60D82CE59B1B}"/>
    <dgm:cxn modelId="{3756F3A4-FF4F-4961-BDCA-CF877620BF90}" type="presOf" srcId="{90B94199-6927-4F44-B148-4787223B5B43}" destId="{7667CE45-4832-4714-9DC0-E0566372D74C}" srcOrd="0" destOrd="0" presId="urn:microsoft.com/office/officeart/2005/8/layout/chevron2"/>
    <dgm:cxn modelId="{C06677C2-DEEF-40EB-97EB-649736F94EC0}" srcId="{FD396ACA-C5EE-4C8A-B306-7BCC72919734}" destId="{A3AD02B5-78BE-48D2-875C-1849AC623414}" srcOrd="0" destOrd="0" parTransId="{B2124167-49C3-46F8-A0EF-50D61A74F499}" sibTransId="{67BEDB6C-F1E8-4F56-BEA2-EF89E3B968D6}"/>
    <dgm:cxn modelId="{99F98CD1-D6C3-4DCC-923C-FC7C66FC3D9B}" type="presOf" srcId="{A8201A32-E722-4422-94D8-B8A5D6E5A6AA}" destId="{082AF775-418D-49B5-9383-4C6622139804}" srcOrd="0" destOrd="0" presId="urn:microsoft.com/office/officeart/2005/8/layout/chevron2"/>
    <dgm:cxn modelId="{CDD044E4-22F8-4BBB-8539-A9249F3D2023}" type="presOf" srcId="{6FD98E08-F8AB-4F4F-962D-E10AE6C9138C}" destId="{C6407523-305E-46B9-9596-E809D05CB144}" srcOrd="0" destOrd="0" presId="urn:microsoft.com/office/officeart/2005/8/layout/chevron2"/>
    <dgm:cxn modelId="{C3FFBEE5-76B2-4C91-AB99-E3BF846CAA02}" type="presOf" srcId="{09EAD6CC-AC51-4747-A659-1364F3B63156}" destId="{CE452876-1D5E-4F41-B73C-1E3FF080D4E2}" srcOrd="0" destOrd="0" presId="urn:microsoft.com/office/officeart/2005/8/layout/chevron2"/>
    <dgm:cxn modelId="{FEA76DE9-9797-45C3-B1B5-24D4681CA14B}" type="presOf" srcId="{BB2FB2B2-8B15-459E-8A9D-F6B7243559EA}" destId="{62B78A06-3C9F-4BE8-8162-E284D84B1BDA}" srcOrd="0" destOrd="0" presId="urn:microsoft.com/office/officeart/2005/8/layout/chevron2"/>
    <dgm:cxn modelId="{0220E3F3-9CFF-44DF-8207-A49203DBA422}" type="presOf" srcId="{82B7D18F-AFBC-4294-82FF-D18FF36F65AE}" destId="{204B1081-C016-423C-ABED-FD441B5CBCD2}" srcOrd="0" destOrd="0" presId="urn:microsoft.com/office/officeart/2005/8/layout/chevron2"/>
    <dgm:cxn modelId="{C9B114FF-A26F-415E-A93A-17EA6D4B65A5}" type="presOf" srcId="{A3AD02B5-78BE-48D2-875C-1849AC623414}" destId="{E92D88B9-49AF-4851-B1EC-BC51292CE08A}" srcOrd="0" destOrd="0" presId="urn:microsoft.com/office/officeart/2005/8/layout/chevron2"/>
    <dgm:cxn modelId="{F92CA28C-7AF7-4667-B724-76E1F7ED160C}" type="presParOf" srcId="{204B1081-C016-423C-ABED-FD441B5CBCD2}" destId="{67CFAAF2-FF0F-40CF-8094-17E16AAE7AA2}" srcOrd="0" destOrd="0" presId="urn:microsoft.com/office/officeart/2005/8/layout/chevron2"/>
    <dgm:cxn modelId="{E677EDB6-A95E-49E3-A3B8-AC256307D9A0}" type="presParOf" srcId="{67CFAAF2-FF0F-40CF-8094-17E16AAE7AA2}" destId="{CE452876-1D5E-4F41-B73C-1E3FF080D4E2}" srcOrd="0" destOrd="0" presId="urn:microsoft.com/office/officeart/2005/8/layout/chevron2"/>
    <dgm:cxn modelId="{B9353159-8E06-4CCD-BFF1-3619FB8CD780}" type="presParOf" srcId="{67CFAAF2-FF0F-40CF-8094-17E16AAE7AA2}" destId="{082AF775-418D-49B5-9383-4C6622139804}" srcOrd="1" destOrd="0" presId="urn:microsoft.com/office/officeart/2005/8/layout/chevron2"/>
    <dgm:cxn modelId="{746CA785-AFA7-4862-B37D-7FFC56474B4F}" type="presParOf" srcId="{204B1081-C016-423C-ABED-FD441B5CBCD2}" destId="{7066CA57-76EB-4002-84F3-C122A207CFA8}" srcOrd="1" destOrd="0" presId="urn:microsoft.com/office/officeart/2005/8/layout/chevron2"/>
    <dgm:cxn modelId="{CA18FB80-25D9-4EF8-AE02-AA2EFCCC6083}" type="presParOf" srcId="{204B1081-C016-423C-ABED-FD441B5CBCD2}" destId="{206D7703-E9E5-44DC-B82C-A5C25EB000DB}" srcOrd="2" destOrd="0" presId="urn:microsoft.com/office/officeart/2005/8/layout/chevron2"/>
    <dgm:cxn modelId="{2ACDA593-5145-4C55-A9CB-A2C88C2CD5B2}" type="presParOf" srcId="{206D7703-E9E5-44DC-B82C-A5C25EB000DB}" destId="{C6DDDEB7-F8E0-4E1F-909C-70C0EC329A82}" srcOrd="0" destOrd="0" presId="urn:microsoft.com/office/officeart/2005/8/layout/chevron2"/>
    <dgm:cxn modelId="{30FF58C4-EE39-441B-BD82-F0AF96B5B817}" type="presParOf" srcId="{206D7703-E9E5-44DC-B82C-A5C25EB000DB}" destId="{E92D88B9-49AF-4851-B1EC-BC51292CE08A}" srcOrd="1" destOrd="0" presId="urn:microsoft.com/office/officeart/2005/8/layout/chevron2"/>
    <dgm:cxn modelId="{E353103C-C66F-411F-903C-62BD96A900C8}" type="presParOf" srcId="{204B1081-C016-423C-ABED-FD441B5CBCD2}" destId="{8F498B97-E01C-47CF-A0B7-241265B6F963}" srcOrd="3" destOrd="0" presId="urn:microsoft.com/office/officeart/2005/8/layout/chevron2"/>
    <dgm:cxn modelId="{3F051F69-5C8F-49AE-A117-34E58B6AD282}" type="presParOf" srcId="{204B1081-C016-423C-ABED-FD441B5CBCD2}" destId="{2A8BFD1E-88CC-4597-AB07-DD74AFC4AB4E}" srcOrd="4" destOrd="0" presId="urn:microsoft.com/office/officeart/2005/8/layout/chevron2"/>
    <dgm:cxn modelId="{381D2F56-0F9E-40F6-B0BC-2530E6AB38FC}" type="presParOf" srcId="{2A8BFD1E-88CC-4597-AB07-DD74AFC4AB4E}" destId="{C6407523-305E-46B9-9596-E809D05CB144}" srcOrd="0" destOrd="0" presId="urn:microsoft.com/office/officeart/2005/8/layout/chevron2"/>
    <dgm:cxn modelId="{E9D5FB1A-1E49-4858-9015-42AF6DD38E03}" type="presParOf" srcId="{2A8BFD1E-88CC-4597-AB07-DD74AFC4AB4E}" destId="{0D21582D-8667-4DA5-B593-BBB03A0B1579}" srcOrd="1" destOrd="0" presId="urn:microsoft.com/office/officeart/2005/8/layout/chevron2"/>
    <dgm:cxn modelId="{3AAFEF6C-1979-4A53-B1DC-3B0E2475CC78}" type="presParOf" srcId="{204B1081-C016-423C-ABED-FD441B5CBCD2}" destId="{A3B6D6C2-062D-4F08-BBC0-03680D13F9C0}" srcOrd="5" destOrd="0" presId="urn:microsoft.com/office/officeart/2005/8/layout/chevron2"/>
    <dgm:cxn modelId="{8F4C4BF3-3FAF-4625-A28C-F8D13CC7CB05}" type="presParOf" srcId="{204B1081-C016-423C-ABED-FD441B5CBCD2}" destId="{65940618-9279-4F84-BBC3-7F938825C2E5}" srcOrd="6" destOrd="0" presId="urn:microsoft.com/office/officeart/2005/8/layout/chevron2"/>
    <dgm:cxn modelId="{98AE5C5B-62BA-4264-B78A-0D166446EE08}" type="presParOf" srcId="{65940618-9279-4F84-BBC3-7F938825C2E5}" destId="{57BF4D02-CC60-4E3F-B9E1-BADF854B438A}" srcOrd="0" destOrd="0" presId="urn:microsoft.com/office/officeart/2005/8/layout/chevron2"/>
    <dgm:cxn modelId="{AA0D8DBD-FA40-42BB-BD86-6A3FEB6110AF}" type="presParOf" srcId="{65940618-9279-4F84-BBC3-7F938825C2E5}" destId="{48AD1665-2036-45D5-B06D-F1BA619091B3}" srcOrd="1" destOrd="0" presId="urn:microsoft.com/office/officeart/2005/8/layout/chevron2"/>
    <dgm:cxn modelId="{32971DD9-C265-4B98-8356-17BD97A40D12}" type="presParOf" srcId="{204B1081-C016-423C-ABED-FD441B5CBCD2}" destId="{A3DF8B5F-BE4A-4B00-9D6E-F270F1FF0198}" srcOrd="7" destOrd="0" presId="urn:microsoft.com/office/officeart/2005/8/layout/chevron2"/>
    <dgm:cxn modelId="{C83E515D-4875-4E7F-BDDC-1A4104817629}" type="presParOf" srcId="{204B1081-C016-423C-ABED-FD441B5CBCD2}" destId="{F5E2F57A-035F-4F58-8534-3D6C75698320}" srcOrd="8" destOrd="0" presId="urn:microsoft.com/office/officeart/2005/8/layout/chevron2"/>
    <dgm:cxn modelId="{79986F72-DD29-492B-B537-1BF4C3ED5465}" type="presParOf" srcId="{F5E2F57A-035F-4F58-8534-3D6C75698320}" destId="{62B78A06-3C9F-4BE8-8162-E284D84B1BDA}" srcOrd="0" destOrd="0" presId="urn:microsoft.com/office/officeart/2005/8/layout/chevron2"/>
    <dgm:cxn modelId="{026291BF-6E4D-4916-AE5E-8819DACE87B2}" type="presParOf" srcId="{F5E2F57A-035F-4F58-8534-3D6C75698320}" destId="{7667CE45-4832-4714-9DC0-E0566372D74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B7D18F-AFBC-4294-82FF-D18FF36F65AE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9EAD6CC-AC51-4747-A659-1364F3B63156}">
      <dgm:prSet phldrT="[Text]" custT="1"/>
      <dgm:spPr/>
      <dgm:t>
        <a:bodyPr/>
        <a:lstStyle/>
        <a:p>
          <a:r>
            <a:rPr lang="en-US" sz="2500" dirty="0">
              <a:latin typeface="Segoe UI" panose="020B0502040204020203" pitchFamily="34" charset="0"/>
              <a:cs typeface="Segoe UI" panose="020B0502040204020203" pitchFamily="34" charset="0"/>
            </a:rPr>
            <a:t>R</a:t>
          </a:r>
        </a:p>
      </dgm:t>
    </dgm:pt>
    <dgm:pt modelId="{FD047A3A-4E51-423E-A2D8-E3A7350EDD71}" type="parTrans" cxnId="{40FED935-BFB1-44F8-984E-BEBCD9BC35C4}">
      <dgm:prSet/>
      <dgm:spPr/>
      <dgm:t>
        <a:bodyPr/>
        <a:lstStyle/>
        <a:p>
          <a:endParaRPr lang="en-US"/>
        </a:p>
      </dgm:t>
    </dgm:pt>
    <dgm:pt modelId="{17DEC137-5207-41D1-A9E1-14E4EE0D61B9}" type="sibTrans" cxnId="{40FED935-BFB1-44F8-984E-BEBCD9BC35C4}">
      <dgm:prSet/>
      <dgm:spPr/>
      <dgm:t>
        <a:bodyPr/>
        <a:lstStyle/>
        <a:p>
          <a:endParaRPr lang="en-US"/>
        </a:p>
      </dgm:t>
    </dgm:pt>
    <dgm:pt modelId="{A8201A32-E722-4422-94D8-B8A5D6E5A6AA}">
      <dgm:prSet phldrT="[Text]" custT="1"/>
      <dgm:spPr/>
      <dgm:t>
        <a:bodyPr/>
        <a:lstStyle/>
        <a:p>
          <a:r>
            <a:rPr lang="en-US" sz="2500" b="0" i="0" dirty="0">
              <a:latin typeface="Segoe UI" panose="020B0502040204020203" pitchFamily="34" charset="0"/>
              <a:cs typeface="Segoe UI" panose="020B0502040204020203" pitchFamily="34" charset="0"/>
            </a:rPr>
            <a:t>Who is </a:t>
          </a:r>
          <a:r>
            <a:rPr lang="en-US" sz="2500" b="1" i="1" dirty="0">
              <a:latin typeface="Segoe UI" panose="020B0502040204020203" pitchFamily="34" charset="0"/>
              <a:cs typeface="Segoe UI" panose="020B0502040204020203" pitchFamily="34" charset="0"/>
            </a:rPr>
            <a:t>Recommending</a:t>
          </a:r>
          <a:r>
            <a:rPr lang="en-US" sz="2500" b="0" i="0" dirty="0">
              <a:latin typeface="Segoe UI" panose="020B0502040204020203" pitchFamily="34" charset="0"/>
              <a:cs typeface="Segoe UI" panose="020B0502040204020203" pitchFamily="34" charset="0"/>
            </a:rPr>
            <a:t> alternatives ?</a:t>
          </a:r>
          <a:endParaRPr lang="en-US" sz="25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9C37F42-A857-4FA7-8C67-A04D9C2F753E}" type="parTrans" cxnId="{5818A441-2CD6-4227-8668-2563B066D921}">
      <dgm:prSet/>
      <dgm:spPr/>
      <dgm:t>
        <a:bodyPr/>
        <a:lstStyle/>
        <a:p>
          <a:endParaRPr lang="en-US"/>
        </a:p>
      </dgm:t>
    </dgm:pt>
    <dgm:pt modelId="{6874D629-94FC-489F-B274-4C4514A8C0DF}" type="sibTrans" cxnId="{5818A441-2CD6-4227-8668-2563B066D921}">
      <dgm:prSet/>
      <dgm:spPr/>
      <dgm:t>
        <a:bodyPr/>
        <a:lstStyle/>
        <a:p>
          <a:endParaRPr lang="en-US"/>
        </a:p>
      </dgm:t>
    </dgm:pt>
    <dgm:pt modelId="{FD396ACA-C5EE-4C8A-B306-7BCC72919734}">
      <dgm:prSet phldrT="[Text]" custT="1"/>
      <dgm:spPr/>
      <dgm:t>
        <a:bodyPr/>
        <a:lstStyle/>
        <a:p>
          <a:r>
            <a:rPr lang="en-US" sz="2500" dirty="0">
              <a:latin typeface="Segoe UI" panose="020B0502040204020203" pitchFamily="34" charset="0"/>
              <a:cs typeface="Segoe UI" panose="020B0502040204020203" pitchFamily="34" charset="0"/>
            </a:rPr>
            <a:t>A</a:t>
          </a:r>
        </a:p>
      </dgm:t>
    </dgm:pt>
    <dgm:pt modelId="{1B4D3C95-1965-4F64-AF53-5E4A08D603A6}" type="parTrans" cxnId="{3992B33D-935E-4AC1-8013-44F5C0A60705}">
      <dgm:prSet/>
      <dgm:spPr/>
      <dgm:t>
        <a:bodyPr/>
        <a:lstStyle/>
        <a:p>
          <a:endParaRPr lang="en-US"/>
        </a:p>
      </dgm:t>
    </dgm:pt>
    <dgm:pt modelId="{2FFA009F-B957-46A2-B836-554CB76FEDE1}" type="sibTrans" cxnId="{3992B33D-935E-4AC1-8013-44F5C0A60705}">
      <dgm:prSet/>
      <dgm:spPr/>
      <dgm:t>
        <a:bodyPr/>
        <a:lstStyle/>
        <a:p>
          <a:endParaRPr lang="en-US"/>
        </a:p>
      </dgm:t>
    </dgm:pt>
    <dgm:pt modelId="{A3AD02B5-78BE-48D2-875C-1849AC623414}">
      <dgm:prSet phldrT="[Text]" custT="1"/>
      <dgm:spPr/>
      <dgm:t>
        <a:bodyPr/>
        <a:lstStyle/>
        <a:p>
          <a:r>
            <a:rPr lang="en-US" sz="2500" b="0" i="0" dirty="0">
              <a:latin typeface="Segoe UI" panose="020B0502040204020203" pitchFamily="34" charset="0"/>
              <a:cs typeface="Segoe UI" panose="020B0502040204020203" pitchFamily="34" charset="0"/>
            </a:rPr>
            <a:t>Who must </a:t>
          </a:r>
          <a:r>
            <a:rPr lang="en-US" sz="2500" b="1" i="1" dirty="0">
              <a:latin typeface="Segoe UI" panose="020B0502040204020203" pitchFamily="34" charset="0"/>
              <a:cs typeface="Segoe UI" panose="020B0502040204020203" pitchFamily="34" charset="0"/>
            </a:rPr>
            <a:t>Agree</a:t>
          </a:r>
          <a:r>
            <a:rPr lang="en-US" sz="2500" b="0" i="1" dirty="0">
              <a:latin typeface="Segoe UI" panose="020B0502040204020203" pitchFamily="34" charset="0"/>
              <a:cs typeface="Segoe UI" panose="020B0502040204020203" pitchFamily="34" charset="0"/>
            </a:rPr>
            <a:t> </a:t>
          </a:r>
          <a:r>
            <a:rPr lang="en-US" sz="2500" b="0" i="0" dirty="0">
              <a:latin typeface="Segoe UI" panose="020B0502040204020203" pitchFamily="34" charset="0"/>
              <a:cs typeface="Segoe UI" panose="020B0502040204020203" pitchFamily="34" charset="0"/>
            </a:rPr>
            <a:t>to with the decision ?</a:t>
          </a:r>
          <a:endParaRPr lang="en-US" sz="25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2124167-49C3-46F8-A0EF-50D61A74F499}" type="parTrans" cxnId="{C06677C2-DEEF-40EB-97EB-649736F94EC0}">
      <dgm:prSet/>
      <dgm:spPr/>
      <dgm:t>
        <a:bodyPr/>
        <a:lstStyle/>
        <a:p>
          <a:endParaRPr lang="en-US"/>
        </a:p>
      </dgm:t>
    </dgm:pt>
    <dgm:pt modelId="{67BEDB6C-F1E8-4F56-BEA2-EF89E3B968D6}" type="sibTrans" cxnId="{C06677C2-DEEF-40EB-97EB-649736F94EC0}">
      <dgm:prSet/>
      <dgm:spPr/>
      <dgm:t>
        <a:bodyPr/>
        <a:lstStyle/>
        <a:p>
          <a:endParaRPr lang="en-US"/>
        </a:p>
      </dgm:t>
    </dgm:pt>
    <dgm:pt modelId="{6FD98E08-F8AB-4F4F-962D-E10AE6C9138C}">
      <dgm:prSet phldrT="[Text]" custT="1"/>
      <dgm:spPr/>
      <dgm:t>
        <a:bodyPr/>
        <a:lstStyle/>
        <a:p>
          <a:r>
            <a:rPr lang="en-US" sz="2500" dirty="0">
              <a:latin typeface="Segoe UI" panose="020B0502040204020203" pitchFamily="34" charset="0"/>
              <a:cs typeface="Segoe UI" panose="020B0502040204020203" pitchFamily="34" charset="0"/>
            </a:rPr>
            <a:t>P</a:t>
          </a:r>
        </a:p>
      </dgm:t>
    </dgm:pt>
    <dgm:pt modelId="{9A0C5B34-FB67-475C-AFFC-391E98E62F6B}" type="parTrans" cxnId="{95B6DB88-63F5-46F4-B25E-50193764BEE7}">
      <dgm:prSet/>
      <dgm:spPr/>
      <dgm:t>
        <a:bodyPr/>
        <a:lstStyle/>
        <a:p>
          <a:endParaRPr lang="en-US"/>
        </a:p>
      </dgm:t>
    </dgm:pt>
    <dgm:pt modelId="{3B92EA9C-D68F-4948-8A46-B8BE64958FC3}" type="sibTrans" cxnId="{95B6DB88-63F5-46F4-B25E-50193764BEE7}">
      <dgm:prSet/>
      <dgm:spPr/>
      <dgm:t>
        <a:bodyPr/>
        <a:lstStyle/>
        <a:p>
          <a:endParaRPr lang="en-US"/>
        </a:p>
      </dgm:t>
    </dgm:pt>
    <dgm:pt modelId="{139FC1E2-FAF6-4CF6-BD7E-4C9AA58CDCF4}">
      <dgm:prSet phldrT="[Text]" custT="1"/>
      <dgm:spPr/>
      <dgm:t>
        <a:bodyPr/>
        <a:lstStyle/>
        <a:p>
          <a:r>
            <a:rPr lang="en-US" sz="2500" b="0" i="0" dirty="0">
              <a:latin typeface="Segoe UI" panose="020B0502040204020203" pitchFamily="34" charset="0"/>
              <a:cs typeface="Segoe UI" panose="020B0502040204020203" pitchFamily="34" charset="0"/>
            </a:rPr>
            <a:t>Who is going to </a:t>
          </a:r>
          <a:r>
            <a:rPr lang="en-US" sz="2500" b="1" i="1" dirty="0">
              <a:latin typeface="Segoe UI" panose="020B0502040204020203" pitchFamily="34" charset="0"/>
              <a:cs typeface="Segoe UI" panose="020B0502040204020203" pitchFamily="34" charset="0"/>
            </a:rPr>
            <a:t>Perform</a:t>
          </a:r>
          <a:r>
            <a:rPr lang="en-US" sz="2500" b="0" i="0" dirty="0">
              <a:latin typeface="Segoe UI" panose="020B0502040204020203" pitchFamily="34" charset="0"/>
              <a:cs typeface="Segoe UI" panose="020B0502040204020203" pitchFamily="34" charset="0"/>
            </a:rPr>
            <a:t> the actions required ? </a:t>
          </a:r>
          <a:endParaRPr lang="en-US" sz="25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B6C2D49-5BAA-44F3-9782-B78C950C0D87}" type="parTrans" cxnId="{A57AFA6A-9DBE-489F-996B-7BDCE01FDE8F}">
      <dgm:prSet/>
      <dgm:spPr/>
      <dgm:t>
        <a:bodyPr/>
        <a:lstStyle/>
        <a:p>
          <a:endParaRPr lang="en-US"/>
        </a:p>
      </dgm:t>
    </dgm:pt>
    <dgm:pt modelId="{1C81A7FF-1682-40AE-AE4A-104F1A182FC3}" type="sibTrans" cxnId="{A57AFA6A-9DBE-489F-996B-7BDCE01FDE8F}">
      <dgm:prSet/>
      <dgm:spPr/>
      <dgm:t>
        <a:bodyPr/>
        <a:lstStyle/>
        <a:p>
          <a:endParaRPr lang="en-US"/>
        </a:p>
      </dgm:t>
    </dgm:pt>
    <dgm:pt modelId="{CBEA59CF-37CE-4D94-8ED6-07708ECEEF8E}">
      <dgm:prSet phldrT="[Text]" custT="1"/>
      <dgm:spPr/>
      <dgm:t>
        <a:bodyPr/>
        <a:lstStyle/>
        <a:p>
          <a:r>
            <a:rPr lang="en-US" sz="2500" dirty="0">
              <a:latin typeface="Segoe UI" panose="020B0502040204020203" pitchFamily="34" charset="0"/>
              <a:cs typeface="Segoe UI" panose="020B0502040204020203" pitchFamily="34" charset="0"/>
            </a:rPr>
            <a:t>I</a:t>
          </a:r>
        </a:p>
      </dgm:t>
    </dgm:pt>
    <dgm:pt modelId="{A9656A58-3D3A-4654-8006-669E4C74D0FC}" type="parTrans" cxnId="{8A16CD99-2D91-4D26-8B3C-D871992DAF4A}">
      <dgm:prSet/>
      <dgm:spPr/>
      <dgm:t>
        <a:bodyPr/>
        <a:lstStyle/>
        <a:p>
          <a:endParaRPr lang="en-US"/>
        </a:p>
      </dgm:t>
    </dgm:pt>
    <dgm:pt modelId="{34F54C7F-8E12-47F8-9BD2-60D82CE59B1B}" type="sibTrans" cxnId="{8A16CD99-2D91-4D26-8B3C-D871992DAF4A}">
      <dgm:prSet/>
      <dgm:spPr/>
      <dgm:t>
        <a:bodyPr/>
        <a:lstStyle/>
        <a:p>
          <a:endParaRPr lang="en-US"/>
        </a:p>
      </dgm:t>
    </dgm:pt>
    <dgm:pt modelId="{BB2FB2B2-8B15-459E-8A9D-F6B7243559EA}">
      <dgm:prSet phldrT="[Text]" custT="1"/>
      <dgm:spPr/>
      <dgm:t>
        <a:bodyPr/>
        <a:lstStyle/>
        <a:p>
          <a:r>
            <a:rPr lang="en-US" sz="2500" dirty="0">
              <a:latin typeface="Segoe UI" panose="020B0502040204020203" pitchFamily="34" charset="0"/>
              <a:cs typeface="Segoe UI" panose="020B0502040204020203" pitchFamily="34" charset="0"/>
            </a:rPr>
            <a:t>D</a:t>
          </a:r>
        </a:p>
      </dgm:t>
    </dgm:pt>
    <dgm:pt modelId="{C918817B-6080-4489-9AE1-8681210F6F95}" type="parTrans" cxnId="{DAF8AC8E-F7A4-443D-9212-6C3506FE9C1C}">
      <dgm:prSet/>
      <dgm:spPr/>
      <dgm:t>
        <a:bodyPr/>
        <a:lstStyle/>
        <a:p>
          <a:endParaRPr lang="en-US"/>
        </a:p>
      </dgm:t>
    </dgm:pt>
    <dgm:pt modelId="{F4B2BEB0-0052-4BC1-B50B-FA7CF744EB14}" type="sibTrans" cxnId="{DAF8AC8E-F7A4-443D-9212-6C3506FE9C1C}">
      <dgm:prSet/>
      <dgm:spPr/>
      <dgm:t>
        <a:bodyPr/>
        <a:lstStyle/>
        <a:p>
          <a:endParaRPr lang="en-US"/>
        </a:p>
      </dgm:t>
    </dgm:pt>
    <dgm:pt modelId="{D3CB873D-138C-40F5-9A32-6CEBC1AC808A}">
      <dgm:prSet custT="1"/>
      <dgm:spPr/>
      <dgm:t>
        <a:bodyPr/>
        <a:lstStyle/>
        <a:p>
          <a:r>
            <a:rPr lang="en-US" sz="2500" b="0" i="0" dirty="0">
              <a:latin typeface="Segoe UI" panose="020B0502040204020203" pitchFamily="34" charset="0"/>
              <a:cs typeface="Segoe UI" panose="020B0502040204020203" pitchFamily="34" charset="0"/>
            </a:rPr>
            <a:t>Who will give </a:t>
          </a:r>
          <a:r>
            <a:rPr lang="en-US" sz="2500" b="1" i="1" dirty="0">
              <a:latin typeface="Segoe UI" panose="020B0502040204020203" pitchFamily="34" charset="0"/>
              <a:cs typeface="Segoe UI" panose="020B0502040204020203" pitchFamily="34" charset="0"/>
            </a:rPr>
            <a:t>Input</a:t>
          </a:r>
          <a:r>
            <a:rPr lang="en-US" sz="2500" b="0" i="0" dirty="0">
              <a:latin typeface="Segoe UI" panose="020B0502040204020203" pitchFamily="34" charset="0"/>
              <a:cs typeface="Segoe UI" panose="020B0502040204020203" pitchFamily="34" charset="0"/>
            </a:rPr>
            <a:t> through critical facts and data ?</a:t>
          </a:r>
          <a:endParaRPr lang="en-US" sz="25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64E1835-661B-496D-B4CA-328A48C94894}" type="parTrans" cxnId="{AD48F377-48E2-4CC3-B1C1-54F4A92E5854}">
      <dgm:prSet/>
      <dgm:spPr/>
      <dgm:t>
        <a:bodyPr/>
        <a:lstStyle/>
        <a:p>
          <a:endParaRPr lang="en-US"/>
        </a:p>
      </dgm:t>
    </dgm:pt>
    <dgm:pt modelId="{3565CF9C-3E05-41EF-8C01-49EF165205D2}" type="sibTrans" cxnId="{AD48F377-48E2-4CC3-B1C1-54F4A92E5854}">
      <dgm:prSet/>
      <dgm:spPr/>
      <dgm:t>
        <a:bodyPr/>
        <a:lstStyle/>
        <a:p>
          <a:endParaRPr lang="en-US"/>
        </a:p>
      </dgm:t>
    </dgm:pt>
    <dgm:pt modelId="{90B94199-6927-4F44-B148-4787223B5B43}">
      <dgm:prSet custT="1"/>
      <dgm:spPr/>
      <dgm:t>
        <a:bodyPr/>
        <a:lstStyle/>
        <a:p>
          <a:r>
            <a:rPr lang="en-US" sz="2500" b="0" i="0" dirty="0">
              <a:latin typeface="Segoe UI" panose="020B0502040204020203" pitchFamily="34" charset="0"/>
              <a:cs typeface="Segoe UI" panose="020B0502040204020203" pitchFamily="34" charset="0"/>
            </a:rPr>
            <a:t>Who will make the final </a:t>
          </a:r>
          <a:r>
            <a:rPr lang="en-US" sz="2500" b="1" i="1" dirty="0">
              <a:latin typeface="Segoe UI" panose="020B0502040204020203" pitchFamily="34" charset="0"/>
              <a:cs typeface="Segoe UI" panose="020B0502040204020203" pitchFamily="34" charset="0"/>
            </a:rPr>
            <a:t>Decision</a:t>
          </a:r>
          <a:r>
            <a:rPr lang="en-US" sz="2500" b="0" i="1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500" b="0" i="0" dirty="0">
              <a:latin typeface="Segoe UI" panose="020B0502040204020203" pitchFamily="34" charset="0"/>
              <a:cs typeface="Segoe UI" panose="020B0502040204020203" pitchFamily="34" charset="0"/>
            </a:rPr>
            <a:t>? </a:t>
          </a:r>
          <a:endParaRPr lang="en-US" sz="25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6008748-2EE7-4321-B31F-ED5F46F090EC}" type="parTrans" cxnId="{1A268885-55DD-49BD-8528-3FA3D55456E0}">
      <dgm:prSet/>
      <dgm:spPr/>
      <dgm:t>
        <a:bodyPr/>
        <a:lstStyle/>
        <a:p>
          <a:endParaRPr lang="en-US"/>
        </a:p>
      </dgm:t>
    </dgm:pt>
    <dgm:pt modelId="{32D6E9D3-C9CA-4CCD-BCF6-8C88499E3A6A}" type="sibTrans" cxnId="{1A268885-55DD-49BD-8528-3FA3D55456E0}">
      <dgm:prSet/>
      <dgm:spPr/>
      <dgm:t>
        <a:bodyPr/>
        <a:lstStyle/>
        <a:p>
          <a:endParaRPr lang="en-US"/>
        </a:p>
      </dgm:t>
    </dgm:pt>
    <dgm:pt modelId="{204B1081-C016-423C-ABED-FD441B5CBCD2}" type="pres">
      <dgm:prSet presAssocID="{82B7D18F-AFBC-4294-82FF-D18FF36F65AE}" presName="linearFlow" presStyleCnt="0">
        <dgm:presLayoutVars>
          <dgm:dir/>
          <dgm:animLvl val="lvl"/>
          <dgm:resizeHandles val="exact"/>
        </dgm:presLayoutVars>
      </dgm:prSet>
      <dgm:spPr/>
    </dgm:pt>
    <dgm:pt modelId="{67CFAAF2-FF0F-40CF-8094-17E16AAE7AA2}" type="pres">
      <dgm:prSet presAssocID="{09EAD6CC-AC51-4747-A659-1364F3B63156}" presName="composite" presStyleCnt="0"/>
      <dgm:spPr/>
    </dgm:pt>
    <dgm:pt modelId="{CE452876-1D5E-4F41-B73C-1E3FF080D4E2}" type="pres">
      <dgm:prSet presAssocID="{09EAD6CC-AC51-4747-A659-1364F3B63156}" presName="parentText" presStyleLbl="alignNode1" presStyleIdx="0" presStyleCnt="5" custLinFactNeighborX="2726" custLinFactNeighborY="1431">
        <dgm:presLayoutVars>
          <dgm:chMax val="1"/>
          <dgm:bulletEnabled val="1"/>
        </dgm:presLayoutVars>
      </dgm:prSet>
      <dgm:spPr/>
    </dgm:pt>
    <dgm:pt modelId="{082AF775-418D-49B5-9383-4C6622139804}" type="pres">
      <dgm:prSet presAssocID="{09EAD6CC-AC51-4747-A659-1364F3B63156}" presName="descendantText" presStyleLbl="alignAcc1" presStyleIdx="0" presStyleCnt="5" custLinFactNeighborX="75" custLinFactNeighborY="-2837">
        <dgm:presLayoutVars>
          <dgm:bulletEnabled val="1"/>
        </dgm:presLayoutVars>
      </dgm:prSet>
      <dgm:spPr/>
    </dgm:pt>
    <dgm:pt modelId="{7066CA57-76EB-4002-84F3-C122A207CFA8}" type="pres">
      <dgm:prSet presAssocID="{17DEC137-5207-41D1-A9E1-14E4EE0D61B9}" presName="sp" presStyleCnt="0"/>
      <dgm:spPr/>
    </dgm:pt>
    <dgm:pt modelId="{206D7703-E9E5-44DC-B82C-A5C25EB000DB}" type="pres">
      <dgm:prSet presAssocID="{FD396ACA-C5EE-4C8A-B306-7BCC72919734}" presName="composite" presStyleCnt="0"/>
      <dgm:spPr/>
    </dgm:pt>
    <dgm:pt modelId="{C6DDDEB7-F8E0-4E1F-909C-70C0EC329A82}" type="pres">
      <dgm:prSet presAssocID="{FD396ACA-C5EE-4C8A-B306-7BCC72919734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E92D88B9-49AF-4851-B1EC-BC51292CE08A}" type="pres">
      <dgm:prSet presAssocID="{FD396ACA-C5EE-4C8A-B306-7BCC72919734}" presName="descendantText" presStyleLbl="alignAcc1" presStyleIdx="1" presStyleCnt="5" custLinFactNeighborX="0">
        <dgm:presLayoutVars>
          <dgm:bulletEnabled val="1"/>
        </dgm:presLayoutVars>
      </dgm:prSet>
      <dgm:spPr/>
    </dgm:pt>
    <dgm:pt modelId="{8F498B97-E01C-47CF-A0B7-241265B6F963}" type="pres">
      <dgm:prSet presAssocID="{2FFA009F-B957-46A2-B836-554CB76FEDE1}" presName="sp" presStyleCnt="0"/>
      <dgm:spPr/>
    </dgm:pt>
    <dgm:pt modelId="{2A8BFD1E-88CC-4597-AB07-DD74AFC4AB4E}" type="pres">
      <dgm:prSet presAssocID="{6FD98E08-F8AB-4F4F-962D-E10AE6C9138C}" presName="composite" presStyleCnt="0"/>
      <dgm:spPr/>
    </dgm:pt>
    <dgm:pt modelId="{C6407523-305E-46B9-9596-E809D05CB144}" type="pres">
      <dgm:prSet presAssocID="{6FD98E08-F8AB-4F4F-962D-E10AE6C9138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D21582D-8667-4DA5-B593-BBB03A0B1579}" type="pres">
      <dgm:prSet presAssocID="{6FD98E08-F8AB-4F4F-962D-E10AE6C9138C}" presName="descendantText" presStyleLbl="alignAcc1" presStyleIdx="2" presStyleCnt="5" custLinFactNeighborX="0" custLinFactNeighborY="0">
        <dgm:presLayoutVars>
          <dgm:bulletEnabled val="1"/>
        </dgm:presLayoutVars>
      </dgm:prSet>
      <dgm:spPr/>
    </dgm:pt>
    <dgm:pt modelId="{A3B6D6C2-062D-4F08-BBC0-03680D13F9C0}" type="pres">
      <dgm:prSet presAssocID="{3B92EA9C-D68F-4948-8A46-B8BE64958FC3}" presName="sp" presStyleCnt="0"/>
      <dgm:spPr/>
    </dgm:pt>
    <dgm:pt modelId="{65940618-9279-4F84-BBC3-7F938825C2E5}" type="pres">
      <dgm:prSet presAssocID="{CBEA59CF-37CE-4D94-8ED6-07708ECEEF8E}" presName="composite" presStyleCnt="0"/>
      <dgm:spPr/>
    </dgm:pt>
    <dgm:pt modelId="{57BF4D02-CC60-4E3F-B9E1-BADF854B438A}" type="pres">
      <dgm:prSet presAssocID="{CBEA59CF-37CE-4D94-8ED6-07708ECEEF8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8AD1665-2036-45D5-B06D-F1BA619091B3}" type="pres">
      <dgm:prSet presAssocID="{CBEA59CF-37CE-4D94-8ED6-07708ECEEF8E}" presName="descendantText" presStyleLbl="alignAcc1" presStyleIdx="3" presStyleCnt="5" custLinFactNeighborY="0">
        <dgm:presLayoutVars>
          <dgm:bulletEnabled val="1"/>
        </dgm:presLayoutVars>
      </dgm:prSet>
      <dgm:spPr/>
    </dgm:pt>
    <dgm:pt modelId="{A3DF8B5F-BE4A-4B00-9D6E-F270F1FF0198}" type="pres">
      <dgm:prSet presAssocID="{34F54C7F-8E12-47F8-9BD2-60D82CE59B1B}" presName="sp" presStyleCnt="0"/>
      <dgm:spPr/>
    </dgm:pt>
    <dgm:pt modelId="{F5E2F57A-035F-4F58-8534-3D6C75698320}" type="pres">
      <dgm:prSet presAssocID="{BB2FB2B2-8B15-459E-8A9D-F6B7243559EA}" presName="composite" presStyleCnt="0"/>
      <dgm:spPr/>
    </dgm:pt>
    <dgm:pt modelId="{62B78A06-3C9F-4BE8-8162-E284D84B1BDA}" type="pres">
      <dgm:prSet presAssocID="{BB2FB2B2-8B15-459E-8A9D-F6B7243559E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7667CE45-4832-4714-9DC0-E0566372D74C}" type="pres">
      <dgm:prSet presAssocID="{BB2FB2B2-8B15-459E-8A9D-F6B7243559EA}" presName="descendantText" presStyleLbl="alignAcc1" presStyleIdx="4" presStyleCnt="5" custLinFactNeighborY="0">
        <dgm:presLayoutVars>
          <dgm:bulletEnabled val="1"/>
        </dgm:presLayoutVars>
      </dgm:prSet>
      <dgm:spPr/>
    </dgm:pt>
  </dgm:ptLst>
  <dgm:cxnLst>
    <dgm:cxn modelId="{3AA78D03-E794-4956-83FF-8677AEAAA3B9}" type="presOf" srcId="{139FC1E2-FAF6-4CF6-BD7E-4C9AA58CDCF4}" destId="{0D21582D-8667-4DA5-B593-BBB03A0B1579}" srcOrd="0" destOrd="0" presId="urn:microsoft.com/office/officeart/2005/8/layout/chevron2"/>
    <dgm:cxn modelId="{F2A24426-72C8-438F-B201-872656E500FD}" type="presOf" srcId="{FD396ACA-C5EE-4C8A-B306-7BCC72919734}" destId="{C6DDDEB7-F8E0-4E1F-909C-70C0EC329A82}" srcOrd="0" destOrd="0" presId="urn:microsoft.com/office/officeart/2005/8/layout/chevron2"/>
    <dgm:cxn modelId="{40FED935-BFB1-44F8-984E-BEBCD9BC35C4}" srcId="{82B7D18F-AFBC-4294-82FF-D18FF36F65AE}" destId="{09EAD6CC-AC51-4747-A659-1364F3B63156}" srcOrd="0" destOrd="0" parTransId="{FD047A3A-4E51-423E-A2D8-E3A7350EDD71}" sibTransId="{17DEC137-5207-41D1-A9E1-14E4EE0D61B9}"/>
    <dgm:cxn modelId="{3992B33D-935E-4AC1-8013-44F5C0A60705}" srcId="{82B7D18F-AFBC-4294-82FF-D18FF36F65AE}" destId="{FD396ACA-C5EE-4C8A-B306-7BCC72919734}" srcOrd="1" destOrd="0" parTransId="{1B4D3C95-1965-4F64-AF53-5E4A08D603A6}" sibTransId="{2FFA009F-B957-46A2-B836-554CB76FEDE1}"/>
    <dgm:cxn modelId="{5818A441-2CD6-4227-8668-2563B066D921}" srcId="{09EAD6CC-AC51-4747-A659-1364F3B63156}" destId="{A8201A32-E722-4422-94D8-B8A5D6E5A6AA}" srcOrd="0" destOrd="0" parTransId="{A9C37F42-A857-4FA7-8C67-A04D9C2F753E}" sibTransId="{6874D629-94FC-489F-B274-4C4514A8C0DF}"/>
    <dgm:cxn modelId="{A57AFA6A-9DBE-489F-996B-7BDCE01FDE8F}" srcId="{6FD98E08-F8AB-4F4F-962D-E10AE6C9138C}" destId="{139FC1E2-FAF6-4CF6-BD7E-4C9AA58CDCF4}" srcOrd="0" destOrd="0" parTransId="{0B6C2D49-5BAA-44F3-9782-B78C950C0D87}" sibTransId="{1C81A7FF-1682-40AE-AE4A-104F1A182FC3}"/>
    <dgm:cxn modelId="{AD48F377-48E2-4CC3-B1C1-54F4A92E5854}" srcId="{CBEA59CF-37CE-4D94-8ED6-07708ECEEF8E}" destId="{D3CB873D-138C-40F5-9A32-6CEBC1AC808A}" srcOrd="0" destOrd="0" parTransId="{164E1835-661B-496D-B4CA-328A48C94894}" sibTransId="{3565CF9C-3E05-41EF-8C01-49EF165205D2}"/>
    <dgm:cxn modelId="{5BAC997E-8FBF-4BF7-A756-5D06D8EC18EC}" type="presOf" srcId="{CBEA59CF-37CE-4D94-8ED6-07708ECEEF8E}" destId="{57BF4D02-CC60-4E3F-B9E1-BADF854B438A}" srcOrd="0" destOrd="0" presId="urn:microsoft.com/office/officeart/2005/8/layout/chevron2"/>
    <dgm:cxn modelId="{2589DA7E-4167-4CFF-8009-31C4D11B9E4B}" type="presOf" srcId="{D3CB873D-138C-40F5-9A32-6CEBC1AC808A}" destId="{48AD1665-2036-45D5-B06D-F1BA619091B3}" srcOrd="0" destOrd="0" presId="urn:microsoft.com/office/officeart/2005/8/layout/chevron2"/>
    <dgm:cxn modelId="{1A268885-55DD-49BD-8528-3FA3D55456E0}" srcId="{BB2FB2B2-8B15-459E-8A9D-F6B7243559EA}" destId="{90B94199-6927-4F44-B148-4787223B5B43}" srcOrd="0" destOrd="0" parTransId="{76008748-2EE7-4321-B31F-ED5F46F090EC}" sibTransId="{32D6E9D3-C9CA-4CCD-BCF6-8C88499E3A6A}"/>
    <dgm:cxn modelId="{95B6DB88-63F5-46F4-B25E-50193764BEE7}" srcId="{82B7D18F-AFBC-4294-82FF-D18FF36F65AE}" destId="{6FD98E08-F8AB-4F4F-962D-E10AE6C9138C}" srcOrd="2" destOrd="0" parTransId="{9A0C5B34-FB67-475C-AFFC-391E98E62F6B}" sibTransId="{3B92EA9C-D68F-4948-8A46-B8BE64958FC3}"/>
    <dgm:cxn modelId="{DAF8AC8E-F7A4-443D-9212-6C3506FE9C1C}" srcId="{82B7D18F-AFBC-4294-82FF-D18FF36F65AE}" destId="{BB2FB2B2-8B15-459E-8A9D-F6B7243559EA}" srcOrd="4" destOrd="0" parTransId="{C918817B-6080-4489-9AE1-8681210F6F95}" sibTransId="{F4B2BEB0-0052-4BC1-B50B-FA7CF744EB14}"/>
    <dgm:cxn modelId="{8A16CD99-2D91-4D26-8B3C-D871992DAF4A}" srcId="{82B7D18F-AFBC-4294-82FF-D18FF36F65AE}" destId="{CBEA59CF-37CE-4D94-8ED6-07708ECEEF8E}" srcOrd="3" destOrd="0" parTransId="{A9656A58-3D3A-4654-8006-669E4C74D0FC}" sibTransId="{34F54C7F-8E12-47F8-9BD2-60D82CE59B1B}"/>
    <dgm:cxn modelId="{3756F3A4-FF4F-4961-BDCA-CF877620BF90}" type="presOf" srcId="{90B94199-6927-4F44-B148-4787223B5B43}" destId="{7667CE45-4832-4714-9DC0-E0566372D74C}" srcOrd="0" destOrd="0" presId="urn:microsoft.com/office/officeart/2005/8/layout/chevron2"/>
    <dgm:cxn modelId="{C06677C2-DEEF-40EB-97EB-649736F94EC0}" srcId="{FD396ACA-C5EE-4C8A-B306-7BCC72919734}" destId="{A3AD02B5-78BE-48D2-875C-1849AC623414}" srcOrd="0" destOrd="0" parTransId="{B2124167-49C3-46F8-A0EF-50D61A74F499}" sibTransId="{67BEDB6C-F1E8-4F56-BEA2-EF89E3B968D6}"/>
    <dgm:cxn modelId="{99F98CD1-D6C3-4DCC-923C-FC7C66FC3D9B}" type="presOf" srcId="{A8201A32-E722-4422-94D8-B8A5D6E5A6AA}" destId="{082AF775-418D-49B5-9383-4C6622139804}" srcOrd="0" destOrd="0" presId="urn:microsoft.com/office/officeart/2005/8/layout/chevron2"/>
    <dgm:cxn modelId="{CDD044E4-22F8-4BBB-8539-A9249F3D2023}" type="presOf" srcId="{6FD98E08-F8AB-4F4F-962D-E10AE6C9138C}" destId="{C6407523-305E-46B9-9596-E809D05CB144}" srcOrd="0" destOrd="0" presId="urn:microsoft.com/office/officeart/2005/8/layout/chevron2"/>
    <dgm:cxn modelId="{C3FFBEE5-76B2-4C91-AB99-E3BF846CAA02}" type="presOf" srcId="{09EAD6CC-AC51-4747-A659-1364F3B63156}" destId="{CE452876-1D5E-4F41-B73C-1E3FF080D4E2}" srcOrd="0" destOrd="0" presId="urn:microsoft.com/office/officeart/2005/8/layout/chevron2"/>
    <dgm:cxn modelId="{FEA76DE9-9797-45C3-B1B5-24D4681CA14B}" type="presOf" srcId="{BB2FB2B2-8B15-459E-8A9D-F6B7243559EA}" destId="{62B78A06-3C9F-4BE8-8162-E284D84B1BDA}" srcOrd="0" destOrd="0" presId="urn:microsoft.com/office/officeart/2005/8/layout/chevron2"/>
    <dgm:cxn modelId="{0220E3F3-9CFF-44DF-8207-A49203DBA422}" type="presOf" srcId="{82B7D18F-AFBC-4294-82FF-D18FF36F65AE}" destId="{204B1081-C016-423C-ABED-FD441B5CBCD2}" srcOrd="0" destOrd="0" presId="urn:microsoft.com/office/officeart/2005/8/layout/chevron2"/>
    <dgm:cxn modelId="{C9B114FF-A26F-415E-A93A-17EA6D4B65A5}" type="presOf" srcId="{A3AD02B5-78BE-48D2-875C-1849AC623414}" destId="{E92D88B9-49AF-4851-B1EC-BC51292CE08A}" srcOrd="0" destOrd="0" presId="urn:microsoft.com/office/officeart/2005/8/layout/chevron2"/>
    <dgm:cxn modelId="{F92CA28C-7AF7-4667-B724-76E1F7ED160C}" type="presParOf" srcId="{204B1081-C016-423C-ABED-FD441B5CBCD2}" destId="{67CFAAF2-FF0F-40CF-8094-17E16AAE7AA2}" srcOrd="0" destOrd="0" presId="urn:microsoft.com/office/officeart/2005/8/layout/chevron2"/>
    <dgm:cxn modelId="{E677EDB6-A95E-49E3-A3B8-AC256307D9A0}" type="presParOf" srcId="{67CFAAF2-FF0F-40CF-8094-17E16AAE7AA2}" destId="{CE452876-1D5E-4F41-B73C-1E3FF080D4E2}" srcOrd="0" destOrd="0" presId="urn:microsoft.com/office/officeart/2005/8/layout/chevron2"/>
    <dgm:cxn modelId="{B9353159-8E06-4CCD-BFF1-3619FB8CD780}" type="presParOf" srcId="{67CFAAF2-FF0F-40CF-8094-17E16AAE7AA2}" destId="{082AF775-418D-49B5-9383-4C6622139804}" srcOrd="1" destOrd="0" presId="urn:microsoft.com/office/officeart/2005/8/layout/chevron2"/>
    <dgm:cxn modelId="{746CA785-AFA7-4862-B37D-7FFC56474B4F}" type="presParOf" srcId="{204B1081-C016-423C-ABED-FD441B5CBCD2}" destId="{7066CA57-76EB-4002-84F3-C122A207CFA8}" srcOrd="1" destOrd="0" presId="urn:microsoft.com/office/officeart/2005/8/layout/chevron2"/>
    <dgm:cxn modelId="{CA18FB80-25D9-4EF8-AE02-AA2EFCCC6083}" type="presParOf" srcId="{204B1081-C016-423C-ABED-FD441B5CBCD2}" destId="{206D7703-E9E5-44DC-B82C-A5C25EB000DB}" srcOrd="2" destOrd="0" presId="urn:microsoft.com/office/officeart/2005/8/layout/chevron2"/>
    <dgm:cxn modelId="{2ACDA593-5145-4C55-A9CB-A2C88C2CD5B2}" type="presParOf" srcId="{206D7703-E9E5-44DC-B82C-A5C25EB000DB}" destId="{C6DDDEB7-F8E0-4E1F-909C-70C0EC329A82}" srcOrd="0" destOrd="0" presId="urn:microsoft.com/office/officeart/2005/8/layout/chevron2"/>
    <dgm:cxn modelId="{30FF58C4-EE39-441B-BD82-F0AF96B5B817}" type="presParOf" srcId="{206D7703-E9E5-44DC-B82C-A5C25EB000DB}" destId="{E92D88B9-49AF-4851-B1EC-BC51292CE08A}" srcOrd="1" destOrd="0" presId="urn:microsoft.com/office/officeart/2005/8/layout/chevron2"/>
    <dgm:cxn modelId="{E353103C-C66F-411F-903C-62BD96A900C8}" type="presParOf" srcId="{204B1081-C016-423C-ABED-FD441B5CBCD2}" destId="{8F498B97-E01C-47CF-A0B7-241265B6F963}" srcOrd="3" destOrd="0" presId="urn:microsoft.com/office/officeart/2005/8/layout/chevron2"/>
    <dgm:cxn modelId="{3F051F69-5C8F-49AE-A117-34E58B6AD282}" type="presParOf" srcId="{204B1081-C016-423C-ABED-FD441B5CBCD2}" destId="{2A8BFD1E-88CC-4597-AB07-DD74AFC4AB4E}" srcOrd="4" destOrd="0" presId="urn:microsoft.com/office/officeart/2005/8/layout/chevron2"/>
    <dgm:cxn modelId="{381D2F56-0F9E-40F6-B0BC-2530E6AB38FC}" type="presParOf" srcId="{2A8BFD1E-88CC-4597-AB07-DD74AFC4AB4E}" destId="{C6407523-305E-46B9-9596-E809D05CB144}" srcOrd="0" destOrd="0" presId="urn:microsoft.com/office/officeart/2005/8/layout/chevron2"/>
    <dgm:cxn modelId="{E9D5FB1A-1E49-4858-9015-42AF6DD38E03}" type="presParOf" srcId="{2A8BFD1E-88CC-4597-AB07-DD74AFC4AB4E}" destId="{0D21582D-8667-4DA5-B593-BBB03A0B1579}" srcOrd="1" destOrd="0" presId="urn:microsoft.com/office/officeart/2005/8/layout/chevron2"/>
    <dgm:cxn modelId="{3AAFEF6C-1979-4A53-B1DC-3B0E2475CC78}" type="presParOf" srcId="{204B1081-C016-423C-ABED-FD441B5CBCD2}" destId="{A3B6D6C2-062D-4F08-BBC0-03680D13F9C0}" srcOrd="5" destOrd="0" presId="urn:microsoft.com/office/officeart/2005/8/layout/chevron2"/>
    <dgm:cxn modelId="{8F4C4BF3-3FAF-4625-A28C-F8D13CC7CB05}" type="presParOf" srcId="{204B1081-C016-423C-ABED-FD441B5CBCD2}" destId="{65940618-9279-4F84-BBC3-7F938825C2E5}" srcOrd="6" destOrd="0" presId="urn:microsoft.com/office/officeart/2005/8/layout/chevron2"/>
    <dgm:cxn modelId="{98AE5C5B-62BA-4264-B78A-0D166446EE08}" type="presParOf" srcId="{65940618-9279-4F84-BBC3-7F938825C2E5}" destId="{57BF4D02-CC60-4E3F-B9E1-BADF854B438A}" srcOrd="0" destOrd="0" presId="urn:microsoft.com/office/officeart/2005/8/layout/chevron2"/>
    <dgm:cxn modelId="{AA0D8DBD-FA40-42BB-BD86-6A3FEB6110AF}" type="presParOf" srcId="{65940618-9279-4F84-BBC3-7F938825C2E5}" destId="{48AD1665-2036-45D5-B06D-F1BA619091B3}" srcOrd="1" destOrd="0" presId="urn:microsoft.com/office/officeart/2005/8/layout/chevron2"/>
    <dgm:cxn modelId="{32971DD9-C265-4B98-8356-17BD97A40D12}" type="presParOf" srcId="{204B1081-C016-423C-ABED-FD441B5CBCD2}" destId="{A3DF8B5F-BE4A-4B00-9D6E-F270F1FF0198}" srcOrd="7" destOrd="0" presId="urn:microsoft.com/office/officeart/2005/8/layout/chevron2"/>
    <dgm:cxn modelId="{C83E515D-4875-4E7F-BDDC-1A4104817629}" type="presParOf" srcId="{204B1081-C016-423C-ABED-FD441B5CBCD2}" destId="{F5E2F57A-035F-4F58-8534-3D6C75698320}" srcOrd="8" destOrd="0" presId="urn:microsoft.com/office/officeart/2005/8/layout/chevron2"/>
    <dgm:cxn modelId="{79986F72-DD29-492B-B537-1BF4C3ED5465}" type="presParOf" srcId="{F5E2F57A-035F-4F58-8534-3D6C75698320}" destId="{62B78A06-3C9F-4BE8-8162-E284D84B1BDA}" srcOrd="0" destOrd="0" presId="urn:microsoft.com/office/officeart/2005/8/layout/chevron2"/>
    <dgm:cxn modelId="{026291BF-6E4D-4916-AE5E-8819DACE87B2}" type="presParOf" srcId="{F5E2F57A-035F-4F58-8534-3D6C75698320}" destId="{7667CE45-4832-4714-9DC0-E0566372D74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6B676-CEAC-4057-8AE7-F992CDA11BA9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94D1C24D-ADC0-4D33-98AD-9FE414380F00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pPr algn="l"/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Management</a:t>
          </a:r>
        </a:p>
      </dgm:t>
    </dgm:pt>
    <dgm:pt modelId="{48B2743E-CD84-4736-AAEC-CF9279D94A32}" type="parTrans" cxnId="{9CD88DBE-F420-42AD-B40A-DBAA720BE5AB}">
      <dgm:prSet/>
      <dgm:spPr/>
      <dgm:t>
        <a:bodyPr/>
        <a:lstStyle/>
        <a:p>
          <a:endParaRPr lang="en-US"/>
        </a:p>
      </dgm:t>
    </dgm:pt>
    <dgm:pt modelId="{CCEE5E4A-F384-42D7-AF5A-795C8BF62A00}" type="sibTrans" cxnId="{9CD88DBE-F420-42AD-B40A-DBAA720BE5AB}">
      <dgm:prSet/>
      <dgm:spPr/>
      <dgm:t>
        <a:bodyPr/>
        <a:lstStyle/>
        <a:p>
          <a:endParaRPr lang="en-US"/>
        </a:p>
      </dgm:t>
    </dgm:pt>
    <dgm:pt modelId="{2C636F1F-3D20-47AC-86B1-C986B7B73616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pPr algn="l"/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Leadership</a:t>
          </a:r>
        </a:p>
      </dgm:t>
    </dgm:pt>
    <dgm:pt modelId="{CAA6002E-7E15-428A-BB59-E5DAC2770D80}" type="parTrans" cxnId="{04163364-8E4C-4BE9-8697-8491B1B87659}">
      <dgm:prSet/>
      <dgm:spPr/>
      <dgm:t>
        <a:bodyPr/>
        <a:lstStyle/>
        <a:p>
          <a:endParaRPr lang="en-US"/>
        </a:p>
      </dgm:t>
    </dgm:pt>
    <dgm:pt modelId="{437F8DAC-B95D-4E14-81B3-48D37B8E6C7B}" type="sibTrans" cxnId="{04163364-8E4C-4BE9-8697-8491B1B87659}">
      <dgm:prSet/>
      <dgm:spPr/>
      <dgm:t>
        <a:bodyPr/>
        <a:lstStyle/>
        <a:p>
          <a:endParaRPr lang="en-US"/>
        </a:p>
      </dgm:t>
    </dgm:pt>
    <dgm:pt modelId="{A6986938-3606-4694-BC9A-58765A8EEAC8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pPr algn="l"/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Planning</a:t>
          </a:r>
        </a:p>
      </dgm:t>
    </dgm:pt>
    <dgm:pt modelId="{E38ACFCD-99C6-4A7A-8C1D-B518CFFE280E}" type="parTrans" cxnId="{535C24CF-14EF-4E5C-8278-A21FB365458F}">
      <dgm:prSet/>
      <dgm:spPr/>
      <dgm:t>
        <a:bodyPr/>
        <a:lstStyle/>
        <a:p>
          <a:endParaRPr lang="en-US"/>
        </a:p>
      </dgm:t>
    </dgm:pt>
    <dgm:pt modelId="{F9D2FFDC-8DF7-4374-8C24-0588EF3FAF67}" type="sibTrans" cxnId="{535C24CF-14EF-4E5C-8278-A21FB365458F}">
      <dgm:prSet/>
      <dgm:spPr/>
      <dgm:t>
        <a:bodyPr/>
        <a:lstStyle/>
        <a:p>
          <a:endParaRPr lang="en-US"/>
        </a:p>
      </dgm:t>
    </dgm:pt>
    <dgm:pt modelId="{F6B65C0C-D3C4-4B6D-A26E-7C5AEC388DB7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pPr algn="l"/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Organizing</a:t>
          </a:r>
        </a:p>
      </dgm:t>
    </dgm:pt>
    <dgm:pt modelId="{76A07BFB-1033-400A-8339-83966EEB19AA}" type="parTrans" cxnId="{7FDF6509-6709-42C2-8822-5786116C486D}">
      <dgm:prSet/>
      <dgm:spPr/>
      <dgm:t>
        <a:bodyPr/>
        <a:lstStyle/>
        <a:p>
          <a:endParaRPr lang="en-US"/>
        </a:p>
      </dgm:t>
    </dgm:pt>
    <dgm:pt modelId="{9501225F-9F91-4903-B4D9-4BBEB7A5DA46}" type="sibTrans" cxnId="{7FDF6509-6709-42C2-8822-5786116C486D}">
      <dgm:prSet/>
      <dgm:spPr/>
      <dgm:t>
        <a:bodyPr/>
        <a:lstStyle/>
        <a:p>
          <a:endParaRPr lang="en-US"/>
        </a:p>
      </dgm:t>
    </dgm:pt>
    <dgm:pt modelId="{C85B6A4B-2A62-459E-B36B-696E27017249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pPr algn="l"/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Coordinating</a:t>
          </a:r>
        </a:p>
      </dgm:t>
    </dgm:pt>
    <dgm:pt modelId="{8D4A4357-A654-436A-97EC-D7B3EA00B0C7}" type="parTrans" cxnId="{6C087AEE-D18B-4A26-B4E3-7205EAF4C726}">
      <dgm:prSet/>
      <dgm:spPr/>
      <dgm:t>
        <a:bodyPr/>
        <a:lstStyle/>
        <a:p>
          <a:endParaRPr lang="en-US"/>
        </a:p>
      </dgm:t>
    </dgm:pt>
    <dgm:pt modelId="{552F05AE-CF7F-4BE4-8B27-5CEA4D4D2665}" type="sibTrans" cxnId="{6C087AEE-D18B-4A26-B4E3-7205EAF4C726}">
      <dgm:prSet/>
      <dgm:spPr/>
      <dgm:t>
        <a:bodyPr/>
        <a:lstStyle/>
        <a:p>
          <a:endParaRPr lang="en-US"/>
        </a:p>
      </dgm:t>
    </dgm:pt>
    <dgm:pt modelId="{F763366E-DDC8-4C71-B6C0-BE3708F635D4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pPr algn="l"/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Staffing</a:t>
          </a:r>
        </a:p>
      </dgm:t>
    </dgm:pt>
    <dgm:pt modelId="{4799F691-EEDA-45C9-B84B-C76BFCFABEA6}" type="parTrans" cxnId="{CAFFDCBA-A37D-4B05-9982-CA12A69B3B44}">
      <dgm:prSet/>
      <dgm:spPr/>
      <dgm:t>
        <a:bodyPr/>
        <a:lstStyle/>
        <a:p>
          <a:endParaRPr lang="en-US"/>
        </a:p>
      </dgm:t>
    </dgm:pt>
    <dgm:pt modelId="{583E277C-A6C3-4109-A20C-89A60C49D713}" type="sibTrans" cxnId="{CAFFDCBA-A37D-4B05-9982-CA12A69B3B44}">
      <dgm:prSet/>
      <dgm:spPr/>
      <dgm:t>
        <a:bodyPr/>
        <a:lstStyle/>
        <a:p>
          <a:endParaRPr lang="en-US"/>
        </a:p>
      </dgm:t>
    </dgm:pt>
    <dgm:pt modelId="{0BD23EEF-2F42-440E-9752-79E912C03E04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pPr algn="l"/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Motivating</a:t>
          </a:r>
        </a:p>
      </dgm:t>
    </dgm:pt>
    <dgm:pt modelId="{968E1C37-A3D5-436C-8D38-D2B0B4154573}" type="parTrans" cxnId="{F1EFFF8C-5D25-430E-83F5-973EA6A01480}">
      <dgm:prSet/>
      <dgm:spPr/>
      <dgm:t>
        <a:bodyPr/>
        <a:lstStyle/>
        <a:p>
          <a:endParaRPr lang="en-US"/>
        </a:p>
      </dgm:t>
    </dgm:pt>
    <dgm:pt modelId="{8AB811F1-CF56-4420-9E5E-C2C4B7D1CB03}" type="sibTrans" cxnId="{F1EFFF8C-5D25-430E-83F5-973EA6A01480}">
      <dgm:prSet/>
      <dgm:spPr/>
      <dgm:t>
        <a:bodyPr/>
        <a:lstStyle/>
        <a:p>
          <a:endParaRPr lang="en-US"/>
        </a:p>
      </dgm:t>
    </dgm:pt>
    <dgm:pt modelId="{2F4E9568-9C84-4767-8D32-B21078B320C3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pPr algn="l"/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Inspiring</a:t>
          </a:r>
        </a:p>
      </dgm:t>
    </dgm:pt>
    <dgm:pt modelId="{23D7E694-A8BA-4FBD-A345-943CF125F907}" type="parTrans" cxnId="{0A0012C3-C568-46E6-9DDA-890E70ADE766}">
      <dgm:prSet/>
      <dgm:spPr/>
      <dgm:t>
        <a:bodyPr/>
        <a:lstStyle/>
        <a:p>
          <a:endParaRPr lang="en-US"/>
        </a:p>
      </dgm:t>
    </dgm:pt>
    <dgm:pt modelId="{18BB429C-CEE6-4C94-8755-1CC400AE83B1}" type="sibTrans" cxnId="{0A0012C3-C568-46E6-9DDA-890E70ADE766}">
      <dgm:prSet/>
      <dgm:spPr/>
      <dgm:t>
        <a:bodyPr/>
        <a:lstStyle/>
        <a:p>
          <a:endParaRPr lang="en-US"/>
        </a:p>
      </dgm:t>
    </dgm:pt>
    <dgm:pt modelId="{BF02618B-85E5-4687-A06A-F1BA7EBF6341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pPr algn="l"/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Mentoring</a:t>
          </a:r>
        </a:p>
      </dgm:t>
    </dgm:pt>
    <dgm:pt modelId="{72252827-2F37-416B-916A-6BD05B3E8493}" type="parTrans" cxnId="{2A122605-48B6-4D25-B910-45501F9A5F0F}">
      <dgm:prSet/>
      <dgm:spPr/>
      <dgm:t>
        <a:bodyPr/>
        <a:lstStyle/>
        <a:p>
          <a:endParaRPr lang="en-US"/>
        </a:p>
      </dgm:t>
    </dgm:pt>
    <dgm:pt modelId="{6D865E39-51D5-40D5-9DF2-E5C817F8398F}" type="sibTrans" cxnId="{2A122605-48B6-4D25-B910-45501F9A5F0F}">
      <dgm:prSet/>
      <dgm:spPr/>
      <dgm:t>
        <a:bodyPr/>
        <a:lstStyle/>
        <a:p>
          <a:endParaRPr lang="en-US"/>
        </a:p>
      </dgm:t>
    </dgm:pt>
    <dgm:pt modelId="{2221139F-51D9-4484-A420-61353914DA76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pPr algn="l"/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Creating</a:t>
          </a:r>
        </a:p>
      </dgm:t>
    </dgm:pt>
    <dgm:pt modelId="{BAB17D67-3520-4911-8650-2B752A76EFA8}" type="parTrans" cxnId="{BADB527F-47E2-437C-98C2-8A1E1F387B54}">
      <dgm:prSet/>
      <dgm:spPr/>
      <dgm:t>
        <a:bodyPr/>
        <a:lstStyle/>
        <a:p>
          <a:endParaRPr lang="en-US"/>
        </a:p>
      </dgm:t>
    </dgm:pt>
    <dgm:pt modelId="{84BB2C05-A888-403A-99A6-A8BFC95632A9}" type="sibTrans" cxnId="{BADB527F-47E2-437C-98C2-8A1E1F387B54}">
      <dgm:prSet/>
      <dgm:spPr/>
      <dgm:t>
        <a:bodyPr/>
        <a:lstStyle/>
        <a:p>
          <a:endParaRPr lang="en-US"/>
        </a:p>
      </dgm:t>
    </dgm:pt>
    <dgm:pt modelId="{2C27D1DC-9E3F-4AA9-8E71-CAEB44A60448}" type="pres">
      <dgm:prSet presAssocID="{A886B676-CEAC-4057-8AE7-F992CDA11BA9}" presName="Name0" presStyleCnt="0">
        <dgm:presLayoutVars>
          <dgm:chMax val="7"/>
          <dgm:dir/>
          <dgm:resizeHandles val="exact"/>
        </dgm:presLayoutVars>
      </dgm:prSet>
      <dgm:spPr/>
    </dgm:pt>
    <dgm:pt modelId="{B9644CF0-02F7-4814-AD07-48DEC085481E}" type="pres">
      <dgm:prSet presAssocID="{A886B676-CEAC-4057-8AE7-F992CDA11BA9}" presName="ellipse1" presStyleLbl="vennNode1" presStyleIdx="0" presStyleCnt="2" custLinFactNeighborX="-40731" custLinFactNeighborY="31408">
        <dgm:presLayoutVars>
          <dgm:bulletEnabled val="1"/>
        </dgm:presLayoutVars>
      </dgm:prSet>
      <dgm:spPr/>
    </dgm:pt>
    <dgm:pt modelId="{398A840B-EEE3-4631-8B1B-F8486DA63FE5}" type="pres">
      <dgm:prSet presAssocID="{A886B676-CEAC-4057-8AE7-F992CDA11BA9}" presName="ellipse2" presStyleLbl="vennNode1" presStyleIdx="1" presStyleCnt="2" custScaleX="101904" custLinFactNeighborX="-8774" custLinFactNeighborY="-36384">
        <dgm:presLayoutVars>
          <dgm:bulletEnabled val="1"/>
        </dgm:presLayoutVars>
      </dgm:prSet>
      <dgm:spPr/>
    </dgm:pt>
  </dgm:ptLst>
  <dgm:cxnLst>
    <dgm:cxn modelId="{2A122605-48B6-4D25-B910-45501F9A5F0F}" srcId="{2C636F1F-3D20-47AC-86B1-C986B7B73616}" destId="{BF02618B-85E5-4687-A06A-F1BA7EBF6341}" srcOrd="2" destOrd="0" parTransId="{72252827-2F37-416B-916A-6BD05B3E8493}" sibTransId="{6D865E39-51D5-40D5-9DF2-E5C817F8398F}"/>
    <dgm:cxn modelId="{7FDF6509-6709-42C2-8822-5786116C486D}" srcId="{94D1C24D-ADC0-4D33-98AD-9FE414380F00}" destId="{F6B65C0C-D3C4-4B6D-A26E-7C5AEC388DB7}" srcOrd="1" destOrd="0" parTransId="{76A07BFB-1033-400A-8339-83966EEB19AA}" sibTransId="{9501225F-9F91-4903-B4D9-4BBEB7A5DA46}"/>
    <dgm:cxn modelId="{FACC9537-49AD-4C26-8792-EB1C859DA413}" type="presOf" srcId="{2C636F1F-3D20-47AC-86B1-C986B7B73616}" destId="{398A840B-EEE3-4631-8B1B-F8486DA63FE5}" srcOrd="0" destOrd="0" presId="urn:microsoft.com/office/officeart/2005/8/layout/rings+Icon"/>
    <dgm:cxn modelId="{5A2A3142-DF60-412B-B898-C631DFCB717A}" type="presOf" srcId="{0BD23EEF-2F42-440E-9752-79E912C03E04}" destId="{398A840B-EEE3-4631-8B1B-F8486DA63FE5}" srcOrd="0" destOrd="1" presId="urn:microsoft.com/office/officeart/2005/8/layout/rings+Icon"/>
    <dgm:cxn modelId="{1CCDF563-85A2-4B14-BFF6-E2A0C5A44FA0}" type="presOf" srcId="{94D1C24D-ADC0-4D33-98AD-9FE414380F00}" destId="{B9644CF0-02F7-4814-AD07-48DEC085481E}" srcOrd="0" destOrd="0" presId="urn:microsoft.com/office/officeart/2005/8/layout/rings+Icon"/>
    <dgm:cxn modelId="{04163364-8E4C-4BE9-8697-8491B1B87659}" srcId="{A886B676-CEAC-4057-8AE7-F992CDA11BA9}" destId="{2C636F1F-3D20-47AC-86B1-C986B7B73616}" srcOrd="1" destOrd="0" parTransId="{CAA6002E-7E15-428A-BB59-E5DAC2770D80}" sibTransId="{437F8DAC-B95D-4E14-81B3-48D37B8E6C7B}"/>
    <dgm:cxn modelId="{BADB527F-47E2-437C-98C2-8A1E1F387B54}" srcId="{2C636F1F-3D20-47AC-86B1-C986B7B73616}" destId="{2221139F-51D9-4484-A420-61353914DA76}" srcOrd="3" destOrd="0" parTransId="{BAB17D67-3520-4911-8650-2B752A76EFA8}" sibTransId="{84BB2C05-A888-403A-99A6-A8BFC95632A9}"/>
    <dgm:cxn modelId="{A5473F84-211D-4D47-A1F8-918B51A42CDF}" type="presOf" srcId="{2F4E9568-9C84-4767-8D32-B21078B320C3}" destId="{398A840B-EEE3-4631-8B1B-F8486DA63FE5}" srcOrd="0" destOrd="2" presId="urn:microsoft.com/office/officeart/2005/8/layout/rings+Icon"/>
    <dgm:cxn modelId="{6FF30F8B-39C2-43AB-A0AA-84968B31DAEA}" type="presOf" srcId="{A6986938-3606-4694-BC9A-58765A8EEAC8}" destId="{B9644CF0-02F7-4814-AD07-48DEC085481E}" srcOrd="0" destOrd="1" presId="urn:microsoft.com/office/officeart/2005/8/layout/rings+Icon"/>
    <dgm:cxn modelId="{F1EFFF8C-5D25-430E-83F5-973EA6A01480}" srcId="{2C636F1F-3D20-47AC-86B1-C986B7B73616}" destId="{0BD23EEF-2F42-440E-9752-79E912C03E04}" srcOrd="0" destOrd="0" parTransId="{968E1C37-A3D5-436C-8D38-D2B0B4154573}" sibTransId="{8AB811F1-CF56-4420-9E5E-C2C4B7D1CB03}"/>
    <dgm:cxn modelId="{32D58994-AD6B-4638-AAB0-1CF7B30AFD3D}" type="presOf" srcId="{2221139F-51D9-4484-A420-61353914DA76}" destId="{398A840B-EEE3-4631-8B1B-F8486DA63FE5}" srcOrd="0" destOrd="4" presId="urn:microsoft.com/office/officeart/2005/8/layout/rings+Icon"/>
    <dgm:cxn modelId="{160DCDA1-8630-4EED-9719-0B97C4D64D79}" type="presOf" srcId="{A886B676-CEAC-4057-8AE7-F992CDA11BA9}" destId="{2C27D1DC-9E3F-4AA9-8E71-CAEB44A60448}" srcOrd="0" destOrd="0" presId="urn:microsoft.com/office/officeart/2005/8/layout/rings+Icon"/>
    <dgm:cxn modelId="{CAFFDCBA-A37D-4B05-9982-CA12A69B3B44}" srcId="{94D1C24D-ADC0-4D33-98AD-9FE414380F00}" destId="{F763366E-DDC8-4C71-B6C0-BE3708F635D4}" srcOrd="3" destOrd="0" parTransId="{4799F691-EEDA-45C9-B84B-C76BFCFABEA6}" sibTransId="{583E277C-A6C3-4109-A20C-89A60C49D713}"/>
    <dgm:cxn modelId="{9CD88DBE-F420-42AD-B40A-DBAA720BE5AB}" srcId="{A886B676-CEAC-4057-8AE7-F992CDA11BA9}" destId="{94D1C24D-ADC0-4D33-98AD-9FE414380F00}" srcOrd="0" destOrd="0" parTransId="{48B2743E-CD84-4736-AAEC-CF9279D94A32}" sibTransId="{CCEE5E4A-F384-42D7-AF5A-795C8BF62A00}"/>
    <dgm:cxn modelId="{0A0012C3-C568-46E6-9DDA-890E70ADE766}" srcId="{2C636F1F-3D20-47AC-86B1-C986B7B73616}" destId="{2F4E9568-9C84-4767-8D32-B21078B320C3}" srcOrd="1" destOrd="0" parTransId="{23D7E694-A8BA-4FBD-A345-943CF125F907}" sibTransId="{18BB429C-CEE6-4C94-8755-1CC400AE83B1}"/>
    <dgm:cxn modelId="{9F5B89C9-DBF4-457F-A7E5-C66EAB7426D7}" type="presOf" srcId="{F6B65C0C-D3C4-4B6D-A26E-7C5AEC388DB7}" destId="{B9644CF0-02F7-4814-AD07-48DEC085481E}" srcOrd="0" destOrd="2" presId="urn:microsoft.com/office/officeart/2005/8/layout/rings+Icon"/>
    <dgm:cxn modelId="{535C24CF-14EF-4E5C-8278-A21FB365458F}" srcId="{94D1C24D-ADC0-4D33-98AD-9FE414380F00}" destId="{A6986938-3606-4694-BC9A-58765A8EEAC8}" srcOrd="0" destOrd="0" parTransId="{E38ACFCD-99C6-4A7A-8C1D-B518CFFE280E}" sibTransId="{F9D2FFDC-8DF7-4374-8C24-0588EF3FAF67}"/>
    <dgm:cxn modelId="{916C63E4-45A6-4FCF-99E8-FA0E6B35F0B7}" type="presOf" srcId="{BF02618B-85E5-4687-A06A-F1BA7EBF6341}" destId="{398A840B-EEE3-4631-8B1B-F8486DA63FE5}" srcOrd="0" destOrd="3" presId="urn:microsoft.com/office/officeart/2005/8/layout/rings+Icon"/>
    <dgm:cxn modelId="{6C087AEE-D18B-4A26-B4E3-7205EAF4C726}" srcId="{94D1C24D-ADC0-4D33-98AD-9FE414380F00}" destId="{C85B6A4B-2A62-459E-B36B-696E27017249}" srcOrd="2" destOrd="0" parTransId="{8D4A4357-A654-436A-97EC-D7B3EA00B0C7}" sibTransId="{552F05AE-CF7F-4BE4-8B27-5CEA4D4D2665}"/>
    <dgm:cxn modelId="{C854FDFA-5362-4ED0-BD23-D4BEA53C517A}" type="presOf" srcId="{C85B6A4B-2A62-459E-B36B-696E27017249}" destId="{B9644CF0-02F7-4814-AD07-48DEC085481E}" srcOrd="0" destOrd="3" presId="urn:microsoft.com/office/officeart/2005/8/layout/rings+Icon"/>
    <dgm:cxn modelId="{5352E6FF-66FF-45F3-9A27-4B4F92C5081B}" type="presOf" srcId="{F763366E-DDC8-4C71-B6C0-BE3708F635D4}" destId="{B9644CF0-02F7-4814-AD07-48DEC085481E}" srcOrd="0" destOrd="4" presId="urn:microsoft.com/office/officeart/2005/8/layout/rings+Icon"/>
    <dgm:cxn modelId="{C58E4729-8EC3-4C15-8A5C-B753C34726C0}" type="presParOf" srcId="{2C27D1DC-9E3F-4AA9-8E71-CAEB44A60448}" destId="{B9644CF0-02F7-4814-AD07-48DEC085481E}" srcOrd="0" destOrd="0" presId="urn:microsoft.com/office/officeart/2005/8/layout/rings+Icon"/>
    <dgm:cxn modelId="{7E7ED3E3-5D86-4E12-A9A5-9025E8A01F34}" type="presParOf" srcId="{2C27D1DC-9E3F-4AA9-8E71-CAEB44A60448}" destId="{398A840B-EEE3-4631-8B1B-F8486DA63FE5}" srcOrd="1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680DB-6537-48D3-9C7B-C853E5D0727E}">
      <dsp:nvSpPr>
        <dsp:cNvPr id="0" name=""/>
        <dsp:cNvSpPr/>
      </dsp:nvSpPr>
      <dsp:spPr>
        <a:xfrm>
          <a:off x="1049" y="576898"/>
          <a:ext cx="3683234" cy="233885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957A7-A78D-481C-B4CB-980BB07AAB7F}">
      <dsp:nvSpPr>
        <dsp:cNvPr id="0" name=""/>
        <dsp:cNvSpPr/>
      </dsp:nvSpPr>
      <dsp:spPr>
        <a:xfrm>
          <a:off x="410297" y="965684"/>
          <a:ext cx="3683234" cy="2338853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  <a:alpha val="9000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By Choice </a:t>
          </a:r>
        </a:p>
      </dsp:txBody>
      <dsp:txXfrm>
        <a:off x="478800" y="1034187"/>
        <a:ext cx="3546228" cy="2201847"/>
      </dsp:txXfrm>
    </dsp:sp>
    <dsp:sp modelId="{74DD8A94-5931-4CA9-88BE-3AFE627E4099}">
      <dsp:nvSpPr>
        <dsp:cNvPr id="0" name=""/>
        <dsp:cNvSpPr/>
      </dsp:nvSpPr>
      <dsp:spPr>
        <a:xfrm>
          <a:off x="4502780" y="576898"/>
          <a:ext cx="3683234" cy="233885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3C928-8879-4CCE-AA6E-871C39A78EEA}">
      <dsp:nvSpPr>
        <dsp:cNvPr id="0" name=""/>
        <dsp:cNvSpPr/>
      </dsp:nvSpPr>
      <dsp:spPr>
        <a:xfrm>
          <a:off x="4912028" y="965684"/>
          <a:ext cx="3683234" cy="2338853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  <a:alpha val="9000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By Surprise</a:t>
          </a:r>
        </a:p>
      </dsp:txBody>
      <dsp:txXfrm>
        <a:off x="4980531" y="1034187"/>
        <a:ext cx="3546228" cy="2201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52876-1D5E-4F41-B73C-1E3FF080D4E2}">
      <dsp:nvSpPr>
        <dsp:cNvPr id="0" name=""/>
        <dsp:cNvSpPr/>
      </dsp:nvSpPr>
      <dsp:spPr>
        <a:xfrm rot="5400000">
          <a:off x="-129410" y="166799"/>
          <a:ext cx="988487" cy="69194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S</a:t>
          </a:r>
        </a:p>
      </dsp:txBody>
      <dsp:txXfrm rot="-5400000">
        <a:off x="18864" y="364497"/>
        <a:ext cx="691941" cy="296546"/>
      </dsp:txXfrm>
    </dsp:sp>
    <dsp:sp modelId="{082AF775-418D-49B5-9383-4C6622139804}">
      <dsp:nvSpPr>
        <dsp:cNvPr id="0" name=""/>
        <dsp:cNvSpPr/>
      </dsp:nvSpPr>
      <dsp:spPr>
        <a:xfrm rot="5400000">
          <a:off x="4525205" y="-3833263"/>
          <a:ext cx="642855" cy="83093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Specific : Define clearly the needs</a:t>
          </a:r>
        </a:p>
      </dsp:txBody>
      <dsp:txXfrm rot="-5400000">
        <a:off x="691942" y="31382"/>
        <a:ext cx="8278000" cy="580091"/>
      </dsp:txXfrm>
    </dsp:sp>
    <dsp:sp modelId="{C6DDDEB7-F8E0-4E1F-909C-70C0EC329A82}">
      <dsp:nvSpPr>
        <dsp:cNvPr id="0" name=""/>
        <dsp:cNvSpPr/>
      </dsp:nvSpPr>
      <dsp:spPr>
        <a:xfrm rot="5400000">
          <a:off x="-148273" y="1022901"/>
          <a:ext cx="988487" cy="691941"/>
        </a:xfrm>
        <a:prstGeom prst="chevron">
          <a:avLst/>
        </a:prstGeom>
        <a:solidFill>
          <a:schemeClr val="accent4">
            <a:hueOff val="-415526"/>
            <a:satOff val="-1781"/>
            <a:lumOff val="2353"/>
            <a:alphaOff val="0"/>
          </a:schemeClr>
        </a:solidFill>
        <a:ln w="19050" cap="rnd" cmpd="sng" algn="ctr">
          <a:solidFill>
            <a:schemeClr val="accent4">
              <a:hueOff val="-415526"/>
              <a:satOff val="-1781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M</a:t>
          </a:r>
        </a:p>
      </dsp:txBody>
      <dsp:txXfrm rot="-5400000">
        <a:off x="1" y="1220599"/>
        <a:ext cx="691941" cy="296546"/>
      </dsp:txXfrm>
    </dsp:sp>
    <dsp:sp modelId="{E92D88B9-49AF-4851-B1EC-BC51292CE08A}">
      <dsp:nvSpPr>
        <dsp:cNvPr id="0" name=""/>
        <dsp:cNvSpPr/>
      </dsp:nvSpPr>
      <dsp:spPr>
        <a:xfrm rot="5400000">
          <a:off x="4525374" y="-2958804"/>
          <a:ext cx="642517" cy="83093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-415526"/>
              <a:satOff val="-1781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Measurable : Include metric with target to track progress (% completed)</a:t>
          </a:r>
        </a:p>
      </dsp:txBody>
      <dsp:txXfrm rot="-5400000">
        <a:off x="691942" y="905993"/>
        <a:ext cx="8278017" cy="579787"/>
      </dsp:txXfrm>
    </dsp:sp>
    <dsp:sp modelId="{C6407523-305E-46B9-9596-E809D05CB144}">
      <dsp:nvSpPr>
        <dsp:cNvPr id="0" name=""/>
        <dsp:cNvSpPr/>
      </dsp:nvSpPr>
      <dsp:spPr>
        <a:xfrm rot="5400000">
          <a:off x="-148273" y="1893147"/>
          <a:ext cx="988487" cy="691941"/>
        </a:xfrm>
        <a:prstGeom prst="chevron">
          <a:avLst/>
        </a:prstGeom>
        <a:solidFill>
          <a:schemeClr val="accent4">
            <a:hueOff val="-831052"/>
            <a:satOff val="-3562"/>
            <a:lumOff val="4706"/>
            <a:alphaOff val="0"/>
          </a:schemeClr>
        </a:solidFill>
        <a:ln w="19050" cap="rnd" cmpd="sng" algn="ctr">
          <a:solidFill>
            <a:schemeClr val="accent4">
              <a:hueOff val="-831052"/>
              <a:satOff val="-3562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A</a:t>
          </a:r>
        </a:p>
      </dsp:txBody>
      <dsp:txXfrm rot="-5400000">
        <a:off x="1" y="2090845"/>
        <a:ext cx="691941" cy="296546"/>
      </dsp:txXfrm>
    </dsp:sp>
    <dsp:sp modelId="{0D21582D-8667-4DA5-B593-BBB03A0B1579}">
      <dsp:nvSpPr>
        <dsp:cNvPr id="0" name=""/>
        <dsp:cNvSpPr/>
      </dsp:nvSpPr>
      <dsp:spPr>
        <a:xfrm rot="5400000">
          <a:off x="4525374" y="-2088558"/>
          <a:ext cx="642517" cy="83093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-831052"/>
              <a:satOff val="-3562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Achievable : Set realistic target</a:t>
          </a:r>
        </a:p>
      </dsp:txBody>
      <dsp:txXfrm rot="-5400000">
        <a:off x="691942" y="1776239"/>
        <a:ext cx="8278017" cy="579787"/>
      </dsp:txXfrm>
    </dsp:sp>
    <dsp:sp modelId="{57BF4D02-CC60-4E3F-B9E1-BADF854B438A}">
      <dsp:nvSpPr>
        <dsp:cNvPr id="0" name=""/>
        <dsp:cNvSpPr/>
      </dsp:nvSpPr>
      <dsp:spPr>
        <a:xfrm rot="5400000">
          <a:off x="-148273" y="2763394"/>
          <a:ext cx="988487" cy="691941"/>
        </a:xfrm>
        <a:prstGeom prst="chevron">
          <a:avLst/>
        </a:prstGeom>
        <a:solidFill>
          <a:schemeClr val="accent4">
            <a:hueOff val="-1246577"/>
            <a:satOff val="-5343"/>
            <a:lumOff val="7059"/>
            <a:alphaOff val="0"/>
          </a:schemeClr>
        </a:solidFill>
        <a:ln w="19050" cap="rnd" cmpd="sng" algn="ctr">
          <a:solidFill>
            <a:schemeClr val="accent4">
              <a:hueOff val="-1246577"/>
              <a:satOff val="-5343"/>
              <a:lumOff val="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R</a:t>
          </a:r>
        </a:p>
      </dsp:txBody>
      <dsp:txXfrm rot="-5400000">
        <a:off x="1" y="2961092"/>
        <a:ext cx="691941" cy="296546"/>
      </dsp:txXfrm>
    </dsp:sp>
    <dsp:sp modelId="{48AD1665-2036-45D5-B06D-F1BA619091B3}">
      <dsp:nvSpPr>
        <dsp:cNvPr id="0" name=""/>
        <dsp:cNvSpPr/>
      </dsp:nvSpPr>
      <dsp:spPr>
        <a:xfrm rot="5400000">
          <a:off x="4525374" y="-1218311"/>
          <a:ext cx="642517" cy="83093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-1246577"/>
              <a:satOff val="-5343"/>
              <a:lumOff val="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Relevant : Align with your project</a:t>
          </a:r>
        </a:p>
      </dsp:txBody>
      <dsp:txXfrm rot="-5400000">
        <a:off x="691942" y="2646486"/>
        <a:ext cx="8278017" cy="579787"/>
      </dsp:txXfrm>
    </dsp:sp>
    <dsp:sp modelId="{62B78A06-3C9F-4BE8-8162-E284D84B1BDA}">
      <dsp:nvSpPr>
        <dsp:cNvPr id="0" name=""/>
        <dsp:cNvSpPr/>
      </dsp:nvSpPr>
      <dsp:spPr>
        <a:xfrm rot="5400000">
          <a:off x="-148273" y="3633640"/>
          <a:ext cx="988487" cy="691941"/>
        </a:xfrm>
        <a:prstGeom prst="chevron">
          <a:avLst/>
        </a:prstGeom>
        <a:solidFill>
          <a:schemeClr val="accent4">
            <a:hueOff val="-1662103"/>
            <a:satOff val="-7124"/>
            <a:lumOff val="9412"/>
            <a:alphaOff val="0"/>
          </a:schemeClr>
        </a:solidFill>
        <a:ln w="19050" cap="rnd" cmpd="sng" algn="ctr">
          <a:solidFill>
            <a:schemeClr val="accent4">
              <a:hueOff val="-1662103"/>
              <a:satOff val="-7124"/>
              <a:lumOff val="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T</a:t>
          </a:r>
        </a:p>
      </dsp:txBody>
      <dsp:txXfrm rot="-5400000">
        <a:off x="1" y="3831338"/>
        <a:ext cx="691941" cy="296546"/>
      </dsp:txXfrm>
    </dsp:sp>
    <dsp:sp modelId="{7667CE45-4832-4714-9DC0-E0566372D74C}">
      <dsp:nvSpPr>
        <dsp:cNvPr id="0" name=""/>
        <dsp:cNvSpPr/>
      </dsp:nvSpPr>
      <dsp:spPr>
        <a:xfrm rot="5400000">
          <a:off x="4525374" y="-348065"/>
          <a:ext cx="642517" cy="83093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-1662103"/>
              <a:satOff val="-7124"/>
              <a:lumOff val="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Time Based : Set deadline</a:t>
          </a:r>
        </a:p>
      </dsp:txBody>
      <dsp:txXfrm rot="-5400000">
        <a:off x="691942" y="3516732"/>
        <a:ext cx="8278017" cy="579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52876-1D5E-4F41-B73C-1E3FF080D4E2}">
      <dsp:nvSpPr>
        <dsp:cNvPr id="0" name=""/>
        <dsp:cNvSpPr/>
      </dsp:nvSpPr>
      <dsp:spPr>
        <a:xfrm rot="5400000">
          <a:off x="-129410" y="166799"/>
          <a:ext cx="988487" cy="69194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Segoe UI" panose="020B0502040204020203" pitchFamily="34" charset="0"/>
              <a:cs typeface="Segoe UI" panose="020B0502040204020203" pitchFamily="34" charset="0"/>
            </a:rPr>
            <a:t>R</a:t>
          </a:r>
        </a:p>
      </dsp:txBody>
      <dsp:txXfrm rot="-5400000">
        <a:off x="18864" y="364497"/>
        <a:ext cx="691941" cy="296546"/>
      </dsp:txXfrm>
    </dsp:sp>
    <dsp:sp modelId="{082AF775-418D-49B5-9383-4C6622139804}">
      <dsp:nvSpPr>
        <dsp:cNvPr id="0" name=""/>
        <dsp:cNvSpPr/>
      </dsp:nvSpPr>
      <dsp:spPr>
        <a:xfrm rot="5400000">
          <a:off x="4414476" y="-3722535"/>
          <a:ext cx="642855" cy="80879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Who is </a:t>
          </a:r>
          <a:r>
            <a:rPr lang="en-US" sz="2500" b="1" i="1" kern="1200" dirty="0">
              <a:latin typeface="Segoe UI" panose="020B0502040204020203" pitchFamily="34" charset="0"/>
              <a:cs typeface="Segoe UI" panose="020B0502040204020203" pitchFamily="34" charset="0"/>
            </a:rPr>
            <a:t>Recommending</a:t>
          </a:r>
          <a:r>
            <a:rPr lang="en-US" sz="25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 alternatives ?</a:t>
          </a:r>
          <a:endParaRPr lang="en-US" sz="25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691941" y="31382"/>
        <a:ext cx="8056543" cy="580091"/>
      </dsp:txXfrm>
    </dsp:sp>
    <dsp:sp modelId="{C6DDDEB7-F8E0-4E1F-909C-70C0EC329A82}">
      <dsp:nvSpPr>
        <dsp:cNvPr id="0" name=""/>
        <dsp:cNvSpPr/>
      </dsp:nvSpPr>
      <dsp:spPr>
        <a:xfrm rot="5400000">
          <a:off x="-148273" y="1022901"/>
          <a:ext cx="988487" cy="691941"/>
        </a:xfrm>
        <a:prstGeom prst="chevron">
          <a:avLst/>
        </a:prstGeom>
        <a:solidFill>
          <a:schemeClr val="accent4">
            <a:hueOff val="-415526"/>
            <a:satOff val="-1781"/>
            <a:lumOff val="2353"/>
            <a:alphaOff val="0"/>
          </a:schemeClr>
        </a:solidFill>
        <a:ln w="19050" cap="rnd" cmpd="sng" algn="ctr">
          <a:solidFill>
            <a:schemeClr val="accent4">
              <a:hueOff val="-415526"/>
              <a:satOff val="-1781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Segoe UI" panose="020B0502040204020203" pitchFamily="34" charset="0"/>
              <a:cs typeface="Segoe UI" panose="020B0502040204020203" pitchFamily="34" charset="0"/>
            </a:rPr>
            <a:t>A</a:t>
          </a:r>
        </a:p>
      </dsp:txBody>
      <dsp:txXfrm rot="-5400000">
        <a:off x="1" y="1220599"/>
        <a:ext cx="691941" cy="296546"/>
      </dsp:txXfrm>
    </dsp:sp>
    <dsp:sp modelId="{E92D88B9-49AF-4851-B1EC-BC51292CE08A}">
      <dsp:nvSpPr>
        <dsp:cNvPr id="0" name=""/>
        <dsp:cNvSpPr/>
      </dsp:nvSpPr>
      <dsp:spPr>
        <a:xfrm rot="5400000">
          <a:off x="4414645" y="-2848076"/>
          <a:ext cx="642517" cy="80879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-415526"/>
              <a:satOff val="-1781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Who must </a:t>
          </a:r>
          <a:r>
            <a:rPr lang="en-US" sz="2500" b="1" i="1" kern="1200" dirty="0">
              <a:latin typeface="Segoe UI" panose="020B0502040204020203" pitchFamily="34" charset="0"/>
              <a:cs typeface="Segoe UI" panose="020B0502040204020203" pitchFamily="34" charset="0"/>
            </a:rPr>
            <a:t>Agree</a:t>
          </a:r>
          <a:r>
            <a:rPr lang="en-US" sz="25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 </a:t>
          </a:r>
          <a:r>
            <a:rPr lang="en-US" sz="25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to with the decision ?</a:t>
          </a:r>
          <a:endParaRPr lang="en-US" sz="25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691942" y="905992"/>
        <a:ext cx="8056560" cy="579787"/>
      </dsp:txXfrm>
    </dsp:sp>
    <dsp:sp modelId="{C6407523-305E-46B9-9596-E809D05CB144}">
      <dsp:nvSpPr>
        <dsp:cNvPr id="0" name=""/>
        <dsp:cNvSpPr/>
      </dsp:nvSpPr>
      <dsp:spPr>
        <a:xfrm rot="5400000">
          <a:off x="-148273" y="1893147"/>
          <a:ext cx="988487" cy="691941"/>
        </a:xfrm>
        <a:prstGeom prst="chevron">
          <a:avLst/>
        </a:prstGeom>
        <a:solidFill>
          <a:schemeClr val="accent4">
            <a:hueOff val="-831052"/>
            <a:satOff val="-3562"/>
            <a:lumOff val="4706"/>
            <a:alphaOff val="0"/>
          </a:schemeClr>
        </a:solidFill>
        <a:ln w="19050" cap="rnd" cmpd="sng" algn="ctr">
          <a:solidFill>
            <a:schemeClr val="accent4">
              <a:hueOff val="-831052"/>
              <a:satOff val="-3562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Segoe UI" panose="020B0502040204020203" pitchFamily="34" charset="0"/>
              <a:cs typeface="Segoe UI" panose="020B0502040204020203" pitchFamily="34" charset="0"/>
            </a:rPr>
            <a:t>P</a:t>
          </a:r>
        </a:p>
      </dsp:txBody>
      <dsp:txXfrm rot="-5400000">
        <a:off x="1" y="2090845"/>
        <a:ext cx="691941" cy="296546"/>
      </dsp:txXfrm>
    </dsp:sp>
    <dsp:sp modelId="{0D21582D-8667-4DA5-B593-BBB03A0B1579}">
      <dsp:nvSpPr>
        <dsp:cNvPr id="0" name=""/>
        <dsp:cNvSpPr/>
      </dsp:nvSpPr>
      <dsp:spPr>
        <a:xfrm rot="5400000">
          <a:off x="4414645" y="-1977829"/>
          <a:ext cx="642517" cy="80879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-831052"/>
              <a:satOff val="-3562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Who is going to </a:t>
          </a:r>
          <a:r>
            <a:rPr lang="en-US" sz="2500" b="1" i="1" kern="1200" dirty="0">
              <a:latin typeface="Segoe UI" panose="020B0502040204020203" pitchFamily="34" charset="0"/>
              <a:cs typeface="Segoe UI" panose="020B0502040204020203" pitchFamily="34" charset="0"/>
            </a:rPr>
            <a:t>Perform</a:t>
          </a:r>
          <a:r>
            <a:rPr lang="en-US" sz="25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 the actions required ? </a:t>
          </a:r>
          <a:endParaRPr lang="en-US" sz="25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691942" y="1776239"/>
        <a:ext cx="8056560" cy="579787"/>
      </dsp:txXfrm>
    </dsp:sp>
    <dsp:sp modelId="{57BF4D02-CC60-4E3F-B9E1-BADF854B438A}">
      <dsp:nvSpPr>
        <dsp:cNvPr id="0" name=""/>
        <dsp:cNvSpPr/>
      </dsp:nvSpPr>
      <dsp:spPr>
        <a:xfrm rot="5400000">
          <a:off x="-148273" y="2763394"/>
          <a:ext cx="988487" cy="691941"/>
        </a:xfrm>
        <a:prstGeom prst="chevron">
          <a:avLst/>
        </a:prstGeom>
        <a:solidFill>
          <a:schemeClr val="accent4">
            <a:hueOff val="-1246577"/>
            <a:satOff val="-5343"/>
            <a:lumOff val="7059"/>
            <a:alphaOff val="0"/>
          </a:schemeClr>
        </a:solidFill>
        <a:ln w="19050" cap="rnd" cmpd="sng" algn="ctr">
          <a:solidFill>
            <a:schemeClr val="accent4">
              <a:hueOff val="-1246577"/>
              <a:satOff val="-5343"/>
              <a:lumOff val="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Segoe UI" panose="020B0502040204020203" pitchFamily="34" charset="0"/>
              <a:cs typeface="Segoe UI" panose="020B0502040204020203" pitchFamily="34" charset="0"/>
            </a:rPr>
            <a:t>I</a:t>
          </a:r>
        </a:p>
      </dsp:txBody>
      <dsp:txXfrm rot="-5400000">
        <a:off x="1" y="2961092"/>
        <a:ext cx="691941" cy="296546"/>
      </dsp:txXfrm>
    </dsp:sp>
    <dsp:sp modelId="{48AD1665-2036-45D5-B06D-F1BA619091B3}">
      <dsp:nvSpPr>
        <dsp:cNvPr id="0" name=""/>
        <dsp:cNvSpPr/>
      </dsp:nvSpPr>
      <dsp:spPr>
        <a:xfrm rot="5400000">
          <a:off x="4414645" y="-1107583"/>
          <a:ext cx="642517" cy="80879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-1246577"/>
              <a:satOff val="-5343"/>
              <a:lumOff val="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Who will give </a:t>
          </a:r>
          <a:r>
            <a:rPr lang="en-US" sz="2500" b="1" i="1" kern="1200" dirty="0">
              <a:latin typeface="Segoe UI" panose="020B0502040204020203" pitchFamily="34" charset="0"/>
              <a:cs typeface="Segoe UI" panose="020B0502040204020203" pitchFamily="34" charset="0"/>
            </a:rPr>
            <a:t>Input</a:t>
          </a:r>
          <a:r>
            <a:rPr lang="en-US" sz="25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 through critical facts and data ?</a:t>
          </a:r>
          <a:endParaRPr lang="en-US" sz="25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691942" y="2646485"/>
        <a:ext cx="8056560" cy="579787"/>
      </dsp:txXfrm>
    </dsp:sp>
    <dsp:sp modelId="{62B78A06-3C9F-4BE8-8162-E284D84B1BDA}">
      <dsp:nvSpPr>
        <dsp:cNvPr id="0" name=""/>
        <dsp:cNvSpPr/>
      </dsp:nvSpPr>
      <dsp:spPr>
        <a:xfrm rot="5400000">
          <a:off x="-148273" y="3633640"/>
          <a:ext cx="988487" cy="691941"/>
        </a:xfrm>
        <a:prstGeom prst="chevron">
          <a:avLst/>
        </a:prstGeom>
        <a:solidFill>
          <a:schemeClr val="accent4">
            <a:hueOff val="-1662103"/>
            <a:satOff val="-7124"/>
            <a:lumOff val="9412"/>
            <a:alphaOff val="0"/>
          </a:schemeClr>
        </a:solidFill>
        <a:ln w="19050" cap="rnd" cmpd="sng" algn="ctr">
          <a:solidFill>
            <a:schemeClr val="accent4">
              <a:hueOff val="-1662103"/>
              <a:satOff val="-7124"/>
              <a:lumOff val="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Segoe UI" panose="020B0502040204020203" pitchFamily="34" charset="0"/>
              <a:cs typeface="Segoe UI" panose="020B0502040204020203" pitchFamily="34" charset="0"/>
            </a:rPr>
            <a:t>D</a:t>
          </a:r>
        </a:p>
      </dsp:txBody>
      <dsp:txXfrm rot="-5400000">
        <a:off x="1" y="3831338"/>
        <a:ext cx="691941" cy="296546"/>
      </dsp:txXfrm>
    </dsp:sp>
    <dsp:sp modelId="{7667CE45-4832-4714-9DC0-E0566372D74C}">
      <dsp:nvSpPr>
        <dsp:cNvPr id="0" name=""/>
        <dsp:cNvSpPr/>
      </dsp:nvSpPr>
      <dsp:spPr>
        <a:xfrm rot="5400000">
          <a:off x="4414645" y="-237336"/>
          <a:ext cx="642517" cy="80879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-1662103"/>
              <a:satOff val="-7124"/>
              <a:lumOff val="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Who will make the final </a:t>
          </a:r>
          <a:r>
            <a:rPr lang="en-US" sz="2500" b="1" i="1" kern="1200" dirty="0">
              <a:latin typeface="Segoe UI" panose="020B0502040204020203" pitchFamily="34" charset="0"/>
              <a:cs typeface="Segoe UI" panose="020B0502040204020203" pitchFamily="34" charset="0"/>
            </a:rPr>
            <a:t>Decision</a:t>
          </a:r>
          <a:r>
            <a:rPr lang="en-US" sz="25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5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? </a:t>
          </a:r>
          <a:endParaRPr lang="en-US" sz="25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691942" y="3516732"/>
        <a:ext cx="8056560" cy="579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44CF0-02F7-4814-AD07-48DEC085481E}">
      <dsp:nvSpPr>
        <dsp:cNvPr id="0" name=""/>
        <dsp:cNvSpPr/>
      </dsp:nvSpPr>
      <dsp:spPr>
        <a:xfrm>
          <a:off x="262895" y="1020966"/>
          <a:ext cx="3250429" cy="3250658"/>
        </a:xfrm>
        <a:prstGeom prst="ellipse">
          <a:avLst/>
        </a:prstGeom>
        <a:solidFill>
          <a:srgbClr val="00B05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Segoe UI" panose="020B0502040204020203" pitchFamily="34" charset="0"/>
              <a:cs typeface="Segoe UI" panose="020B0502040204020203" pitchFamily="34" charset="0"/>
            </a:rPr>
            <a:t>Management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Planning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Organizing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Coordinating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Staffing</a:t>
          </a:r>
        </a:p>
      </dsp:txBody>
      <dsp:txXfrm>
        <a:off x="738909" y="1497014"/>
        <a:ext cx="2298401" cy="2298562"/>
      </dsp:txXfrm>
    </dsp:sp>
    <dsp:sp modelId="{398A840B-EEE3-4631-8B1B-F8486DA63FE5}">
      <dsp:nvSpPr>
        <dsp:cNvPr id="0" name=""/>
        <dsp:cNvSpPr/>
      </dsp:nvSpPr>
      <dsp:spPr>
        <a:xfrm>
          <a:off x="2943662" y="985289"/>
          <a:ext cx="3312317" cy="3250658"/>
        </a:xfrm>
        <a:prstGeom prst="ellipse">
          <a:avLst/>
        </a:prstGeom>
        <a:solidFill>
          <a:srgbClr val="00B05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Segoe UI" panose="020B0502040204020203" pitchFamily="34" charset="0"/>
              <a:cs typeface="Segoe UI" panose="020B0502040204020203" pitchFamily="34" charset="0"/>
            </a:rPr>
            <a:t>Leadership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Motivating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Inspiring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Mentoring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Creating</a:t>
          </a:r>
        </a:p>
      </dsp:txBody>
      <dsp:txXfrm>
        <a:off x="3428740" y="1461337"/>
        <a:ext cx="2342161" cy="2298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3EF57-46F8-4832-8031-BA2769661F3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EB9B2-5DD1-49C7-84C7-3D64AD56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7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Today’s session will be light and relatable; it’s a Q&amp;A session with questions you might want to 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EB9B2-5DD1-49C7-84C7-3D64AD56D2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15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EB9B2-5DD1-49C7-84C7-3D64AD56D2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40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working on a project will have different tasks to work on with help of each other;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EB9B2-5DD1-49C7-84C7-3D64AD56D2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1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EB9B2-5DD1-49C7-84C7-3D64AD56D2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71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EB9B2-5DD1-49C7-84C7-3D64AD56D2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29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making can come into account when a problem arises, or to maximize the outcomes or other reasons that might impact the team and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EB9B2-5DD1-49C7-84C7-3D64AD56D2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EB9B2-5DD1-49C7-84C7-3D64AD56D2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41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Managers decision is the last but team can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EB9B2-5DD1-49C7-84C7-3D64AD56D2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7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886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90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73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40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47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0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1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7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4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9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5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8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8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ED9B-CDA5-4624-8783-5AB9AEAFC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049" y="5189505"/>
            <a:ext cx="5140482" cy="1499911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23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Software Developer, France</a:t>
            </a:r>
            <a:br>
              <a:rPr lang="en-US" sz="23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3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3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@jayanti_sharma &amp; @DevComIN</a:t>
            </a:r>
            <a:br>
              <a:rPr lang="en-US" sz="23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3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3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imjayanti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3792C-D62E-420E-B35B-198119CB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28" y="168584"/>
            <a:ext cx="7489496" cy="48307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1E945A5-7862-4550-8271-FE5E387D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306" y="5704896"/>
            <a:ext cx="531499" cy="43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LinkedIn - CTCO">
            <a:extLst>
              <a:ext uri="{FF2B5EF4-FFF2-40B4-BE49-F238E27FC236}">
                <a16:creationId xmlns:a16="http://schemas.microsoft.com/office/drawing/2014/main" id="{F7ED7FFB-BF4C-4F1D-968E-18C3DF545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306" y="6234547"/>
            <a:ext cx="591165" cy="52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41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0C5E-B2DB-472B-A663-60589A67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66705" cy="81200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Commitment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73B42-3E76-45DA-8B11-9759D37E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74802"/>
            <a:ext cx="9173504" cy="4540249"/>
          </a:xfrm>
        </p:spPr>
        <p:txBody>
          <a:bodyPr>
            <a:noAutofit/>
          </a:bodyPr>
          <a:lstStyle/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should have shared goals 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Commitment to follow guidelines (ex: writing documentation)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Commitment to succeed as a team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Commitment to consistency and have </a:t>
            </a:r>
            <a:r>
              <a:rPr lang="en-US" sz="2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marathon mentality</a:t>
            </a:r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Ownership or accountability</a:t>
            </a:r>
          </a:p>
          <a:p>
            <a:pPr algn="just"/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1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0C5E-B2DB-472B-A663-60589A67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66705" cy="812006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 Feedback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73B42-3E76-45DA-8B11-9759D37E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74802"/>
            <a:ext cx="8866716" cy="4540249"/>
          </a:xfrm>
        </p:spPr>
        <p:txBody>
          <a:bodyPr>
            <a:noAutofit/>
          </a:bodyPr>
          <a:lstStyle/>
          <a:p>
            <a:pPr algn="just"/>
            <a:r>
              <a:rPr lang="en-US" sz="2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Give &amp; accept feedback</a:t>
            </a:r>
          </a:p>
          <a:p>
            <a:pPr algn="just"/>
            <a:r>
              <a:rPr lang="en-US" sz="25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honest, valuable &amp; constructive feedback</a:t>
            </a:r>
          </a:p>
          <a:p>
            <a:pPr algn="just"/>
            <a:endParaRPr lang="en-US" sz="25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2" name="Picture 4" descr="success kid - quickmeme">
            <a:extLst>
              <a:ext uri="{FF2B5EF4-FFF2-40B4-BE49-F238E27FC236}">
                <a16:creationId xmlns:a16="http://schemas.microsoft.com/office/drawing/2014/main" id="{6AE85790-663F-4DEA-AC5C-E4206EB44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267414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64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0C5E-B2DB-472B-A663-60589A67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66705" cy="81200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Promote Learning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73B42-3E76-45DA-8B11-9759D37E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74802"/>
            <a:ext cx="8866716" cy="4540249"/>
          </a:xfrm>
        </p:spPr>
        <p:txBody>
          <a:bodyPr>
            <a:noAutofit/>
          </a:bodyPr>
          <a:lstStyle/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Try to provide tools for effective learning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knowledge 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 team members to become independent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 team members understand that everyone should grow individually and together as a team also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 team members to be innovative, creative, problem solving together</a:t>
            </a:r>
          </a:p>
          <a:p>
            <a:pPr marL="0" indent="0" algn="just">
              <a:buNone/>
            </a:pPr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73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0C5E-B2DB-472B-A663-60589A67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66705" cy="81200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7. Team Culture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73B42-3E76-45DA-8B11-9759D37E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74802"/>
            <a:ext cx="8866716" cy="4540249"/>
          </a:xfrm>
        </p:spPr>
        <p:txBody>
          <a:bodyPr>
            <a:noAutofit/>
          </a:bodyPr>
          <a:lstStyle/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Respect everyone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Have trust in your team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Show confidence in your team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or back your team in high times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Appreciate and value efforts of your team members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Spread good vibes in your team as it make them more performant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Have fun, joke around or talk other than just work</a:t>
            </a:r>
          </a:p>
          <a:p>
            <a:pPr algn="just"/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4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0C5E-B2DB-472B-A663-60589A67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66705" cy="81200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to care about decision making 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73B42-3E76-45DA-8B11-9759D37E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74802"/>
            <a:ext cx="8866716" cy="4540249"/>
          </a:xfrm>
        </p:spPr>
        <p:txBody>
          <a:bodyPr>
            <a:noAutofit/>
          </a:bodyPr>
          <a:lstStyle/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Managers sometimes have to take decision in the best interest of the team.</a:t>
            </a:r>
          </a:p>
          <a:p>
            <a:pPr marL="0" indent="0" algn="just">
              <a:buNone/>
            </a:pPr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Decision-making process involves</a:t>
            </a:r>
          </a:p>
          <a:p>
            <a:pPr lvl="1" algn="just"/>
            <a:r>
              <a:rPr lang="en-US" sz="2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Identifying the problem and decision criteria. Allocating weightage to the decision criteria.</a:t>
            </a:r>
          </a:p>
          <a:p>
            <a:pPr lvl="1" algn="just"/>
            <a:r>
              <a:rPr lang="en-US" sz="2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Analyzing and selecting an alternative to solve the problem.</a:t>
            </a:r>
          </a:p>
          <a:p>
            <a:pPr lvl="1" algn="just"/>
            <a:r>
              <a:rPr lang="en-US" sz="2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Implementing the selected alternative.</a:t>
            </a:r>
          </a:p>
          <a:p>
            <a:pPr lvl="1" algn="just"/>
            <a:r>
              <a:rPr lang="en-US" sz="2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Evaluating the effectiveness of the decision made.</a:t>
            </a:r>
          </a:p>
          <a:p>
            <a:pPr lvl="1" algn="just"/>
            <a:endParaRPr lang="en-US" sz="23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/>
            <a:endParaRPr lang="en-US" sz="23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9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0C5E-B2DB-472B-A663-60589A67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66705" cy="134064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best practices for high-performance decision-making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73B42-3E76-45DA-8B11-9759D37E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414588"/>
            <a:ext cx="8866716" cy="398621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Assign right roles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Brainstorming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Communicate decision</a:t>
            </a:r>
          </a:p>
          <a:p>
            <a:pPr algn="just"/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27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0C5E-B2DB-472B-A663-60589A67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66705" cy="79057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Assign Right Roles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73B42-3E76-45DA-8B11-9759D37E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28838"/>
            <a:ext cx="8866716" cy="3986213"/>
          </a:xfrm>
        </p:spPr>
        <p:txBody>
          <a:bodyPr>
            <a:noAutofit/>
          </a:bodyPr>
          <a:lstStyle/>
          <a:p>
            <a:pPr algn="just"/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1B7401B-ACC7-40BF-BC0B-24BA562C0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5272212"/>
              </p:ext>
            </p:extLst>
          </p:nvPr>
        </p:nvGraphicFramePr>
        <p:xfrm>
          <a:off x="764181" y="1644276"/>
          <a:ext cx="8779867" cy="4478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933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0C5E-B2DB-472B-A663-60589A67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66705" cy="8048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Brainstorming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73B42-3E76-45DA-8B11-9759D37E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714500"/>
            <a:ext cx="9038167" cy="4471988"/>
          </a:xfrm>
        </p:spPr>
        <p:txBody>
          <a:bodyPr>
            <a:noAutofit/>
          </a:bodyPr>
          <a:lstStyle/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Gather individual input from the team members by asking two questions: </a:t>
            </a:r>
          </a:p>
          <a:p>
            <a:pPr lvl="1" algn="just"/>
            <a:r>
              <a:rPr lang="en-US" sz="2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the important goals for the decision? </a:t>
            </a:r>
          </a:p>
          <a:p>
            <a:pPr lvl="1" algn="just"/>
            <a:r>
              <a:rPr lang="en-US" sz="2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the best realistic choices to meet these goals?</a:t>
            </a:r>
          </a:p>
          <a:p>
            <a:pPr lvl="1" algn="just"/>
            <a:endParaRPr lang="en-US" sz="23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these individual perspectives with the entire team, and ask the group two questions: </a:t>
            </a:r>
          </a:p>
          <a:p>
            <a:pPr lvl="1" algn="just"/>
            <a:r>
              <a:rPr lang="en-US" sz="2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stands out? </a:t>
            </a:r>
          </a:p>
          <a:p>
            <a:pPr lvl="1" algn="just"/>
            <a:r>
              <a:rPr lang="en-US" sz="2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missing?</a:t>
            </a:r>
          </a:p>
        </p:txBody>
      </p:sp>
    </p:spTree>
    <p:extLst>
      <p:ext uri="{BB962C8B-B14F-4D97-AF65-F5344CB8AC3E}">
        <p14:creationId xmlns:p14="http://schemas.microsoft.com/office/powerpoint/2010/main" val="1247822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0C5E-B2DB-472B-A663-60589A67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66705" cy="8048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Communicate Decision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73B42-3E76-45DA-8B11-9759D37E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14500"/>
            <a:ext cx="8866716" cy="3986213"/>
          </a:xfrm>
        </p:spPr>
        <p:txBody>
          <a:bodyPr>
            <a:noAutofit/>
          </a:bodyPr>
          <a:lstStyle/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the details of the decision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Communicate the reasons for making the decision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Opportunity to thank publicly each team member for their specific input</a:t>
            </a:r>
          </a:p>
        </p:txBody>
      </p:sp>
    </p:spTree>
    <p:extLst>
      <p:ext uri="{BB962C8B-B14F-4D97-AF65-F5344CB8AC3E}">
        <p14:creationId xmlns:p14="http://schemas.microsoft.com/office/powerpoint/2010/main" val="46164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B6B1-F626-4C8A-A656-EE64B057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54" y="474964"/>
            <a:ext cx="8596668" cy="69187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everyone be team manager?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27F6C2F-FA10-4DCE-B51C-F26E7E43D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192484"/>
              </p:ext>
            </p:extLst>
          </p:nvPr>
        </p:nvGraphicFramePr>
        <p:xfrm>
          <a:off x="1285895" y="8297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B02A55-7AB8-4259-B7AE-64420E2C779D}"/>
              </a:ext>
            </a:extLst>
          </p:cNvPr>
          <p:cNvSpPr txBox="1"/>
          <p:nvPr/>
        </p:nvSpPr>
        <p:spPr>
          <a:xfrm>
            <a:off x="3301377" y="5200299"/>
            <a:ext cx="2372952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Communicating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Problem Solving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Decision Making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98341B-6C65-4FE3-BCD0-D1F1EAF0FDB2}"/>
              </a:ext>
            </a:extLst>
          </p:cNvPr>
          <p:cNvCxnSpPr>
            <a:cxnSpLocks/>
          </p:cNvCxnSpPr>
          <p:nvPr/>
        </p:nvCxnSpPr>
        <p:spPr>
          <a:xfrm flipV="1">
            <a:off x="4487853" y="3781016"/>
            <a:ext cx="0" cy="1419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16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BF39-31FD-4F7A-A760-3D4EDBC07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07" y="1031875"/>
            <a:ext cx="9780588" cy="5040313"/>
          </a:xfrm>
        </p:spPr>
        <p:txBody>
          <a:bodyPr>
            <a:normAutofit/>
          </a:bodyPr>
          <a:lstStyle/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I need a team ?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team management ?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team management comes into picture ?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manage team effectively ?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to care about decision-making ?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best practices for high-performance decision-making ?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everyone be a team manager ? </a:t>
            </a:r>
          </a:p>
          <a:p>
            <a:pPr algn="just"/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068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0C5E-B2DB-472B-A663-60589A67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66705" cy="8048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73B42-3E76-45DA-8B11-9759D37E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00188"/>
            <a:ext cx="8866716" cy="4200526"/>
          </a:xfrm>
        </p:spPr>
        <p:txBody>
          <a:bodyPr>
            <a:noAutofit/>
          </a:bodyPr>
          <a:lstStyle/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Management – </a:t>
            </a:r>
            <a:r>
              <a:rPr lang="en-US" sz="25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NotionHQ</a:t>
            </a:r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Communication – Slack, Discord, Google Hangouts, …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Documentation – </a:t>
            </a:r>
            <a:r>
              <a:rPr lang="en-US" sz="25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5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Gitbook</a:t>
            </a:r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Collaboration – Cloud (Google Drive, OneDrive)</a:t>
            </a:r>
          </a:p>
          <a:p>
            <a:pPr algn="just"/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652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0C5E-B2DB-472B-A663-60589A67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Side Hustle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73B42-3E76-45DA-8B11-9759D37E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5" y="1808956"/>
            <a:ext cx="5009711" cy="4354511"/>
          </a:xfrm>
        </p:spPr>
        <p:txBody>
          <a:bodyPr>
            <a:noAutofit/>
          </a:bodyPr>
          <a:lstStyle/>
          <a:p>
            <a:r>
              <a:rPr lang="en-US" sz="2500" dirty="0">
                <a:latin typeface="Segoe UI" panose="020B0502040204020203" pitchFamily="34" charset="0"/>
                <a:cs typeface="Segoe UI" panose="020B0502040204020203" pitchFamily="34" charset="0"/>
              </a:rPr>
              <a:t>Personal projects</a:t>
            </a:r>
          </a:p>
          <a:p>
            <a:r>
              <a:rPr lang="en-US" sz="2500" dirty="0">
                <a:latin typeface="Segoe UI" panose="020B0502040204020203" pitchFamily="34" charset="0"/>
                <a:cs typeface="Segoe UI" panose="020B0502040204020203" pitchFamily="34" charset="0"/>
              </a:rPr>
              <a:t>Group projects</a:t>
            </a:r>
          </a:p>
          <a:p>
            <a:r>
              <a:rPr lang="en-US" sz="2500" dirty="0">
                <a:latin typeface="Segoe UI" panose="020B0502040204020203" pitchFamily="34" charset="0"/>
                <a:cs typeface="Segoe UI" panose="020B0502040204020203" pitchFamily="34" charset="0"/>
              </a:rPr>
              <a:t>Hackathons</a:t>
            </a:r>
          </a:p>
          <a:p>
            <a:r>
              <a:rPr lang="en-US" sz="2500" dirty="0">
                <a:latin typeface="Segoe UI" panose="020B0502040204020203" pitchFamily="34" charset="0"/>
                <a:cs typeface="Segoe UI" panose="020B0502040204020203" pitchFamily="34" charset="0"/>
              </a:rPr>
              <a:t>Freelancing</a:t>
            </a:r>
          </a:p>
          <a:p>
            <a:r>
              <a:rPr lang="en-US" sz="2500" dirty="0">
                <a:latin typeface="Segoe UI" panose="020B0502040204020203" pitchFamily="34" charset="0"/>
                <a:cs typeface="Segoe UI" panose="020B0502040204020203" pitchFamily="34" charset="0"/>
              </a:rPr>
              <a:t>Contributing to Open Source projects</a:t>
            </a:r>
          </a:p>
          <a:p>
            <a:pPr marL="0" indent="0">
              <a:buNone/>
            </a:pPr>
            <a:endParaRPr lang="en-US" sz="2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500" dirty="0">
                <a:latin typeface="Segoe UI" panose="020B0502040204020203" pitchFamily="34" charset="0"/>
                <a:cs typeface="Segoe UI" panose="020B0502040204020203" pitchFamily="34" charset="0"/>
              </a:rPr>
              <a:t>Keep Hustling, Keep Growing!!</a:t>
            </a:r>
          </a:p>
          <a:p>
            <a:endParaRPr lang="en-US" sz="2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Beachbody Motivational Memes | Motivational memes, Motivational ...">
            <a:extLst>
              <a:ext uri="{FF2B5EF4-FFF2-40B4-BE49-F238E27FC236}">
                <a16:creationId xmlns:a16="http://schemas.microsoft.com/office/drawing/2014/main" id="{E1CCC6DA-26EF-4132-A342-349F422CF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7125" y="1753880"/>
            <a:ext cx="4602747" cy="446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274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E9B702-EEAC-4350-86B1-86EE4A26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1032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Thank you</a:t>
            </a:r>
          </a:p>
        </p:txBody>
      </p:sp>
      <p:pic>
        <p:nvPicPr>
          <p:cNvPr id="25" name="Graphic 24" descr="Smiling Face with No Fill">
            <a:extLst>
              <a:ext uri="{FF2B5EF4-FFF2-40B4-BE49-F238E27FC236}">
                <a16:creationId xmlns:a16="http://schemas.microsoft.com/office/drawing/2014/main" id="{A63424EC-897F-42EF-859E-A52D31878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0713" y="1407693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9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0C5E-B2DB-472B-A663-60589A67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5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I need a team 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4468979-1BFB-4152-951C-9D5536E0C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230209"/>
              </p:ext>
            </p:extLst>
          </p:nvPr>
        </p:nvGraphicFramePr>
        <p:xfrm>
          <a:off x="677690" y="1553369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4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0C5E-B2DB-472B-A663-60589A67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5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Team Management 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73B42-3E76-45DA-8B11-9759D37E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526"/>
            <a:ext cx="8866716" cy="3880773"/>
          </a:xfrm>
        </p:spPr>
        <p:txBody>
          <a:bodyPr>
            <a:normAutofit/>
          </a:bodyPr>
          <a:lstStyle/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management is a term referring to a variety of activities which bring a team together to carry them out.</a:t>
            </a:r>
          </a:p>
          <a:p>
            <a:pPr marL="0" indent="0" algn="just">
              <a:buNone/>
            </a:pPr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team manager’s role is :</a:t>
            </a:r>
          </a:p>
          <a:p>
            <a:pPr lvl="1" algn="just"/>
            <a:r>
              <a:rPr lang="en-US" sz="2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delegate activities to the right people equally</a:t>
            </a:r>
          </a:p>
          <a:p>
            <a:pPr lvl="1" algn="just"/>
            <a:r>
              <a:rPr lang="en-US" sz="2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 in prioritizing tasks </a:t>
            </a:r>
          </a:p>
          <a:p>
            <a:pPr lvl="1" algn="just"/>
            <a:r>
              <a:rPr lang="en-US" sz="2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discuss any problems that might arise</a:t>
            </a:r>
          </a:p>
        </p:txBody>
      </p:sp>
    </p:spTree>
    <p:extLst>
      <p:ext uri="{BB962C8B-B14F-4D97-AF65-F5344CB8AC3E}">
        <p14:creationId xmlns:p14="http://schemas.microsoft.com/office/powerpoint/2010/main" val="427077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0C5E-B2DB-472B-A663-60589A67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66705" cy="138350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Team Management comes into picture 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73B42-3E76-45DA-8B11-9759D37E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17726"/>
            <a:ext cx="8866716" cy="4540249"/>
          </a:xfrm>
        </p:spPr>
        <p:txBody>
          <a:bodyPr>
            <a:noAutofit/>
          </a:bodyPr>
          <a:lstStyle/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Bad communication within team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Lack of coordination 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not completed on time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not well planned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members not happy </a:t>
            </a:r>
          </a:p>
          <a:p>
            <a:pPr lvl="1" algn="just"/>
            <a:r>
              <a:rPr lang="en-US" sz="2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culture</a:t>
            </a:r>
          </a:p>
          <a:p>
            <a:pPr lvl="1" algn="just"/>
            <a:r>
              <a:rPr lang="en-US" sz="2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workload</a:t>
            </a:r>
          </a:p>
          <a:p>
            <a:pPr lvl="1" algn="just"/>
            <a:r>
              <a:rPr lang="en-US" sz="2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is not valued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more …</a:t>
            </a:r>
          </a:p>
          <a:p>
            <a:pPr algn="just"/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06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0C5E-B2DB-472B-A663-60589A67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66705" cy="81200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manage team effectively?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73B42-3E76-45DA-8B11-9759D37E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74802"/>
            <a:ext cx="8866716" cy="4540249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Building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Communication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Goals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Commitment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Feedback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Promote Learning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Culture</a:t>
            </a:r>
          </a:p>
          <a:p>
            <a:pPr marL="0" indent="0" algn="just">
              <a:buNone/>
            </a:pPr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58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0C5E-B2DB-472B-A663-60589A67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66705" cy="81200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Team Building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73B42-3E76-45DA-8B11-9759D37E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74802"/>
            <a:ext cx="8866716" cy="4540249"/>
          </a:xfrm>
        </p:spPr>
        <p:txBody>
          <a:bodyPr>
            <a:noAutofit/>
          </a:bodyPr>
          <a:lstStyle/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Introduce everyone 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talents of your team so you can assign right roles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your team to find out how they do and what they do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Ask your team questions about what problems they have to deal with and possible solutions</a:t>
            </a:r>
          </a:p>
          <a:p>
            <a:pPr marL="0" indent="0" algn="just">
              <a:buNone/>
            </a:pPr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09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0C5E-B2DB-472B-A663-60589A67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66705" cy="81200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Communication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73B42-3E76-45DA-8B11-9759D37E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74802"/>
            <a:ext cx="8866716" cy="4540249"/>
          </a:xfrm>
        </p:spPr>
        <p:txBody>
          <a:bodyPr>
            <a:noAutofit/>
          </a:bodyPr>
          <a:lstStyle/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approachable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 effective listening and communications, don’t dictate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Communicate well the purpose of any project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Communication should be a 2-way thing</a:t>
            </a:r>
          </a:p>
          <a:p>
            <a:pPr algn="just"/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US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4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AB92812-FAC4-457E-BF51-C7390E2159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416139"/>
              </p:ext>
            </p:extLst>
          </p:nvPr>
        </p:nvGraphicFramePr>
        <p:xfrm>
          <a:off x="764182" y="1644276"/>
          <a:ext cx="9001324" cy="4478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C38AD8C-6CB8-424F-B81F-BFD56D66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58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SMART Goals</a:t>
            </a:r>
          </a:p>
        </p:txBody>
      </p:sp>
    </p:spTree>
    <p:extLst>
      <p:ext uri="{BB962C8B-B14F-4D97-AF65-F5344CB8AC3E}">
        <p14:creationId xmlns:p14="http://schemas.microsoft.com/office/powerpoint/2010/main" val="20734544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808</Words>
  <Application>Microsoft Office PowerPoint</Application>
  <PresentationFormat>Widescreen</PresentationFormat>
  <Paragraphs>159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Segoe UI</vt:lpstr>
      <vt:lpstr>Trebuchet MS</vt:lpstr>
      <vt:lpstr>Wingdings 3</vt:lpstr>
      <vt:lpstr>Facet</vt:lpstr>
      <vt:lpstr>.NET Software Developer, France         @jayanti_sharma &amp; @DevComIN          imjayanti</vt:lpstr>
      <vt:lpstr>PowerPoint Presentation</vt:lpstr>
      <vt:lpstr>Why do I need a team ?</vt:lpstr>
      <vt:lpstr>What is Team Management ?</vt:lpstr>
      <vt:lpstr>When Team Management comes into picture ?</vt:lpstr>
      <vt:lpstr>How to manage team effectively?</vt:lpstr>
      <vt:lpstr>1. Team Building</vt:lpstr>
      <vt:lpstr>2. Communication</vt:lpstr>
      <vt:lpstr>3. SMART Goals</vt:lpstr>
      <vt:lpstr>4. Commitment</vt:lpstr>
      <vt:lpstr>5. Feedback</vt:lpstr>
      <vt:lpstr>6. Promote Learning</vt:lpstr>
      <vt:lpstr>7. Team Culture</vt:lpstr>
      <vt:lpstr>Why to care about decision making ?</vt:lpstr>
      <vt:lpstr>Any best practices for high-performance decision-making ?</vt:lpstr>
      <vt:lpstr>1. Assign Right Roles</vt:lpstr>
      <vt:lpstr>2. Brainstorming</vt:lpstr>
      <vt:lpstr>3. Communicate Decision</vt:lpstr>
      <vt:lpstr>Can everyone be team manager?</vt:lpstr>
      <vt:lpstr>Tools</vt:lpstr>
      <vt:lpstr>Side Hustle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Software Developer, France         @jayanti_sharma &amp; @DevComIN          imjayanti</dc:title>
  <dc:creator>Jayanti Sharma</dc:creator>
  <cp:lastModifiedBy>Jayanti Sharma</cp:lastModifiedBy>
  <cp:revision>3</cp:revision>
  <dcterms:created xsi:type="dcterms:W3CDTF">2020-06-20T11:42:00Z</dcterms:created>
  <dcterms:modified xsi:type="dcterms:W3CDTF">2020-06-20T11:49:30Z</dcterms:modified>
</cp:coreProperties>
</file>