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70916-EAD3-427C-8CC3-1A65FCE262EC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219E4-C508-4412-895E-61923C4DF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48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219E4-C508-4412-895E-61923C4DFC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A0A-EB9F-4DFB-807E-4A1DE185A417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9C3-4FB4-4EFB-B4BC-B5DE8E0FD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04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A0A-EB9F-4DFB-807E-4A1DE185A417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9C3-4FB4-4EFB-B4BC-B5DE8E0FD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42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A0A-EB9F-4DFB-807E-4A1DE185A417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9C3-4FB4-4EFB-B4BC-B5DE8E0FD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1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A0A-EB9F-4DFB-807E-4A1DE185A417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9C3-4FB4-4EFB-B4BC-B5DE8E0FD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5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A0A-EB9F-4DFB-807E-4A1DE185A417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9C3-4FB4-4EFB-B4BC-B5DE8E0FD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5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A0A-EB9F-4DFB-807E-4A1DE185A417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9C3-4FB4-4EFB-B4BC-B5DE8E0FD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8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A0A-EB9F-4DFB-807E-4A1DE185A417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9C3-4FB4-4EFB-B4BC-B5DE8E0FD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4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A0A-EB9F-4DFB-807E-4A1DE185A417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9C3-4FB4-4EFB-B4BC-B5DE8E0FD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4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A0A-EB9F-4DFB-807E-4A1DE185A417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9C3-4FB4-4EFB-B4BC-B5DE8E0FD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4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A0A-EB9F-4DFB-807E-4A1DE185A417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9C3-4FB4-4EFB-B4BC-B5DE8E0FD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0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4A0A-EB9F-4DFB-807E-4A1DE185A417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79C3-4FB4-4EFB-B4BC-B5DE8E0FD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4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74A0A-EB9F-4DFB-807E-4A1DE185A417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79C3-4FB4-4EFB-B4BC-B5DE8E0FD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1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-684584" y="2348880"/>
            <a:ext cx="10762724" cy="1634696"/>
            <a:chOff x="-6904" y="399146"/>
            <a:chExt cx="10762724" cy="1634696"/>
          </a:xfrm>
        </p:grpSpPr>
        <p:sp>
          <p:nvSpPr>
            <p:cNvPr id="5" name="圆角矩形 4"/>
            <p:cNvSpPr/>
            <p:nvPr/>
          </p:nvSpPr>
          <p:spPr>
            <a:xfrm>
              <a:off x="7379976" y="1241754"/>
              <a:ext cx="158417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Products</a:t>
              </a:r>
              <a:endParaRPr lang="zh-CN" altLang="en-US" dirty="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505920" y="764704"/>
              <a:ext cx="6486040" cy="281541"/>
              <a:chOff x="2334432" y="832172"/>
              <a:chExt cx="6486040" cy="2815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600480" y="836713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Contact</a:t>
                </a:r>
                <a:endParaRPr lang="zh-CN" altLang="en-US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20560" y="836714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Career</a:t>
                </a:r>
                <a:endParaRPr lang="zh-CN" altLang="en-US" sz="12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040640" y="836712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Partners</a:t>
                </a:r>
                <a:endParaRPr lang="zh-CN" altLang="en-US" sz="1200" dirty="0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7452320" y="836712"/>
                <a:ext cx="1368152" cy="2769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Search Bar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24128" y="836711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Resource</a:t>
                </a:r>
                <a:endParaRPr lang="zh-CN" altLang="en-US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880400" y="832172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Privacy</a:t>
                </a:r>
                <a:endParaRPr lang="zh-CN" altLang="en-US" sz="1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34432" y="832173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Legal</a:t>
                </a:r>
                <a:endParaRPr lang="zh-CN" altLang="en-US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449528" y="832173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Sitemap</a:t>
                </a:r>
                <a:endParaRPr lang="zh-CN" altLang="en-US" sz="1200" dirty="0"/>
              </a:p>
            </p:txBody>
          </p:sp>
        </p:grpSp>
        <p:sp>
          <p:nvSpPr>
            <p:cNvPr id="32" name="圆角矩形 31"/>
            <p:cNvSpPr/>
            <p:nvPr/>
          </p:nvSpPr>
          <p:spPr>
            <a:xfrm>
              <a:off x="-6904" y="1241754"/>
              <a:ext cx="158417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Company</a:t>
              </a:r>
              <a:endParaRPr lang="zh-CN" altLang="en-US" dirty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796640" y="1241754"/>
              <a:ext cx="158417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Integrated</a:t>
              </a:r>
            </a:p>
            <a:p>
              <a:pPr algn="ctr"/>
              <a:r>
                <a:rPr lang="en-US" altLang="zh-CN" dirty="0" smtClean="0"/>
                <a:t>Production</a:t>
              </a:r>
            </a:p>
            <a:p>
              <a:pPr algn="ctr"/>
              <a:r>
                <a:rPr lang="en-US" altLang="zh-CN" dirty="0" smtClean="0"/>
                <a:t>Services</a:t>
              </a:r>
              <a:endParaRPr lang="zh-CN" altLang="en-US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588308" y="1241754"/>
              <a:ext cx="158417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R&amp;D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9171644" y="1236034"/>
              <a:ext cx="158417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News</a:t>
              </a:r>
              <a:endParaRPr lang="zh-CN" altLang="en-US" dirty="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788948" y="1241754"/>
              <a:ext cx="180020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Unconventional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6069288" y="399147"/>
              <a:ext cx="1368152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Corporate OA</a:t>
              </a:r>
              <a:endParaRPr lang="zh-CN" altLang="en-US" sz="1200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7596336" y="399146"/>
              <a:ext cx="1368152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Corporate Mail</a:t>
              </a:r>
              <a:endParaRPr lang="zh-CN" altLang="en-US" sz="12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51888" y="2348880"/>
            <a:ext cx="1318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English/Chinese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01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179512" y="1137000"/>
            <a:ext cx="4536504" cy="1643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 fontScale="55000" lnSpcReduction="2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Corporate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Profile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sz="1600" dirty="0">
                <a:latin typeface="Arial" pitchFamily="34" charset="0"/>
                <a:cs typeface="Arial" pitchFamily="34" charset="0"/>
              </a:rPr>
              <a:t>Beijing Sunshine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Geo-tech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Co., Ltd. (SGT) is China's leading technology and services provider to the oil and gas industry.</a:t>
            </a:r>
          </a:p>
          <a:p>
            <a:pPr algn="just"/>
            <a:r>
              <a:rPr lang="en-US" altLang="zh-CN" sz="1600" dirty="0">
                <a:latin typeface="Arial" pitchFamily="34" charset="0"/>
                <a:cs typeface="Arial" pitchFamily="34" charset="0"/>
              </a:rPr>
              <a:t>Founded in 2008, SGT is a privately held company based in Beijing, China. With over 100 highly experienced and skilled geologists, geophysicists, reservoir engineers, production engineers and IT professionals, 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SGT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provides integrated exploration &amp; production consulting services, engineering services and field management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products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to national oil &amp; gas companies, as well as multi-national energy majors.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With a deep understanding of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E&amp;P process and strong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R&amp;D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capability, SGT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has successfully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accomplished more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than 300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consulting, engineering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and R&amp;D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projects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around the globe.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161264" y="2924944"/>
            <a:ext cx="2592289" cy="1606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 fontScale="47500" lnSpcReduction="20000"/>
          </a:bodyPr>
          <a:lstStyle/>
          <a:p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Core Value</a:t>
            </a:r>
          </a:p>
          <a:p>
            <a:endParaRPr lang="en-US" altLang="zh-CN" sz="1200" dirty="0"/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CREATIVITY: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At SGT, we always look for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innovative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ways to enhance efficiency and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productivity of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our customers, by using newest technology. </a:t>
            </a:r>
          </a:p>
          <a:p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TEAMWORK:</a:t>
            </a:r>
          </a:p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At SGT, our best solutions comes from the collaborated work between colleagues and clients.</a:t>
            </a:r>
          </a:p>
          <a:p>
            <a:endParaRPr lang="en-US" altLang="zh-CN" sz="12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ADAPTABILITY:</a:t>
            </a:r>
          </a:p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As a company, we grow with China’s surging economy, and willing to  accept the changes and challenges worldwide.</a:t>
            </a:r>
            <a:endParaRPr lang="en-US" altLang="zh-CN" sz="1200" dirty="0">
              <a:latin typeface="Arial" pitchFamily="34" charset="0"/>
              <a:cs typeface="Arial" pitchFamily="34" charset="0"/>
            </a:endParaRPr>
          </a:p>
          <a:p>
            <a:endParaRPr lang="en-US" altLang="zh-CN" sz="12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COMMITMENT: 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At SGT, we are passionate about solving E&amp;P problems and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helping our clients to achieve their business objective.</a:t>
            </a:r>
            <a:endParaRPr lang="en-US" altLang="zh-CN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5220072" y="2780928"/>
            <a:ext cx="3600400" cy="2745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 fontScale="47500" lnSpcReduction="2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Executive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Team (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Needs rewriting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b="1" dirty="0" smtClean="0">
                <a:latin typeface="Arial" pitchFamily="34" charset="0"/>
                <a:cs typeface="Arial" pitchFamily="34" charset="0"/>
              </a:rPr>
              <a:t>Mr. Frank </a:t>
            </a:r>
            <a:r>
              <a:rPr lang="en-US" altLang="zh-CN" sz="1400" b="1" dirty="0" err="1" smtClean="0">
                <a:latin typeface="Arial" pitchFamily="34" charset="0"/>
                <a:cs typeface="Arial" pitchFamily="34" charset="0"/>
              </a:rPr>
              <a:t>Zhong</a:t>
            </a:r>
            <a:endParaRPr lang="en-US" altLang="zh-CN" sz="1400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Chief Executive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Officer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-----------------------------------------------------------------------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has 20 years experience in the oil and gas industry.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FrankZhong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was Halliburton Global Account Manager of China NOCs for 2 years and  the China Country Manager of Halliburton Landmark for another 10 years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b="1" dirty="0" smtClean="0">
                <a:latin typeface="Arial" pitchFamily="34" charset="0"/>
                <a:cs typeface="Arial" pitchFamily="34" charset="0"/>
              </a:rPr>
              <a:t>Mr. </a:t>
            </a:r>
            <a:r>
              <a:rPr lang="en-US" altLang="zh-CN" sz="1400" b="1" dirty="0" err="1" smtClean="0">
                <a:latin typeface="Arial" pitchFamily="34" charset="0"/>
                <a:cs typeface="Arial" pitchFamily="34" charset="0"/>
              </a:rPr>
              <a:t>Hanyi</a:t>
            </a:r>
            <a:r>
              <a:rPr lang="en-US" altLang="zh-CN" sz="1400" b="1" dirty="0">
                <a:latin typeface="Arial" pitchFamily="34" charset="0"/>
                <a:cs typeface="Arial" pitchFamily="34" charset="0"/>
              </a:rPr>
              <a:t> He 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Chief Operation Officer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-----------------------------------------------------------------------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has more than 40 years oil and gas experience. Mr.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Hanyi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He was senior manager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for CNOOC. Mr.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Hanyi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He becomes a COO for SGT after his retirement from CNOOC.</a:t>
            </a:r>
          </a:p>
          <a:p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b="1" dirty="0">
                <a:latin typeface="Arial" pitchFamily="34" charset="0"/>
                <a:cs typeface="Arial" pitchFamily="34" charset="0"/>
              </a:rPr>
              <a:t>Dr. Jun You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Vice President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-----------------------------------------------------------------------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has 15 years oil and gas service company experiences. Dr. You employed by 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Paradi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-</a:t>
            </a:r>
          </a:p>
          <a:p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gm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 as reservoir department manager in Paradigm China. After departing Paradigm China, Dr. You worked as VP technology for GNT International for last 5 years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zh-CN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b="1" dirty="0">
                <a:latin typeface="Arial" pitchFamily="34" charset="0"/>
                <a:cs typeface="Arial" pitchFamily="34" charset="0"/>
              </a:rPr>
              <a:t>Dr. </a:t>
            </a:r>
            <a:r>
              <a:rPr lang="en-US" altLang="zh-CN" sz="1400" b="1" dirty="0" err="1">
                <a:latin typeface="Arial" pitchFamily="34" charset="0"/>
                <a:cs typeface="Arial" pitchFamily="34" charset="0"/>
              </a:rPr>
              <a:t>Jianming</a:t>
            </a:r>
            <a:r>
              <a:rPr lang="en-US" altLang="zh-C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b="1" dirty="0" err="1">
                <a:latin typeface="Arial" pitchFamily="34" charset="0"/>
                <a:cs typeface="Arial" pitchFamily="34" charset="0"/>
              </a:rPr>
              <a:t>Xu</a:t>
            </a:r>
            <a:endParaRPr lang="en-US" altLang="zh-CN" sz="1400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Vice President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----------------------------------------------------------------------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has 20 years oil and gas service company experiences. Dr.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Xu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was technical and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sales manager for Paradigm China.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5292080" y="155648"/>
            <a:ext cx="3204356" cy="2193232"/>
            <a:chOff x="5652120" y="371672"/>
            <a:chExt cx="3204356" cy="2193232"/>
          </a:xfrm>
        </p:grpSpPr>
        <p:grpSp>
          <p:nvGrpSpPr>
            <p:cNvPr id="32" name="组合 31"/>
            <p:cNvGrpSpPr/>
            <p:nvPr/>
          </p:nvGrpSpPr>
          <p:grpSpPr>
            <a:xfrm>
              <a:off x="5652120" y="765257"/>
              <a:ext cx="3204356" cy="1799647"/>
              <a:chOff x="5760132" y="296590"/>
              <a:chExt cx="3204356" cy="1799647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6732240" y="296590"/>
                <a:ext cx="1296144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>
                    <a:solidFill>
                      <a:schemeClr val="bg1"/>
                    </a:solidFill>
                  </a:rPr>
                  <a:t>Beijing Sunshine Geo-tech Co., Ltd.</a:t>
                </a:r>
              </a:p>
              <a:p>
                <a:pPr algn="ctr"/>
                <a:r>
                  <a:rPr lang="en-US" altLang="zh-CN" sz="800" dirty="0" smtClean="0">
                    <a:solidFill>
                      <a:schemeClr val="bg1"/>
                    </a:solidFill>
                  </a:rPr>
                  <a:t>(SGT)</a:t>
                </a:r>
                <a:endParaRPr lang="zh-CN" altLang="en-US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5796136" y="1578861"/>
                <a:ext cx="3168352" cy="517376"/>
                <a:chOff x="5796136" y="1452080"/>
                <a:chExt cx="3168352" cy="517376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796136" y="1452080"/>
                  <a:ext cx="936104" cy="5173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>
                      <a:solidFill>
                        <a:srgbClr val="FF0000"/>
                      </a:solidFill>
                    </a:rPr>
                    <a:t>To be filled</a:t>
                  </a:r>
                  <a:endParaRPr lang="zh-CN" altLang="en-US" sz="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8028384" y="1452080"/>
                  <a:ext cx="936104" cy="5173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>
                      <a:solidFill>
                        <a:srgbClr val="FF0000"/>
                      </a:solidFill>
                    </a:rPr>
                    <a:t>To be filled</a:t>
                  </a:r>
                  <a:endParaRPr lang="zh-CN" altLang="en-US" sz="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6912261" y="1452080"/>
                  <a:ext cx="936104" cy="5173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smtClean="0">
                      <a:solidFill>
                        <a:srgbClr val="FF0000"/>
                      </a:solidFill>
                    </a:rPr>
                    <a:t>To be filled</a:t>
                  </a:r>
                  <a:endParaRPr lang="zh-CN" altLang="en-US" sz="8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4" name="肘形连接符 23"/>
              <p:cNvCxnSpPr>
                <a:stCxn id="13" idx="2"/>
                <a:endCxn id="20" idx="0"/>
              </p:cNvCxnSpPr>
              <p:nvPr/>
            </p:nvCxnSpPr>
            <p:spPr>
              <a:xfrm rot="16200000" flipH="1">
                <a:off x="7099217" y="1297764"/>
                <a:ext cx="562191" cy="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肘形连接符 26"/>
              <p:cNvCxnSpPr>
                <a:stCxn id="13" idx="2"/>
                <a:endCxn id="17" idx="0"/>
              </p:cNvCxnSpPr>
              <p:nvPr/>
            </p:nvCxnSpPr>
            <p:spPr>
              <a:xfrm rot="5400000">
                <a:off x="6541155" y="739703"/>
                <a:ext cx="562191" cy="1116124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肘形连接符 28"/>
              <p:cNvCxnSpPr>
                <a:stCxn id="13" idx="2"/>
                <a:endCxn id="19" idx="0"/>
              </p:cNvCxnSpPr>
              <p:nvPr/>
            </p:nvCxnSpPr>
            <p:spPr>
              <a:xfrm rot="16200000" flipH="1">
                <a:off x="7657279" y="739703"/>
                <a:ext cx="562191" cy="1116124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760132" y="1332639"/>
                <a:ext cx="5040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100%</a:t>
                </a:r>
                <a:endParaRPr lang="zh-CN" altLang="en-US" sz="1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992381" y="1332638"/>
                <a:ext cx="5040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51%</a:t>
                </a:r>
                <a:endParaRPr lang="zh-CN" altLang="en-US" sz="1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76256" y="1332640"/>
                <a:ext cx="5040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51%</a:t>
                </a:r>
                <a:endParaRPr lang="zh-CN" altLang="en-US" sz="10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444208" y="371672"/>
              <a:ext cx="1656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Corporate Structure</a:t>
              </a:r>
              <a:endParaRPr lang="zh-CN" altLang="en-US" sz="1200" b="1" dirty="0"/>
            </a:p>
          </p:txBody>
        </p:sp>
      </p:grpSp>
      <p:sp>
        <p:nvSpPr>
          <p:cNvPr id="38" name="圆角矩形 37"/>
          <p:cNvSpPr/>
          <p:nvPr/>
        </p:nvSpPr>
        <p:spPr>
          <a:xfrm>
            <a:off x="179512" y="145793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Company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83256" y="2953154"/>
            <a:ext cx="2034472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Contact Information</a:t>
            </a:r>
          </a:p>
          <a:p>
            <a:endParaRPr lang="en-US" altLang="zh-CN" sz="1000" b="1" dirty="0"/>
          </a:p>
          <a:p>
            <a:r>
              <a:rPr lang="en-US" altLang="zh-CN" sz="1000" b="1" dirty="0" smtClean="0"/>
              <a:t>Beijing</a:t>
            </a:r>
            <a:r>
              <a:rPr lang="en-US" altLang="zh-CN" sz="1000" b="1" dirty="0"/>
              <a:t> Sunshine </a:t>
            </a:r>
            <a:r>
              <a:rPr lang="en-US" altLang="zh-CN" sz="1000" b="1" dirty="0" smtClean="0"/>
              <a:t>Geo-tech </a:t>
            </a:r>
            <a:r>
              <a:rPr lang="en-US" altLang="zh-CN" sz="1000" b="1" dirty="0" err="1" smtClean="0"/>
              <a:t>Co.,Ltd</a:t>
            </a:r>
            <a:r>
              <a:rPr lang="en-US" altLang="zh-CN" sz="1000" b="1" dirty="0" smtClean="0"/>
              <a:t>.</a:t>
            </a:r>
            <a:endParaRPr lang="en-US" altLang="zh-CN" sz="1000" dirty="0"/>
          </a:p>
          <a:p>
            <a:endParaRPr lang="en-US" altLang="zh-CN" sz="1000" dirty="0" smtClean="0"/>
          </a:p>
          <a:p>
            <a:r>
              <a:rPr lang="en-US" altLang="zh-CN" sz="1000" dirty="0" smtClean="0"/>
              <a:t>Address: </a:t>
            </a:r>
          </a:p>
          <a:p>
            <a:r>
              <a:rPr lang="en-US" altLang="zh-CN" sz="1000" dirty="0" smtClean="0"/>
              <a:t>66 Xi </a:t>
            </a:r>
            <a:r>
              <a:rPr lang="en-US" altLang="zh-CN" sz="1000" dirty="0" err="1" smtClean="0"/>
              <a:t>Xiaokou</a:t>
            </a:r>
            <a:r>
              <a:rPr lang="en-US" altLang="zh-CN" sz="1000" dirty="0" smtClean="0"/>
              <a:t> Road</a:t>
            </a:r>
          </a:p>
          <a:p>
            <a:r>
              <a:rPr lang="en-US" altLang="zh-CN" sz="1000" dirty="0" smtClean="0"/>
              <a:t>NO.B301, Building </a:t>
            </a:r>
            <a:r>
              <a:rPr lang="en-US" altLang="zh-CN" sz="1000" dirty="0"/>
              <a:t>C-2, Block C, Northern Territory, </a:t>
            </a:r>
            <a:r>
              <a:rPr lang="en-US" altLang="zh-CN" sz="1000" dirty="0" err="1"/>
              <a:t>Zhongguancun</a:t>
            </a:r>
            <a:r>
              <a:rPr lang="en-US" altLang="zh-CN" sz="1000" dirty="0"/>
              <a:t> </a:t>
            </a:r>
            <a:r>
              <a:rPr lang="en-US" altLang="zh-CN" sz="1000" dirty="0" err="1"/>
              <a:t>Dongsheng</a:t>
            </a:r>
            <a:r>
              <a:rPr lang="en-US" altLang="zh-CN" sz="1000" dirty="0"/>
              <a:t> Science </a:t>
            </a:r>
            <a:r>
              <a:rPr lang="en-US" altLang="zh-CN" sz="1000" dirty="0" smtClean="0"/>
              <a:t>Park</a:t>
            </a:r>
          </a:p>
          <a:p>
            <a:r>
              <a:rPr lang="en-US" altLang="zh-CN" sz="1000" dirty="0" err="1" smtClean="0"/>
              <a:t>Haidian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District, Beijing, </a:t>
            </a:r>
            <a:r>
              <a:rPr lang="en-US" altLang="zh-CN" sz="1000" dirty="0" smtClean="0"/>
              <a:t>China</a:t>
            </a:r>
            <a:endParaRPr lang="en-US" altLang="zh-CN" sz="1000" dirty="0"/>
          </a:p>
          <a:p>
            <a:r>
              <a:rPr lang="en-US" altLang="zh-CN" sz="1000" dirty="0" smtClean="0"/>
              <a:t>Zip </a:t>
            </a:r>
            <a:r>
              <a:rPr lang="en-US" altLang="zh-CN" sz="1000" dirty="0"/>
              <a:t>code:100192 </a:t>
            </a:r>
          </a:p>
          <a:p>
            <a:endParaRPr lang="en-US" altLang="zh-CN" sz="1000" dirty="0" smtClean="0"/>
          </a:p>
          <a:p>
            <a:r>
              <a:rPr lang="en-US" altLang="zh-CN" sz="1000" dirty="0" smtClean="0"/>
              <a:t>Tel</a:t>
            </a:r>
            <a:r>
              <a:rPr lang="en-US" altLang="zh-CN" sz="1000" dirty="0"/>
              <a:t>:  </a:t>
            </a:r>
            <a:r>
              <a:rPr lang="en-US" altLang="zh-CN" sz="1000" dirty="0" smtClean="0"/>
              <a:t>+86 10 82156662</a:t>
            </a:r>
            <a:r>
              <a:rPr lang="en-US" altLang="zh-CN" sz="1000" dirty="0"/>
              <a:t> </a:t>
            </a:r>
          </a:p>
          <a:p>
            <a:r>
              <a:rPr lang="en-US" altLang="zh-CN" sz="1000" dirty="0" smtClean="0"/>
              <a:t>Fax</a:t>
            </a:r>
            <a:r>
              <a:rPr lang="en-US" altLang="zh-CN" sz="1000" dirty="0"/>
              <a:t>: </a:t>
            </a:r>
            <a:r>
              <a:rPr lang="en-US" altLang="zh-CN" sz="1000" dirty="0" smtClean="0"/>
              <a:t>+86 10 82156671</a:t>
            </a:r>
            <a:endParaRPr lang="en-US" altLang="zh-CN" sz="1000" dirty="0"/>
          </a:p>
          <a:p>
            <a:endParaRPr lang="zh-CN" altLang="en-US" sz="1000" dirty="0"/>
          </a:p>
        </p:txBody>
      </p:sp>
      <p:sp>
        <p:nvSpPr>
          <p:cNvPr id="39" name="矩形 38"/>
          <p:cNvSpPr/>
          <p:nvPr/>
        </p:nvSpPr>
        <p:spPr>
          <a:xfrm>
            <a:off x="3522458" y="5519002"/>
            <a:ext cx="956068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Embed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Baidu</a:t>
            </a:r>
            <a:r>
              <a:rPr lang="en-US" altLang="zh-CN" dirty="0" smtClean="0">
                <a:solidFill>
                  <a:schemeClr val="tx1"/>
                </a:solidFill>
              </a:rPr>
              <a:t> Map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209</Words>
  <Application>Microsoft Office PowerPoint</Application>
  <PresentationFormat>On-screen Show (4:3)</PresentationFormat>
  <Paragraphs>84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</dc:creator>
  <cp:lastModifiedBy>Kai Li</cp:lastModifiedBy>
  <cp:revision>25</cp:revision>
  <dcterms:created xsi:type="dcterms:W3CDTF">2013-04-08T04:25:27Z</dcterms:created>
  <dcterms:modified xsi:type="dcterms:W3CDTF">2014-03-13T00:57:30Z</dcterms:modified>
</cp:coreProperties>
</file>