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5185-1D36-4767-9568-E520E66E5029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00CD-8174-4DF2-BF68-ADD1B3F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8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5185-1D36-4767-9568-E520E66E5029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00CD-8174-4DF2-BF68-ADD1B3F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0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5185-1D36-4767-9568-E520E66E5029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00CD-8174-4DF2-BF68-ADD1B3F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6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5185-1D36-4767-9568-E520E66E5029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00CD-8174-4DF2-BF68-ADD1B3F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5185-1D36-4767-9568-E520E66E5029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00CD-8174-4DF2-BF68-ADD1B3F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8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5185-1D36-4767-9568-E520E66E5029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00CD-8174-4DF2-BF68-ADD1B3F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5185-1D36-4767-9568-E520E66E5029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00CD-8174-4DF2-BF68-ADD1B3F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9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5185-1D36-4767-9568-E520E66E5029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00CD-8174-4DF2-BF68-ADD1B3F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6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5185-1D36-4767-9568-E520E66E5029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00CD-8174-4DF2-BF68-ADD1B3F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5185-1D36-4767-9568-E520E66E5029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00CD-8174-4DF2-BF68-ADD1B3F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5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5185-1D36-4767-9568-E520E66E5029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00CD-8174-4DF2-BF68-ADD1B3F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5185-1D36-4767-9568-E520E66E5029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00CD-8174-4DF2-BF68-ADD1B3F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73599" y="1683656"/>
            <a:ext cx="2888343" cy="351245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3200" dirty="0" smtClean="0">
                <a:latin typeface="Yoon 윤명조 520_TT" panose="02090603020101020101" pitchFamily="18" charset="-127"/>
                <a:ea typeface="Yoon 윤명조 520_TT" panose="02090603020101020101" pitchFamily="18" charset="-127"/>
              </a:rPr>
              <a:t>우주의</a:t>
            </a:r>
            <a:endParaRPr lang="en-US" altLang="ko-KR" sz="3200" dirty="0" smtClean="0">
              <a:latin typeface="Yoon 윤명조 520_TT" panose="02090603020101020101" pitchFamily="18" charset="-127"/>
              <a:ea typeface="Yoon 윤명조 520_TT" panose="02090603020101020101" pitchFamily="18" charset="-127"/>
            </a:endParaRPr>
          </a:p>
          <a:p>
            <a:pPr algn="r"/>
            <a:r>
              <a:rPr lang="ko-KR" altLang="en-US" sz="3200" dirty="0" smtClean="0">
                <a:latin typeface="Yoon 윤명조 520_TT" panose="02090603020101020101" pitchFamily="18" charset="-127"/>
                <a:ea typeface="Yoon 윤명조 520_TT" panose="02090603020101020101" pitchFamily="18" charset="-127"/>
              </a:rPr>
              <a:t>중심에는</a:t>
            </a:r>
            <a:endParaRPr lang="en-US" altLang="ko-KR" sz="3200" dirty="0" smtClean="0">
              <a:latin typeface="Yoon 윤명조 520_TT" panose="02090603020101020101" pitchFamily="18" charset="-127"/>
              <a:ea typeface="Yoon 윤명조 520_TT" panose="02090603020101020101" pitchFamily="18" charset="-127"/>
            </a:endParaRPr>
          </a:p>
          <a:p>
            <a:pPr algn="r"/>
            <a:r>
              <a:rPr lang="ko-KR" altLang="en-US" sz="3200" dirty="0" smtClean="0">
                <a:latin typeface="Yoon 윤명조 520_TT" panose="02090603020101020101" pitchFamily="18" charset="-127"/>
                <a:ea typeface="Yoon 윤명조 520_TT" panose="02090603020101020101" pitchFamily="18" charset="-127"/>
              </a:rPr>
              <a:t>무엇이 있을까</a:t>
            </a:r>
            <a:endParaRPr lang="en-US" altLang="ko-KR" sz="3200" dirty="0" smtClean="0">
              <a:latin typeface="Yoon 윤명조 520_TT" panose="02090603020101020101" pitchFamily="18" charset="-127"/>
              <a:ea typeface="Yoon 윤명조 52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599" y="5196113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Yoon 윤명조 520_TT" panose="02090603020101020101" pitchFamily="18" charset="-127"/>
                <a:ea typeface="Yoon 윤명조 520_TT" panose="02090603020101020101" pitchFamily="18" charset="-127"/>
              </a:rPr>
              <a:t>홍길동</a:t>
            </a:r>
            <a:endParaRPr lang="ko-KR" altLang="en-US" dirty="0">
              <a:solidFill>
                <a:schemeClr val="bg1"/>
              </a:solidFill>
              <a:latin typeface="Yoon 윤명조 520_TT" panose="02090603020101020101" pitchFamily="18" charset="-127"/>
              <a:ea typeface="Yoon 윤명조 520_TT" panose="0209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53" y="6480015"/>
            <a:ext cx="6157494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2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53" y="6480015"/>
            <a:ext cx="6157494" cy="3779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96228" y="319317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 smtClean="0">
                <a:solidFill>
                  <a:schemeClr val="bg1"/>
                </a:solidFill>
                <a:latin typeface="Yoon 윤명조 520_TT" panose="02090603020101020101" pitchFamily="18" charset="-127"/>
                <a:ea typeface="Yoon 윤명조 520_TT" panose="02090603020101020101" pitchFamily="18" charset="-127"/>
              </a:rPr>
              <a:t>Index</a:t>
            </a:r>
            <a:endParaRPr lang="ko-KR" altLang="en-US" sz="2800" dirty="0">
              <a:solidFill>
                <a:schemeClr val="bg1"/>
              </a:solidFill>
              <a:latin typeface="Yoon 윤명조 520_TT" panose="02090603020101020101" pitchFamily="18" charset="-127"/>
              <a:ea typeface="Yoon 윤명조 520_TT" panose="0209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48343" y="842537"/>
            <a:ext cx="11553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18857" y="1293210"/>
            <a:ext cx="4354286" cy="432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lnSpc>
                <a:spcPct val="30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Yoon 윤명조 520_TT" panose="02090603020101020101" pitchFamily="18" charset="-127"/>
                <a:ea typeface="Yoon 윤명조 520_TT" panose="02090603020101020101" pitchFamily="18" charset="-127"/>
              </a:rPr>
              <a:t>우주의 기원</a:t>
            </a:r>
            <a:endParaRPr lang="en-US" altLang="ko-KR" sz="2400" dirty="0" smtClean="0">
              <a:solidFill>
                <a:schemeClr val="bg1"/>
              </a:solidFill>
              <a:latin typeface="Yoon 윤명조 520_TT" panose="02090603020101020101" pitchFamily="18" charset="-127"/>
              <a:ea typeface="Yoon 윤명조 520_TT" panose="02090603020101020101" pitchFamily="18" charset="-127"/>
            </a:endParaRPr>
          </a:p>
          <a:p>
            <a:pPr marL="342900" indent="-342900" algn="dist">
              <a:lnSpc>
                <a:spcPct val="30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Yoon 윤명조 520_TT" panose="02090603020101020101" pitchFamily="18" charset="-127"/>
                <a:ea typeface="Yoon 윤명조 520_TT" panose="02090603020101020101" pitchFamily="18" charset="-127"/>
              </a:rPr>
              <a:t>인류의 기원</a:t>
            </a:r>
            <a:endParaRPr lang="en-US" altLang="ko-KR" sz="2400" dirty="0" smtClean="0">
              <a:solidFill>
                <a:schemeClr val="bg1"/>
              </a:solidFill>
              <a:latin typeface="Yoon 윤명조 520_TT" panose="02090603020101020101" pitchFamily="18" charset="-127"/>
              <a:ea typeface="Yoon 윤명조 520_TT" panose="02090603020101020101" pitchFamily="18" charset="-127"/>
            </a:endParaRPr>
          </a:p>
          <a:p>
            <a:pPr marL="342900" indent="-342900" algn="dist">
              <a:lnSpc>
                <a:spcPct val="30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Yoon 윤명조 520_TT" panose="02090603020101020101" pitchFamily="18" charset="-127"/>
                <a:ea typeface="Yoon 윤명조 520_TT" panose="02090603020101020101" pitchFamily="18" charset="-127"/>
              </a:rPr>
              <a:t>인류와 우주</a:t>
            </a:r>
            <a:endParaRPr lang="en-US" altLang="ko-KR" sz="2400" dirty="0" smtClean="0">
              <a:solidFill>
                <a:schemeClr val="bg1"/>
              </a:solidFill>
              <a:latin typeface="Yoon 윤명조 520_TT" panose="02090603020101020101" pitchFamily="18" charset="-127"/>
              <a:ea typeface="Yoon 윤명조 520_TT" panose="02090603020101020101" pitchFamily="18" charset="-127"/>
            </a:endParaRPr>
          </a:p>
          <a:p>
            <a:pPr marL="342900" indent="-342900" algn="dist">
              <a:lnSpc>
                <a:spcPct val="30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Yoon 윤명조 520_TT" panose="02090603020101020101" pitchFamily="18" charset="-127"/>
                <a:ea typeface="Yoon 윤명조 520_TT" panose="02090603020101020101" pitchFamily="18" charset="-127"/>
              </a:rPr>
              <a:t>제언</a:t>
            </a:r>
            <a:endParaRPr lang="en-US" altLang="ko-KR" sz="2400" dirty="0" smtClean="0">
              <a:solidFill>
                <a:schemeClr val="bg1"/>
              </a:solidFill>
              <a:latin typeface="Yoon 윤명조 520_TT" panose="02090603020101020101" pitchFamily="18" charset="-127"/>
              <a:ea typeface="Yoon 윤명조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58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53" y="6480015"/>
            <a:ext cx="6157494" cy="37798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48343" y="304799"/>
            <a:ext cx="11553371" cy="537738"/>
            <a:chOff x="348343" y="304799"/>
            <a:chExt cx="11553371" cy="53773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348343" y="842537"/>
              <a:ext cx="1155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2857" y="304799"/>
              <a:ext cx="574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Yoon 윤명조 520_TT" panose="02090603020101020101" pitchFamily="18" charset="-127"/>
                  <a:ea typeface="Yoon 윤명조 520_TT" panose="02090603020101020101" pitchFamily="18" charset="-127"/>
                </a:rPr>
                <a:t>1.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Yoon 윤명조 520_TT" panose="02090603020101020101" pitchFamily="18" charset="-127"/>
                  <a:ea typeface="Yoon 윤명조 520_TT" panose="02090603020101020101" pitchFamily="18" charset="-127"/>
                </a:rPr>
                <a:t>우주의 기원</a:t>
              </a:r>
              <a:endParaRPr lang="ko-KR" altLang="en-US" sz="2800" dirty="0">
                <a:solidFill>
                  <a:schemeClr val="bg1"/>
                </a:solidFill>
                <a:latin typeface="Yoon 윤명조 520_TT" panose="02090603020101020101" pitchFamily="18" charset="-127"/>
                <a:ea typeface="Yoon 윤명조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65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253" y="6480015"/>
            <a:ext cx="6157494" cy="37798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48343" y="304799"/>
            <a:ext cx="11553371" cy="537738"/>
            <a:chOff x="348343" y="304799"/>
            <a:chExt cx="11553371" cy="537738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348343" y="842537"/>
              <a:ext cx="1155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62857" y="304799"/>
              <a:ext cx="574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Yoon 윤명조 520_TT" panose="02090603020101020101" pitchFamily="18" charset="-127"/>
                  <a:ea typeface="Yoon 윤명조 520_TT" panose="02090603020101020101" pitchFamily="18" charset="-127"/>
                </a:rPr>
                <a:t>2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Yoon 윤명조 520_TT" panose="02090603020101020101" pitchFamily="18" charset="-127"/>
                  <a:ea typeface="Yoon 윤명조 520_TT" panose="02090603020101020101" pitchFamily="18" charset="-127"/>
                </a:rPr>
                <a:t>.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Yoon 윤명조 520_TT" panose="02090603020101020101" pitchFamily="18" charset="-127"/>
                  <a:ea typeface="Yoon 윤명조 520_TT" panose="02090603020101020101" pitchFamily="18" charset="-127"/>
                </a:rPr>
                <a:t>인류의 기원</a:t>
              </a:r>
              <a:endParaRPr lang="ko-KR" altLang="en-US" sz="2800" dirty="0">
                <a:solidFill>
                  <a:schemeClr val="bg1"/>
                </a:solidFill>
                <a:latin typeface="Yoon 윤명조 520_TT" panose="02090603020101020101" pitchFamily="18" charset="-127"/>
                <a:ea typeface="Yoon 윤명조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85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53" y="6480015"/>
            <a:ext cx="6157494" cy="37798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48343" y="304799"/>
            <a:ext cx="11553371" cy="537738"/>
            <a:chOff x="348343" y="304799"/>
            <a:chExt cx="11553371" cy="537738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348343" y="842537"/>
              <a:ext cx="1155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62857" y="304799"/>
              <a:ext cx="574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Yoon 윤명조 520_TT" panose="02090603020101020101" pitchFamily="18" charset="-127"/>
                  <a:ea typeface="Yoon 윤명조 520_TT" panose="02090603020101020101" pitchFamily="18" charset="-127"/>
                </a:rPr>
                <a:t>3.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Yoon 윤명조 520_TT" panose="02090603020101020101" pitchFamily="18" charset="-127"/>
                  <a:ea typeface="Yoon 윤명조 520_TT" panose="02090603020101020101" pitchFamily="18" charset="-127"/>
                </a:rPr>
                <a:t>인류와 우주</a:t>
              </a:r>
              <a:endParaRPr lang="ko-KR" altLang="en-US" sz="2800" dirty="0">
                <a:solidFill>
                  <a:schemeClr val="bg1"/>
                </a:solidFill>
                <a:latin typeface="Yoon 윤명조 520_TT" panose="02090603020101020101" pitchFamily="18" charset="-127"/>
                <a:ea typeface="Yoon 윤명조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5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253" y="6480015"/>
            <a:ext cx="6157494" cy="37798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48343" y="304799"/>
            <a:ext cx="11553371" cy="537738"/>
            <a:chOff x="348343" y="304799"/>
            <a:chExt cx="11553371" cy="537738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348343" y="842537"/>
              <a:ext cx="1155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62857" y="304799"/>
              <a:ext cx="574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Yoon 윤명조 520_TT" panose="02090603020101020101" pitchFamily="18" charset="-127"/>
                  <a:ea typeface="Yoon 윤명조 520_TT" panose="02090603020101020101" pitchFamily="18" charset="-127"/>
                </a:rPr>
                <a:t>4.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Yoon 윤명조 520_TT" panose="02090603020101020101" pitchFamily="18" charset="-127"/>
                  <a:ea typeface="Yoon 윤명조 520_TT" panose="02090603020101020101" pitchFamily="18" charset="-127"/>
                </a:rPr>
                <a:t>제언</a:t>
              </a:r>
              <a:endParaRPr lang="ko-KR" altLang="en-US" sz="2800" dirty="0">
                <a:solidFill>
                  <a:schemeClr val="bg1"/>
                </a:solidFill>
                <a:latin typeface="Yoon 윤명조 520_TT" panose="02090603020101020101" pitchFamily="18" charset="-127"/>
                <a:ea typeface="Yoon 윤명조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39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73599" y="1683656"/>
            <a:ext cx="2888343" cy="351245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3200" dirty="0" smtClean="0">
                <a:latin typeface="Yoon 윤명조 520_TT" panose="02090603020101020101" pitchFamily="18" charset="-127"/>
                <a:ea typeface="Yoon 윤명조 520_TT" panose="02090603020101020101" pitchFamily="18" charset="-127"/>
              </a:rPr>
              <a:t>감사합니다</a:t>
            </a:r>
            <a:endParaRPr lang="en-US" altLang="ko-KR" sz="3200" dirty="0" smtClean="0">
              <a:latin typeface="Yoon 윤명조 520_TT" panose="02090603020101020101" pitchFamily="18" charset="-127"/>
              <a:ea typeface="Yoon 윤명조 52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599" y="5196113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Yoon 윤명조 520_TT" panose="02090603020101020101" pitchFamily="18" charset="-127"/>
                <a:ea typeface="Yoon 윤명조 520_TT" panose="02090603020101020101" pitchFamily="18" charset="-127"/>
              </a:rPr>
              <a:t>홍길동</a:t>
            </a:r>
            <a:endParaRPr lang="ko-KR" altLang="en-US" dirty="0">
              <a:solidFill>
                <a:schemeClr val="bg1"/>
              </a:solidFill>
              <a:latin typeface="Yoon 윤명조 520_TT" panose="02090603020101020101" pitchFamily="18" charset="-127"/>
              <a:ea typeface="Yoon 윤명조 520_TT" panose="0209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53" y="6480015"/>
            <a:ext cx="6157494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30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Yoon 윤명조 520_TT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 Ji An</dc:creator>
  <cp:lastModifiedBy>Hyeon Ji An</cp:lastModifiedBy>
  <cp:revision>6</cp:revision>
  <dcterms:created xsi:type="dcterms:W3CDTF">2016-05-25T02:59:16Z</dcterms:created>
  <dcterms:modified xsi:type="dcterms:W3CDTF">2016-05-26T06:00:27Z</dcterms:modified>
</cp:coreProperties>
</file>