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2"/>
  </p:notesMasterIdLst>
  <p:sldIdLst>
    <p:sldId id="266" r:id="rId2"/>
    <p:sldId id="276" r:id="rId3"/>
    <p:sldId id="286" r:id="rId4"/>
    <p:sldId id="325" r:id="rId5"/>
    <p:sldId id="326" r:id="rId6"/>
    <p:sldId id="324" r:id="rId7"/>
    <p:sldId id="328" r:id="rId8"/>
    <p:sldId id="329" r:id="rId9"/>
    <p:sldId id="323" r:id="rId10"/>
    <p:sldId id="283" r:id="rId11"/>
  </p:sldIdLst>
  <p:sldSz cx="9144000" cy="6858000" type="screen4x3"/>
  <p:notesSz cx="6858000" cy="9144000"/>
  <p:embeddedFontLst>
    <p:embeddedFont>
      <p:font typeface="나눔고딕" panose="020B0600000101010101" charset="-127"/>
      <p:regular r:id="rId13"/>
      <p:bold r:id="rId14"/>
    </p:embeddedFont>
    <p:embeddedFont>
      <p:font typeface="배달의민족 한나" panose="02000503000000020003" pitchFamily="2" charset="-127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고딕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74826" autoAdjust="0"/>
  </p:normalViewPr>
  <p:slideViewPr>
    <p:cSldViewPr>
      <p:cViewPr>
        <p:scale>
          <a:sx n="75" d="100"/>
          <a:sy n="75" d="100"/>
        </p:scale>
        <p:origin x="-3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47B4-1660-4396-8BEB-67BEBE99FF81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C49D-E8F8-4F0B-9F53-8F616549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10" y="2558514"/>
            <a:ext cx="805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CubeOne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API For File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5616" y="1016440"/>
            <a:ext cx="7632848" cy="1274412"/>
            <a:chOff x="1115616" y="906979"/>
            <a:chExt cx="7632848" cy="1274412"/>
          </a:xfrm>
        </p:grpSpPr>
        <p:sp>
          <p:nvSpPr>
            <p:cNvPr id="48" name="TextBox 47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시나리오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15616" y="2485175"/>
            <a:ext cx="7632848" cy="1274412"/>
            <a:chOff x="1115616" y="906979"/>
            <a:chExt cx="7632848" cy="1274412"/>
          </a:xfrm>
        </p:grpSpPr>
        <p:sp>
          <p:nvSpPr>
            <p:cNvPr id="33" name="TextBox 32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시연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서버 관리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8637"/>
            <a:ext cx="3165571" cy="39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68637"/>
            <a:ext cx="3190270" cy="39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72200" y="5905846"/>
            <a:ext cx="2771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서버 정보 추가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삭제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수정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서버 관리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06" y="1628800"/>
            <a:ext cx="26289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2114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1608212"/>
            <a:ext cx="19621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72200" y="5905846"/>
            <a:ext cx="2771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서버 정보 추가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삭제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수정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암복호화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89640" y="1644140"/>
            <a:ext cx="7704856" cy="436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7123131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88135" y="2996952"/>
            <a:ext cx="27718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서버 선택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파일 선택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 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Config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파일 선택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파일 암호 모드 선택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암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복호화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수행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로그확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Config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 수정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4" y="1613215"/>
            <a:ext cx="7115771" cy="52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3616" y="1592695"/>
            <a:ext cx="7704856" cy="427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2200" y="5877272"/>
            <a:ext cx="2771800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Config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파일 수정 및 저장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3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-Log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확인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238"/>
            <a:ext cx="7092280" cy="52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2200" y="5877272"/>
            <a:ext cx="2771800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암복호화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로그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9600" y="1628800"/>
            <a:ext cx="7704856" cy="42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-Monitoring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" y="1675379"/>
            <a:ext cx="7020272" cy="518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2200" y="5877272"/>
            <a:ext cx="2771800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프로세스 모니터링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5584" y="1586880"/>
            <a:ext cx="7776864" cy="425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84</Words>
  <Application>Microsoft Office PowerPoint</Application>
  <PresentationFormat>화면 슬라이드 쇼(4:3)</PresentationFormat>
  <Paragraphs>48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나눔고딕</vt:lpstr>
      <vt:lpstr>배달의민족 한나</vt:lpstr>
      <vt:lpstr>나눔바른고딕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242</cp:revision>
  <dcterms:created xsi:type="dcterms:W3CDTF">2014-05-20T10:28:59Z</dcterms:created>
  <dcterms:modified xsi:type="dcterms:W3CDTF">2017-06-07T02:40:44Z</dcterms:modified>
</cp:coreProperties>
</file>