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36"/>
  </p:notesMasterIdLst>
  <p:sldIdLst>
    <p:sldId id="266" r:id="rId2"/>
    <p:sldId id="276" r:id="rId3"/>
    <p:sldId id="284" r:id="rId4"/>
    <p:sldId id="296" r:id="rId5"/>
    <p:sldId id="297" r:id="rId6"/>
    <p:sldId id="285" r:id="rId7"/>
    <p:sldId id="28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6" r:id="rId25"/>
    <p:sldId id="314" r:id="rId26"/>
    <p:sldId id="317" r:id="rId27"/>
    <p:sldId id="315" r:id="rId28"/>
    <p:sldId id="318" r:id="rId29"/>
    <p:sldId id="319" r:id="rId30"/>
    <p:sldId id="320" r:id="rId31"/>
    <p:sldId id="321" r:id="rId32"/>
    <p:sldId id="322" r:id="rId33"/>
    <p:sldId id="323" r:id="rId34"/>
    <p:sldId id="283" r:id="rId35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37"/>
      <p:bold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배달의민족 한나" panose="02000503000000020003" pitchFamily="2" charset="-127"/>
      <p:regular r:id="rId41"/>
    </p:embeddedFont>
    <p:embeddedFont>
      <p:font typeface="나눔고딕 ExtraBold" panose="020B0600000101010101" charset="-127"/>
      <p:bold r:id="rId42"/>
    </p:embeddedFont>
    <p:embeddedFont>
      <p:font typeface="나눔고딕" panose="020B0600000101010101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74826" autoAdjust="0"/>
  </p:normalViewPr>
  <p:slideViewPr>
    <p:cSldViewPr>
      <p:cViewPr>
        <p:scale>
          <a:sx n="75" d="100"/>
          <a:sy n="75" d="100"/>
        </p:scale>
        <p:origin x="-37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847B4-1660-4396-8BEB-67BEBE99FF81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5C49D-E8F8-4F0B-9F53-8F616549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2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20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410" y="2558514"/>
            <a:ext cx="8050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비밀채팅 가능한 서버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/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클라이언트 제작 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400506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임지훈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772816"/>
            <a:ext cx="84201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 생성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8252" y="5301208"/>
            <a:ext cx="4824536" cy="563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방 생성 시 자동으로 방에 입장하면서 방을 </a:t>
            </a:r>
            <a:r>
              <a:rPr lang="ko-KR" altLang="en-US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볼수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있다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64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56578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 입장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8252" y="5301208"/>
            <a:ext cx="4824536" cy="563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전체 방 리스트에서 방을 클릭하면 입장 할 수 있다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8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11" y="1844824"/>
            <a:ext cx="83058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 입장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8252" y="5301208"/>
            <a:ext cx="482453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방에 입장하면 입장했다는 문구가 출력된다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나의 방 리스트에 방이 추가된다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7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2" y="1731243"/>
            <a:ext cx="55911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 입장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8252" y="5301208"/>
            <a:ext cx="48245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방에 입장할 시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자기가 입장하기 전의 채팅은 볼 수 없다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9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초대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8252" y="5301208"/>
            <a:ext cx="4824536" cy="563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접속중인 다른 사람의 아이디로 방에 초대할 수 있다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2" y="1772816"/>
            <a:ext cx="29337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0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56959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초대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7944" y="5301208"/>
            <a:ext cx="50648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초대를 당한 상대방은 팝업 창이 떠서 방에 입장할 수 있다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19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61022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채팅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8252" y="5301208"/>
            <a:ext cx="4824536" cy="563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채팅 시 서버의 시간과 아이디가 같이 표시된다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0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6292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채팅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8252" y="5301208"/>
            <a:ext cx="4824536" cy="563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채팅 시 서버의 시간과 아이디가 같이 표시된다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5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60" y="4376287"/>
            <a:ext cx="38004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5" r="540"/>
          <a:stretch/>
        </p:blipFill>
        <p:spPr bwMode="auto">
          <a:xfrm>
            <a:off x="206016" y="2057400"/>
            <a:ext cx="3175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알림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8252" y="1634108"/>
            <a:ext cx="482453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메시지를 받으면 각 방이 최근 메시지로 표시된다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메시지를 받을 때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채팅 창이 열려있지 않은 경우엔 알림 팝업과 함께 해당 방의 색이 변한다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해당 어플리케이션이 최소화일 때 윈도우 오른쪽 하단에 알림이 나온다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1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35" y="1731243"/>
            <a:ext cx="60198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알림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8252" y="5301208"/>
            <a:ext cx="4824536" cy="563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알림 표시는 채팅 창을 열면 사라진다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8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15616" y="906979"/>
            <a:ext cx="7632848" cy="1274412"/>
            <a:chOff x="1115616" y="906979"/>
            <a:chExt cx="7632848" cy="1274412"/>
          </a:xfrm>
        </p:grpSpPr>
        <p:sp>
          <p:nvSpPr>
            <p:cNvPr id="41" name="TextBox 40"/>
            <p:cNvSpPr txBox="1"/>
            <p:nvPr/>
          </p:nvSpPr>
          <p:spPr>
            <a:xfrm>
              <a:off x="1115616" y="1420327"/>
              <a:ext cx="7632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시퀀스 다이어그램</a:t>
              </a:r>
              <a:endPara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1187624" y="1304886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1187624" y="2181391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187624" y="2137958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1187624" y="1367369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1115616" y="906979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1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115616" y="2348880"/>
            <a:ext cx="7632848" cy="1274412"/>
            <a:chOff x="1115616" y="906979"/>
            <a:chExt cx="7632848" cy="1274412"/>
          </a:xfrm>
        </p:grpSpPr>
        <p:sp>
          <p:nvSpPr>
            <p:cNvPr id="40" name="TextBox 39"/>
            <p:cNvSpPr txBox="1"/>
            <p:nvPr/>
          </p:nvSpPr>
          <p:spPr>
            <a:xfrm>
              <a:off x="1115616" y="1420327"/>
              <a:ext cx="7632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err="1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DataBase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 Table</a:t>
              </a: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1187624" y="1304886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187624" y="2181391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187624" y="2137958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187624" y="1367369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15616" y="906979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2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115616" y="3789040"/>
            <a:ext cx="7632848" cy="1274412"/>
            <a:chOff x="1115616" y="906979"/>
            <a:chExt cx="7632848" cy="1274412"/>
          </a:xfrm>
        </p:grpSpPr>
        <p:sp>
          <p:nvSpPr>
            <p:cNvPr id="48" name="TextBox 47"/>
            <p:cNvSpPr txBox="1"/>
            <p:nvPr/>
          </p:nvSpPr>
          <p:spPr>
            <a:xfrm>
              <a:off x="1115616" y="1420327"/>
              <a:ext cx="7632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시나리오</a:t>
              </a:r>
              <a:endPara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1187624" y="1304886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187624" y="2181391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187624" y="2137958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187624" y="1367369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115616" y="906979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3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15616" y="5257775"/>
            <a:ext cx="7632848" cy="1274412"/>
            <a:chOff x="1115616" y="906979"/>
            <a:chExt cx="7632848" cy="1274412"/>
          </a:xfrm>
        </p:grpSpPr>
        <p:sp>
          <p:nvSpPr>
            <p:cNvPr id="33" name="TextBox 32"/>
            <p:cNvSpPr txBox="1"/>
            <p:nvPr/>
          </p:nvSpPr>
          <p:spPr>
            <a:xfrm>
              <a:off x="1115616" y="1420327"/>
              <a:ext cx="7632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시연</a:t>
              </a:r>
              <a:endPara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187624" y="1304886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187624" y="2181391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187624" y="2137958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187624" y="1367369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115616" y="906979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4</a:t>
              </a:r>
              <a:endPara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67" y="1745531"/>
            <a:ext cx="56959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비밀 방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8252" y="5301208"/>
            <a:ext cx="4824536" cy="563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비밀 방은 비밀 방 체크를 함으로써 만들 수 있다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3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2" y="1750293"/>
            <a:ext cx="84677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비밀 방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8252" y="4221088"/>
            <a:ext cx="482453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비밀 방은 전체 방 리스트에 표시되지 않는다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내 방 리스트에는 빨간색으로 표시된다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입장 시 배경이 변한다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8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비밀 방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8252" y="4221088"/>
            <a:ext cx="48245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비밀 방은 전체 방 리스트에 표시되지 않으므로 초대를 통해 방에 참가 가능하다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83" y="1750293"/>
            <a:ext cx="29622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2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6007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비밀 방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7944" y="4221088"/>
            <a:ext cx="50648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비밀 방 에서도 채팅이 가능하며 시간과 아이디가 표시된다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2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6292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비밀 방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7944" y="4221088"/>
            <a:ext cx="50648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비밀 방 에서도 채팅이 가능하며 시간과 아이디가 표시된다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1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8" y="1759818"/>
            <a:ext cx="672465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3225899" y="3128193"/>
            <a:ext cx="4320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225899" y="4064297"/>
            <a:ext cx="26642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225899" y="5144417"/>
            <a:ext cx="7200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25899" y="6224537"/>
            <a:ext cx="31683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암호화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8252" y="1628800"/>
            <a:ext cx="4824536" cy="563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일반 방은 메시지를 암호화 하지 않는다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2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1"/>
            <a:ext cx="7452320" cy="495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2713944" y="3206326"/>
            <a:ext cx="118915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664500" y="4088833"/>
            <a:ext cx="36096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64500" y="4964242"/>
            <a:ext cx="12386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664500" y="5974785"/>
            <a:ext cx="24772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암호화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8252" y="1628800"/>
            <a:ext cx="4824536" cy="563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비밀 방은 채팅 시 메시지가 암호화되어 통신된다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9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574623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-Server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3782" y="2039937"/>
            <a:ext cx="2919005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Server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를 </a:t>
            </a:r>
            <a:r>
              <a:rPr lang="ko-KR" altLang="en-US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데몬으로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실행시킬 수 있다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저장된 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Log File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과 암호화된 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Log File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을 볼 수 있다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해당 방을 삭제 할 수 있다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2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22" y="1773064"/>
            <a:ext cx="690785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-Server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28184" y="3284984"/>
            <a:ext cx="29190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Daemon Server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실행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63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4" y="1629718"/>
            <a:ext cx="8632948" cy="49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-Log File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6136" y="1556792"/>
            <a:ext cx="33366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비밀 방은 로그파일이 암호화 되어있기 때문에 </a:t>
            </a:r>
            <a:r>
              <a:rPr lang="ko-KR" altLang="en-US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유틸을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통해 확인해야 한다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347864" y="2420888"/>
            <a:ext cx="36816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47864" y="4941168"/>
            <a:ext cx="9603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0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시퀀스 다이어그램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350"/>
            <a:ext cx="9144000" cy="409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7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6959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-Server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 삭제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415482" y="4298130"/>
            <a:ext cx="700133" cy="30200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243511" y="4271592"/>
            <a:ext cx="700133" cy="30200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6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44" r="34459" b="10763"/>
          <a:stretch/>
        </p:blipFill>
        <p:spPr bwMode="auto">
          <a:xfrm>
            <a:off x="400080" y="3861048"/>
            <a:ext cx="5400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5" r="34459" b="65478"/>
          <a:stretch/>
        </p:blipFill>
        <p:spPr bwMode="auto">
          <a:xfrm>
            <a:off x="396136" y="1849497"/>
            <a:ext cx="5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-Server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 삭제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6136" y="4077072"/>
            <a:ext cx="33366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서버에서 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DB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에 있는 방을 삭제하면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6" y="1700808"/>
            <a:ext cx="57531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-Server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 삭제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6136" y="3911679"/>
            <a:ext cx="33366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클라이언트에서도 방이 삭제된다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5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임지훈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시퀀스 다이어그램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-Client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66" y="1596872"/>
            <a:ext cx="6427284" cy="526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0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시퀀스 다이어그램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-Server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788" y="1628800"/>
            <a:ext cx="5341612" cy="52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9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DataBase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Table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16" y="2418236"/>
            <a:ext cx="5328592" cy="349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2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로그인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30194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67536" y="3360813"/>
            <a:ext cx="4176464" cy="1117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첫 화면은 로그인 창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ID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를 입력하면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서버와 통신하여 로그인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8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6578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로그인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19464" y="3356992"/>
            <a:ext cx="4824536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임지훈 로그인 시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전체 방 리스트와 나의 방 리스트를 서버에서 가져온다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Create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버튼으로 방 생성 가능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방 리스트 클릭 시 입장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7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13466"/>
            <a:ext cx="56578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시나리오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	-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 생성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8252" y="3356992"/>
            <a:ext cx="4824536" cy="1117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Create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버튼 클릭 시 방 생성 창이 뜬다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제목과 비밀 방 여부 체크를 하면 방을 만들 수 있다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9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425</Words>
  <Application>Microsoft Office PowerPoint</Application>
  <PresentationFormat>화면 슬라이드 쇼(4:3)</PresentationFormat>
  <Paragraphs>181</Paragraphs>
  <Slides>34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굴림</vt:lpstr>
      <vt:lpstr>Arial</vt:lpstr>
      <vt:lpstr>나눔바른고딕</vt:lpstr>
      <vt:lpstr>맑은 고딕</vt:lpstr>
      <vt:lpstr>배달의민족 한나</vt:lpstr>
      <vt:lpstr>나눔고딕 ExtraBold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Windows 사용자</cp:lastModifiedBy>
  <cp:revision>209</cp:revision>
  <dcterms:created xsi:type="dcterms:W3CDTF">2014-05-20T10:28:59Z</dcterms:created>
  <dcterms:modified xsi:type="dcterms:W3CDTF">2017-04-24T02:09:04Z</dcterms:modified>
</cp:coreProperties>
</file>