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90" r:id="rId3"/>
    <p:sldId id="289" r:id="rId4"/>
    <p:sldId id="261" r:id="rId5"/>
    <p:sldId id="262" r:id="rId6"/>
    <p:sldId id="260" r:id="rId7"/>
    <p:sldId id="265" r:id="rId8"/>
    <p:sldId id="266" r:id="rId9"/>
    <p:sldId id="267" r:id="rId10"/>
    <p:sldId id="268" r:id="rId11"/>
    <p:sldId id="272" r:id="rId12"/>
    <p:sldId id="291" r:id="rId13"/>
    <p:sldId id="293" r:id="rId14"/>
    <p:sldId id="292" r:id="rId15"/>
    <p:sldId id="273" r:id="rId16"/>
    <p:sldId id="274" r:id="rId17"/>
    <p:sldId id="269" r:id="rId18"/>
    <p:sldId id="295" r:id="rId19"/>
    <p:sldId id="296" r:id="rId20"/>
    <p:sldId id="270" r:id="rId21"/>
    <p:sldId id="271" r:id="rId22"/>
    <p:sldId id="275" r:id="rId23"/>
    <p:sldId id="276" r:id="rId24"/>
    <p:sldId id="277" r:id="rId25"/>
    <p:sldId id="281" r:id="rId26"/>
    <p:sldId id="284" r:id="rId27"/>
    <p:sldId id="285" r:id="rId28"/>
    <p:sldId id="286" r:id="rId29"/>
    <p:sldId id="287" r:id="rId30"/>
    <p:sldId id="282" r:id="rId31"/>
    <p:sldId id="283" r:id="rId32"/>
    <p:sldId id="288" r:id="rId33"/>
    <p:sldId id="29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4864"/>
            <a:ext cx="911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비밀채팅 가능한 서버</a:t>
            </a:r>
            <a:r>
              <a:rPr lang="en-US" altLang="ko-KR" sz="4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클라이언트 제작</a:t>
            </a:r>
            <a:endParaRPr lang="ko-KR" altLang="en-US" sz="4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4327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임지훈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72816"/>
            <a:ext cx="8420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203848" y="5067094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20544" y="2852936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생성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 생성 시 자동으로 방에 입장하면서 방을 볼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657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전체 방 리스트에서 방을 클릭하면 입장 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1" y="1844824"/>
            <a:ext cx="8305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04734" y="413630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방에 입장하면 입장했다는 문구가 출력되고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나의 방 리스트에 방이 추가된다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1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2" y="1731243"/>
            <a:ext cx="55911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8965" y="5360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또다른사람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1293" y="5360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임지훈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방에 입장할 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자기가 입장하기 전의 채팅은 볼 수 없다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3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" y="1772816"/>
            <a:ext cx="2933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초대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3397642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접속중인 다른 사람의 아이디로 방에 초대할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695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초대를 당한 상대방은 팝업 창이 떠서 방에 입장할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초대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102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채팅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시 서버의 시간과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아이디가 같이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629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채팅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시 서버의 시간과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아이디가 같이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0" y="4376287"/>
            <a:ext cx="38004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" y="2057400"/>
            <a:ext cx="5695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알림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1125" y="1224334"/>
            <a:ext cx="2939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메시지를 받으면 각 방이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최근메세지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표시로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메시지를 받을 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창이 열려있지 않은 경우엔 알림 팝업과 함께 해당 방의 색이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해당 어플리케이션이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최소화일때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윈도우 오른쪽 하단에 알림이 나온다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6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5" y="1731243"/>
            <a:ext cx="60198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알림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779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알림 표시는 채팅 창을 열면 사라진다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7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6064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굴림" pitchFamily="50" charset="-127"/>
                <a:ea typeface="굴림" pitchFamily="50" charset="-127"/>
              </a:rPr>
              <a:t>목차</a:t>
            </a:r>
            <a:endParaRPr lang="en-US" altLang="ko-KR" sz="4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0165" y="934254"/>
            <a:ext cx="521008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4000" dirty="0" err="1" smtClean="0">
                <a:latin typeface="굴림" pitchFamily="50" charset="-127"/>
                <a:ea typeface="굴림" pitchFamily="50" charset="-127"/>
              </a:rPr>
              <a:t>DataBase</a:t>
            </a:r>
            <a:r>
              <a:rPr lang="en-US" altLang="ko-KR" sz="4000" dirty="0" smtClean="0">
                <a:latin typeface="굴림" pitchFamily="50" charset="-127"/>
                <a:ea typeface="굴림" pitchFamily="50" charset="-127"/>
              </a:rPr>
              <a:t> Table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시연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7" y="1745531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방은 비밀 방 체크를 함으로써 만들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" y="1750293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734" y="413630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방은 전체 방 리스트에 표시되지 않는다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내 방 리스트에는 빨간색으로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입장시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배경이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" y="1750293"/>
            <a:ext cx="2962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007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29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8" y="1759818"/>
            <a:ext cx="67246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225899" y="3128193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25899" y="4064297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25899" y="5144417"/>
            <a:ext cx="720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25899" y="6224537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암호화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4287" y="4136306"/>
            <a:ext cx="21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일반방은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메시지를 암호화하지 않는다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556791"/>
            <a:ext cx="7452320" cy="4959183"/>
            <a:chOff x="781050" y="847725"/>
            <a:chExt cx="7581900" cy="516255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50" y="847725"/>
              <a:ext cx="7581900" cy="516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3542184" y="2564904"/>
              <a:ext cx="12098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491880" y="3483601"/>
              <a:ext cx="36724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491880" y="4394909"/>
              <a:ext cx="1260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46893"/>
              <a:ext cx="25202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암호화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20" y="4136306"/>
            <a:ext cx="18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비밀방은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메시지가 암호화되어 통신된다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29349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1043" y="3140968"/>
            <a:ext cx="2590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Server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데몬으로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실행시킬수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 암호화된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볼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해당 방을 삭제 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0" y="1988840"/>
            <a:ext cx="79903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4709" y="3645024"/>
            <a:ext cx="29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Daemon server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 실행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" y="1337866"/>
            <a:ext cx="5579173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3858" y="2852936"/>
            <a:ext cx="2978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일반 방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 View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 View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50"/>
            <a:ext cx="9144000" cy="40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5482" y="4298130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43511" y="4271592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"/>
            <a:ext cx="82391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5156" y="4237929"/>
            <a:ext cx="29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" y="1700808"/>
            <a:ext cx="5753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5156" y="4237929"/>
            <a:ext cx="297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번 방을 삭제하면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에서 제거되고 클라이언트에도 방이 제거가 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7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시연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9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37866"/>
            <a:ext cx="6743700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123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3614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7866"/>
            <a:ext cx="5638800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123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799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2" y="1495362"/>
            <a:ext cx="7075860" cy="463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2.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30396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0194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로그인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첫 화면은 로그인 창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입력하면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서버와 통신하여 로그인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04734" y="2564904"/>
            <a:ext cx="2543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임지훈 로그인 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전체 방 리스트와 나의 방 리스트를 서버에서 가져온다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Create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버튼으로 방 생성 가능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 리스트 클릭 시 입장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6660" y="1772816"/>
            <a:ext cx="1008112" cy="374551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로그인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346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04734" y="321297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Create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버튼 클릭 시 방 생성 창이 뜬다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제목과 비밀 방 여부 체크를 하면 방을 만들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생성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9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345</TotalTime>
  <Words>376</Words>
  <Application>Microsoft Office PowerPoint</Application>
  <PresentationFormat>화면 슬라이드 쇼(4:3)</PresentationFormat>
  <Paragraphs>122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200</cp:revision>
  <dcterms:created xsi:type="dcterms:W3CDTF">2017-04-20T02:03:53Z</dcterms:created>
  <dcterms:modified xsi:type="dcterms:W3CDTF">2017-04-21T09:27:48Z</dcterms:modified>
</cp:coreProperties>
</file>