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422" r:id="rId3"/>
    <p:sldId id="444" r:id="rId4"/>
    <p:sldId id="443" r:id="rId5"/>
    <p:sldId id="445" r:id="rId6"/>
    <p:sldId id="446" r:id="rId7"/>
    <p:sldId id="448" r:id="rId8"/>
    <p:sldId id="449" r:id="rId9"/>
    <p:sldId id="450" r:id="rId10"/>
    <p:sldId id="451" r:id="rId11"/>
    <p:sldId id="452" r:id="rId12"/>
    <p:sldId id="453" r:id="rId13"/>
    <p:sldId id="454" r:id="rId14"/>
    <p:sldId id="455" r:id="rId15"/>
    <p:sldId id="456" r:id="rId16"/>
    <p:sldId id="457" r:id="rId17"/>
    <p:sldId id="458" r:id="rId18"/>
    <p:sldId id="459" r:id="rId19"/>
    <p:sldId id="460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2A43A-CDEB-44A0-8DFA-1F6368243EF4}" type="datetimeFigureOut">
              <a:rPr lang="ko-KR" altLang="en-US" smtClean="0"/>
              <a:pPr/>
              <a:t>2015-12-17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4130D-6241-4F87-B294-B35AD0508D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822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5CAFB-23AC-4DC0-8822-1FF57CACF69B}" type="datetimeFigureOut">
              <a:rPr lang="ko-KR" altLang="en-US" smtClean="0"/>
              <a:pPr/>
              <a:t>2015-12-17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11055-2740-4BEC-A18D-6EEBDCC0FC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758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11055-2740-4BEC-A18D-6EEBDCC0FC6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11055-2740-4BEC-A18D-6EEBDCC0FC6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11055-2740-4BEC-A18D-6EEBDCC0FC6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11055-2740-4BEC-A18D-6EEBDCC0FC6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11055-2740-4BEC-A18D-6EEBDCC0FC6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11055-2740-4BEC-A18D-6EEBDCC0FC6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11055-2740-4BEC-A18D-6EEBDCC0FC6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11055-2740-4BEC-A18D-6EEBDCC0FC60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11055-2740-4BEC-A18D-6EEBDCC0FC60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11055-2740-4BEC-A18D-6EEBDCC0FC60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11055-2740-4BEC-A18D-6EEBDCC0FC60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11055-2740-4BEC-A18D-6EEBDCC0FC6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11055-2740-4BEC-A18D-6EEBDCC0FC6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11055-2740-4BEC-A18D-6EEBDCC0FC6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11055-2740-4BEC-A18D-6EEBDCC0FC6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11055-2740-4BEC-A18D-6EEBDCC0FC6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11055-2740-4BEC-A18D-6EEBDCC0FC6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11055-2740-4BEC-A18D-6EEBDCC0FC6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11055-2740-4BEC-A18D-6EEBDCC0FC6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CASE imag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58277-ECEA-42CC-8FF4-B833E755D637}" type="datetimeFigureOut">
              <a:rPr lang="ko-KR" altLang="en-US" smtClean="0"/>
              <a:pPr/>
              <a:t>2015-12-17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3D55-4D30-47F3-9E79-4E0F27CDF1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80312" y="6093688"/>
            <a:ext cx="1720230" cy="7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496" y="6037898"/>
            <a:ext cx="5832648" cy="775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58277-ECEA-42CC-8FF4-B833E755D637}" type="datetimeFigureOut">
              <a:rPr lang="ko-KR" altLang="en-US" smtClean="0"/>
              <a:pPr/>
              <a:t>2015-12-17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3D55-4D30-47F3-9E79-4E0F27CDF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58277-ECEA-42CC-8FF4-B833E755D637}" type="datetimeFigureOut">
              <a:rPr lang="ko-KR" altLang="en-US" smtClean="0"/>
              <a:pPr/>
              <a:t>2015-12-17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3D55-4D30-47F3-9E79-4E0F27CDF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58277-ECEA-42CC-8FF4-B833E755D637}" type="datetimeFigureOut">
              <a:rPr lang="ko-KR" altLang="en-US" smtClean="0"/>
              <a:pPr/>
              <a:t>2015-12-17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3D55-4D30-47F3-9E79-4E0F27CDF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58277-ECEA-42CC-8FF4-B833E755D637}" type="datetimeFigureOut">
              <a:rPr lang="ko-KR" altLang="en-US" smtClean="0"/>
              <a:pPr/>
              <a:t>2015-12-17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3D55-4D30-47F3-9E79-4E0F27CDF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58277-ECEA-42CC-8FF4-B833E755D637}" type="datetimeFigureOut">
              <a:rPr lang="ko-KR" altLang="en-US" smtClean="0"/>
              <a:pPr/>
              <a:t>2015-12-17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3D55-4D30-47F3-9E79-4E0F27CDF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58277-ECEA-42CC-8FF4-B833E755D637}" type="datetimeFigureOut">
              <a:rPr lang="ko-KR" altLang="en-US" smtClean="0"/>
              <a:pPr/>
              <a:t>2015-12-17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3D55-4D30-47F3-9E79-4E0F27CDF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58277-ECEA-42CC-8FF4-B833E755D637}" type="datetimeFigureOut">
              <a:rPr lang="ko-KR" altLang="en-US" smtClean="0"/>
              <a:pPr/>
              <a:t>2015-12-17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3D55-4D30-47F3-9E79-4E0F27CDF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58277-ECEA-42CC-8FF4-B833E755D637}" type="datetimeFigureOut">
              <a:rPr lang="ko-KR" altLang="en-US" smtClean="0"/>
              <a:pPr/>
              <a:t>2015-12-17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3D55-4D30-47F3-9E79-4E0F27CDF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58277-ECEA-42CC-8FF4-B833E755D637}" type="datetimeFigureOut">
              <a:rPr lang="ko-KR" altLang="en-US" smtClean="0"/>
              <a:pPr/>
              <a:t>2015-12-17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3D55-4D30-47F3-9E79-4E0F27CDF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58277-ECEA-42CC-8FF4-B833E755D637}" type="datetimeFigureOut">
              <a:rPr lang="ko-KR" altLang="en-US" smtClean="0"/>
              <a:pPr/>
              <a:t>2015-12-17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3D55-4D30-47F3-9E79-4E0F27CDF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56307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58277-ECEA-42CC-8FF4-B833E755D637}" type="datetimeFigureOut">
              <a:rPr lang="ko-KR" altLang="en-US" smtClean="0"/>
              <a:pPr/>
              <a:t>2015-12-17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43D55-4D30-47F3-9E79-4E0F27CDF1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32" y="714356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28572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7193332" y="142852"/>
            <a:ext cx="1950668" cy="502496"/>
            <a:chOff x="7193332" y="142852"/>
            <a:chExt cx="1950668" cy="502496"/>
          </a:xfrm>
        </p:grpSpPr>
        <p:sp>
          <p:nvSpPr>
            <p:cNvPr id="10" name="타원 9"/>
            <p:cNvSpPr/>
            <p:nvPr userDrawn="1"/>
          </p:nvSpPr>
          <p:spPr>
            <a:xfrm>
              <a:off x="7193332" y="142852"/>
              <a:ext cx="513714" cy="5024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 userDrawn="1"/>
          </p:nvSpPr>
          <p:spPr>
            <a:xfrm>
              <a:off x="7429520" y="142852"/>
              <a:ext cx="1714480" cy="5000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 smtClean="0"/>
                <a:t>CubeOne</a:t>
              </a:r>
              <a:r>
                <a:rPr lang="en-US" altLang="ko-KR" sz="1600" b="1" dirty="0" smtClean="0"/>
                <a:t>™</a:t>
              </a:r>
              <a:endParaRPr lang="ko-KR" altLang="en-US" sz="1600" b="1" dirty="0"/>
            </a:p>
          </p:txBody>
        </p:sp>
      </p:grpSp>
      <p:sp>
        <p:nvSpPr>
          <p:cNvPr id="12" name="직사각형 11"/>
          <p:cNvSpPr/>
          <p:nvPr userDrawn="1"/>
        </p:nvSpPr>
        <p:spPr>
          <a:xfrm>
            <a:off x="0" y="6236642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 descr="eGlobalsys_logo_v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35497" y="6305436"/>
            <a:ext cx="1440160" cy="507940"/>
          </a:xfrm>
          <a:prstGeom prst="rect">
            <a:avLst/>
          </a:prstGeom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68344" y="6309320"/>
            <a:ext cx="1475656" cy="548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.falinux.com/zbxe/?l=fr&amp;mid=lecture_tip&amp;document_srl=597014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tool.com/git-guide/kr/stepup/stepup4_1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/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acklogtool.com/git-guide/kr/" TargetMode="External"/><Relationship Id="rId4" Type="http://schemas.openxmlformats.org/officeDocument/2006/relationships/hyperlink" Target="https://tortoisegit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tool.com/git-guide/kr/reference/ssh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6600" b="1" dirty="0" smtClean="0">
                <a:solidFill>
                  <a:schemeClr val="tx2"/>
                </a:solidFill>
                <a:latin typeface="David" pitchFamily="34" charset="-79"/>
                <a:ea typeface="나눔명조 ExtraBold" pitchFamily="18" charset="-127"/>
                <a:cs typeface="David" pitchFamily="34" charset="-79"/>
              </a:rPr>
              <a:t>CubeOne</a:t>
            </a:r>
            <a:r>
              <a:rPr lang="en-US" altLang="ko-KR" sz="6700" b="1" dirty="0" smtClean="0">
                <a:solidFill>
                  <a:schemeClr val="tx2"/>
                </a:solidFill>
                <a:latin typeface="David" pitchFamily="34" charset="-79"/>
                <a:ea typeface="나눔명조 ExtraBold" pitchFamily="18" charset="-127"/>
                <a:cs typeface="David" pitchFamily="34" charset="-79"/>
              </a:rPr>
              <a:t>™</a:t>
            </a:r>
            <a:r>
              <a:rPr lang="en-US" altLang="ko-KR" sz="6600" b="1" dirty="0" smtClean="0">
                <a:solidFill>
                  <a:schemeClr val="tx2"/>
                </a:solidFill>
                <a:latin typeface="David" pitchFamily="34" charset="-79"/>
                <a:ea typeface="나눔명조 ExtraBold" pitchFamily="18" charset="-127"/>
                <a:cs typeface="David" pitchFamily="34" charset="-79"/>
              </a:rPr>
              <a:t/>
            </a:r>
            <a:br>
              <a:rPr lang="en-US" altLang="ko-KR" sz="6600" b="1" dirty="0" smtClean="0">
                <a:solidFill>
                  <a:schemeClr val="tx2"/>
                </a:solidFill>
                <a:latin typeface="David" pitchFamily="34" charset="-79"/>
                <a:ea typeface="나눔명조 ExtraBold" pitchFamily="18" charset="-127"/>
                <a:cs typeface="David" pitchFamily="34" charset="-79"/>
              </a:rPr>
            </a:br>
            <a:r>
              <a:rPr lang="en-US" altLang="ko-KR" sz="4900" b="1" dirty="0" smtClean="0">
                <a:solidFill>
                  <a:schemeClr val="tx2"/>
                </a:solidFill>
                <a:latin typeface="David" pitchFamily="34" charset="-79"/>
                <a:ea typeface="나눔명조 ExtraBold" pitchFamily="18" charset="-127"/>
                <a:cs typeface="David" pitchFamily="34" charset="-79"/>
              </a:rPr>
              <a:t>GIT </a:t>
            </a:r>
            <a:r>
              <a:rPr lang="ko-KR" altLang="en-US" sz="4900" b="1" dirty="0" smtClean="0">
                <a:solidFill>
                  <a:schemeClr val="tx2"/>
                </a:solidFill>
                <a:latin typeface="David" pitchFamily="34" charset="-79"/>
                <a:ea typeface="나눔명조 ExtraBold" pitchFamily="18" charset="-127"/>
                <a:cs typeface="David" pitchFamily="34" charset="-79"/>
              </a:rPr>
              <a:t>기본사용법</a:t>
            </a:r>
            <a:endParaRPr lang="ko-KR" altLang="en-US" sz="6600" b="1" dirty="0">
              <a:solidFill>
                <a:schemeClr val="tx2"/>
              </a:solidFill>
              <a:latin typeface="David" pitchFamily="34" charset="-79"/>
              <a:ea typeface="나눔명조 ExtraBold" pitchFamily="18" charset="-127"/>
              <a:cs typeface="David" pitchFamily="34" charset="-79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99592" y="2924944"/>
            <a:ext cx="7272808" cy="7200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7200" y="142852"/>
            <a:ext cx="6615130" cy="582594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33134" y="116632"/>
            <a:ext cx="6615130" cy="58259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ssh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인증 설정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(3/6)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980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3134" y="882586"/>
            <a:ext cx="83433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Generate</a:t>
            </a:r>
            <a:r>
              <a:rPr lang="ko-KR" altLang="en-US" dirty="0" smtClean="0"/>
              <a:t>를 클릭 </a:t>
            </a:r>
            <a:r>
              <a:rPr lang="en-US" altLang="ko-KR" dirty="0" smtClean="0"/>
              <a:t>&gt; Key</a:t>
            </a:r>
            <a:r>
              <a:rPr lang="ko-KR" altLang="en-US" dirty="0" smtClean="0"/>
              <a:t>영역에 안에서 마우스를 계속 움직인다</a:t>
            </a:r>
            <a:r>
              <a:rPr lang="en-US" altLang="ko-KR" dirty="0" smtClean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469582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99592" y="2132856"/>
            <a:ext cx="4464496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139952" y="4373488"/>
            <a:ext cx="1080120" cy="279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0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7200" y="142852"/>
            <a:ext cx="6615130" cy="582594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33134" y="116632"/>
            <a:ext cx="6615130" cy="58259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ssh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인증 설정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(4/6)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980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3134" y="882586"/>
            <a:ext cx="834332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생성된 키에서 </a:t>
            </a:r>
            <a:r>
              <a:rPr lang="en-US" altLang="ko-KR" dirty="0" smtClean="0"/>
              <a:t>“Key comment”</a:t>
            </a:r>
            <a:r>
              <a:rPr lang="ko-KR" altLang="en-US" dirty="0" smtClean="0"/>
              <a:t>는 각자 구분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있는 계정을 입력한다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Public key</a:t>
            </a:r>
            <a:r>
              <a:rPr lang="ko-KR" altLang="en-US" dirty="0" smtClean="0"/>
              <a:t>는 따로 잠시 보관한다</a:t>
            </a:r>
            <a:r>
              <a:rPr lang="en-US" altLang="ko-KR" dirty="0" smtClean="0"/>
              <a:t>.( </a:t>
            </a:r>
            <a:r>
              <a:rPr lang="ko-KR" altLang="en-US" dirty="0" smtClean="0"/>
              <a:t>클립보드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메모장 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Private Key</a:t>
            </a:r>
            <a:r>
              <a:rPr lang="ko-KR" altLang="en-US" dirty="0" smtClean="0"/>
              <a:t>는 계속 사용함으로 따로 잘 저장을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255198"/>
            <a:ext cx="4249285" cy="4111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411760" y="2888940"/>
            <a:ext cx="3672408" cy="756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42096" y="3861048"/>
            <a:ext cx="3858095" cy="237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347462" y="5198828"/>
            <a:ext cx="936104" cy="279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44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7200" y="142852"/>
            <a:ext cx="6615130" cy="582594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33134" y="116632"/>
            <a:ext cx="6615130" cy="58259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ssh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인증 설정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(4/6)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980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3134" y="882586"/>
            <a:ext cx="834332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생성된 키에서 </a:t>
            </a:r>
            <a:r>
              <a:rPr lang="en-US" altLang="ko-KR" dirty="0" smtClean="0"/>
              <a:t>“Key comment”</a:t>
            </a:r>
            <a:r>
              <a:rPr lang="ko-KR" altLang="en-US" dirty="0" smtClean="0"/>
              <a:t>는 각자 구분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있는 계정을 입력한다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Public key</a:t>
            </a:r>
            <a:r>
              <a:rPr lang="ko-KR" altLang="en-US" dirty="0" smtClean="0"/>
              <a:t>는 따로 잠시 보관한다</a:t>
            </a:r>
            <a:r>
              <a:rPr lang="en-US" altLang="ko-KR" dirty="0" smtClean="0"/>
              <a:t>.( </a:t>
            </a:r>
            <a:r>
              <a:rPr lang="ko-KR" altLang="en-US" dirty="0" smtClean="0"/>
              <a:t>클립보드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메모장 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Private Key</a:t>
            </a:r>
            <a:r>
              <a:rPr lang="ko-KR" altLang="en-US" dirty="0" smtClean="0"/>
              <a:t>는 계속 사용함으로 따로 잘 저장을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255198"/>
            <a:ext cx="4249285" cy="4111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411760" y="2888940"/>
            <a:ext cx="3672408" cy="756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42096" y="3861048"/>
            <a:ext cx="3858095" cy="237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347462" y="5198828"/>
            <a:ext cx="936104" cy="279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2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7200" y="142852"/>
            <a:ext cx="6615130" cy="582594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33134" y="116632"/>
            <a:ext cx="6615130" cy="58259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ssh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인증 설정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(5/6)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980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3134" y="882586"/>
            <a:ext cx="8343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공개키는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계정의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ssh</a:t>
            </a:r>
            <a:r>
              <a:rPr lang="ko-KR" altLang="en-US" dirty="0" smtClean="0"/>
              <a:t>에 저장하고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개인키는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에 연결한다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Local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저장소에서 오른쪽 버튼 </a:t>
            </a:r>
            <a:r>
              <a:rPr lang="en-US" altLang="ko-KR" dirty="0" err="1" smtClean="0"/>
              <a:t>TortoiseGit</a:t>
            </a:r>
            <a:r>
              <a:rPr lang="en-US" altLang="ko-KR" dirty="0" smtClean="0"/>
              <a:t> &gt; GIT &gt; Remote </a:t>
            </a:r>
            <a:r>
              <a:rPr lang="ko-KR" altLang="en-US" dirty="0" smtClean="0"/>
              <a:t>로 이동한다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URL</a:t>
            </a:r>
            <a:r>
              <a:rPr lang="ko-KR" altLang="en-US" dirty="0" smtClean="0"/>
              <a:t>에는 원격 저장소 주소를 입력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Putty Key</a:t>
            </a:r>
            <a:r>
              <a:rPr lang="ko-KR" altLang="en-US" dirty="0" smtClean="0"/>
              <a:t>에서 앞에서 생성한 </a:t>
            </a:r>
            <a:r>
              <a:rPr lang="en-US" altLang="ko-KR" dirty="0" err="1" smtClean="0"/>
              <a:t>ppk</a:t>
            </a:r>
            <a:r>
              <a:rPr lang="ko-KR" altLang="en-US" dirty="0" smtClean="0"/>
              <a:t>를 연결 후 저장한다</a:t>
            </a:r>
            <a:r>
              <a:rPr lang="en-US" altLang="ko-KR" dirty="0" smtClean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17" y="2924944"/>
            <a:ext cx="5060913" cy="333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960873" y="3717033"/>
            <a:ext cx="2331207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032881" y="4068759"/>
            <a:ext cx="2331207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95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7200" y="142852"/>
            <a:ext cx="6615130" cy="582594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33134" y="116632"/>
            <a:ext cx="6615130" cy="58259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ssh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인증 설정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(6/6)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980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3134" y="882586"/>
            <a:ext cx="83433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공개키는 서버의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계정에 등록해야 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서버의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계정으로 로그인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cd .</a:t>
            </a:r>
            <a:r>
              <a:rPr lang="en-US" altLang="ko-KR" dirty="0" err="1" smtClean="0"/>
              <a:t>ssh</a:t>
            </a:r>
            <a:r>
              <a:rPr lang="en-US" altLang="ko-KR" dirty="0"/>
              <a:t>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없다면 폴더를 생성 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authorized_keys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파일의 끝에 추가한다</a:t>
            </a:r>
            <a:r>
              <a:rPr lang="en-US" altLang="ko-KR" dirty="0" smtClean="0"/>
              <a:t>. ( </a:t>
            </a:r>
            <a:r>
              <a:rPr lang="ko-KR" altLang="en-US" dirty="0" smtClean="0"/>
              <a:t>없다면 생성 </a:t>
            </a:r>
            <a:r>
              <a:rPr lang="en-US" altLang="ko-KR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touch </a:t>
            </a:r>
            <a:r>
              <a:rPr lang="en-US" altLang="ko-KR" dirty="0" err="1" smtClean="0"/>
              <a:t>authorized_keys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새로 생성했다면 권한을 </a:t>
            </a:r>
            <a:r>
              <a:rPr lang="en-US" altLang="ko-KR" dirty="0" smtClean="0"/>
              <a:t>700</a:t>
            </a:r>
            <a:r>
              <a:rPr lang="ko-KR" altLang="en-US" dirty="0" smtClean="0"/>
              <a:t>으로 준다</a:t>
            </a:r>
            <a:r>
              <a:rPr lang="en-US" altLang="ko-KR" dirty="0" smtClean="0"/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3645024"/>
            <a:ext cx="88201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504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7200" y="142852"/>
            <a:ext cx="6615130" cy="582594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33134" y="116632"/>
            <a:ext cx="6615130" cy="58259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GIT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간단한 사용법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980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3134" y="882586"/>
            <a:ext cx="83433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http://forum.falinux.com/zbxe/?</a:t>
            </a:r>
            <a:r>
              <a:rPr lang="en-US" altLang="ko-KR" dirty="0" smtClean="0">
                <a:hlinkClick r:id="rId3"/>
              </a:rPr>
              <a:t>l=fr&amp;mid=lecture_tip&amp;document_srl=597014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자세한 방법은 위 사이트를 참고한다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변경사항이 있으면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해야한다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그리고 서버에 반영하기 위해서는 반드시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push</a:t>
            </a:r>
            <a:r>
              <a:rPr lang="ko-KR" altLang="en-US" dirty="0" smtClean="0"/>
              <a:t>를 해야 서버에 반영된다</a:t>
            </a:r>
            <a:r>
              <a:rPr lang="en-US" altLang="ko-KR" dirty="0" smtClean="0"/>
              <a:t>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870" y="1844824"/>
            <a:ext cx="3652919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35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7200" y="142852"/>
            <a:ext cx="6615130" cy="582594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33134" y="116632"/>
            <a:ext cx="6615130" cy="58259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GIT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간단한 사용법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lang="en-US" altLang="ko-KR" sz="2800" dirty="0" smtClean="0">
                <a:latin typeface="+mj-lt"/>
                <a:ea typeface="+mj-ea"/>
                <a:cs typeface="+mj-cs"/>
              </a:rPr>
              <a:t>TAG(1/2)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980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3134" y="882586"/>
            <a:ext cx="834332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backlogtool.com/git-guide/kr/stepup/stepup4_1.html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GIT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TAG</a:t>
            </a:r>
            <a:r>
              <a:rPr lang="ko-KR" altLang="en-US" dirty="0" smtClean="0"/>
              <a:t>에 관련된 일반적인 내용은 위 링크를 참조한다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TortoiseGIT</a:t>
            </a:r>
            <a:r>
              <a:rPr lang="ko-KR" altLang="en-US" dirty="0" smtClean="0"/>
              <a:t>에서는 </a:t>
            </a:r>
            <a:r>
              <a:rPr lang="en-US" altLang="ko-KR" dirty="0" err="1" smtClean="0"/>
              <a:t>CreateTag</a:t>
            </a:r>
            <a:r>
              <a:rPr lang="en-US" altLang="ko-KR" dirty="0"/>
              <a:t> </a:t>
            </a:r>
            <a:r>
              <a:rPr lang="ko-KR" altLang="en-US" dirty="0" smtClean="0"/>
              <a:t>를 사용하여 간단하게 생성할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43815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74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7200" y="142852"/>
            <a:ext cx="6615130" cy="582594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33134" y="116632"/>
            <a:ext cx="6615130" cy="58259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GIT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간단한 사용법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lang="en-US" altLang="ko-KR" sz="2800" dirty="0" smtClean="0">
                <a:latin typeface="+mj-lt"/>
                <a:ea typeface="+mj-ea"/>
                <a:cs typeface="+mj-cs"/>
              </a:rPr>
              <a:t>TAG(2/2)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980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3134" y="882586"/>
            <a:ext cx="834332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Tag </a:t>
            </a:r>
            <a:r>
              <a:rPr lang="ko-KR" altLang="en-US" dirty="0" smtClean="0"/>
              <a:t>전환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TortoiseGit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Switch/Checkout</a:t>
            </a:r>
            <a:r>
              <a:rPr lang="ko-KR" altLang="en-US" dirty="0" smtClean="0"/>
              <a:t>으로 간단하게 가능하다</a:t>
            </a:r>
            <a:r>
              <a:rPr lang="en-US" altLang="ko-KR" dirty="0" smtClean="0"/>
              <a:t>.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2856"/>
            <a:ext cx="43815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38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7200" y="142852"/>
            <a:ext cx="6615130" cy="582594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33134" y="116632"/>
            <a:ext cx="6615130" cy="58259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GIT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간단한 사용법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lang="en-US" altLang="ko-KR" sz="2800" dirty="0" smtClean="0">
                <a:latin typeface="+mj-lt"/>
                <a:ea typeface="+mj-ea"/>
                <a:cs typeface="+mj-cs"/>
              </a:rPr>
              <a:t>Test </a:t>
            </a:r>
            <a:r>
              <a:rPr lang="ko-KR" altLang="en-US" sz="2800" dirty="0" smtClean="0">
                <a:latin typeface="+mj-lt"/>
                <a:ea typeface="+mj-ea"/>
                <a:cs typeface="+mj-cs"/>
              </a:rPr>
              <a:t>서버에서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980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3134" y="882586"/>
            <a:ext cx="834332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최초 </a:t>
            </a:r>
            <a:r>
              <a:rPr lang="en-US" altLang="ko-KR" dirty="0" smtClean="0"/>
              <a:t>clone</a:t>
            </a:r>
            <a:r>
              <a:rPr lang="ko-KR" altLang="en-US" dirty="0" smtClean="0"/>
              <a:t>으로 원격 저장소에서 소스를 가져온다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git</a:t>
            </a:r>
            <a:r>
              <a:rPr lang="en-US" altLang="ko-KR" dirty="0"/>
              <a:t> clone ssh://git@192.168.1.230/git-repo/cubeone</a:t>
            </a:r>
            <a:r>
              <a:rPr lang="en-US" altLang="ko-KR" dirty="0" smtClean="0"/>
              <a:t>/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최초 </a:t>
            </a:r>
            <a:r>
              <a:rPr lang="en-US" altLang="ko-KR" dirty="0" smtClean="0"/>
              <a:t>clone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empty directory </a:t>
            </a:r>
            <a:r>
              <a:rPr lang="ko-KR" altLang="en-US" dirty="0" smtClean="0"/>
              <a:t>가 아니면 </a:t>
            </a:r>
            <a:r>
              <a:rPr lang="ko-KR" altLang="en-US" dirty="0" err="1" smtClean="0"/>
              <a:t>안된다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cubeone</a:t>
            </a:r>
            <a:r>
              <a:rPr lang="ko-KR" altLang="en-US" dirty="0" smtClean="0"/>
              <a:t>의 경우 </a:t>
            </a:r>
            <a:r>
              <a:rPr lang="en-US" altLang="ko-KR" dirty="0" err="1" smtClean="0"/>
              <a:t>makefile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$HOME</a:t>
            </a:r>
            <a:r>
              <a:rPr lang="ko-KR" altLang="en-US" dirty="0" smtClean="0"/>
              <a:t>에 맞춰서 있으므로 꼼수가 필요하다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위 명령으로 소스를 가져오면 </a:t>
            </a:r>
            <a:r>
              <a:rPr lang="en-US" altLang="ko-KR" dirty="0" err="1" smtClean="0"/>
              <a:t>cubeone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 생성이 되는데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모든 파일을 상위로 이동시킨다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cd </a:t>
            </a:r>
            <a:r>
              <a:rPr lang="en-US" altLang="ko-KR" dirty="0" err="1" smtClean="0"/>
              <a:t>cubeone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mv * ../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mv 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../</a:t>
            </a:r>
          </a:p>
        </p:txBody>
      </p:sp>
    </p:spTree>
    <p:extLst>
      <p:ext uri="{BB962C8B-B14F-4D97-AF65-F5344CB8AC3E}">
        <p14:creationId xmlns:p14="http://schemas.microsoft.com/office/powerpoint/2010/main" val="228584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7200" y="142852"/>
            <a:ext cx="6615130" cy="582594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33134" y="116632"/>
            <a:ext cx="6615130" cy="58259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GIT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간단한 사용법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lang="en-US" altLang="ko-KR" sz="2800" dirty="0" smtClean="0">
                <a:latin typeface="+mj-lt"/>
                <a:ea typeface="+mj-ea"/>
                <a:cs typeface="+mj-cs"/>
              </a:rPr>
              <a:t>Test </a:t>
            </a:r>
            <a:r>
              <a:rPr lang="ko-KR" altLang="en-US" sz="2800" dirty="0" smtClean="0">
                <a:latin typeface="+mj-lt"/>
                <a:ea typeface="+mj-ea"/>
                <a:cs typeface="+mj-cs"/>
              </a:rPr>
              <a:t>서버에서</a:t>
            </a:r>
            <a:r>
              <a:rPr lang="en-US" altLang="ko-KR" sz="2800" dirty="0" smtClean="0">
                <a:latin typeface="+mj-lt"/>
                <a:ea typeface="+mj-ea"/>
                <a:cs typeface="+mj-cs"/>
              </a:rPr>
              <a:t>(2/2)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980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3134" y="882586"/>
            <a:ext cx="834332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tag </a:t>
            </a:r>
            <a:r>
              <a:rPr lang="ko-KR" altLang="en-US" dirty="0" smtClean="0"/>
              <a:t>목록 확인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특정 </a:t>
            </a:r>
            <a:r>
              <a:rPr lang="en-US" altLang="ko-KR" dirty="0" smtClean="0"/>
              <a:t>tag</a:t>
            </a:r>
            <a:r>
              <a:rPr lang="ko-KR" altLang="en-US" dirty="0" smtClean="0"/>
              <a:t>로 변경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git</a:t>
            </a:r>
            <a:r>
              <a:rPr lang="en-US" altLang="ko-KR" dirty="0"/>
              <a:t> checkout </a:t>
            </a:r>
            <a:r>
              <a:rPr lang="en-US" altLang="ko-KR" dirty="0" smtClean="0"/>
              <a:t>tags/2.5.19.5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git</a:t>
            </a:r>
            <a:r>
              <a:rPr lang="en-US" altLang="ko-KR" dirty="0"/>
              <a:t> checkout </a:t>
            </a:r>
            <a:r>
              <a:rPr lang="en-US" altLang="ko-KR" dirty="0" smtClean="0"/>
              <a:t>tags/2.5.19.6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마지막 소스로 변경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git</a:t>
            </a:r>
            <a:r>
              <a:rPr lang="en-US" altLang="ko-KR" dirty="0"/>
              <a:t> checkout </a:t>
            </a:r>
            <a:r>
              <a:rPr lang="en-US" altLang="ko-KR" dirty="0" smtClean="0"/>
              <a:t>master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144666"/>
            <a:ext cx="4903159" cy="322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05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7200" y="142852"/>
            <a:ext cx="6615130" cy="582594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33134" y="116632"/>
            <a:ext cx="6615130" cy="58259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GIT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설치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980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3134" y="882586"/>
            <a:ext cx="834332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CentOS </a:t>
            </a:r>
            <a:r>
              <a:rPr lang="ko-KR" altLang="en-US" dirty="0" smtClean="0"/>
              <a:t>기준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root </a:t>
            </a:r>
            <a:r>
              <a:rPr lang="ko-KR" altLang="en-US" dirty="0" smtClean="0"/>
              <a:t>권한으로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yum install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-core –y </a:t>
            </a:r>
            <a:r>
              <a:rPr lang="ko-KR" altLang="en-US" dirty="0" smtClean="0"/>
              <a:t>간단하게 설치 가능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패키지 설치가 되지 않을 때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github.com/git/git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소스 </a:t>
            </a:r>
            <a:r>
              <a:rPr lang="en-US" altLang="ko-KR" dirty="0" smtClean="0"/>
              <a:t>zip </a:t>
            </a:r>
            <a:r>
              <a:rPr lang="ko-KR" altLang="en-US" dirty="0" smtClean="0"/>
              <a:t>형태로 다운로드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설치할 서버에 </a:t>
            </a:r>
            <a:r>
              <a:rPr lang="en-US" altLang="ko-KR" dirty="0" smtClean="0"/>
              <a:t>git-master.zip </a:t>
            </a:r>
            <a:r>
              <a:rPr lang="ko-KR" altLang="en-US" dirty="0" smtClean="0"/>
              <a:t>업로드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unzip git-mater.zip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cd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-mater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make prefix=/</a:t>
            </a:r>
            <a:r>
              <a:rPr lang="en-US" altLang="ko-KR" dirty="0" err="1"/>
              <a:t>usr</a:t>
            </a:r>
            <a:r>
              <a:rPr lang="en-US" altLang="ko-KR" dirty="0"/>
              <a:t>/local </a:t>
            </a:r>
            <a:r>
              <a:rPr lang="en-US" altLang="ko-KR" dirty="0" smtClean="0"/>
              <a:t>all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make prefix=/</a:t>
            </a:r>
            <a:r>
              <a:rPr lang="en-US" altLang="ko-KR" dirty="0" err="1"/>
              <a:t>usr</a:t>
            </a:r>
            <a:r>
              <a:rPr lang="en-US" altLang="ko-KR" dirty="0"/>
              <a:t>/local </a:t>
            </a:r>
            <a:r>
              <a:rPr lang="en-US" altLang="ko-KR" dirty="0" smtClean="0"/>
              <a:t>install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version</a:t>
            </a:r>
            <a:r>
              <a:rPr lang="ko-KR" altLang="en-US" dirty="0" smtClean="0"/>
              <a:t>으로 설치확인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606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7200" y="142852"/>
            <a:ext cx="6615130" cy="582594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33134" y="116632"/>
            <a:ext cx="6615130" cy="58259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GIT </a:t>
            </a:r>
            <a:r>
              <a:rPr lang="ko-KR" altLang="en-US" sz="2800" dirty="0" smtClean="0">
                <a:latin typeface="+mj-lt"/>
                <a:ea typeface="+mj-ea"/>
                <a:cs typeface="+mj-cs"/>
              </a:rPr>
              <a:t>저장소 생성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980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3134" y="907957"/>
            <a:ext cx="834332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git</a:t>
            </a:r>
            <a:r>
              <a:rPr lang="ko-KR" altLang="en-US" dirty="0"/>
              <a:t>의 </a:t>
            </a:r>
            <a:r>
              <a:rPr lang="en-US" altLang="ko-KR" dirty="0"/>
              <a:t>repository(</a:t>
            </a:r>
            <a:r>
              <a:rPr lang="ko-KR" altLang="en-US" dirty="0"/>
              <a:t>저장소</a:t>
            </a:r>
            <a:r>
              <a:rPr lang="en-US" altLang="ko-KR" dirty="0"/>
              <a:t>)</a:t>
            </a:r>
            <a:r>
              <a:rPr lang="ko-KR" altLang="en-US" dirty="0"/>
              <a:t>가 될 폴더 생성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폴더와 위치는 상관이 없다</a:t>
            </a:r>
            <a:r>
              <a:rPr lang="en-US" altLang="ko-KR" sz="1600" dirty="0"/>
              <a:t>. ( </a:t>
            </a:r>
            <a:r>
              <a:rPr lang="ko-KR" altLang="en-US" sz="1600" dirty="0"/>
              <a:t>보통 서버에는 실제 소스가 저장되지 않는다</a:t>
            </a:r>
            <a:r>
              <a:rPr lang="en-US" altLang="ko-KR" sz="1600" dirty="0"/>
              <a:t>.)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cd /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mkdir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-repo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cd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-repo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mkdir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cubeone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cd </a:t>
            </a:r>
            <a:r>
              <a:rPr lang="en-US" altLang="ko-KR" sz="1600" dirty="0" err="1"/>
              <a:t>cubeone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 --bare --shared &lt;- </a:t>
            </a:r>
            <a:r>
              <a:rPr lang="ko-KR" altLang="en-US" sz="1600" dirty="0"/>
              <a:t>최초 저장소 생성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clone -- </a:t>
            </a:r>
            <a:r>
              <a:rPr lang="en-US" altLang="ko-KR" sz="1600" dirty="0" smtClean="0"/>
              <a:t>bare </a:t>
            </a:r>
            <a:r>
              <a:rPr lang="en-US" altLang="ko-KR" sz="1600" dirty="0"/>
              <a:t>-- </a:t>
            </a:r>
            <a:r>
              <a:rPr lang="en-US" altLang="ko-KR" sz="1600" dirty="0" smtClean="0"/>
              <a:t>shared </a:t>
            </a:r>
            <a:r>
              <a:rPr lang="en-US" altLang="ko-KR" sz="1600" dirty="0"/>
              <a:t>[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] &lt;- </a:t>
            </a:r>
            <a:r>
              <a:rPr lang="ko-KR" altLang="en-US" sz="1600" dirty="0"/>
              <a:t>이미 사용중인 저장소를 </a:t>
            </a:r>
            <a:r>
              <a:rPr lang="en-US" altLang="ko-KR" sz="1600" dirty="0" smtClean="0"/>
              <a:t>clone</a:t>
            </a:r>
            <a:r>
              <a:rPr lang="ko-KR" altLang="en-US" sz="1600" dirty="0" smtClean="0"/>
              <a:t>할 경우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--bare : </a:t>
            </a:r>
            <a:r>
              <a:rPr lang="ko-KR" altLang="en-US" sz="1600" dirty="0" smtClean="0"/>
              <a:t>이 저장소에 </a:t>
            </a:r>
            <a:r>
              <a:rPr lang="en-US" altLang="ko-KR" sz="1600" dirty="0" smtClean="0"/>
              <a:t>working </a:t>
            </a:r>
            <a:r>
              <a:rPr lang="ko-KR" altLang="en-US" sz="1600" dirty="0" err="1" smtClean="0"/>
              <a:t>디록토리를</a:t>
            </a:r>
            <a:r>
              <a:rPr lang="ko-KR" altLang="en-US" sz="1600" dirty="0" smtClean="0"/>
              <a:t> 생성하지 않는 옵션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--shared  : </a:t>
            </a:r>
            <a:r>
              <a:rPr lang="ko-KR" altLang="en-US" sz="1600" dirty="0" err="1" smtClean="0"/>
              <a:t>여러사람들이</a:t>
            </a:r>
            <a:r>
              <a:rPr lang="ko-KR" altLang="en-US" sz="1600" dirty="0" smtClean="0"/>
              <a:t> 이 서버에 접속하여 작업 할 때 그 권한을 자동으로 주기 위한 옵션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75780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7200" y="142852"/>
            <a:ext cx="6615130" cy="582594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33134" y="116632"/>
            <a:ext cx="6615130" cy="58259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Windows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용 </a:t>
            </a:r>
            <a:r>
              <a:rPr lang="en-US" altLang="ko-KR" sz="2800" noProof="0" dirty="0" smtClean="0">
                <a:latin typeface="+mj-lt"/>
                <a:ea typeface="+mj-ea"/>
                <a:cs typeface="+mj-cs"/>
              </a:rPr>
              <a:t>Client </a:t>
            </a:r>
            <a:r>
              <a:rPr lang="ko-KR" altLang="en-US" sz="2800" noProof="0" dirty="0" smtClean="0">
                <a:latin typeface="+mj-lt"/>
                <a:ea typeface="+mj-ea"/>
                <a:cs typeface="+mj-cs"/>
              </a:rPr>
              <a:t>설치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980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3134" y="882586"/>
            <a:ext cx="8343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git-scm.com/downloads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 프로그램을 먼저 다운로드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UI</a:t>
            </a:r>
            <a:r>
              <a:rPr lang="ko-KR" altLang="en-US" dirty="0" smtClean="0"/>
              <a:t>는 본인이 </a:t>
            </a:r>
            <a:r>
              <a:rPr lang="ko-KR" altLang="en-US" dirty="0" smtClean="0"/>
              <a:t>편한 </a:t>
            </a:r>
            <a:r>
              <a:rPr lang="ko-KR" altLang="en-US" dirty="0" err="1" smtClean="0"/>
              <a:t>어떤것을</a:t>
            </a:r>
            <a:r>
              <a:rPr lang="ko-KR" altLang="en-US" dirty="0" smtClean="0"/>
              <a:t> 사용해도 무방함 개인적으로 사용하는 </a:t>
            </a:r>
            <a:r>
              <a:rPr lang="en-US" altLang="ko-KR" dirty="0" err="1" smtClean="0"/>
              <a:t>TortoiseGit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위주로 설명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공식사이트에서 최신 클라이언트 다운로드 및 설치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://tortoisegit.org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GIT </a:t>
            </a:r>
            <a:r>
              <a:rPr lang="ko-KR" altLang="en-US" dirty="0" smtClean="0"/>
              <a:t>관련 </a:t>
            </a:r>
            <a:r>
              <a:rPr lang="ko-KR" altLang="en-US" dirty="0" err="1"/>
              <a:t>튜</a:t>
            </a:r>
            <a:r>
              <a:rPr lang="ko-KR" altLang="en-US" dirty="0" err="1" smtClean="0"/>
              <a:t>트리얼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5"/>
              </a:rPr>
              <a:t>https://backlogtool.com/git-guide/kr</a:t>
            </a:r>
            <a:r>
              <a:rPr lang="en-US" altLang="ko-KR" dirty="0" smtClean="0">
                <a:hlinkClick r:id="rId5"/>
              </a:rPr>
              <a:t>/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907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7200" y="142852"/>
            <a:ext cx="6615130" cy="582594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33134" y="116632"/>
            <a:ext cx="6615130" cy="58259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Local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에 </a:t>
            </a:r>
            <a:r>
              <a:rPr lang="ko-KR" altLang="en-US" sz="2800" dirty="0" smtClean="0">
                <a:latin typeface="+mj-lt"/>
                <a:ea typeface="+mj-ea"/>
                <a:cs typeface="+mj-cs"/>
              </a:rPr>
              <a:t>원격 저장소 복제</a:t>
            </a:r>
            <a:r>
              <a:rPr lang="en-US" altLang="ko-KR" sz="2800" dirty="0" smtClean="0">
                <a:latin typeface="+mj-lt"/>
                <a:ea typeface="+mj-ea"/>
                <a:cs typeface="+mj-cs"/>
              </a:rPr>
              <a:t>(Clone)(1/3)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980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3134" y="882586"/>
            <a:ext cx="834332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저장소에 있는 소스를 가져오기 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소스를 관리하기 위한 폴더를 만든다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c:/cubeone.git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폴더에서 마우스 오른쪽 클릭하면 다음과 같은 팝업이 뜬다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Clone…</a:t>
            </a:r>
            <a:r>
              <a:rPr lang="ko-KR" altLang="en-US" dirty="0" smtClean="0"/>
              <a:t>를 선택한다</a:t>
            </a:r>
            <a:r>
              <a:rPr lang="en-US" altLang="ko-KR" dirty="0" smtClean="0"/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9000"/>
            <a:ext cx="28860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65352" y="3753039"/>
            <a:ext cx="936104" cy="206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90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7200" y="142852"/>
            <a:ext cx="6615130" cy="582594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33134" y="116632"/>
            <a:ext cx="6615130" cy="58259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Local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에 </a:t>
            </a:r>
            <a:r>
              <a:rPr lang="ko-KR" altLang="en-US" sz="2800" dirty="0" smtClean="0">
                <a:latin typeface="+mj-lt"/>
                <a:ea typeface="+mj-ea"/>
                <a:cs typeface="+mj-cs"/>
              </a:rPr>
              <a:t>원격 저장소 복제</a:t>
            </a:r>
            <a:r>
              <a:rPr lang="en-US" altLang="ko-KR" sz="2800" dirty="0" smtClean="0">
                <a:latin typeface="+mj-lt"/>
                <a:ea typeface="+mj-ea"/>
                <a:cs typeface="+mj-cs"/>
              </a:rPr>
              <a:t>(Clone)(2/3)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980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3134" y="882586"/>
            <a:ext cx="834332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URL</a:t>
            </a:r>
            <a:r>
              <a:rPr lang="ko-KR" altLang="en-US" dirty="0" smtClean="0"/>
              <a:t>에 앞에서 만든 서버의 주소를 입력한다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서버 방식은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방식을 사용한다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ssh://</a:t>
            </a:r>
            <a:r>
              <a:rPr lang="en-US" altLang="ko-KR" dirty="0" smtClean="0"/>
              <a:t>git@192.168.1.230/git-rep</a:t>
            </a:r>
            <a:r>
              <a:rPr lang="en-US" altLang="ko-KR" dirty="0"/>
              <a:t>o</a:t>
            </a:r>
            <a:r>
              <a:rPr lang="en-US" altLang="ko-KR" dirty="0" smtClean="0"/>
              <a:t>/cubeone 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55841"/>
            <a:ext cx="52863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18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7200" y="142852"/>
            <a:ext cx="6615130" cy="582594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33134" y="116632"/>
            <a:ext cx="6615130" cy="58259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Local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에 </a:t>
            </a:r>
            <a:r>
              <a:rPr lang="ko-KR" altLang="en-US" sz="2800" dirty="0" smtClean="0">
                <a:latin typeface="+mj-lt"/>
                <a:ea typeface="+mj-ea"/>
                <a:cs typeface="+mj-cs"/>
              </a:rPr>
              <a:t>원격 저장소 복제</a:t>
            </a:r>
            <a:r>
              <a:rPr lang="en-US" altLang="ko-KR" sz="2800" dirty="0" smtClean="0">
                <a:latin typeface="+mj-lt"/>
                <a:ea typeface="+mj-ea"/>
                <a:cs typeface="+mj-cs"/>
              </a:rPr>
              <a:t>(Clone)(3/3)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980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3134" y="882586"/>
            <a:ext cx="8343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URL</a:t>
            </a:r>
            <a:r>
              <a:rPr lang="ko-KR" altLang="en-US" dirty="0" smtClean="0"/>
              <a:t>에 앞에서 만든 서버의 주소를 입력한다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서버 방식은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방식을 사용한다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ssh://git@192.168.1.230/git-rep/cubeone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git</a:t>
            </a:r>
            <a:r>
              <a:rPr lang="ko-KR" altLang="en-US" dirty="0" smtClean="0"/>
              <a:t>계정의 </a:t>
            </a:r>
            <a:r>
              <a:rPr lang="en-US" altLang="ko-KR" dirty="0" smtClean="0"/>
              <a:t>id/pw</a:t>
            </a:r>
            <a:r>
              <a:rPr lang="ko-KR" altLang="en-US" dirty="0" smtClean="0"/>
              <a:t>를 입력한다</a:t>
            </a:r>
            <a:r>
              <a:rPr lang="en-US" altLang="ko-KR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8920"/>
            <a:ext cx="4500652" cy="3178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96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7200" y="142852"/>
            <a:ext cx="6615130" cy="582594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33134" y="116632"/>
            <a:ext cx="6615130" cy="58259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ssh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인증 설정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(1/6)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980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3134" y="882586"/>
            <a:ext cx="834332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로컬컴퓨터에서 </a:t>
            </a:r>
            <a:r>
              <a:rPr lang="en-US" altLang="ko-KR" dirty="0" err="1" smtClean="0"/>
              <a:t>ssh</a:t>
            </a:r>
            <a:r>
              <a:rPr lang="ko-KR" altLang="en-US" dirty="0" smtClean="0"/>
              <a:t>로 서버에 접속하면 매번 비밀번호를 입력해야 한다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으로 서버에 접속할 때 패스워드를 입력하지 않고 자동으로 인증하기 위하여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인증키를</a:t>
            </a:r>
            <a:r>
              <a:rPr lang="ko-KR" altLang="en-US" dirty="0" smtClean="0"/>
              <a:t> 생성하여 등록한다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인증키 생성은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에 따라서 다르며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여기서는 </a:t>
            </a:r>
            <a:r>
              <a:rPr lang="en-US" altLang="ko-KR" dirty="0" err="1" smtClean="0"/>
              <a:t>TortoiseGIT</a:t>
            </a:r>
            <a:r>
              <a:rPr lang="ko-KR" altLang="en-US" dirty="0" smtClean="0"/>
              <a:t>을 기준으로 설명한다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아래 사이트를 참조 하면 각 클라이언트마다 설명이 잘되어 있다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backlogtool.com/git-guide/kr/reference/ssh.html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4275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7200" y="142852"/>
            <a:ext cx="6615130" cy="582594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33134" y="116632"/>
            <a:ext cx="6615130" cy="58259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ssh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인증 설정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(2/6)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980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3134" y="882586"/>
            <a:ext cx="834332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프로그램 폴더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TortoiseGIT</a:t>
            </a:r>
            <a:r>
              <a:rPr lang="en-US" altLang="ko-KR" dirty="0" smtClean="0"/>
              <a:t> &gt; </a:t>
            </a:r>
            <a:r>
              <a:rPr lang="en-US" altLang="ko-KR" dirty="0" err="1" smtClean="0"/>
              <a:t>PuTTYgen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선택한다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1498823"/>
            <a:ext cx="240030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371849" y="3933056"/>
            <a:ext cx="1132945" cy="206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51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15592</TotalTime>
  <Words>734</Words>
  <Application>Microsoft Office PowerPoint</Application>
  <PresentationFormat>화면 슬라이드 쇼(4:3)</PresentationFormat>
  <Paragraphs>126</Paragraphs>
  <Slides>19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CubeOne™ GIT 기본사용법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CubeOne™ Solution Consultant Education</dc:title>
  <dc:creator>eGlobal</dc:creator>
  <cp:lastModifiedBy>Registered User</cp:lastModifiedBy>
  <cp:revision>195</cp:revision>
  <dcterms:created xsi:type="dcterms:W3CDTF">2014-11-24T03:00:35Z</dcterms:created>
  <dcterms:modified xsi:type="dcterms:W3CDTF">2015-12-17T05:18:34Z</dcterms:modified>
</cp:coreProperties>
</file>