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76" r:id="rId3"/>
    <p:sldId id="284" r:id="rId4"/>
    <p:sldId id="285" r:id="rId5"/>
    <p:sldId id="286" r:id="rId6"/>
    <p:sldId id="287" r:id="rId7"/>
    <p:sldId id="288" r:id="rId8"/>
    <p:sldId id="289" r:id="rId9"/>
    <p:sldId id="283" r:id="rId10"/>
  </p:sldIdLst>
  <p:sldSz cx="9144000" cy="6858000" type="screen4x3"/>
  <p:notesSz cx="6858000" cy="9144000"/>
  <p:embeddedFontLst>
    <p:embeddedFont>
      <p:font typeface="나눔바른고딕" pitchFamily="50" charset="-127"/>
      <p:regular r:id="rId12"/>
      <p:bold r:id="rId13"/>
    </p:embeddedFont>
    <p:embeddedFont>
      <p:font typeface="나눔고딕" charset="-127"/>
      <p:regular r:id="rId14"/>
      <p:bold r:id="rId15"/>
    </p:embeddedFont>
    <p:embeddedFont>
      <p:font typeface="맑은 고딕" pitchFamily="50" charset="-127"/>
      <p:regular r:id="rId16"/>
      <p:bold r:id="rId17"/>
    </p:embeddedFont>
    <p:embeddedFont>
      <p:font typeface="배달의민족 한나" pitchFamily="2" charset="-127"/>
      <p:regular r:id="rId18"/>
    </p:embeddedFont>
    <p:embeddedFont>
      <p:font typeface="나눔고딕 ExtraBold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77494" autoAdjust="0"/>
  </p:normalViewPr>
  <p:slideViewPr>
    <p:cSldViewPr>
      <p:cViewPr>
        <p:scale>
          <a:sx n="75" d="100"/>
          <a:sy n="75" d="100"/>
        </p:scale>
        <p:origin x="-378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847B4-1660-4396-8BEB-67BEBE99FF81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5C49D-E8F8-4F0B-9F53-8F616549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2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문맥이 나뉘어서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이상의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 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도구가 그러하듯이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Thread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프로그램이라고 해서 장점만 가진 것은 아니다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Multi Thread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Process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방식에 비해서 다음과 같은 단점을 가진다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발생된 문제가 전체 프로세스에 영향을 미친다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 프로세스의 경우에는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프로세스하나가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문제가 생기더라도 단일 프로세스로 문제가 제한된다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멀티쓰레드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프로그램의 경우 하나의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생긴 문제가 다른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쓰레드에까지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영향을 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하나가 다른 프로세스의 메모리 영역을 침범할 경우 프로세스 자체가 죽어버림으로써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프로세스에 생성된 다른 모든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프로세스와 함께 죽어버리게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문제는 해결 가능하지만 여기에서는 다루지 않도록 하겠다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(:12)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잘 활용하면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관심있으면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한번 고민해 보기 바란다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디버깅이 어렵다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문맥이 서로 교환되므로 추적하기가 까다롭다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단점이 있음에도 불구하고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멀티쓰레딩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 기법을 선호하고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프로세스를 생성하는 유일한 방법은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이용하는 것이라고 배웠다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원본 프로세스의 이미지를 덮어써 버린다는 것으로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운영체제는 동시에 단지 하나의 프로세스만을 가질 수 있게 될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유닉스 운영체제는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이 문제를 해결할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원본프로그램의 복사판을 만드는 함수다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분명히 다르다는 점을 인지하도록 하자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다른 프로세스를 생성하지만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자기자신을 복제한다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유닉스 운영체제에서 새로운 프로세스를 생성시키는 유일한 방법은 여전히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사용하는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유닉스 운영체제는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 &amp;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통해서 생성된 수많은 프로세스를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시분할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동시에 수행함으로써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 프로세스 환경을 제공한다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데몬프로세스가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되려면 다음과 같은 조건을 갖추어야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고아 프로세스가 되어야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데몬 프로세스는 완전히 독립된 프로세스다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고아 프로세스가 되어야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표준입력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표준출력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표준에러을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닫는다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터미널을 가지지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프로세스는 기본적으로 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code, data, stack, file I/O, </a:t>
            </a: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그리고 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signal table</a:t>
            </a: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의 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5</a:t>
            </a: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가지 요소로 구성이 된다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. fork()</a:t>
            </a: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를 이용해서 새로운 프로세스를 생성하게 되면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이러한 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5</a:t>
            </a: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가지 구성요소가 모두 복사가 된다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그러하다 보니 프로세스를 생성하는데 많은 비용이 소비될 것이다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sz="1200" dirty="0" err="1" smtClean="0">
                <a:latin typeface="배달의민족 한나" pitchFamily="2" charset="-127"/>
                <a:ea typeface="배달의민족 한나" pitchFamily="2" charset="-127"/>
              </a:rPr>
              <a:t>대게의</a:t>
            </a: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 경우에는 프로세스를 새로 </a:t>
            </a:r>
            <a:r>
              <a:rPr lang="ko-KR" altLang="en-US" sz="1200" dirty="0" err="1" smtClean="0">
                <a:latin typeface="배달의민족 한나" pitchFamily="2" charset="-127"/>
                <a:ea typeface="배달의민족 한나" pitchFamily="2" charset="-127"/>
              </a:rPr>
              <a:t>생성시킬때</a:t>
            </a: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 발생하는 성능저하가 문제가 되지는 않겠지만 </a:t>
            </a:r>
            <a:r>
              <a:rPr lang="ko-KR" altLang="en-US" sz="1200" dirty="0" err="1" smtClean="0">
                <a:latin typeface="배달의민족 한나" pitchFamily="2" charset="-127"/>
                <a:ea typeface="배달의민족 한나" pitchFamily="2" charset="-127"/>
              </a:rPr>
              <a:t>웹서비스처럼</a:t>
            </a: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 대량의 접근이 발생하는 영역에서는 문제가 될 수 있다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fork</a:t>
            </a: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의 이러한 방식은 상당히 효율이 떨어지는 측면이 있다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어떤 프로그램을 병렬로 실행시킨다고 했을 때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200" dirty="0" smtClean="0">
                <a:latin typeface="배달의민족 한나" pitchFamily="2" charset="-127"/>
                <a:ea typeface="배달의민족 한나" pitchFamily="2" charset="-127"/>
              </a:rPr>
              <a:t>실제 우리가 병렬로 실행되기를 원하는 영역은 코드의 일부분이지 프로그램 전체는 아니기 때문이다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2.</a:t>
            </a:r>
            <a:endParaRPr lang="ko-KR" altLang="en-US" sz="12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프로세스 기반의 병렬처리의 문제점의 많은 부분을 해결할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새로운 프로세스를 생성시키지 않고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문맥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병렬로 실행할 수 있도록 허용한다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프로세스를 생성시키지 않기 때문에 그만큼 자원을 아낄 수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효율적으로 빠르게 움직일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같은 프로세스이기 때문에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공유하기가 쉽다는 장점도 가진다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process: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pid_t</a:t>
            </a:r>
            <a:r>
              <a:rPr lang="en-US" altLang="ko-KR" dirty="0" smtClean="0"/>
              <a:t> fork(void);</a:t>
            </a:r>
          </a:p>
          <a:p>
            <a:r>
              <a:rPr lang="ko-KR" altLang="en-US" dirty="0" smtClean="0"/>
              <a:t>자기자신을 복제한다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int </a:t>
            </a:r>
            <a:r>
              <a:rPr lang="en-US" altLang="ko-KR" dirty="0" err="1" smtClean="0"/>
              <a:t>execl</a:t>
            </a:r>
            <a:r>
              <a:rPr lang="en-US" altLang="ko-KR" dirty="0" smtClean="0"/>
              <a:t> (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 *path,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 *arg, … 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자기자신을 해당프로그램으로 변경한다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thread: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int  pthread_create(pthread_t  *  thread, pthread_attr_t *attr,      void * (*start_routine)(void *), void * arg);</a:t>
            </a:r>
            <a:endParaRPr lang="en-US" altLang="ko-KR" dirty="0" smtClean="0"/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성공적으로 생성되었을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넘겨주는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식별 번호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특성을 설정하기 위해서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NULL(:12)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 기본 특성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start_routine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수행할 함수로 함수포인터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(:12)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넘겨준다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start_routine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실행시킬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넘겨줄 인자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int pthread_join(pthread_t th, void **thread_return);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pthread_create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의해서 생성된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식별번호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기다리겠다는 얘기다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thread_return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식별번호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종료시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리턴값이다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int</a:t>
            </a:r>
            <a:r>
              <a:rPr lang="en-US" altLang="ko-KR" sz="1200" baseline="0" dirty="0" smtClean="0"/>
              <a:t> </a:t>
            </a:r>
            <a:r>
              <a:rPr lang="en-US" altLang="ko-KR" sz="1200" dirty="0" smtClean="0"/>
              <a:t>pthread_detach(pthread_t p_thread);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부모쓰레드와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완전히 분리해 버리는 방법이다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inc.co.kr/w/Site/system_programing/Book_LSP/ch07_Thre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oinc.co.kr/w/Site/system_programing/Book_LSP/ch05_Proces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1507" y="2558514"/>
            <a:ext cx="37009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멀티 프로세서와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멀티 </a:t>
            </a:r>
            <a:r>
              <a:rPr lang="ko-KR" altLang="en-US" sz="4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쓰레드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416011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임지훈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616" y="964907"/>
            <a:ext cx="7632848" cy="1063418"/>
            <a:chOff x="1115616" y="964907"/>
            <a:chExt cx="7632848" cy="1063418"/>
          </a:xfrm>
        </p:grpSpPr>
        <p:sp>
          <p:nvSpPr>
            <p:cNvPr id="41" name="TextBox 40"/>
            <p:cNvSpPr txBox="1"/>
            <p:nvPr/>
          </p:nvSpPr>
          <p:spPr>
            <a:xfrm>
              <a:off x="1115616" y="1431587"/>
              <a:ext cx="76328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Multi-thread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란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?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1187624" y="132664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1187624" y="2028325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187624" y="1988840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1187624" y="1383444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1115616" y="964907"/>
              <a:ext cx="1152128" cy="3357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1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2132856"/>
            <a:ext cx="7632848" cy="1063418"/>
            <a:chOff x="1115616" y="964907"/>
            <a:chExt cx="7632848" cy="1063418"/>
          </a:xfrm>
        </p:grpSpPr>
        <p:sp>
          <p:nvSpPr>
            <p:cNvPr id="34" name="TextBox 33"/>
            <p:cNvSpPr txBox="1"/>
            <p:nvPr/>
          </p:nvSpPr>
          <p:spPr>
            <a:xfrm>
              <a:off x="1115616" y="1431587"/>
              <a:ext cx="76328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Multi-process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란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?</a:t>
              </a: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1187624" y="132664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187624" y="2028325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187624" y="1988840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187624" y="1383444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115616" y="964907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2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115616" y="3284984"/>
            <a:ext cx="7632848" cy="1063418"/>
            <a:chOff x="1115616" y="964907"/>
            <a:chExt cx="7632848" cy="1063418"/>
          </a:xfrm>
        </p:grpSpPr>
        <p:sp>
          <p:nvSpPr>
            <p:cNvPr id="57" name="TextBox 56"/>
            <p:cNvSpPr txBox="1"/>
            <p:nvPr/>
          </p:nvSpPr>
          <p:spPr>
            <a:xfrm>
              <a:off x="1115616" y="1431587"/>
              <a:ext cx="76328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둘의 차이점은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?</a:t>
              </a: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187624" y="132664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187624" y="2028325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1187624" y="1988840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187624" y="1383444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115616" y="964907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3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115616" y="4437112"/>
            <a:ext cx="7632848" cy="1063418"/>
            <a:chOff x="1115616" y="964907"/>
            <a:chExt cx="7632848" cy="1063418"/>
          </a:xfrm>
        </p:grpSpPr>
        <p:sp>
          <p:nvSpPr>
            <p:cNvPr id="64" name="TextBox 63"/>
            <p:cNvSpPr txBox="1"/>
            <p:nvPr/>
          </p:nvSpPr>
          <p:spPr>
            <a:xfrm>
              <a:off x="1115616" y="1431587"/>
              <a:ext cx="76328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왜 분리해서 사용하는지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?</a:t>
              </a: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1187624" y="132664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1187624" y="2028325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187624" y="1988840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1187624" y="1383444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115616" y="964907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4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15616" y="5589240"/>
            <a:ext cx="7632848" cy="1063418"/>
            <a:chOff x="1115616" y="964907"/>
            <a:chExt cx="7632848" cy="1063418"/>
          </a:xfrm>
        </p:grpSpPr>
        <p:sp>
          <p:nvSpPr>
            <p:cNvPr id="71" name="TextBox 70"/>
            <p:cNvSpPr txBox="1"/>
            <p:nvPr/>
          </p:nvSpPr>
          <p:spPr>
            <a:xfrm>
              <a:off x="1115616" y="1431587"/>
              <a:ext cx="76328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p</a:t>
              </a:r>
              <a:r>
                <a:rPr lang="en-US" altLang="ko-KR" sz="2800" dirty="0" err="1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osix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상에서 어떻게 사용해야 하는지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?</a:t>
              </a: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1187624" y="132664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187624" y="2028325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187624" y="1988840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187624" y="1383444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115616" y="964907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Multi-thread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란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14" y="1844824"/>
            <a:ext cx="4175968" cy="366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7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Multi-process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란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55" y="2780928"/>
            <a:ext cx="4598714" cy="200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97399" y="2467476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fork() </a:t>
            </a:r>
            <a:r>
              <a:rPr lang="ko-KR" altLang="en-US" dirty="0" smtClean="0"/>
              <a:t>시 자식프로세스로 복사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6" y="2467476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fork() </a:t>
            </a:r>
            <a:r>
              <a:rPr lang="ko-KR" altLang="en-US" dirty="0" smtClean="0"/>
              <a:t>시 자식의 부모프로세스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둘의 차이점은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9512" y="1582341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Thread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는 프로세스와 다음과 같은 차이점을 가진다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프로세스는 독립적이다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sz="2400" dirty="0" err="1" smtClean="0">
                <a:latin typeface="배달의민족 한나" pitchFamily="2" charset="-127"/>
                <a:ea typeface="배달의민족 한나" pitchFamily="2" charset="-127"/>
              </a:rPr>
              <a:t>쓰레드는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 프로세스의 </a:t>
            </a:r>
            <a:r>
              <a:rPr lang="ko-KR" altLang="en-US" sz="2400" dirty="0" err="1" smtClean="0">
                <a:latin typeface="배달의민족 한나" pitchFamily="2" charset="-127"/>
                <a:ea typeface="배달의민족 한나" pitchFamily="2" charset="-127"/>
              </a:rPr>
              <a:t>서브셋이다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프로세스는 각각 독립적인 자원을 가진다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sz="2400" dirty="0" err="1" smtClean="0">
                <a:latin typeface="배달의민족 한나" pitchFamily="2" charset="-127"/>
                <a:ea typeface="배달의민족 한나" pitchFamily="2" charset="-127"/>
              </a:rPr>
              <a:t>쓰레드는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stack, register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외에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기타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다른 자원들을 공유한다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프로세스는 자신만의 </a:t>
            </a:r>
            <a:r>
              <a:rPr lang="ko-KR" altLang="en-US" sz="2400" b="1" dirty="0" smtClean="0">
                <a:latin typeface="배달의민족 한나" pitchFamily="2" charset="-127"/>
                <a:ea typeface="배달의민족 한나" pitchFamily="2" charset="-127"/>
              </a:rPr>
              <a:t>주소영역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을 가진다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sz="2400" dirty="0" err="1" smtClean="0">
                <a:latin typeface="배달의민족 한나" pitchFamily="2" charset="-127"/>
                <a:ea typeface="배달의민족 한나" pitchFamily="2" charset="-127"/>
              </a:rPr>
              <a:t>쓰레드는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 </a:t>
            </a:r>
            <a:r>
              <a:rPr lang="ko-KR" altLang="en-US" sz="2400" b="1" dirty="0" smtClean="0">
                <a:latin typeface="배달의민족 한나" pitchFamily="2" charset="-127"/>
                <a:ea typeface="배달의민족 한나" pitchFamily="2" charset="-127"/>
              </a:rPr>
              <a:t>주소영역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을 공유한다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프로세스는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IPC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를 이용해서만 통신이 가능하다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일반적으로 </a:t>
            </a:r>
            <a:r>
              <a:rPr lang="ko-KR" altLang="en-US" sz="2400" dirty="0" err="1" smtClean="0">
                <a:latin typeface="배달의민족 한나" pitchFamily="2" charset="-127"/>
                <a:ea typeface="배달의민족 한나" pitchFamily="2" charset="-127"/>
              </a:rPr>
              <a:t>쓰레드의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 문맥교환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(context switching)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는 프로세스의 문맥교환보다 빠르다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왜 분리해서 사용하는가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2519772" y="2463860"/>
            <a:ext cx="41044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효율성</a:t>
            </a:r>
            <a:endParaRPr lang="en-US" altLang="ko-KR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3401705"/>
            <a:ext cx="7488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>
                <a:latin typeface="+mn-ea"/>
              </a:rPr>
              <a:t>쓰레드는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실제 </a:t>
            </a:r>
            <a:r>
              <a:rPr lang="ko-KR" altLang="en-US" sz="2000" dirty="0">
                <a:latin typeface="+mn-ea"/>
              </a:rPr>
              <a:t>우리가 병렬로 실행되기를 원하는 영역은 코드의 </a:t>
            </a:r>
            <a:r>
              <a:rPr lang="ko-KR" altLang="en-US" sz="2000" dirty="0" smtClean="0">
                <a:latin typeface="+mn-ea"/>
              </a:rPr>
              <a:t>일부분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자원을 아낄 수 있으며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더 효율적으로 빠르게 </a:t>
            </a:r>
            <a:r>
              <a:rPr lang="ko-KR" altLang="en-US" sz="2000" dirty="0" smtClean="0">
                <a:latin typeface="+mn-ea"/>
              </a:rPr>
              <a:t>움직임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같은 프로세스이기 때문에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데이터를 공유하기가 쉽다는 </a:t>
            </a:r>
            <a:r>
              <a:rPr lang="ko-KR" altLang="en-US" sz="2000" dirty="0" smtClean="0">
                <a:latin typeface="+mn-ea"/>
              </a:rPr>
              <a:t>장점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08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POSIX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상에서 어떻게 사용해야 하는가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989995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pid_t</a:t>
            </a:r>
            <a:r>
              <a:rPr lang="en-US" altLang="ko-KR" dirty="0" smtClean="0"/>
              <a:t> </a:t>
            </a:r>
            <a:r>
              <a:rPr lang="en-US" altLang="ko-KR" dirty="0" smtClean="0"/>
              <a:t>fork(void);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int execl ( const char *path, const char *arg, … );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쓰레</a:t>
            </a:r>
            <a:r>
              <a:rPr lang="ko-KR" altLang="en-US" dirty="0" err="1"/>
              <a:t>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int  pthread_create ( pthread_t  </a:t>
            </a:r>
            <a:r>
              <a:rPr lang="en-US" altLang="ko-KR" dirty="0"/>
              <a:t>*  thread, pthread_attr_t *attr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		void </a:t>
            </a:r>
            <a:r>
              <a:rPr lang="en-US" altLang="ko-KR" dirty="0"/>
              <a:t>* (*start_routine)(void *), void * arg</a:t>
            </a:r>
            <a:r>
              <a:rPr lang="en-US" altLang="ko-K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int </a:t>
            </a:r>
            <a:r>
              <a:rPr lang="en-US" altLang="ko-KR" dirty="0" smtClean="0"/>
              <a:t>pthread_join ( pthread_t </a:t>
            </a:r>
            <a:r>
              <a:rPr lang="en-US" altLang="ko-KR" dirty="0"/>
              <a:t>th, void **</a:t>
            </a:r>
            <a:r>
              <a:rPr lang="en-US" altLang="ko-KR" dirty="0" smtClean="0"/>
              <a:t>thread_return 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int pthread_detach ( pthread_t </a:t>
            </a:r>
            <a:r>
              <a:rPr lang="en-US" altLang="ko-KR" dirty="0" err="1" smtClean="0"/>
              <a:t>p_thread</a:t>
            </a:r>
            <a:r>
              <a:rPr lang="en-US" altLang="ko-KR" dirty="0" smtClean="0"/>
              <a:t> </a:t>
            </a:r>
            <a:r>
              <a:rPr lang="en-US" altLang="ko-K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gcc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추가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3717032"/>
            <a:ext cx="8064896" cy="2652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512" y="1988840"/>
            <a:ext cx="8064896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참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고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989995"/>
            <a:ext cx="80648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www.joinc.co.kr/w/Site/system_programing/Book_LSP/ch07_Thread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www.joinc.co.kr/w/Site/system_programing/Book_LSP/ch05_Process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4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임지훈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322</Words>
  <Application>Microsoft Office PowerPoint</Application>
  <PresentationFormat>화면 슬라이드 쇼(4:3)</PresentationFormat>
  <Paragraphs>111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나눔바른고딕</vt:lpstr>
      <vt:lpstr>나눔고딕</vt:lpstr>
      <vt:lpstr>맑은 고딕</vt:lpstr>
      <vt:lpstr>배달의민족 한나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사용자</cp:lastModifiedBy>
  <cp:revision>163</cp:revision>
  <dcterms:created xsi:type="dcterms:W3CDTF">2014-05-20T10:28:59Z</dcterms:created>
  <dcterms:modified xsi:type="dcterms:W3CDTF">2017-03-30T04:18:42Z</dcterms:modified>
</cp:coreProperties>
</file>