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7"/>
  </p:notesMasterIdLst>
  <p:sldIdLst>
    <p:sldId id="266" r:id="rId2"/>
    <p:sldId id="27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95" r:id="rId15"/>
    <p:sldId id="283" r:id="rId16"/>
  </p:sldIdLst>
  <p:sldSz cx="9144000" cy="6858000" type="screen4x3"/>
  <p:notesSz cx="6858000" cy="9144000"/>
  <p:embeddedFontLst>
    <p:embeddedFont>
      <p:font typeface="Trebuchet MS" pitchFamily="34" charset="0"/>
      <p:regular r:id="rId18"/>
      <p:bold r:id="rId19"/>
      <p:italic r:id="rId20"/>
      <p:boldItalic r:id="rId21"/>
    </p:embeddedFont>
    <p:embeddedFont>
      <p:font typeface="나눔고딕 ExtraBold" charset="-127"/>
      <p:bold r:id="rId22"/>
    </p:embeddedFont>
    <p:embeddedFont>
      <p:font typeface="나눔고딕" charset="-127"/>
      <p:regular r:id="rId23"/>
      <p:bold r:id="rId24"/>
    </p:embeddedFont>
    <p:embeddedFont>
      <p:font typeface="맑은 고딕" pitchFamily="50" charset="-127"/>
      <p:regular r:id="rId25"/>
      <p:bold r:id="rId26"/>
    </p:embeddedFont>
    <p:embeddedFont>
      <p:font typeface="배달의민족 한나" pitchFamily="2" charset="-127"/>
      <p:regular r:id="rId27"/>
    </p:embeddedFont>
    <p:embeddedFont>
      <p:font typeface="나눔바른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74826" autoAdjust="0"/>
  </p:normalViewPr>
  <p:slideViewPr>
    <p:cSldViewPr>
      <p:cViewPr varScale="1">
        <p:scale>
          <a:sx n="83" d="100"/>
          <a:sy n="83" d="100"/>
        </p:scale>
        <p:origin x="-13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847B4-1660-4396-8BEB-67BEBE99FF81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C49D-E8F8-4F0B-9F53-8F616549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inc.co.kr/w/Site/Network_Programing/AdvancedComm/epoll24#to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ned.org/fork.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nned.org/rfork.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0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aseline="0" dirty="0" smtClean="0"/>
              <a:t>http://www.mimul.com/pebble/default/2012/03/21/1332303327316.html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입출력 관련 함수들을 봉쇄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동기적으로 작동하게 하기 위해선 하나의 파일에 하나의 프로세스나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붙어서 작업을 해야</a:t>
            </a:r>
            <a:r>
              <a:rPr lang="ko-KR" altLang="en-US" baseline="0" dirty="0" smtClean="0"/>
              <a:t>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멀티 프로세스나 멀티 </a:t>
            </a:r>
            <a:r>
              <a:rPr lang="ko-KR" altLang="en-US" baseline="0" dirty="0" err="1" smtClean="0"/>
              <a:t>쓰레드는</a:t>
            </a:r>
            <a:r>
              <a:rPr lang="ko-KR" altLang="en-US" baseline="0" dirty="0" smtClean="0"/>
              <a:t> 프로세스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쓰레드간</a:t>
            </a:r>
            <a:r>
              <a:rPr lang="ko-KR" altLang="en-US" baseline="0" dirty="0" smtClean="0"/>
              <a:t> 통신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프로세스 동기화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복잡한 프로그래밍 이슈를 가지고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생성 비용이 높다는 단점이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입출력 다중화는 단일 프로세스에서 여러 개의 파일을 제어할 수 있도록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dirty="0" smtClean="0"/>
              <a:t>병렬처리가 아니기 때문에 데이터 처리 과정이 짧은 메시지 전달 서비스에 적합한 모델이다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 다중화는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 동기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봉쇄 입출력 모델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응용이다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r>
              <a:rPr lang="ko-KR" altLang="en-US" dirty="0" smtClean="0"/>
              <a:t>입출력 다중화는 여러 개의 파일을 다루기 위해서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기술자를 배열로 관리한다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변경을 감시할 파일 기술자를 배열에 포함시키고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배열에 포함된 파일 기술자에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에러와 같은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변경이 발생하면 파일 기술자에 대응되는 배열에 표시하는 방식이다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개발자는 파일 기술자 배열의 값을 검사하는 것으로 여러 개의 파일을 처리할 수 있게 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제한</a:t>
            </a:r>
            <a:r>
              <a:rPr lang="en-US" altLang="ko-KR" baseline="0" dirty="0" smtClean="0"/>
              <a:t>: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기술자 테이블의 크기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처리할 수 있는 파일의 최대 크기는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프로세스가 열 수 있는 파일의 최대 개수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별도로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기술자 테이블의 크기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영향을 받는다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파일 기술자 테이블의 크기는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ulimit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등으로 변경할 수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배열로서 가지는 성능 문제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이벤트 기반이 아니기 때문에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있는 모든 값을 전부 검사해야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클라이언트가 연결되어 있고 이중 어느 하나에 데이터 변경이 이루어졌다면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최악의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필드를 모두 검사해야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 처리가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모델은 멀티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병렬 처리가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읽어서 처리하고 응답하는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동안 다른 파일은 대기 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데이터 처리 과정이 긴 서비스에 적용하기에는 적당한 모델이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처리 과정이 짧은 메시지 전달 서비스에 적합한 모델이다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관리하고자 하는 파일의 그룹을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파일 비트 배열에 집어 넣고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배열의 값이 변했는지를 확인하는 방식이다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단일 비트 필드 테이블 이라는 것에 주목해야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이전 상태를 기억하지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호출하기 전에 이전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구조체의 값을 저장해 두어야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복사해야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한다는게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또 다른 단점이다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함수원형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파일을 다루는 방법은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마찬가지로 파일지시자의 이벤트를 기다리다가 이벤트가 발생하면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해제되고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루틴에서 어떤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파일지시자에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이벤트가 발생했는지 검사하는 방식을 사용하게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멤버변수가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구조체에 우리가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관심있어하는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파일지시자를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세팅하고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관심있어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파일지시자가 어떤 이벤트가 발생하는걸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기다릴것인지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(events)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지정하게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해당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발생하는지를 검사하게 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채워서 돌려주게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발생했을때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어떻게 반응 했는지에 대한 반응 값이다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조사함으로써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파일지시자에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어떠한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최해지고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처리했는지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출력이 제대로 이루어졌는지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아니면 에러가 발생했는지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알아내서 적절한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읽거나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취할수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3. events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값들은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&lt;sys/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poll.h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디파인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인자인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nfds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배열의 크기 즉 우리가 조사할 파일지시자의 크기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네트웍프로그래밍측면에서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보자면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받아들일수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클라이언트의 크기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프로그래밍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그크기를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아규먼트인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역할을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지정하지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이벤트가 발생하기 전까지 영원히 기다린다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일경우는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기다리지 않고 곧바로 다음 루틴을 진행하고자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큰 양의 정수일 경우에는 해당 시간만큼을 기다리게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시간내에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이벤트가 발생하면 즉시 되돌려 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시간을 초과하게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5. Return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</a:t>
            </a:r>
            <a:endParaRPr lang="en-US" altLang="ko-KR" baseline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아규먼트를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채워넣음으로써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사용할수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에러일경우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구조체의 숫자를 돌려주게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입력된 파일지시자의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결과를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되돌려줄것이다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이결과는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제대로 처리되었다면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되돌려줄것이고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어딘가에서 에러가 발생했다면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POLLERR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되돌려주게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우리는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검사함으로써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파일지시자에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알게 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읽어서 적당한 행동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여기에서는 주소를 돌려주는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프로그램은 이러한 일련의 과정을 보여준다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별차이가 없으므로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쏘쓰를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이해했다면 위의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쏘쓰를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이해하는데 별 어려움이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보통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해당파일지시자에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보다 많은 정보를 되돌려줌으로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선호되는 추세이다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마찬가지로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 파일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들어갈경우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작업에서의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짧은시간에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다수의 메시지를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처리할경우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될 소지가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되도록이면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 파일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일어나지 않도록 해주어야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쏘쓰의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경우도 주소정보를 미리 메모리 상에 올려놓고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쓰는게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더욱 좋은 방법이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1.Edge Triggered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Level Triggered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작동하게 하려면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non-blocking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소켓에 사용해야만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non-block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파일디스크립터를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read(2)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errno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EGAIN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반환할때만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하도록 하자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epoll_wait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select(:2)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동일한 방식으로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더 빠르겠죠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기본으로 실행됩니다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지정하고 싶다면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하면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mev.events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EPOLLIN | EPOLLET ....;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EPOLL_CTL_ADD,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&amp;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mev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이벤트를 저장하기 위한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공간을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요청합니다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요청한다고 해서 반드시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공간이 확보되는 건 아니지만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대략 어느 정도의 공간을 만들어야 할지는 정해줄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수행된 후 파일 지정자를 되돌려 주는데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이상 사용하지 않을 거라면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close(:2)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닫아주면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크기는 서비스 마다 다른데요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예상 최대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동접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1.5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정도면 된다고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retval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리턴합니다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epoll_wait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이벤트가 발생하는걸 기다리고 있다가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이벤트가 발생하면 이벤트 관련 정보를 넘겨주는 일을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생성된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지정번호구요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이벤트가 발생하면 반환하는데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이벤트에 관한 정보는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기록됩니다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maxevents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풀의 크기고요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기다리는 시간입니다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작다면 이벤트가 발생할 때까지 기다리고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바로 리턴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크면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밀리세컨드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만큼 기다린다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시간에 이벤트가 발생하지 않는다면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이벤트가 발생했다면 발생한 이벤트의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이벤트풀을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제어하기 위해서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poll(2)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매우 비슷하게 작동한다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어떤 작업을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할것인지를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정의하기 위해서 사용된다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실행된 결과는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구조체에 적용된다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epoll_event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epoll_data_t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유심히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볼필요가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이라서 사용자 정의 데이터에 대한 포인터를 넘길 수가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여기에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값이라든지 소켓지정번호 혹은 메시지를 포함한 정보를 구조체로 넘겨줄 수 있는 거죠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Op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EPOLL_CTL_ADD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풀에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추가하기위해서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EPOLL_CTL_DEL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풀에서 제거하기 위해서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EPOLL_CTL_MOD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이벤트 풀에 들어 있는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멤버값을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변경하기 위해서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EPOLLIN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(read)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이벤트에 대해서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EPOLLOUT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(write)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이벤트에 대해서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EPOLLERR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파일지정자에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에러가 발생했는지를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EPOLLHUP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up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발생했는지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EPOLLPRI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파일지정자에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데이터가 발생했는지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EPOLLET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파일지정자에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행동을 설정한다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값은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LT.</a:t>
            </a: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2.3.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최대 등록 파일 개수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max_user_watches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확인할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여기에는 유저가 등록할 수 있는 파일의 최대 개수가 명시되어 있는데요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User 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 제한이 설정됩니다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32bit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 하나당 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90byte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64bit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바이트가 필요하다고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4.1.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장점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좀더 적은 자원을 차지하면서 효율은 기존의 기술보다 좋다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select, 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등에 비해 충분히 효율적이면서도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비해서 사용하기 쉽다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4.2.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단점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지원사항이 아니라서 다른 유닉스에서는 사용할 수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aseline="0" dirty="0" err="1" smtClean="0"/>
              <a:t>kqueue</a:t>
            </a:r>
            <a:r>
              <a:rPr lang="en-US" altLang="ko-KR" baseline="0" dirty="0" smtClean="0"/>
              <a:t>()</a:t>
            </a:r>
          </a:p>
          <a:p>
            <a:pPr marL="0" indent="0">
              <a:buNone/>
            </a:pP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kqueue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신규의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이벤트 큐를 생성해 기술자를 돌려줍니다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큐는 </a:t>
            </a:r>
            <a:r>
              <a:rPr lang="en-US" altLang="ko-KR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fork(2)</a:t>
            </a:r>
            <a:r>
              <a:rPr lang="ko-KR" altLang="en-US" dirty="0" smtClean="0"/>
              <a:t> 그리고 생성된 </a:t>
            </a:r>
            <a:r>
              <a:rPr lang="en-US" altLang="ko-KR" dirty="0" smtClean="0"/>
              <a:t>child process</a:t>
            </a:r>
            <a:r>
              <a:rPr lang="ko-KR" altLang="en-US" dirty="0" smtClean="0"/>
              <a:t>에는 계승되지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그렇지만</a:t>
            </a:r>
            <a:r>
              <a:rPr lang="en-US" altLang="ko-KR" dirty="0" smtClean="0"/>
              <a:t>, RFFDG </a:t>
            </a:r>
            <a:r>
              <a:rPr lang="ko-KR" altLang="en-US" dirty="0" err="1" smtClean="0"/>
              <a:t>플래그없이</a:t>
            </a:r>
            <a:r>
              <a:rPr lang="ko-KR" altLang="en-US" dirty="0" smtClean="0"/>
              <a:t>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rfork</a:t>
            </a:r>
            <a:r>
              <a:rPr lang="en-US" altLang="ko-KR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(2)</a:t>
            </a:r>
            <a:r>
              <a:rPr lang="ko-KR" altLang="en-US" dirty="0" smtClean="0"/>
              <a:t> 하지만 불려 갔을 경우에는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기술자 테이블이 공유되어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프로세스간에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공유가 가능하게 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retval</a:t>
            </a:r>
            <a:r>
              <a:rPr lang="en-US" altLang="ko-KR" sz="1200" b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</a:p>
          <a:p>
            <a:pPr marL="0" indent="0">
              <a:buNone/>
            </a:pP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kqueue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신규의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이벤트 큐를 생성해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기술자를 돌려줍니다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이벤트 큐의 생성시에 에러가 있었을 경우에는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이 돌려주어져 </a:t>
            </a:r>
            <a:r>
              <a:rPr lang="en-US" altLang="ko-KR" dirty="0" err="1" smtClean="0"/>
              <a:t>errno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세트 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2. </a:t>
            </a:r>
            <a:r>
              <a:rPr lang="en-US" altLang="ko-KR" baseline="0" dirty="0" err="1" smtClean="0"/>
              <a:t>kevent</a:t>
            </a:r>
            <a:r>
              <a:rPr lang="en-US" altLang="ko-KR" baseline="0" dirty="0" smtClean="0"/>
              <a:t>()</a:t>
            </a:r>
          </a:p>
          <a:p>
            <a:pPr marL="0" indent="0">
              <a:buNone/>
            </a:pP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큐에 이벤트를 등록해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보류중의 모든 이벤트를 유저에게 돌려주기 위해서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사용됩니다</a:t>
            </a:r>
            <a:r>
              <a:rPr lang="en-US" altLang="ko-KR" dirty="0" smtClean="0"/>
              <a:t>.</a:t>
            </a:r>
            <a:endParaRPr lang="en-US" altLang="ko-KR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구조체의 배열에의 포인터입니다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구조체는 </a:t>
            </a:r>
            <a:r>
              <a:rPr lang="en-US" altLang="ko-KR" dirty="0" smtClean="0"/>
              <a:t>⟨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sys/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event.h</a:t>
            </a:r>
            <a:r>
              <a:rPr lang="en-US" altLang="ko-KR" dirty="0" smtClean="0"/>
              <a:t>⟩ </a:t>
            </a:r>
            <a:r>
              <a:rPr lang="ko-KR" altLang="en-US" dirty="0" smtClean="0"/>
              <a:t>그리고 정의되고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보류중의 이벤트를 큐로부터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전에</a:t>
            </a:r>
            <a:r>
              <a:rPr lang="en-US" altLang="ko-KR" dirty="0" smtClean="0"/>
              <a:t>,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에 포함되어 있는 모든 변경을 적용합니다</a:t>
            </a:r>
            <a:r>
              <a:rPr lang="en-US" altLang="ko-KR" dirty="0" smtClean="0"/>
              <a:t>.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nchanges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 smtClean="0"/>
              <a:t>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의 크기를 줍니다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kevent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구조체의 배열에의 포인터입니다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nevents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 smtClean="0"/>
              <a:t>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의 크기를 결정합니다</a:t>
            </a:r>
            <a:r>
              <a:rPr lang="en-US" altLang="ko-KR" dirty="0" smtClean="0"/>
              <a:t>.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imeout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가 아닌 포인터의 경우에는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timespec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구조체이다고</a:t>
            </a:r>
            <a:r>
              <a:rPr lang="ko-KR" altLang="en-US" dirty="0" smtClean="0"/>
              <a:t> 해석되어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이벤트를 기다리는 최대 대기 시간을 지정합니다</a:t>
            </a:r>
            <a:r>
              <a:rPr lang="en-US" altLang="ko-KR" dirty="0" smtClean="0"/>
              <a:t>.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포인터의 경우에는</a:t>
            </a:r>
            <a:r>
              <a:rPr lang="en-US" altLang="ko-KR" dirty="0" smtClean="0"/>
              <a:t>,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무기한으로 기다립니다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폴링의</a:t>
            </a:r>
            <a:r>
              <a:rPr lang="ko-KR" altLang="en-US" dirty="0" smtClean="0"/>
              <a:t> 효과를 얻기 위해서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 </a:t>
            </a:r>
            <a:r>
              <a:rPr lang="ko-KR" altLang="en-US" dirty="0" smtClean="0"/>
              <a:t>인수에</a:t>
            </a:r>
            <a:r>
              <a:rPr lang="en-US" altLang="ko-KR" dirty="0" smtClean="0"/>
              <a:t>, 0 </a:t>
            </a:r>
            <a:r>
              <a:rPr lang="ko-KR" altLang="en-US" dirty="0" smtClean="0"/>
              <a:t>을 나타낸다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timespec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구조체를 가리키는 비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의 포인터를 주어야 합니다</a:t>
            </a:r>
            <a:r>
              <a:rPr lang="en-US" altLang="ko-KR" dirty="0" smtClean="0"/>
              <a:t>.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와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용으로 같은 배열을 사용할 수가 있습니다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err="1" smtClean="0"/>
              <a:t>retval</a:t>
            </a:r>
            <a:r>
              <a:rPr lang="en-US" altLang="ko-KR" baseline="0" dirty="0" smtClean="0"/>
              <a:t> :</a:t>
            </a: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에 배열되고 있는 이벤트의 수를 돌려줍니다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nevents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그리고 주어진 값까지입니다</a:t>
            </a:r>
            <a:r>
              <a:rPr lang="en-US" altLang="ko-KR" dirty="0" smtClean="0"/>
              <a:t>.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의 요소의 </a:t>
            </a:r>
            <a:r>
              <a:rPr lang="ko-KR" altLang="en-US" dirty="0" err="1" smtClean="0"/>
              <a:t>처리중에</a:t>
            </a:r>
            <a:r>
              <a:rPr lang="ko-KR" altLang="en-US" dirty="0" smtClean="0"/>
              <a:t> 에러가 발생해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한편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에 충분한 여지가 있는 경우에는</a:t>
            </a:r>
            <a:r>
              <a:rPr lang="en-US" altLang="ko-KR" dirty="0" smtClean="0"/>
              <a:t>,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EV_ERROR </a:t>
            </a:r>
            <a:r>
              <a:rPr lang="ko-KR" altLang="en-US" dirty="0" smtClean="0"/>
              <a:t>하지만 세트 되어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ko-KR" altLang="en-US" dirty="0" smtClean="0"/>
              <a:t>에 시스템 </a:t>
            </a:r>
            <a:r>
              <a:rPr lang="ko-KR" altLang="en-US" dirty="0" err="1" smtClean="0"/>
              <a:t>우류가</a:t>
            </a:r>
            <a:r>
              <a:rPr lang="ko-KR" altLang="en-US" dirty="0" smtClean="0"/>
              <a:t> 세트 된 이벤트가</a:t>
            </a:r>
            <a:r>
              <a:rPr lang="en-US" altLang="ko-KR" dirty="0" smtClean="0"/>
              <a:t>,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에 놓여집니다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아주 없으면</a:t>
            </a:r>
            <a:r>
              <a:rPr lang="en-US" altLang="ko-KR" dirty="0" smtClean="0"/>
              <a:t>, -1 </a:t>
            </a:r>
            <a:r>
              <a:rPr lang="ko-KR" altLang="en-US" dirty="0" smtClean="0"/>
              <a:t>하지만 돌려주어 </a:t>
            </a:r>
            <a:r>
              <a:rPr lang="en-US" altLang="ko-KR" dirty="0" err="1" smtClean="0"/>
              <a:t>errno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하지만 에러 상태를 나타내기 위해서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세트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마감 시간의 경우에는</a:t>
            </a:r>
            <a:r>
              <a:rPr lang="en-US" altLang="ko-KR" dirty="0" smtClean="0"/>
              <a:t>,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을 돌려줍니다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3. </a:t>
            </a:r>
            <a:r>
              <a:rPr lang="en-US" altLang="ko-KR" baseline="0" dirty="0" err="1" smtClean="0"/>
              <a:t>Struct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kevent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dirty="0" err="1" smtClean="0"/>
              <a:t>Ident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 이벤트를 식별하기 위해서 사용되는 값입니다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엄밀한 해석은 연결시킬 수 있었던 필터에 의해 결정됩니다만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보통은 파일 기술자로서 해석됩니다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Filter :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이 이벤트를 처리하기 위해서 사용되는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필터를 식별합니다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미리 정의된 시스템 필터는 후술 되어 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flags : </a:t>
            </a:r>
            <a:r>
              <a:rPr lang="ko-KR" altLang="en-US" dirty="0" smtClean="0"/>
              <a:t>이벤트 발생시에 실행해야 할 액션입니다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err="1" smtClean="0"/>
              <a:t>fflags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필터 고유의 플래그입니다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data : </a:t>
            </a:r>
            <a:r>
              <a:rPr lang="ko-KR" altLang="en-US" dirty="0" smtClean="0"/>
              <a:t>필터 고유의 데이터의 값입니다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err="1" smtClean="0"/>
              <a:t>udata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변경되지 않고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건네받는</a:t>
            </a:r>
            <a:r>
              <a:rPr lang="ko-KR" altLang="en-US" dirty="0" smtClean="0"/>
              <a:t> 불투명한 유저 정의의 값입니다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4. </a:t>
            </a:r>
            <a:r>
              <a:rPr lang="en-US" altLang="ko-KR" baseline="0" dirty="0" err="1" smtClean="0"/>
              <a:t>Struct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kevent.flags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EV_ADD : </a:t>
            </a:r>
            <a:r>
              <a:rPr lang="ko-KR" altLang="en-US" dirty="0" smtClean="0"/>
              <a:t>이벤트를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이벤트를 다시 추가하면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원의 이벤트의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변경됩니다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중복 하는 </a:t>
            </a:r>
            <a:r>
              <a:rPr lang="ko-KR" altLang="en-US" dirty="0" err="1" smtClean="0"/>
              <a:t>엔트리가</a:t>
            </a:r>
            <a:r>
              <a:rPr lang="ko-KR" altLang="en-US" dirty="0" smtClean="0"/>
              <a:t> 생기는 것은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이벤트를 추가하면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), EV_DISABLE </a:t>
            </a:r>
            <a:r>
              <a:rPr lang="ko-KR" altLang="en-US" dirty="0" smtClean="0"/>
              <a:t>플래그에 의해 </a:t>
            </a:r>
            <a:r>
              <a:rPr lang="ko-KR" altLang="en-US" dirty="0" err="1" smtClean="0"/>
              <a:t>덧쓰기되지</a:t>
            </a:r>
            <a:r>
              <a:rPr lang="ko-KR" altLang="en-US" dirty="0" smtClean="0"/>
              <a:t> 않는 한은 자동적으로 유효하게 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EV_ENABLE : </a:t>
            </a:r>
            <a:r>
              <a:rPr lang="ko-KR" altLang="en-US" dirty="0" smtClean="0"/>
              <a:t>이벤트가 방아쇠 되었을 경우에</a:t>
            </a:r>
            <a:r>
              <a:rPr lang="en-US" altLang="ko-KR" dirty="0" smtClean="0"/>
              <a:t>,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하지만 그 이벤트를 돌려주는 것을 허가합니다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EV_DISABLE : </a:t>
            </a:r>
            <a:r>
              <a:rPr lang="ko-KR" altLang="en-US" dirty="0" smtClean="0"/>
              <a:t>이벤트를 무효로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이것에 의해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그 이벤트를 돌려주지 않게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필터 자신은 무효로 되지 않습니다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EV_DELETE :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로부터 이벤트를 삭제합니다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기술자가 연결시킬 수 있고 있는 이벤트는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기술자의 마지막 </a:t>
            </a:r>
            <a:r>
              <a:rPr lang="ko-KR" altLang="en-US" dirty="0" err="1" smtClean="0"/>
              <a:t>클로우즈시에</a:t>
            </a:r>
            <a:r>
              <a:rPr lang="ko-KR" altLang="en-US" dirty="0" smtClean="0"/>
              <a:t> 자동적으로 삭제됩니다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EV_ONESHOT : </a:t>
            </a:r>
            <a:r>
              <a:rPr lang="ko-KR" altLang="en-US" dirty="0" smtClean="0"/>
              <a:t>필터가 최초 방아쇠 되었을 때에 마셔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이벤트가 돌아가도록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듯이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유저가 이벤트를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로부터 회수한 다음에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이벤트는 삭제됩니다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EV_CLEAR : </a:t>
            </a:r>
            <a:r>
              <a:rPr lang="ko-KR" altLang="en-US" dirty="0" smtClean="0"/>
              <a:t>유저가 이벤트를 회수한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상태를 </a:t>
            </a:r>
            <a:r>
              <a:rPr lang="ko-KR" altLang="en-US" dirty="0" err="1" smtClean="0"/>
              <a:t>리셋트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현재 상태가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상태의 변화를 보고하는 필터에 유용합니다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몇개의</a:t>
            </a:r>
            <a:r>
              <a:rPr lang="ko-KR" altLang="en-US" dirty="0" smtClean="0"/>
              <a:t> 필터는 내부에서 이 플래그를 자동적으로 세트 하고 있다 일지도 모르는 것에 주의해 주세요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EV_EOF : </a:t>
            </a:r>
            <a:r>
              <a:rPr lang="ko-KR" altLang="en-US" dirty="0" smtClean="0"/>
              <a:t>그 필터 고유의 </a:t>
            </a:r>
            <a:r>
              <a:rPr lang="en-US" altLang="ko-KR" dirty="0" smtClean="0"/>
              <a:t>EOF </a:t>
            </a:r>
            <a:r>
              <a:rPr lang="ko-KR" altLang="en-US" dirty="0" smtClean="0"/>
              <a:t>상태인 것을 나타내기 위해서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필터가 이 플래그를 세트 하는 일이 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EV_ERROR : </a:t>
            </a:r>
            <a:r>
              <a:rPr lang="ko-KR" altLang="en-US" dirty="0" smtClean="0"/>
              <a:t>후술의 </a:t>
            </a:r>
            <a:r>
              <a:rPr lang="ko-KR" alt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반환값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참조해 주세요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EV_SET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kevent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구조체의 초기화를 간단하게 하는 매크로입니다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nkey.org/~provos/libevent/libevent-benchmark2.jpg" TargetMode="External"/><Relationship Id="rId3" Type="http://schemas.openxmlformats.org/officeDocument/2006/relationships/hyperlink" Target="https://www.joinc.co.kr/w/Site/system_programing/File/select" TargetMode="External"/><Relationship Id="rId7" Type="http://schemas.openxmlformats.org/officeDocument/2006/relationships/hyperlink" Target="http://www.mimul.com/pebble/default/2012/03/21/1332303327316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ned.org/kqueue/71b02094" TargetMode="External"/><Relationship Id="rId5" Type="http://schemas.openxmlformats.org/officeDocument/2006/relationships/hyperlink" Target="https://www.joinc.co.kr/w/Site/Network_Programing/AdvancedComm/epoll24" TargetMode="External"/><Relationship Id="rId4" Type="http://schemas.openxmlformats.org/officeDocument/2006/relationships/hyperlink" Target="https://www.joinc.co.kr/w/Site/Network_Programing/Documents/Pol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1257" y="255851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입출력 다중화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0050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kqueue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4" y="1772815"/>
            <a:ext cx="7170293" cy="71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5" y="2614563"/>
            <a:ext cx="6175085" cy="182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차이점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27780"/>
              </p:ext>
            </p:extLst>
          </p:nvPr>
        </p:nvGraphicFramePr>
        <p:xfrm>
          <a:off x="107504" y="1700808"/>
          <a:ext cx="8928992" cy="4696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288"/>
                <a:gridCol w="3263959"/>
                <a:gridCol w="3901745"/>
              </a:tblGrid>
              <a:tr h="242484">
                <a:tc rowSpan="4">
                  <a:txBody>
                    <a:bodyPr/>
                    <a:lstStyle/>
                    <a:p>
                      <a:pPr lvl="0" algn="ctr" fontAlgn="ctr"/>
                      <a:r>
                        <a:rPr lang="en-US" sz="2000" b="1" u="none" strike="noStrike" dirty="0">
                          <a:effectLst/>
                        </a:rPr>
                        <a:t>select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특징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단점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880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등록된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file descriptor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를 하나하나 체크를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해야하고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커널과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유저 공간 사이에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여러번의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데이터 복사가 있음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300" b="1" u="none" strike="noStrike" dirty="0">
                          <a:effectLst/>
                        </a:rPr>
                        <a:t>file descriptor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를 하나 하나에 체크하기 때문에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O(n)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계산량이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필요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>
                          <a:effectLst/>
                        </a:rPr>
                        <a:t>관리 </a:t>
                      </a:r>
                      <a:r>
                        <a:rPr lang="en-US" altLang="ko-KR" sz="1300" b="1" u="none" strike="noStrike">
                          <a:effectLst/>
                        </a:rPr>
                        <a:t>file descriptor </a:t>
                      </a:r>
                      <a:r>
                        <a:rPr lang="ko-KR" altLang="en-US" sz="1300" b="1" u="none" strike="noStrike">
                          <a:effectLst/>
                        </a:rPr>
                        <a:t>수에 제한이 있음</a:t>
                      </a:r>
                      <a:r>
                        <a:rPr lang="en-US" altLang="ko-KR" sz="1300" b="1" u="none" strike="noStrike">
                          <a:effectLst/>
                        </a:rPr>
                        <a:t>.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관리하는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file descriptor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수가 증가하면 성능이 떨어짐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사용 쉽고 지원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OS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가 많아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이식성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좋음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관리 수가 한정되어 있기 때문에 그 수를 초과하면 사용할 수 없다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rowSpan="4">
                  <a:txBody>
                    <a:bodyPr/>
                    <a:lstStyle/>
                    <a:p>
                      <a:pPr lvl="0" algn="ctr" fontAlgn="ctr"/>
                      <a:r>
                        <a:rPr lang="en-US" sz="2000" b="1" u="none" strike="noStrike" dirty="0">
                          <a:effectLst/>
                        </a:rPr>
                        <a:t>poll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차이점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129668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관리 </a:t>
                      </a:r>
                      <a:r>
                        <a:rPr lang="en-US" sz="1300" b="1" u="none" strike="noStrike" dirty="0">
                          <a:effectLst/>
                        </a:rPr>
                        <a:t>file descriptor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무제한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좀더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low level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처리로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system call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호출이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select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보다 적음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이식성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나쁨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접속수가 늘어나면 오히려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당 체크 마스크의 크기가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select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는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3bit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인데 비해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, poll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은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64bit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정도이므로 양이 많아지면 성능이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select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보다 떨어짐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rowSpan="6">
                  <a:txBody>
                    <a:bodyPr/>
                    <a:lstStyle/>
                    <a:p>
                      <a:pPr lvl="0" algn="ctr" fontAlgn="ctr"/>
                      <a:r>
                        <a:rPr lang="en-US" sz="2000" b="1" u="none" strike="noStrike" dirty="0" err="1">
                          <a:effectLst/>
                        </a:rPr>
                        <a:t>epoll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u="none" strike="noStrike" dirty="0">
                          <a:effectLst/>
                        </a:rPr>
                        <a:t>특징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129668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300" b="1" u="none" strike="noStrike" dirty="0" err="1">
                          <a:effectLst/>
                        </a:rPr>
                        <a:t>linux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커널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2.6.x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이상 버전에만 지원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관리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수는 무제한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300" b="1" u="none" strike="noStrike" dirty="0">
                          <a:effectLst/>
                        </a:rPr>
                        <a:t>select, poll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과 달리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,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상태가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kernel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에서 관리됨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일일이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세트를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kernel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에 보낼 필요가 없음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300" b="1" u="none" strike="noStrike" dirty="0">
                          <a:effectLst/>
                        </a:rPr>
                        <a:t>kernel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이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를 관리하고 있기 때문에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커널과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유저스페이스 간의 통신 오버헤드가 대폭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줄어듬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2000" b="1" u="none" strike="noStrike" dirty="0" err="1">
                          <a:effectLst/>
                        </a:rPr>
                        <a:t>kqueue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특징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129668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300" b="1" u="none" strike="noStrike" dirty="0" smtClean="0">
                          <a:effectLst/>
                        </a:rPr>
                        <a:t>  BSD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계열의 </a:t>
                      </a:r>
                      <a:r>
                        <a:rPr lang="en-US" sz="1300" b="1" u="none" strike="noStrike" dirty="0" err="1">
                          <a:effectLst/>
                        </a:rPr>
                        <a:t>epoll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차이점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8325"/>
            <a:ext cx="8404682" cy="25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7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차이점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8325"/>
            <a:ext cx="8404682" cy="25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6" y="1638324"/>
            <a:ext cx="6647390" cy="481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3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참고링크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79512" y="162880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www.joinc.co.kr/w/Site/system_programing/File/select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www.joinc.co.kr/w/Site/Network_Programing/Documents/Poll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www.joinc.co.kr/w/Site/Network_Programing/AdvancedComm/epoll24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manned.org/kqueue/71b02094</a:t>
            </a:r>
            <a:endParaRPr lang="en-US" altLang="ko-KR" dirty="0" smtClean="0"/>
          </a:p>
          <a:p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www.mimul.com/pebble/default/2012/03/21/1332303327316.html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https://monkey.org/~</a:t>
            </a:r>
            <a:r>
              <a:rPr lang="en-US" altLang="ko-KR" dirty="0" smtClean="0">
                <a:hlinkClick r:id="rId8"/>
              </a:rPr>
              <a:t>provos/libevent/libevent-benchmark2.jpg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69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15616" y="906979"/>
            <a:ext cx="7632848" cy="1274412"/>
            <a:chOff x="1115616" y="906979"/>
            <a:chExt cx="7632848" cy="1274412"/>
          </a:xfrm>
        </p:grpSpPr>
        <p:sp>
          <p:nvSpPr>
            <p:cNvPr id="41" name="TextBox 40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입출력 다중화가 필요한 때는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?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1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115616" y="2348880"/>
            <a:ext cx="7632848" cy="1274412"/>
            <a:chOff x="1115616" y="906979"/>
            <a:chExt cx="7632848" cy="1274412"/>
          </a:xfrm>
        </p:grpSpPr>
        <p:sp>
          <p:nvSpPr>
            <p:cNvPr id="40" name="TextBox 39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입출력 다중화 하는 방법은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?</a:t>
              </a: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115616" y="3789040"/>
            <a:ext cx="7632848" cy="1274412"/>
            <a:chOff x="1115616" y="906979"/>
            <a:chExt cx="7632848" cy="1274412"/>
          </a:xfrm>
        </p:grpSpPr>
        <p:sp>
          <p:nvSpPr>
            <p:cNvPr id="48" name="TextBox 47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IO Multiplexing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방법들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입출력 다중화가 필요한 때는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0" y="2426965"/>
            <a:ext cx="4101644" cy="150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369027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998662" y="4011142"/>
            <a:ext cx="2825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복잡한 이슈가 발생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5193120" y="4011142"/>
            <a:ext cx="30240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단순한 프로그래밍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200659" y="5280864"/>
            <a:ext cx="6885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 처리 과정이 짧은 메시지 전달 서비스에 적합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입출력 다중화 하는 방법은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169333" cy="207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427974" y="3946189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2, 4, 8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번 파일 기술자에 데이터 변화가 있음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4572000" y="2976693"/>
            <a:ext cx="4104456" cy="34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모델 특유의 제한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파일 기술자 테이블의 크기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배열로서 가지는 성능 문제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병렬 처리가 아니다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2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275856" y="1772816"/>
            <a:ext cx="410445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select</a:t>
            </a:r>
          </a:p>
          <a:p>
            <a:pPr marL="457200" indent="-45720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poll</a:t>
            </a:r>
          </a:p>
          <a:p>
            <a:pPr marL="457200" indent="-45720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epoll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457200" indent="-45720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kqueue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8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select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79512" y="2204864"/>
            <a:ext cx="841311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nfds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관리하는 파일의 개수를 등록한다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파일의 개수는 최대 파일 지정 번호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+ 1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 지정하면 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fd_set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관리하는 파일의 지정번호가 등록되어 있는 비트 배열 구조체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readfds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읽을 데이터가 있는지 검사하기 위한 파일 목록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writefds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쓰여진 데이터가 있는지 검사하기 위한 파일 목록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exceptfds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파일에 예외 사항들이 있는지 검사하기 위한 파일 목록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timeout : select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함수는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fd_set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에 등록된 파일들에 데이터 변경이 있는지를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timeout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동안 기다린다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만약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timeout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시간동안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변경이 없다면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을 반환 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timeout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NULL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 하면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데이터가 있을 때까지 무한정 기다리고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멤버 값이 모두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이면 즉시 반환한다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retrun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value :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select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함수는 </a:t>
            </a:r>
            <a:r>
              <a:rPr lang="ko-KR" alt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데이터가 변경된 파일의 개수 즉 </a:t>
            </a:r>
            <a:r>
              <a:rPr lang="en-US" altLang="ko-KR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fd_set</a:t>
            </a:r>
            <a:r>
              <a:rPr lang="ko-KR" alt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에서 비트 값이 </a:t>
            </a:r>
            <a:r>
              <a:rPr lang="en-US" altLang="ko-KR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인 필드의 개수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를 반환한다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데이터가 변경된 파일의 목록을 반환하지 않는다는 것에 주의해야 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1" y="1574497"/>
            <a:ext cx="765685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6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select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2083708"/>
            <a:ext cx="6832375" cy="42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poll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17757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79"/>
            <a:ext cx="5577434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594193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0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epoll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4" y="1681553"/>
            <a:ext cx="2879222" cy="36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3" y="1996612"/>
            <a:ext cx="8293135" cy="38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" y="2276872"/>
            <a:ext cx="6976569" cy="38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4" y="2599702"/>
            <a:ext cx="6705880" cy="248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6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1463</Words>
  <Application>Microsoft Office PowerPoint</Application>
  <PresentationFormat>화면 슬라이드 쇼(4:3)</PresentationFormat>
  <Paragraphs>232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Arial</vt:lpstr>
      <vt:lpstr>Trebuchet MS</vt:lpstr>
      <vt:lpstr>나눔고딕 ExtraBold</vt:lpstr>
      <vt:lpstr>나눔고딕</vt:lpstr>
      <vt:lpstr>돋움</vt:lpstr>
      <vt:lpstr>맑은 고딕</vt:lpstr>
      <vt:lpstr>배달의민족 한나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129</cp:revision>
  <dcterms:created xsi:type="dcterms:W3CDTF">2014-05-20T10:28:59Z</dcterms:created>
  <dcterms:modified xsi:type="dcterms:W3CDTF">2017-03-29T06:30:53Z</dcterms:modified>
</cp:coreProperties>
</file>