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D8BA-3A4B-449D-B62A-F6484114F0B0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484E-3BD7-49BB-922A-D454D2766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0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D8BA-3A4B-449D-B62A-F6484114F0B0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484E-3BD7-49BB-922A-D454D2766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45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D8BA-3A4B-449D-B62A-F6484114F0B0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484E-3BD7-49BB-922A-D454D2766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12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D8BA-3A4B-449D-B62A-F6484114F0B0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484E-3BD7-49BB-922A-D454D2766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5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D8BA-3A4B-449D-B62A-F6484114F0B0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484E-3BD7-49BB-922A-D454D2766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00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D8BA-3A4B-449D-B62A-F6484114F0B0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484E-3BD7-49BB-922A-D454D2766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11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D8BA-3A4B-449D-B62A-F6484114F0B0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484E-3BD7-49BB-922A-D454D2766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07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D8BA-3A4B-449D-B62A-F6484114F0B0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484E-3BD7-49BB-922A-D454D2766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70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D8BA-3A4B-449D-B62A-F6484114F0B0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484E-3BD7-49BB-922A-D454D2766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65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D8BA-3A4B-449D-B62A-F6484114F0B0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484E-3BD7-49BB-922A-D454D2766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47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D8BA-3A4B-449D-B62A-F6484114F0B0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484E-3BD7-49BB-922A-D454D2766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32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6D8BA-3A4B-449D-B62A-F6484114F0B0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484E-3BD7-49BB-922A-D454D2766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21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prema.co.kr/biostart1" TargetMode="External"/><Relationship Id="rId2" Type="http://schemas.openxmlformats.org/officeDocument/2006/relationships/hyperlink" Target="http://software.naver.com/software/summary.nhn?softwareId=GWS_00132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BioStart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가이</a:t>
            </a:r>
            <a:r>
              <a:rPr lang="ko-KR" altLang="en-US" dirty="0"/>
              <a:t>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2017-06-13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383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출입문 추가 </a:t>
            </a:r>
            <a:r>
              <a:rPr lang="en-US" altLang="ko-KR" dirty="0" err="1" smtClean="0"/>
              <a:t>con’t</a:t>
            </a:r>
            <a:endParaRPr lang="ko-KR" altLang="en-US" dirty="0"/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35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새 사용자 추가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158" y="2165666"/>
            <a:ext cx="5908915" cy="4431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684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추가 </a:t>
            </a:r>
            <a:r>
              <a:rPr lang="en-US" altLang="ko-KR" dirty="0" err="1" smtClean="0"/>
              <a:t>con’t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카드 탭 선택</a:t>
            </a:r>
            <a:endParaRPr lang="en-US" altLang="ko-KR" dirty="0" smtClean="0"/>
          </a:p>
          <a:p>
            <a:r>
              <a:rPr lang="ko-KR" altLang="en-US" dirty="0" smtClean="0"/>
              <a:t>카드 종류 </a:t>
            </a:r>
            <a:r>
              <a:rPr lang="en-US" altLang="ko-KR" dirty="0" smtClean="0"/>
              <a:t>: EM 4100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r>
              <a:rPr lang="ko-KR" altLang="en-US" dirty="0" smtClean="0"/>
              <a:t>카드 발급</a:t>
            </a:r>
            <a:r>
              <a:rPr lang="en-US" altLang="ko-KR" dirty="0" smtClean="0"/>
              <a:t>/ </a:t>
            </a:r>
            <a:r>
              <a:rPr lang="ko-KR" altLang="en-US" dirty="0" smtClean="0"/>
              <a:t>관리 선택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3417306"/>
            <a:ext cx="6480720" cy="3262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657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추가 </a:t>
            </a:r>
            <a:r>
              <a:rPr lang="en-US" altLang="ko-KR" dirty="0" err="1" smtClean="0"/>
              <a:t>con’t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카드 읽기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 사용자에 등록할 카드 선택 후 카드 읽기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등록할 카드를 장치에 가져다 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등록 소리가 들림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737842"/>
            <a:ext cx="3397051" cy="205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503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추가 </a:t>
            </a:r>
            <a:r>
              <a:rPr lang="en-US" altLang="ko-KR" dirty="0" err="1" smtClean="0"/>
              <a:t>con’t</a:t>
            </a:r>
            <a:endParaRPr lang="ko-KR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998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사용자를 장치로 전송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수동 사용자 관리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6345151" cy="3805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1948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사용자를 장치로 전송 </a:t>
            </a:r>
            <a:r>
              <a:rPr lang="en-US" altLang="ko-KR" dirty="0" err="1" smtClean="0"/>
              <a:t>con’t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사용자 등록한 하나의 장치에서 가능하며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등록된 사용자를 장치로 전송 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카드 등록 후 등록된 카드를 확인한다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2852936"/>
            <a:ext cx="36290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523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실시간 감시</a:t>
            </a:r>
            <a:r>
              <a:rPr lang="en-US" altLang="ko-KR" dirty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로그확인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348880"/>
            <a:ext cx="5661653" cy="424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271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바이오스타</a:t>
            </a:r>
            <a:r>
              <a:rPr lang="en-US" altLang="ko-KR" dirty="0" smtClean="0"/>
              <a:t>1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네이버에서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바이오스타</a:t>
            </a:r>
            <a:r>
              <a:rPr lang="en-US" altLang="ko-KR" dirty="0" smtClean="0"/>
              <a:t>1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http://software.naver.com/software/summary.nhn?softwareId=GWS_001326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서버로 할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 설치</a:t>
            </a:r>
            <a:endParaRPr lang="en-US" altLang="ko-KR" dirty="0" smtClean="0"/>
          </a:p>
          <a:p>
            <a:r>
              <a:rPr lang="ko-KR" altLang="en-US" dirty="0" smtClean="0"/>
              <a:t>또는 </a:t>
            </a:r>
            <a:r>
              <a:rPr lang="ko-KR" altLang="en-US" dirty="0" err="1" smtClean="0"/>
              <a:t>슈프리마</a:t>
            </a:r>
            <a:r>
              <a:rPr lang="ko-KR" altLang="en-US" dirty="0" smtClean="0"/>
              <a:t> 웹사이트에서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3"/>
              </a:rPr>
              <a:t>www.suprema.co.kr/biostart1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52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바탕화면에 </a:t>
            </a:r>
            <a:r>
              <a:rPr lang="en-US" altLang="ko-KR" dirty="0" err="1" smtClean="0"/>
              <a:t>BioStart</a:t>
            </a:r>
            <a:r>
              <a:rPr lang="en-US" altLang="ko-KR" dirty="0" smtClean="0"/>
              <a:t> Server </a:t>
            </a:r>
            <a:r>
              <a:rPr lang="en-US" altLang="ko-KR" dirty="0" err="1" smtClean="0"/>
              <a:t>Config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 실행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420888"/>
            <a:ext cx="3534379" cy="3724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05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BioStart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서버 설정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id/pw : 1/1</a:t>
            </a:r>
          </a:p>
          <a:p>
            <a:pPr lvl="1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2543175"/>
            <a:ext cx="28003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141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장치 등록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장치 탭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장치 추가 </a:t>
            </a:r>
            <a:r>
              <a:rPr lang="en-US" altLang="ko-KR" dirty="0" smtClean="0"/>
              <a:t>&gt; Lan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074" name="Picture 2" descr="C:\Users\ADMINI~1\AppData\Local\Temp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7212013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53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장치등록 </a:t>
            </a:r>
            <a:r>
              <a:rPr lang="en-US" altLang="ko-KR" dirty="0" err="1" smtClean="0"/>
              <a:t>con’t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UDP </a:t>
            </a:r>
            <a:r>
              <a:rPr lang="ko-KR" altLang="en-US" dirty="0" smtClean="0"/>
              <a:t>체크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721042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06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장치 등록 </a:t>
            </a:r>
            <a:r>
              <a:rPr lang="en-US" altLang="ko-KR" dirty="0" err="1" smtClean="0"/>
              <a:t>con’t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검색되면 </a:t>
            </a:r>
            <a:r>
              <a:rPr lang="en-US" altLang="ko-KR" dirty="0" smtClean="0"/>
              <a:t>Check </a:t>
            </a:r>
            <a:r>
              <a:rPr lang="ko-KR" altLang="en-US" dirty="0" smtClean="0"/>
              <a:t>후 추가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122" name="Picture 2" descr="C:\Users\ADMINI~1\AppData\Local\Temp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2235249"/>
            <a:ext cx="7212013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83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장치 등록 </a:t>
            </a:r>
            <a:r>
              <a:rPr lang="en-US" altLang="ko-KR" dirty="0" err="1" smtClean="0"/>
              <a:t>con’t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우리는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대이므로 두 대 등록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04864"/>
            <a:ext cx="5644886" cy="423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557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출입문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출입문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출입문 추가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장치 추가</a:t>
            </a:r>
            <a:endParaRPr lang="en-US" altLang="ko-KR" dirty="0" smtClean="0"/>
          </a:p>
          <a:p>
            <a:r>
              <a:rPr lang="ko-KR" altLang="en-US" dirty="0" smtClean="0"/>
              <a:t>출입문을 두 개 등록하고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출입문에 장치 추가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924944"/>
            <a:ext cx="342900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3265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176</Words>
  <Application>Microsoft Office PowerPoint</Application>
  <PresentationFormat>화면 슬라이드 쇼(4:3)</PresentationFormat>
  <Paragraphs>60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BioStart 가이드</vt:lpstr>
      <vt:lpstr>바이오스타1 설치</vt:lpstr>
      <vt:lpstr>서버실행</vt:lpstr>
      <vt:lpstr>BioStart 실행</vt:lpstr>
      <vt:lpstr>장치 등록</vt:lpstr>
      <vt:lpstr>장치등록 con’t</vt:lpstr>
      <vt:lpstr>장치 등록 con’t</vt:lpstr>
      <vt:lpstr>장치 등록 con’t</vt:lpstr>
      <vt:lpstr>출입문 추가</vt:lpstr>
      <vt:lpstr>출입문 추가 con’t</vt:lpstr>
      <vt:lpstr>사용자 추가</vt:lpstr>
      <vt:lpstr>사용자 추가 con’t</vt:lpstr>
      <vt:lpstr>사용자 추가 con’t</vt:lpstr>
      <vt:lpstr>사용자 추가 con’t</vt:lpstr>
      <vt:lpstr>사용자를 장치로 전송</vt:lpstr>
      <vt:lpstr>사용자를 장치로 전송 con’t</vt:lpstr>
      <vt:lpstr>로그 확인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BioStart 가이드</dc:title>
  <dc:creator>Registered User</dc:creator>
  <cp:lastModifiedBy>Registered User</cp:lastModifiedBy>
  <cp:revision>3</cp:revision>
  <dcterms:created xsi:type="dcterms:W3CDTF">2017-06-13T03:12:59Z</dcterms:created>
  <dcterms:modified xsi:type="dcterms:W3CDTF">2017-06-13T03:42:17Z</dcterms:modified>
</cp:coreProperties>
</file>