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61" r:id="rId5"/>
    <p:sldId id="270" r:id="rId6"/>
    <p:sldId id="262" r:id="rId7"/>
    <p:sldId id="263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00068D-FBF8-411D-B70D-8968D4A61F13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2019년 3월 21일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6D7D15B-FD7D-4887-ADA5-9902E5560478}" type="datetime4">
              <a:rPr lang="ko-KR" altLang="en-US" smtClean="0"/>
              <a:pPr/>
              <a:t>2019년 3월 21일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dirty="0"/>
              <a:t>마스터 텍스트 스타일을 편집하려면 클릭하세요.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B9A179D-2D27-49E2-B022-8EDDA2EFE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z="1200" i="1" noProof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슬라이드의 이미지를 변경하려면 그림을 선택하고 삭제합니다</a:t>
            </a:r>
            <a:r>
              <a:rPr lang="en-US" altLang="ko-KR" sz="1200" i="1" noProof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i="1" noProof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그런 다음 개체 틀의 그림 아이콘을 클릭하여 고유한 이미지를 삽입합니다</a:t>
            </a:r>
            <a:r>
              <a:rPr lang="en-US" altLang="ko-KR" sz="1200" i="1" noProof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86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16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27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33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31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1FD5E6-36BD-4F8A-A1CA-07CBACCD6594}" type="datetime4">
              <a:rPr lang="ko-KR" altLang="en-US" noProof="0" smtClean="0"/>
              <a:t>2019년 3월 21일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이 있는 2개의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8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2FAB582-927B-487A-BD21-D76139019305}" type="datetime4">
              <a:rPr lang="ko-KR" altLang="en-US" noProof="0" smtClean="0"/>
              <a:t>2019년 3월 21일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7F8E3F6-DE14-48B2-B2BC-6FABA9630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31B1DE-81A1-4BDD-BDE5-6601948343C0}" type="datetime4">
              <a:rPr lang="ko-KR" altLang="en-US" noProof="0" smtClean="0"/>
              <a:t>2019년 3월 21일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13B298D-8FA2-4A62-8691-B258E7067687}" type="datetime4">
              <a:rPr lang="ko-KR" altLang="en-US" noProof="0" smtClean="0"/>
              <a:t>2019년 3월 21일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7F8E3F6-DE14-48B2-B2BC-6FABA9630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45A9C5E-E627-48D1-ADD7-D71C116E683C}" type="datetime4">
              <a:rPr lang="ko-KR" altLang="en-US" noProof="0" smtClean="0"/>
              <a:t>2019년 3월 21일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7F8E3F6-DE14-48B2-B2BC-6FABA9630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자유형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자유형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15" name="그림 개체 틀 14" descr="이미지를 추가할 수 있는 빈 개체 틀입니다. 개체 틀을 클릭하고 추가할 이미지를 선택하세요.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자유형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2D1C103-EFE9-4BB1-B53E-AD39ACBC5B7E}" type="datetime4">
              <a:rPr lang="ko-KR" altLang="en-US" smtClean="0"/>
              <a:t>2019년 3월 21일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7F8E3F6-DE14-48B2-B2BC-6FABA9630FB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754BA47-E573-4699-9CF6-6F2656305B1D}" type="datetime4">
              <a:rPr lang="ko-KR" altLang="en-US" noProof="0" smtClean="0"/>
              <a:t>2019년 3월 21일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7F8E3F6-DE14-48B2-B2BC-6FABA9630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F3BEEC-8900-4CF8-99EF-610A93197721}" type="datetime4">
              <a:rPr lang="ko-KR" altLang="en-US" noProof="0" smtClean="0"/>
              <a:t>2019년 3월 21일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3526DF-DB0C-40D7-8F61-5C64C0CBE873}" type="datetime4">
              <a:rPr lang="ko-KR" altLang="en-US" noProof="0" smtClean="0"/>
              <a:t>2019년 3월 21일</a:t>
            </a:fld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EDABD-2B71-4A06-9A46-BFAE1B2F0DD0}" type="datetime4">
              <a:rPr lang="ko-KR" altLang="en-US" noProof="0" smtClean="0"/>
              <a:t>2019년 3월 21일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73C14D-45D0-4798-907D-5219F2AA0161}" type="datetime4">
              <a:rPr lang="ko-KR" altLang="en-US" noProof="0" smtClean="0"/>
              <a:t>2019년 3월 21일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7F8E3F6-DE14-48B2-B2BC-6FABA9630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7658" y="870407"/>
            <a:ext cx="5120640" cy="1313499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4800" dirty="0"/>
              <a:t>JDBC SQL</a:t>
            </a:r>
            <a:r>
              <a:rPr lang="ko-KR" altLang="en-US" sz="4800" dirty="0"/>
              <a:t> 구연연동 프로젝트</a:t>
            </a:r>
            <a:r>
              <a:rPr lang="en-US" altLang="ko-KR" sz="4800" dirty="0"/>
              <a:t>2</a:t>
            </a:r>
            <a:r>
              <a:rPr lang="ko-KR" altLang="en-US" sz="4800" dirty="0"/>
              <a:t> </a:t>
            </a:r>
            <a:endParaRPr lang="ko-KR" altLang="en-US" sz="4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개체 틀 4" descr="모션 블러 효과가 적용된 도시 거리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99587" y="6001304"/>
            <a:ext cx="5120640" cy="754602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600" b="1" dirty="0">
                <a:latin typeface="바탕" panose="02030600000101010101" pitchFamily="18" charset="-127"/>
                <a:ea typeface="바탕" panose="02030600000101010101" pitchFamily="18" charset="-127"/>
              </a:rPr>
              <a:t>조원 </a:t>
            </a:r>
            <a:r>
              <a:rPr lang="en-US" altLang="ko-KR" sz="3600" b="1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36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임진택</a:t>
            </a:r>
            <a:r>
              <a:rPr lang="ko-KR" altLang="en-US" sz="36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3600" b="1" dirty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en-US" altLang="ko-KR" sz="3600" b="1" dirty="0"/>
              <a:t> </a:t>
            </a:r>
            <a:r>
              <a:rPr lang="ko-KR" altLang="en-US" sz="3600" b="1" dirty="0">
                <a:latin typeface="바탕" panose="02030600000101010101" pitchFamily="18" charset="-127"/>
                <a:ea typeface="바탕" panose="02030600000101010101" pitchFamily="18" charset="-127"/>
              </a:rPr>
              <a:t>김민재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목차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주제선정</a:t>
            </a:r>
            <a:endParaRPr lang="en-US" altLang="ko-KR" dirty="0"/>
          </a:p>
          <a:p>
            <a:pPr rtl="0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목표선정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구조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주제선정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18744" y="3053558"/>
            <a:ext cx="4572000" cy="43434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공항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직원용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전광판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공항 직원 전용 </a:t>
            </a: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당일의 비행 스케쥴의 모든 </a:t>
            </a: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일정 및 세부적인 데이터 출력</a:t>
            </a:r>
            <a:endParaRPr lang="en-US" altLang="ko-KR" dirty="0"/>
          </a:p>
          <a:p>
            <a:pPr marL="0" indent="0" rtl="0">
              <a:buNone/>
            </a:pP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07F80DA5-F5CF-41C6-9F3B-237E34FB8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5521" y="1632742"/>
            <a:ext cx="6673003" cy="4539458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B7953E7-5EFE-40BD-B13B-711706A8D047}"/>
              </a:ext>
            </a:extLst>
          </p:cNvPr>
          <p:cNvSpPr txBox="1"/>
          <p:nvPr/>
        </p:nvSpPr>
        <p:spPr>
          <a:xfrm>
            <a:off x="8904303" y="6356645"/>
            <a:ext cx="5628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https://m.blog.naver.com/PostList.nhn?blogId=rits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목표선정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B3F977C9-EF19-4E74-AF4F-9A6A92D5916D}"/>
              </a:ext>
            </a:extLst>
          </p:cNvPr>
          <p:cNvSpPr/>
          <p:nvPr/>
        </p:nvSpPr>
        <p:spPr>
          <a:xfrm>
            <a:off x="4774692" y="1723644"/>
            <a:ext cx="2642616" cy="2350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JDBC SQL</a:t>
            </a:r>
            <a:r>
              <a:rPr lang="ko-KR" altLang="en-US" dirty="0"/>
              <a:t>연동 및  전체 내용응용 구연하기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F5CC409F-BEC6-489B-8AEF-F811695FCB44}"/>
              </a:ext>
            </a:extLst>
          </p:cNvPr>
          <p:cNvSpPr/>
          <p:nvPr/>
        </p:nvSpPr>
        <p:spPr>
          <a:xfrm>
            <a:off x="2182368" y="4370832"/>
            <a:ext cx="2642616" cy="2350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다같이 함께 참여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7488D1E3-5BCA-404B-99A3-FFF587C56F61}"/>
              </a:ext>
            </a:extLst>
          </p:cNvPr>
          <p:cNvSpPr/>
          <p:nvPr/>
        </p:nvSpPr>
        <p:spPr>
          <a:xfrm>
            <a:off x="7729728" y="4370832"/>
            <a:ext cx="2642616" cy="2350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최대한 이해하고  </a:t>
            </a:r>
          </a:p>
          <a:p>
            <a:pPr algn="ctr"/>
            <a:r>
              <a:rPr lang="ko-KR" altLang="en-US" dirty="0"/>
              <a:t>분석 및 파악</a:t>
            </a:r>
            <a:endParaRPr lang="en-US" altLang="ko-KR" dirty="0"/>
          </a:p>
        </p:txBody>
      </p:sp>
      <p:sp>
        <p:nvSpPr>
          <p:cNvPr id="5" name="화살표: 위쪽/아래쪽 4">
            <a:extLst>
              <a:ext uri="{FF2B5EF4-FFF2-40B4-BE49-F238E27FC236}">
                <a16:creationId xmlns="" xmlns:a16="http://schemas.microsoft.com/office/drawing/2014/main" id="{6C96DA29-1412-496A-813A-516A179B319F}"/>
              </a:ext>
            </a:extLst>
          </p:cNvPr>
          <p:cNvSpPr/>
          <p:nvPr/>
        </p:nvSpPr>
        <p:spPr>
          <a:xfrm rot="18810959">
            <a:off x="7391427" y="3797046"/>
            <a:ext cx="374904" cy="85039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/아래쪽 8">
            <a:extLst>
              <a:ext uri="{FF2B5EF4-FFF2-40B4-BE49-F238E27FC236}">
                <a16:creationId xmlns="" xmlns:a16="http://schemas.microsoft.com/office/drawing/2014/main" id="{42B963E3-5926-4A09-A971-3E2D757A5604}"/>
              </a:ext>
            </a:extLst>
          </p:cNvPr>
          <p:cNvSpPr/>
          <p:nvPr/>
        </p:nvSpPr>
        <p:spPr>
          <a:xfrm rot="16200000">
            <a:off x="6089904" y="5247894"/>
            <a:ext cx="374904" cy="85039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쪽/아래쪽 9">
            <a:extLst>
              <a:ext uri="{FF2B5EF4-FFF2-40B4-BE49-F238E27FC236}">
                <a16:creationId xmlns="" xmlns:a16="http://schemas.microsoft.com/office/drawing/2014/main" id="{2678A99F-3B53-4E7D-B5E8-CE83D996A13A}"/>
              </a:ext>
            </a:extLst>
          </p:cNvPr>
          <p:cNvSpPr/>
          <p:nvPr/>
        </p:nvSpPr>
        <p:spPr>
          <a:xfrm rot="2988238">
            <a:off x="4617335" y="3917309"/>
            <a:ext cx="374904" cy="85039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BFC41E0-3BC1-49DD-986A-6B2E6D95A69B}"/>
              </a:ext>
            </a:extLst>
          </p:cNvPr>
          <p:cNvSpPr/>
          <p:nvPr/>
        </p:nvSpPr>
        <p:spPr>
          <a:xfrm>
            <a:off x="9576980" y="2174436"/>
            <a:ext cx="2175029" cy="314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데이터베이스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3EDBCF0-AC52-451C-AEC1-BA9838A0334C}"/>
              </a:ext>
            </a:extLst>
          </p:cNvPr>
          <p:cNvSpPr/>
          <p:nvPr/>
        </p:nvSpPr>
        <p:spPr>
          <a:xfrm>
            <a:off x="6912681" y="5394624"/>
            <a:ext cx="1785298" cy="13543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DTO</a:t>
            </a: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비행기</a:t>
            </a: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기장</a:t>
            </a: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스케쥴</a:t>
            </a:r>
            <a:endParaRPr lang="en-US" altLang="ko-K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9188746-9EE0-4911-B8D2-9E80FA126DE9}"/>
              </a:ext>
            </a:extLst>
          </p:cNvPr>
          <p:cNvSpPr/>
          <p:nvPr/>
        </p:nvSpPr>
        <p:spPr>
          <a:xfrm>
            <a:off x="6912681" y="3136434"/>
            <a:ext cx="1785298" cy="1491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DAO</a:t>
            </a: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비행기</a:t>
            </a: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기장</a:t>
            </a: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스케쥴</a:t>
            </a:r>
            <a:endParaRPr lang="en-US" altLang="ko-K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6A6445F-7F7C-4EA6-B4FD-35E7C36231F3}"/>
              </a:ext>
            </a:extLst>
          </p:cNvPr>
          <p:cNvSpPr/>
          <p:nvPr/>
        </p:nvSpPr>
        <p:spPr>
          <a:xfrm>
            <a:off x="517546" y="930663"/>
            <a:ext cx="1754569" cy="1682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Running 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Start view</a:t>
            </a:r>
            <a:endParaRPr lang="ko-KR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397028A-2065-4BC1-9804-6701A5F39001}"/>
              </a:ext>
            </a:extLst>
          </p:cNvPr>
          <p:cNvSpPr/>
          <p:nvPr/>
        </p:nvSpPr>
        <p:spPr>
          <a:xfrm>
            <a:off x="531431" y="4888144"/>
            <a:ext cx="1866329" cy="17833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Running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End view</a:t>
            </a:r>
            <a:endParaRPr lang="ko-KR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29F489A-EE32-4254-9A6D-C8BE63C9402E}"/>
              </a:ext>
            </a:extLst>
          </p:cNvPr>
          <p:cNvSpPr/>
          <p:nvPr/>
        </p:nvSpPr>
        <p:spPr>
          <a:xfrm>
            <a:off x="3995134" y="677115"/>
            <a:ext cx="1586886" cy="13986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Schedule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예외처리 클래스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2DC9A3D-BAB4-4726-A131-17ED9925EEB3}"/>
              </a:ext>
            </a:extLst>
          </p:cNvPr>
          <p:cNvSpPr/>
          <p:nvPr/>
        </p:nvSpPr>
        <p:spPr>
          <a:xfrm>
            <a:off x="3900455" y="3012219"/>
            <a:ext cx="1866329" cy="17833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Schedule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Controller</a:t>
            </a:r>
            <a:endParaRPr lang="ko-KR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="" xmlns:a16="http://schemas.microsoft.com/office/drawing/2014/main" id="{ACBB27AF-ADE2-4515-A325-FA7D4AC099EC}"/>
              </a:ext>
            </a:extLst>
          </p:cNvPr>
          <p:cNvSpPr/>
          <p:nvPr/>
        </p:nvSpPr>
        <p:spPr>
          <a:xfrm rot="2179639">
            <a:off x="2136218" y="2509829"/>
            <a:ext cx="1900133" cy="16459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="" xmlns:a16="http://schemas.microsoft.com/office/drawing/2014/main" id="{20A60ED2-E98F-4512-AC2F-FD32968FD9C3}"/>
              </a:ext>
            </a:extLst>
          </p:cNvPr>
          <p:cNvSpPr/>
          <p:nvPr/>
        </p:nvSpPr>
        <p:spPr>
          <a:xfrm rot="16200000">
            <a:off x="4569993" y="2396638"/>
            <a:ext cx="565268" cy="264926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="" xmlns:a16="http://schemas.microsoft.com/office/drawing/2014/main" id="{6F57BA89-F4A0-4F59-9DDB-DF264D10B299}"/>
              </a:ext>
            </a:extLst>
          </p:cNvPr>
          <p:cNvSpPr/>
          <p:nvPr/>
        </p:nvSpPr>
        <p:spPr>
          <a:xfrm rot="9710794">
            <a:off x="2502930" y="5116087"/>
            <a:ext cx="1502695" cy="17272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9F87006-C5C6-47FE-8066-E132E0075C19}"/>
              </a:ext>
            </a:extLst>
          </p:cNvPr>
          <p:cNvSpPr/>
          <p:nvPr/>
        </p:nvSpPr>
        <p:spPr>
          <a:xfrm>
            <a:off x="7038349" y="817500"/>
            <a:ext cx="1394661" cy="12582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DB</a:t>
            </a: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Util</a:t>
            </a:r>
            <a:endParaRPr lang="ko-KR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화살표: 왼쪽/오른쪽 28">
            <a:extLst>
              <a:ext uri="{FF2B5EF4-FFF2-40B4-BE49-F238E27FC236}">
                <a16:creationId xmlns="" xmlns:a16="http://schemas.microsoft.com/office/drawing/2014/main" id="{29A7BC43-858F-4D6E-91EC-6CAAB991A69F}"/>
              </a:ext>
            </a:extLst>
          </p:cNvPr>
          <p:cNvSpPr/>
          <p:nvPr/>
        </p:nvSpPr>
        <p:spPr>
          <a:xfrm>
            <a:off x="5859248" y="3860801"/>
            <a:ext cx="719784" cy="216728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왼쪽/오른쪽 28">
            <a:extLst>
              <a:ext uri="{FF2B5EF4-FFF2-40B4-BE49-F238E27FC236}">
                <a16:creationId xmlns="" xmlns:a16="http://schemas.microsoft.com/office/drawing/2014/main" id="{29A7BC43-858F-4D6E-91EC-6CAAB991A69F}"/>
              </a:ext>
            </a:extLst>
          </p:cNvPr>
          <p:cNvSpPr/>
          <p:nvPr/>
        </p:nvSpPr>
        <p:spPr>
          <a:xfrm>
            <a:off x="8780315" y="3860801"/>
            <a:ext cx="719784" cy="216728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오른쪽 28">
            <a:extLst>
              <a:ext uri="{FF2B5EF4-FFF2-40B4-BE49-F238E27FC236}">
                <a16:creationId xmlns="" xmlns:a16="http://schemas.microsoft.com/office/drawing/2014/main" id="{29A7BC43-858F-4D6E-91EC-6CAAB991A69F}"/>
              </a:ext>
            </a:extLst>
          </p:cNvPr>
          <p:cNvSpPr/>
          <p:nvPr/>
        </p:nvSpPr>
        <p:spPr>
          <a:xfrm rot="5400000">
            <a:off x="7431160" y="2420736"/>
            <a:ext cx="719784" cy="216728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/오른쪽 28">
            <a:extLst>
              <a:ext uri="{FF2B5EF4-FFF2-40B4-BE49-F238E27FC236}">
                <a16:creationId xmlns="" xmlns:a16="http://schemas.microsoft.com/office/drawing/2014/main" id="{29A7BC43-858F-4D6E-91EC-6CAAB991A69F}"/>
              </a:ext>
            </a:extLst>
          </p:cNvPr>
          <p:cNvSpPr/>
          <p:nvPr/>
        </p:nvSpPr>
        <p:spPr>
          <a:xfrm rot="5400000">
            <a:off x="7601635" y="4970870"/>
            <a:ext cx="407390" cy="216728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1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2AF628-F9F1-460C-B842-9F9D20D20888}"/>
              </a:ext>
            </a:extLst>
          </p:cNvPr>
          <p:cNvSpPr txBox="1"/>
          <p:nvPr/>
        </p:nvSpPr>
        <p:spPr>
          <a:xfrm>
            <a:off x="528320" y="142240"/>
            <a:ext cx="2874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DB </a:t>
            </a:r>
            <a:r>
              <a:rPr lang="ko-KR" altLang="en-US" sz="5400" dirty="0"/>
              <a:t>설계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8C149DB-533F-4560-AF3E-95665059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" y="1065569"/>
            <a:ext cx="12120880" cy="57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638" y="4934108"/>
            <a:ext cx="8046720" cy="155733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5400" dirty="0"/>
              <a:t>감사합니다</a:t>
            </a:r>
            <a:r>
              <a:rPr lang="en-US" altLang="ko-KR" sz="5400" dirty="0"/>
              <a:t>. </a:t>
            </a:r>
            <a:endParaRPr lang="en-US" altLang="ko-KR" sz="5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CBBD1CA-B8B3-4240-8EA4-C208FC4A8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7" y="1446212"/>
            <a:ext cx="3746183" cy="3054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B3AF104-C45E-451F-BD16-7A60D3A812BA}"/>
              </a:ext>
            </a:extLst>
          </p:cNvPr>
          <p:cNvSpPr txBox="1"/>
          <p:nvPr/>
        </p:nvSpPr>
        <p:spPr>
          <a:xfrm>
            <a:off x="2753360" y="4590260"/>
            <a:ext cx="1127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 카카오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2121D62-A2B1-44E2-8B3E-AF1B4F873279}"/>
              </a:ext>
            </a:extLst>
          </p:cNvPr>
          <p:cNvSpPr txBox="1"/>
          <p:nvPr/>
        </p:nvSpPr>
        <p:spPr>
          <a:xfrm>
            <a:off x="5516880" y="2651689"/>
            <a:ext cx="3413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Q &amp; A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영업 방향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83_TF03431374.potx" id="{C6C6E71E-75A9-4BAF-B7F5-D3593E46347E}" vid="{8C3DCD4C-5030-4628-A885-13E24930480A}"/>
    </a:ext>
  </a:extLst>
</a:theme>
</file>

<file path=ppt/theme/theme2.xml><?xml version="1.0" encoding="utf-8"?>
<a:theme xmlns:a="http://schemas.openxmlformats.org/drawingml/2006/main" name="Office 테마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방향 프레젠테이션(와이드스크린)</Template>
  <TotalTime>548</TotalTime>
  <Words>115</Words>
  <Application>Microsoft Office PowerPoint</Application>
  <PresentationFormat>와이드스크린</PresentationFormat>
  <Paragraphs>50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바탕</vt:lpstr>
      <vt:lpstr>Arial</vt:lpstr>
      <vt:lpstr>Book Antiqua</vt:lpstr>
      <vt:lpstr>영업 방향 16X9</vt:lpstr>
      <vt:lpstr>JDBC SQL 구연연동 프로젝트2 </vt:lpstr>
      <vt:lpstr>목차 </vt:lpstr>
      <vt:lpstr>-주제선정-</vt:lpstr>
      <vt:lpstr>-목표선정-</vt:lpstr>
      <vt:lpstr>PowerPoint 프레젠테이션</vt:lpstr>
      <vt:lpstr>PowerPoint 프레젠테이션</vt:lpstr>
      <vt:lpstr>감사합니다.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SQL 연동 프로젝트2</dc:title>
  <dc:creator>황지혜</dc:creator>
  <cp:lastModifiedBy>USER</cp:lastModifiedBy>
  <cp:revision>15</cp:revision>
  <dcterms:created xsi:type="dcterms:W3CDTF">2019-03-20T13:35:15Z</dcterms:created>
  <dcterms:modified xsi:type="dcterms:W3CDTF">2019-03-21T00:34:13Z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