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Global Opt</c:v>
                </c:pt>
                <c:pt idx="1">
                  <c:v>Blue Opt</c:v>
                </c:pt>
                <c:pt idx="2">
                  <c:v>Red Opt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18.910104</c:v>
                </c:pt>
                <c:pt idx="1">
                  <c:v>18.729868</c:v>
                </c:pt>
                <c:pt idx="2">
                  <c:v>17.821671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Global Opt</c:v>
                </c:pt>
                <c:pt idx="1">
                  <c:v>Blue Opt</c:v>
                </c:pt>
                <c:pt idx="2">
                  <c:v>Red Opt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15.036686</c:v>
                </c:pt>
                <c:pt idx="1">
                  <c:v>16.143969</c:v>
                </c:pt>
                <c:pt idx="2">
                  <c:v>15.012742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Global Opt</c:v>
                </c:pt>
                <c:pt idx="1">
                  <c:v>Blue Opt</c:v>
                </c:pt>
                <c:pt idx="2">
                  <c:v>Red Opt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23.08428776</c:v>
                </c:pt>
                <c:pt idx="1">
                  <c:v>22.8458304</c:v>
                </c:pt>
                <c:pt idx="2">
                  <c:v>23.3245347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727568"/>
        <c:axId val="2119980272"/>
      </c:barChart>
      <c:catAx>
        <c:axId val="211972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980272"/>
        <c:crosses val="autoZero"/>
        <c:auto val="1"/>
        <c:lblAlgn val="ctr"/>
        <c:lblOffset val="100"/>
        <c:noMultiLvlLbl val="0"/>
      </c:catAx>
      <c:valAx>
        <c:axId val="2119980272"/>
        <c:scaling>
          <c:orientation val="minMax"/>
          <c:min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275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Global Opt</c:v>
                </c:pt>
                <c:pt idx="1">
                  <c:v>Blue Opt</c:v>
                </c:pt>
                <c:pt idx="2">
                  <c:v>Red Opt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17.593504</c:v>
                </c:pt>
                <c:pt idx="1">
                  <c:v>15.858142</c:v>
                </c:pt>
                <c:pt idx="2">
                  <c:v>17.103525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Global Opt</c:v>
                </c:pt>
                <c:pt idx="1">
                  <c:v>Blue Opt</c:v>
                </c:pt>
                <c:pt idx="2">
                  <c:v>Red Opt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15.125089</c:v>
                </c:pt>
                <c:pt idx="1">
                  <c:v>15.42029</c:v>
                </c:pt>
                <c:pt idx="2">
                  <c:v>15.056818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Global Opt</c:v>
                </c:pt>
                <c:pt idx="1">
                  <c:v>Blue Opt</c:v>
                </c:pt>
                <c:pt idx="2">
                  <c:v>Red Opt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23.644417</c:v>
                </c:pt>
                <c:pt idx="1">
                  <c:v>18.07445</c:v>
                </c:pt>
                <c:pt idx="2">
                  <c:v>24.1991768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278528"/>
        <c:axId val="2127626080"/>
      </c:barChart>
      <c:catAx>
        <c:axId val="2108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626080"/>
        <c:crosses val="autoZero"/>
        <c:auto val="1"/>
        <c:lblAlgn val="ctr"/>
        <c:lblOffset val="100"/>
        <c:noMultiLvlLbl val="0"/>
      </c:catAx>
      <c:valAx>
        <c:axId val="212762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278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25D9-BA85-4A2C-A22B-3AC6227EE2AB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Submap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98" y="1437310"/>
            <a:ext cx="7849507" cy="51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282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188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Afternoon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80316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Submap</vt:lpstr>
      <vt:lpstr>Morning </vt:lpstr>
      <vt:lpstr>Afternoon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17</cp:revision>
  <dcterms:created xsi:type="dcterms:W3CDTF">2016-12-16T12:22:41Z</dcterms:created>
  <dcterms:modified xsi:type="dcterms:W3CDTF">2017-03-07T20:04:45Z</dcterms:modified>
</cp:coreProperties>
</file>