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6" r:id="rId3"/>
    <p:sldId id="268" r:id="rId4"/>
    <p:sldId id="262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141451144382595E-17"/>
                  <c:y val="0.54870478919357668"/>
                </c:manualLayout>
              </c:layout>
              <c:tx>
                <c:rich>
                  <a:bodyPr/>
                  <a:lstStyle/>
                  <a:p>
                    <a:fld id="{55853879-B40B-4768-8D12-7025882F1459}" type="SERIESNAME">
                      <a:rPr lang="en-US" sz="2000"/>
                      <a:pPr/>
                      <a:t>[SERIES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1.2077294685990338E-3"/>
                  <c:y val="0.52535564922789268"/>
                </c:manualLayout>
              </c:layout>
              <c:tx>
                <c:rich>
                  <a:bodyPr/>
                  <a:lstStyle/>
                  <a:p>
                    <a:fld id="{DBA833B8-C65D-48BE-8098-74097CE1722E}" type="SERIESNAME">
                      <a:rPr lang="en-US" sz="2000" baseline="0" smtClean="0"/>
                      <a:pPr/>
                      <a:t>[SERIES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Global Opt</c:v>
                </c:pt>
                <c:pt idx="1">
                  <c:v>Equilibrium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8.7162996890799995</c:v>
                </c:pt>
                <c:pt idx="1">
                  <c:v>8.4822218808499894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077294685990338E-3"/>
                  <c:y val="0.41152859189518259"/>
                </c:manualLayout>
              </c:layout>
              <c:tx>
                <c:rich>
                  <a:bodyPr/>
                  <a:lstStyle/>
                  <a:p>
                    <a:fld id="{3430218C-1C21-466E-AF36-FE77EAEFF1AA}" type="SERIESNAME">
                      <a:rPr lang="en-US" sz="2000" baseline="0"/>
                      <a:pPr/>
                      <a:t>[SERIES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1.2077294685990338E-3"/>
                  <c:y val="0.43487773186086659"/>
                </c:manualLayout>
              </c:layout>
              <c:tx>
                <c:rich>
                  <a:bodyPr/>
                  <a:lstStyle/>
                  <a:p>
                    <a:fld id="{F663D957-8F4A-46A4-B252-B3B1CCF9B238}" type="SERIESNAME">
                      <a:rPr lang="en-US" sz="2000" baseline="0"/>
                      <a:pPr/>
                      <a:t>[SERIES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Global Opt</c:v>
                </c:pt>
                <c:pt idx="1">
                  <c:v>Equilibrium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7.28867575921449</c:v>
                </c:pt>
                <c:pt idx="1">
                  <c:v>7.58188062976817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077294685989895E-3"/>
                  <c:y val="0.78803347384183897"/>
                </c:manualLayout>
              </c:layout>
              <c:tx>
                <c:rich>
                  <a:bodyPr/>
                  <a:lstStyle/>
                  <a:p>
                    <a:fld id="{CFF2C08C-77ED-423D-BD48-A78FD42515B4}" type="SERIESNAME">
                      <a:rPr lang="en-US" sz="2000"/>
                      <a:pPr/>
                      <a:t>[SERIES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2.4154589371978906E-3"/>
                  <c:y val="0.70631148396194443"/>
                </c:manualLayout>
              </c:layout>
              <c:tx>
                <c:rich>
                  <a:bodyPr/>
                  <a:lstStyle/>
                  <a:p>
                    <a:fld id="{DC28DE7B-63BD-403B-A8A6-7969CADEAC76}" type="SERIESNAME">
                      <a:rPr lang="en-US" sz="2000" baseline="0"/>
                      <a:pPr/>
                      <a:t>[SERIES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Global Opt</c:v>
                </c:pt>
                <c:pt idx="1">
                  <c:v>Equilibrium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11.2623887213913</c:v>
                </c:pt>
                <c:pt idx="1">
                  <c:v>10.397219264977799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051296"/>
        <c:axId val="516048496"/>
      </c:barChart>
      <c:catAx>
        <c:axId val="5160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48496"/>
        <c:crosses val="autoZero"/>
        <c:auto val="1"/>
        <c:lblAlgn val="ctr"/>
        <c:lblOffset val="400"/>
        <c:tickLblSkip val="1"/>
        <c:noMultiLvlLbl val="0"/>
      </c:catAx>
      <c:valAx>
        <c:axId val="516048496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 dirty="0"/>
                  <a:t>Average Speed (m/s)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5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141451144382595E-17"/>
                  <c:y val="0.542867504202155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377F69-238F-4A22-8A4C-17C38611B3F9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2077294685990338E-3"/>
                  <c:y val="0.537030219210734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181CA94-40D4-4BBC-BD61-24867A36B598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Global Opt</c:v>
                </c:pt>
                <c:pt idx="1">
                  <c:v>Equilibrium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8.7162996890799995</c:v>
                </c:pt>
                <c:pt idx="1">
                  <c:v>8.6567185843200001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07729468599078E-3"/>
                  <c:y val="0.808463971311812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8D85DE5-3665-49A1-B154-85ADC6962927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8.856580457753038E-17"/>
                  <c:y val="0.6829623439962604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BF52FA-00F8-48CA-9C82-989FB1949E58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Global Opt</c:v>
                </c:pt>
                <c:pt idx="1">
                  <c:v>Equilibrium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11.4973774317502</c:v>
                </c:pt>
                <c:pt idx="1">
                  <c:v>10.167629862283899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4154589371980233E-3"/>
                  <c:y val="0.2597591821182358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32FD039-62E3-4B32-8102-EFEE2BA374F6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8.856580457753038E-17"/>
                  <c:y val="0.1955490472126044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991ADC6-93C1-458B-8F38-74E9D4307E6F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Global Opt</c:v>
                </c:pt>
                <c:pt idx="1">
                  <c:v>Equilibrium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5.7829198373061397</c:v>
                </c:pt>
                <c:pt idx="1">
                  <c:v>5.1380424691472601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1.2077294685990338E-3"/>
                  <c:y val="0.57789121415068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261F1FE-95C9-416D-A8EE-F45992C14CF4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2077294685990338E-3"/>
                  <c:y val="0.7559284063890233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8601731-52FD-4403-B659-9EA50315BF65}" type="SERIESNAME">
                      <a:rPr lang="en-US" sz="2000" baseline="0"/>
                      <a:pPr>
                        <a:defRPr sz="2000" baseline="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Global Opt</c:v>
                </c:pt>
                <c:pt idx="1">
                  <c:v>Equilibrium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9.0796632150006999</c:v>
                </c:pt>
                <c:pt idx="1">
                  <c:v>10.9231888346734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1025072"/>
        <c:axId val="371023952"/>
      </c:barChart>
      <c:catAx>
        <c:axId val="37102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23952"/>
        <c:crosses val="autoZero"/>
        <c:auto val="1"/>
        <c:lblAlgn val="ctr"/>
        <c:lblOffset val="400"/>
        <c:noMultiLvlLbl val="0"/>
      </c:catAx>
      <c:valAx>
        <c:axId val="371023952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 dirty="0"/>
                  <a:t>Average Speed (m/s)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controller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6.8419999999999996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 optimal controller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9.2629999999999999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 attacker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8.1059999999999999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 attackers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7.5540000000000003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 attackers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6.7679999999999998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resilient (1 attackers)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8.9920000000000009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resilient(2 attckers)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8.9269999999999996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resilient(5 attckers)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Morning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8.4169999999999998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16044576"/>
        <c:axId val="516046816"/>
      </c:barChart>
      <c:dateAx>
        <c:axId val="516044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6046816"/>
        <c:crosses val="autoZero"/>
        <c:auto val="0"/>
        <c:lblOffset val="800"/>
        <c:baseTimeUnit val="days"/>
      </c:dateAx>
      <c:valAx>
        <c:axId val="51604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Average Speed (m/s)</a:t>
                </a:r>
                <a:endParaRPr lang="en-US" sz="2000" baseline="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4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A2CA7-4C2D-4063-8E24-D303508E79CF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0724-622F-4AFB-B634-3AA7A347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85A8-C40C-1647-84C5-79E912526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5D324-AEE7-4C1F-8309-6EB2812F98F7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C84A6-A084-4089-9A9C-E8B1680BD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B1C9-0BBF-485D-ADA1-E8848C3685BF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0FB55-DBC7-445F-82A6-AB91385FC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5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B6E0E-18D3-4954-B492-6A858C27287D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ECEC3-8C26-4347-B28E-AB4E96E76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E67C1-5FC0-4875-BB98-F3DC27A17A70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EA823-5D07-49B2-9A18-C8637C8D6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5C01-EF36-4549-8162-A0204C49CB23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8BDE-FA6B-45E8-BD49-7D84D518D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8C62-EF81-47CC-BD32-33DC395B715B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56F18-08AC-4F86-AFA6-D6CC41EBA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8974A-2B3B-43B0-99DB-5BB21EAFAB4E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FE706-27A2-49B3-8AA1-AADBAD03B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291B4-6BF0-4DA1-8301-DEA3F898004D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EC1B9-0CFD-4B39-B5EE-130F47F09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D9F2E-DE0B-4BBB-BB8A-DE9A0CEB6C79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23662-C005-474F-9981-E904A531D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D319-E47A-4365-825D-84F9D44032B5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1196E-0215-4D3A-A2F3-E559FC611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F7292-6901-4CD3-A04D-0BBBC6B3751A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F3468-22AF-48E7-BCE7-952C907A5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32C947-A34F-490B-A2E4-55AC85E0BC15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EA547-4368-4A5F-9E24-91237A639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 regions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42" y="795626"/>
            <a:ext cx="7210425" cy="585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 regions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33" y="686810"/>
            <a:ext cx="69818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 region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4" y="771463"/>
            <a:ext cx="7181128" cy="56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95837"/>
              </p:ext>
            </p:extLst>
          </p:nvPr>
        </p:nvGraphicFramePr>
        <p:xfrm>
          <a:off x="865909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865909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2 regions, morning</a:t>
            </a:r>
          </a:p>
        </p:txBody>
      </p:sp>
      <p:sp>
        <p:nvSpPr>
          <p:cNvPr id="2052" name="TextBox 2"/>
          <p:cNvSpPr txBox="1">
            <a:spLocks noChangeArrowheads="1"/>
          </p:cNvSpPr>
          <p:nvPr/>
        </p:nvSpPr>
        <p:spPr bwMode="auto">
          <a:xfrm>
            <a:off x="9498013" y="477838"/>
            <a:ext cx="1738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#Intersections: 5</a:t>
            </a:r>
          </a:p>
          <a:p>
            <a:r>
              <a:rPr lang="en-US" altLang="en-US"/>
              <a:t>Blue:3</a:t>
            </a:r>
          </a:p>
          <a:p>
            <a:r>
              <a:rPr lang="en-US" altLang="en-US"/>
              <a:t>Red :2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19727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3 regions, morning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9516486" y="198870"/>
            <a:ext cx="1743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#Intersections: 5</a:t>
            </a:r>
          </a:p>
          <a:p>
            <a:r>
              <a:rPr lang="en-US" altLang="en-US" dirty="0"/>
              <a:t>Blue:1</a:t>
            </a:r>
          </a:p>
          <a:p>
            <a:r>
              <a:rPr lang="en-US" altLang="en-US" dirty="0"/>
              <a:t>Red :3</a:t>
            </a:r>
          </a:p>
          <a:p>
            <a:r>
              <a:rPr lang="en-US" altLang="en-US" dirty="0"/>
              <a:t>Orange:1</a:t>
            </a:r>
          </a:p>
        </p:txBody>
      </p:sp>
      <p:graphicFrame>
        <p:nvGraphicFramePr>
          <p:cNvPr id="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724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-253712"/>
            <a:ext cx="10515600" cy="1325563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483619"/>
              </p:ext>
            </p:extLst>
          </p:nvPr>
        </p:nvGraphicFramePr>
        <p:xfrm>
          <a:off x="339487" y="912156"/>
          <a:ext cx="11554690" cy="494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7429" y="5767505"/>
            <a:ext cx="125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baseline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7134" y="5613617"/>
            <a:ext cx="1259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baseline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 smtClean="0"/>
              <a:t>optimal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controller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9705" y="5921393"/>
            <a:ext cx="1315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attackers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8764" y="5921393"/>
            <a:ext cx="1315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 attackers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0297" y="5767505"/>
            <a:ext cx="144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resilient </a:t>
            </a:r>
            <a:endParaRPr lang="en-US" sz="2000" dirty="0" smtClean="0"/>
          </a:p>
          <a:p>
            <a:pPr algn="ctr"/>
            <a:r>
              <a:rPr lang="en-US" sz="2000" dirty="0" smtClean="0"/>
              <a:t>(</a:t>
            </a:r>
            <a:r>
              <a:rPr lang="en-US" sz="2000" dirty="0"/>
              <a:t>1 attacker)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10791" y="5767505"/>
            <a:ext cx="156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  <a:r>
              <a:rPr lang="en-US" sz="2000" dirty="0" smtClean="0"/>
              <a:t>esilient</a:t>
            </a:r>
          </a:p>
          <a:p>
            <a:pPr algn="ctr"/>
            <a:r>
              <a:rPr lang="en-US" sz="2000" dirty="0" smtClean="0"/>
              <a:t> (2 attackers)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48847" y="5767505"/>
            <a:ext cx="1530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</a:t>
            </a:r>
            <a:r>
              <a:rPr lang="en-US" sz="2000" dirty="0" smtClean="0"/>
              <a:t>esilient</a:t>
            </a:r>
          </a:p>
          <a:p>
            <a:pPr algn="ctr"/>
            <a:r>
              <a:rPr lang="en-US" sz="2000" dirty="0" smtClean="0"/>
              <a:t> (5 attackers)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8584" y="5921393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attacker</a:t>
            </a:r>
          </a:p>
        </p:txBody>
      </p:sp>
    </p:spTree>
    <p:extLst>
      <p:ext uri="{BB962C8B-B14F-4D97-AF65-F5344CB8AC3E}">
        <p14:creationId xmlns:p14="http://schemas.microsoft.com/office/powerpoint/2010/main" val="28469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35678</TotalTime>
  <Words>93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 regions</vt:lpstr>
      <vt:lpstr>3 regions</vt:lpstr>
      <vt:lpstr>1 region</vt:lpstr>
      <vt:lpstr>2 regions, morning</vt:lpstr>
      <vt:lpstr>3 regions, morning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47</cp:revision>
  <dcterms:created xsi:type="dcterms:W3CDTF">2016-12-16T12:22:41Z</dcterms:created>
  <dcterms:modified xsi:type="dcterms:W3CDTF">2017-03-14T06:05:15Z</dcterms:modified>
</cp:coreProperties>
</file>