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Morning</c:v>
                </c:pt>
                <c:pt idx="1">
                  <c:v>Afternoon</c:v>
                </c:pt>
                <c:pt idx="2">
                  <c:v>Night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18.588940000000001</c:v>
                </c:pt>
                <c:pt idx="1">
                  <c:v>16.329599999999999</c:v>
                </c:pt>
                <c:pt idx="2">
                  <c:v>18.103525000000001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Morning</c:v>
                </c:pt>
                <c:pt idx="1">
                  <c:v>Afternoon</c:v>
                </c:pt>
                <c:pt idx="2">
                  <c:v>Night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22.369399999999999</c:v>
                </c:pt>
                <c:pt idx="1">
                  <c:v>21.564070000000001</c:v>
                </c:pt>
                <c:pt idx="2">
                  <c:v>23.874821000000001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Morning</c:v>
                </c:pt>
                <c:pt idx="1">
                  <c:v>Afternoon</c:v>
                </c:pt>
                <c:pt idx="2">
                  <c:v>Night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11.94524</c:v>
                </c:pt>
                <c:pt idx="1">
                  <c:v>9.9991050000000001</c:v>
                </c:pt>
                <c:pt idx="2">
                  <c:v>10.996779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Morning</c:v>
                </c:pt>
                <c:pt idx="1">
                  <c:v>Afternoon</c:v>
                </c:pt>
                <c:pt idx="2">
                  <c:v>Night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21.34037</c:v>
                </c:pt>
                <c:pt idx="1">
                  <c:v>17.917860000000001</c:v>
                </c:pt>
                <c:pt idx="2">
                  <c:v>21.396296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21856"/>
        <c:axId val="3022416"/>
      </c:barChart>
      <c:catAx>
        <c:axId val="302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2416"/>
        <c:crosses val="autoZero"/>
        <c:auto val="1"/>
        <c:lblAlgn val="ctr"/>
        <c:lblOffset val="100"/>
        <c:noMultiLvlLbl val="0"/>
      </c:catAx>
      <c:valAx>
        <c:axId val="302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1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Morning</c:v>
                </c:pt>
                <c:pt idx="1">
                  <c:v>Afternoon</c:v>
                </c:pt>
                <c:pt idx="2">
                  <c:v>Night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18.588940000000001</c:v>
                </c:pt>
                <c:pt idx="1">
                  <c:v>16.347529999999999</c:v>
                </c:pt>
                <c:pt idx="2">
                  <c:v>18.103525000000001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Morning</c:v>
                </c:pt>
                <c:pt idx="1">
                  <c:v>Afternoon</c:v>
                </c:pt>
                <c:pt idx="2">
                  <c:v>Night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16.170812000000002</c:v>
                </c:pt>
                <c:pt idx="1">
                  <c:v>12.77291</c:v>
                </c:pt>
                <c:pt idx="2">
                  <c:v>15.056818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Morning</c:v>
                </c:pt>
                <c:pt idx="1">
                  <c:v>Afternoon</c:v>
                </c:pt>
                <c:pt idx="2">
                  <c:v>Night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22.414102</c:v>
                </c:pt>
                <c:pt idx="1">
                  <c:v>21.989080000000001</c:v>
                </c:pt>
                <c:pt idx="2">
                  <c:v>24.1991768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471856"/>
        <c:axId val="213472416"/>
      </c:barChart>
      <c:catAx>
        <c:axId val="21347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72416"/>
        <c:crosses val="autoZero"/>
        <c:auto val="1"/>
        <c:lblAlgn val="ctr"/>
        <c:lblOffset val="100"/>
        <c:noMultiLvlLbl val="0"/>
      </c:catAx>
      <c:valAx>
        <c:axId val="21347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71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9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0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4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8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25D9-BA85-4A2C-A22B-3AC6227EE2A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7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25D9-BA85-4A2C-A22B-3AC6227EE2A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7EA7-E1C6-4F5F-A654-F26AABB7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3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6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3421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Submap</a:t>
            </a:r>
            <a:r>
              <a:rPr lang="en-US" dirty="0" smtClean="0"/>
              <a:t> with 3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766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Submap</a:t>
            </a:r>
            <a:r>
              <a:rPr lang="en-US" dirty="0" smtClean="0"/>
              <a:t> with 2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6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8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14451</TotalTime>
  <Words>8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Submap with 3 regions</vt:lpstr>
      <vt:lpstr>Submap with 2 regions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</dc:creator>
  <cp:lastModifiedBy>Yi Li</cp:lastModifiedBy>
  <cp:revision>11</cp:revision>
  <dcterms:created xsi:type="dcterms:W3CDTF">2016-12-16T12:22:41Z</dcterms:created>
  <dcterms:modified xsi:type="dcterms:W3CDTF">2017-01-27T16:48:10Z</dcterms:modified>
</cp:coreProperties>
</file>