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86b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>
                <a:latin typeface="Arial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>
                <a:latin typeface="Arial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/>
            <a:fld id="{B3386FD5-533C-4D95-8146-C047CD0EA1B3}" type="slidenum">
              <a:rPr lang="en-US"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Open-source" TargetMode="External"/><Relationship Id="rId2" Type="http://schemas.openxmlformats.org/officeDocument/2006/relationships/hyperlink" Target="https://en.wikipedia.org/wiki/Application_software" TargetMode="External"/><Relationship Id="rId3" Type="http://schemas.openxmlformats.org/officeDocument/2006/relationships/hyperlink" Target="https://en.wikipedia.org/wiki/Software_container" TargetMode="External"/><Relationship Id="rId4" Type="http://schemas.openxmlformats.org/officeDocument/2006/relationships/hyperlink" Target="https://en.wikipedia.org/wiki/Operating-system-level_virtualization" TargetMode="External"/><Relationship Id="rId5" Type="http://schemas.openxmlformats.org/officeDocument/2006/relationships/hyperlink" Target="https://en.wikipedia.org/wiki/Operating-system-level_virtualization" TargetMode="External"/><Relationship Id="rId6" Type="http://schemas.openxmlformats.org/officeDocument/2006/relationships/hyperlink" Target="https://en.wikipedia.org/wiki/Operating-system-level_virtualization" TargetMode="External"/><Relationship Id="rId7" Type="http://schemas.openxmlformats.org/officeDocument/2006/relationships/hyperlink" Target="https://en.wikipedia.org/wiki/Linux" TargetMode="External"/><Relationship Id="rId8" Type="http://schemas.openxmlformats.org/officeDocument/2006/relationships/image" Target="../media/image4.png"/><Relationship Id="rId9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86b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85800" y="2130120"/>
            <a:ext cx="7772400" cy="146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fr-FR" sz="4000">
                <a:solidFill>
                  <a:srgbClr val="ffffff"/>
                </a:solidFill>
                <a:latin typeface="Tahoma"/>
              </a:rPr>
              <a:t>Software Patterns</a:t>
            </a:r>
            <a:r>
              <a:rPr lang="fr-FR" sz="4000">
                <a:solidFill>
                  <a:srgbClr val="ffffff"/>
                </a:solidFill>
                <a:latin typeface="Tahoma"/>
              </a:rPr>
              <a:t>
</a:t>
            </a:r>
            <a:r>
              <a:rPr i="1" lang="fr-FR">
                <a:solidFill>
                  <a:srgbClr val="ffffff"/>
                </a:solidFill>
                <a:latin typeface="Tahoma"/>
              </a:rPr>
              <a:t>Second Presentation : Pattern-Based Recovery</a:t>
            </a:r>
            <a:r>
              <a:rPr lang="fr-FR" sz="4000">
                <a:solidFill>
                  <a:srgbClr val="d1d1cb"/>
                </a:solidFill>
                <a:latin typeface="Tahoma"/>
              </a:rPr>
              <a:t> </a:t>
            </a:r>
            <a:r>
              <a:rPr lang="fr-FR" sz="4000">
                <a:solidFill>
                  <a:srgbClr val="d1d1cb"/>
                </a:solidFill>
                <a:latin typeface="Tahoma"/>
              </a:rPr>
              <a:t>
</a:t>
            </a:r>
            <a:r>
              <a:rPr lang="fr-FR" sz="4000">
                <a:solidFill>
                  <a:srgbClr val="d1d1cb"/>
                </a:solidFill>
                <a:latin typeface="Tahoma"/>
              </a:rPr>
              <a:t>Docker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1979640" y="46530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80000"/>
              </a:lnSpc>
            </a:pPr>
            <a:r>
              <a:rPr lang="fr-FR" sz="2400">
                <a:latin typeface="Tahoma"/>
              </a:rPr>
              <a:t>Joris Schaeffers</a:t>
            </a:r>
            <a:endParaRPr/>
          </a:p>
          <a:p>
            <a:pPr algn="r">
              <a:lnSpc>
                <a:spcPct val="80000"/>
              </a:lnSpc>
            </a:pPr>
            <a:r>
              <a:rPr lang="fr-FR" sz="2400">
                <a:latin typeface="Tahoma"/>
              </a:rPr>
              <a:t>Wouter Menninga</a:t>
            </a:r>
            <a:endParaRPr/>
          </a:p>
          <a:p>
            <a:pPr algn="r">
              <a:lnSpc>
                <a:spcPct val="80000"/>
              </a:lnSpc>
            </a:pPr>
            <a:r>
              <a:rPr lang="fr-FR" sz="2400">
                <a:latin typeface="Tahoma"/>
              </a:rPr>
              <a:t>Guntur Dharma Putra </a:t>
            </a:r>
            <a:endParaRPr/>
          </a:p>
          <a:p>
            <a:pPr algn="r">
              <a:lnSpc>
                <a:spcPct val="80000"/>
              </a:lnSpc>
            </a:pPr>
            <a:r>
              <a:rPr lang="fr-FR" sz="2400">
                <a:latin typeface="Tahoma"/>
              </a:rPr>
              <a:t>Aurélie Fakambi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808200" y="4673520"/>
            <a:ext cx="244800" cy="91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lang="en-US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/>
            <a:endParaRPr/>
          </a:p>
          <a:p>
            <a:pPr/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7451640" y="260280"/>
            <a:ext cx="1260720" cy="1368360"/>
          </a:xfrm>
          <a:prstGeom prst="rect">
            <a:avLst/>
          </a:prstGeom>
          <a:ln>
            <a:noFill/>
          </a:ln>
        </p:spPr>
      </p:pic>
      <p:sp>
        <p:nvSpPr>
          <p:cNvPr id="43" name="CustomShape 4"/>
          <p:cNvSpPr/>
          <p:nvPr/>
        </p:nvSpPr>
        <p:spPr>
          <a:xfrm>
            <a:off x="5580000" y="620640"/>
            <a:ext cx="182808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lang="en-US">
                <a:solidFill>
                  <a:srgbClr val="ffffff"/>
                </a:solidFill>
                <a:latin typeface="Arial"/>
              </a:rPr>
              <a:t>RUG 2015/2016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86b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fr-FR" sz="4400">
                <a:latin typeface="Tahoma"/>
              </a:rPr>
              <a:t>Layers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ahoma"/>
              <a:buChar char="•"/>
            </a:pPr>
            <a:r>
              <a:rPr lang="fr-FR" sz="3200">
                <a:latin typeface="Tahoma"/>
              </a:rPr>
              <a:t>+ Security</a:t>
            </a:r>
            <a:endParaRPr/>
          </a:p>
          <a:p>
            <a:pPr>
              <a:lnSpc>
                <a:spcPct val="100000"/>
              </a:lnSpc>
              <a:buFont typeface="Tahoma"/>
              <a:buChar char="•"/>
            </a:pPr>
            <a:r>
              <a:rPr lang="fr-FR" sz="3200">
                <a:latin typeface="Tahoma"/>
              </a:rPr>
              <a:t>+ Reliability</a:t>
            </a:r>
            <a:endParaRPr/>
          </a:p>
          <a:p>
            <a:pPr>
              <a:lnSpc>
                <a:spcPct val="100000"/>
              </a:lnSpc>
              <a:buFont typeface="Tahoma"/>
              <a:buChar char="•"/>
            </a:pPr>
            <a:r>
              <a:rPr lang="fr-FR" sz="3200">
                <a:latin typeface="Tahoma"/>
              </a:rPr>
              <a:t>+ Portability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86b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fr-FR" sz="4400">
                <a:latin typeface="Tahoma"/>
              </a:rPr>
              <a:t>Client-Server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Tahoma"/>
              <a:buChar char="•"/>
            </a:pPr>
            <a:r>
              <a:rPr lang="fr-FR" sz="3200">
                <a:latin typeface="Tahoma"/>
              </a:rPr>
              <a:t>+ Portability</a:t>
            </a:r>
            <a:endParaRPr/>
          </a:p>
          <a:p>
            <a:pPr>
              <a:lnSpc>
                <a:spcPct val="100000"/>
              </a:lnSpc>
              <a:buFont typeface="Tahoma"/>
              <a:buChar char="•"/>
            </a:pPr>
            <a:r>
              <a:rPr lang="fr-FR" sz="3200">
                <a:latin typeface="Tahoma"/>
              </a:rPr>
              <a:t>? Security</a:t>
            </a:r>
            <a:endParaRPr/>
          </a:p>
          <a:p>
            <a:pPr>
              <a:lnSpc>
                <a:spcPct val="100000"/>
              </a:lnSpc>
              <a:buFont typeface="Tahoma"/>
              <a:buChar char="•"/>
            </a:pPr>
            <a:r>
              <a:rPr lang="fr-FR" sz="3200">
                <a:latin typeface="Tahoma"/>
              </a:rPr>
              <a:t>+ Reliability</a:t>
            </a:r>
            <a:endParaRPr/>
          </a:p>
          <a:p>
            <a:pPr>
              <a:lnSpc>
                <a:spcPct val="100000"/>
              </a:lnSpc>
              <a:buFont typeface="Tahoma"/>
              <a:buChar char="•"/>
            </a:pPr>
            <a:endParaRPr/>
          </a:p>
          <a:p>
            <a:pPr>
              <a:lnSpc>
                <a:spcPct val="100000"/>
              </a:lnSpc>
              <a:buFont typeface="Tahoma"/>
              <a:buChar char="•"/>
            </a:pPr>
            <a:r>
              <a:rPr lang="fr-FR" sz="3200">
                <a:latin typeface="Tahoma"/>
              </a:rPr>
              <a:t>+ Modularity and Operabilty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86b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fr-FR" sz="4400">
                <a:latin typeface="Tahoma"/>
              </a:rPr>
              <a:t>Shared/Active Repository</a:t>
            </a:r>
            <a:r>
              <a:rPr lang="fr-FR" sz="4400">
                <a:latin typeface="Arial"/>
              </a:rPr>
              <a:t> 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457200" y="1600200"/>
            <a:ext cx="403848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Tahoma"/>
              <a:buChar char="•"/>
            </a:pPr>
            <a:r>
              <a:rPr i="1" lang="fr-FR" sz="2400">
                <a:solidFill>
                  <a:srgbClr val="ffffff"/>
                </a:solidFill>
                <a:latin typeface="Tahoma"/>
              </a:rPr>
              <a:t>Through the </a:t>
            </a:r>
            <a:r>
              <a:rPr i="1" lang="fr-FR" sz="2400" u="sng">
                <a:solidFill>
                  <a:srgbClr val="ffffff"/>
                </a:solidFill>
                <a:latin typeface="Tahoma"/>
              </a:rPr>
              <a:t>Docker registry</a:t>
            </a:r>
            <a:r>
              <a:rPr i="1" lang="fr-FR" sz="2400">
                <a:solidFill>
                  <a:srgbClr val="ffffff"/>
                </a:solidFill>
                <a:latin typeface="Tahoma"/>
              </a:rPr>
              <a:t> : store and distribution of images</a:t>
            </a:r>
            <a:endParaRPr/>
          </a:p>
          <a:p>
            <a:pPr>
              <a:lnSpc>
                <a:spcPct val="100000"/>
              </a:lnSpc>
              <a:buFont typeface="Tahoma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Tahoma"/>
              <a:buChar char="•"/>
            </a:pPr>
            <a:r>
              <a:rPr lang="fr-FR" sz="2800">
                <a:solidFill>
                  <a:srgbClr val="ffffff"/>
                </a:solidFill>
                <a:latin typeface="Tahoma"/>
              </a:rPr>
              <a:t>+ Security</a:t>
            </a:r>
            <a:endParaRPr/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4648320" y="2670120"/>
            <a:ext cx="4038480" cy="23846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86b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fr-FR" sz="4400">
                <a:latin typeface="Arial"/>
              </a:rPr>
              <a:t>Publish Suscribe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fr-FR" sz="3200">
                <a:latin typeface="Arial"/>
              </a:rPr>
              <a:t>The notification mechanism in the Active Repository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86b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fr-FR" sz="4400">
                <a:latin typeface="Arial"/>
              </a:rPr>
              <a:t>Brokered Authentication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600200"/>
            <a:ext cx="403848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fr-FR" sz="2800">
                <a:solidFill>
                  <a:srgbClr val="ffffff"/>
                </a:solidFill>
                <a:latin typeface="Arial"/>
              </a:rPr>
              <a:t>+ Security</a:t>
            </a:r>
            <a:endParaRPr/>
          </a:p>
          <a:p>
            <a:pPr/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4572000" y="1844640"/>
            <a:ext cx="4321080" cy="329580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86b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US" sz="4400">
                <a:latin typeface="Arial"/>
              </a:rPr>
              <a:t>Broker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56636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fr-FR" sz="3200">
                <a:latin typeface="Arial"/>
              </a:rPr>
              <a:t>+ Portability</a:t>
            </a:r>
            <a:endParaRPr/>
          </a:p>
          <a:p>
            <a:pPr>
              <a:buFont typeface="Arial"/>
              <a:buChar char="•"/>
            </a:pPr>
            <a:r>
              <a:rPr lang="fr-FR" sz="3200">
                <a:latin typeface="Arial"/>
              </a:rPr>
              <a:t>Interoperability</a:t>
            </a:r>
            <a:endParaRPr/>
          </a:p>
          <a:p>
            <a:pPr>
              <a:buFont typeface="Arial"/>
              <a:buChar char="•"/>
            </a:pPr>
            <a:r>
              <a:rPr lang="fr-FR" sz="3200">
                <a:latin typeface="Arial"/>
              </a:rPr>
              <a:t>+ Security</a:t>
            </a:r>
            <a:endParaRPr/>
          </a:p>
          <a:p>
            <a:pPr>
              <a:buFont typeface="Arial"/>
              <a:buChar char="•"/>
            </a:pPr>
            <a:r>
              <a:rPr lang="fr-FR" sz="3200">
                <a:latin typeface="Arial"/>
              </a:rPr>
              <a:t>- Performance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86b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fr-FR" sz="4400">
                <a:latin typeface="Tahoma"/>
              </a:rPr>
              <a:t>Plugin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Tahoma"/>
              <a:buChar char="•"/>
            </a:pPr>
            <a:r>
              <a:rPr lang="fr-FR" sz="3200">
                <a:latin typeface="Tahoma"/>
              </a:rPr>
              <a:t>+ Portability</a:t>
            </a:r>
            <a:endParaRPr/>
          </a:p>
          <a:p>
            <a:pPr>
              <a:lnSpc>
                <a:spcPct val="100000"/>
              </a:lnSpc>
              <a:buFont typeface="Tahoma"/>
              <a:buChar char="•"/>
            </a:pPr>
            <a:r>
              <a:rPr lang="fr-FR" sz="3200">
                <a:latin typeface="Tahoma"/>
              </a:rPr>
              <a:t>+ Modifiability</a:t>
            </a:r>
            <a:endParaRPr/>
          </a:p>
          <a:p>
            <a:pPr>
              <a:lnSpc>
                <a:spcPct val="100000"/>
              </a:lnSpc>
              <a:buFont typeface="Tahoma"/>
              <a:buChar char="•"/>
            </a:pPr>
            <a:r>
              <a:rPr lang="fr-FR" sz="3200">
                <a:latin typeface="Tahoma"/>
              </a:rPr>
              <a:t>+ Security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86b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fr-FR" sz="4400">
                <a:latin typeface="Tahoma"/>
              </a:rPr>
              <a:t>Evaluation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Tahoma"/>
              <a:buChar char="•"/>
            </a:pPr>
            <a:r>
              <a:rPr i="1" lang="fr-FR" sz="3200">
                <a:latin typeface="Tahoma"/>
              </a:rPr>
              <a:t>Are the key drivers validated by the patterns ?</a:t>
            </a:r>
            <a:endParaRPr/>
          </a:p>
          <a:p>
            <a:pPr>
              <a:lnSpc>
                <a:spcPct val="100000"/>
              </a:lnSpc>
              <a:buFont typeface="Tahoma"/>
              <a:buChar char="•"/>
            </a:pPr>
            <a:endParaRPr/>
          </a:p>
          <a:p>
            <a:pPr>
              <a:lnSpc>
                <a:spcPct val="100000"/>
              </a:lnSpc>
              <a:buFont typeface="Tahoma"/>
              <a:buChar char="•"/>
            </a:pPr>
            <a:r>
              <a:rPr lang="fr-FR" sz="3200">
                <a:latin typeface="Tahoma"/>
              </a:rPr>
              <a:t>Goal of the second part : matching KD and Patterns</a:t>
            </a:r>
            <a:r>
              <a:rPr lang="fr-FR" sz="3200">
                <a:latin typeface="Arial"/>
              </a:rPr>
              <a:t> 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86b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Tahoma"/>
              <a:buChar char="•"/>
            </a:pPr>
            <a:r>
              <a:rPr i="1" lang="fr-FR" sz="3200">
                <a:latin typeface="Tahoma"/>
              </a:rPr>
              <a:t>Thanks for you attention 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86b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US" sz="4400">
                <a:latin typeface="Arial"/>
              </a:rPr>
              <a:t>Sources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86b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4400">
                <a:latin typeface="Tahoma"/>
              </a:rPr>
              <a:t>Introduction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456840" y="1600200"/>
            <a:ext cx="4530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fr-FR" sz="2400">
                <a:solidFill>
                  <a:srgbClr val="ffffff"/>
                </a:solidFill>
                <a:latin typeface="Tahoma"/>
              </a:rPr>
              <a:t>«  </a:t>
            </a:r>
            <a:r>
              <a:rPr b="1" lang="fr-FR" sz="2400">
                <a:solidFill>
                  <a:srgbClr val="ffffff"/>
                </a:solidFill>
                <a:latin typeface="Tahoma"/>
              </a:rPr>
              <a:t>Docker</a:t>
            </a:r>
            <a:r>
              <a:rPr lang="fr-FR" sz="2400">
                <a:solidFill>
                  <a:srgbClr val="ffffff"/>
                </a:solidFill>
                <a:latin typeface="Tahoma"/>
              </a:rPr>
              <a:t> is an </a:t>
            </a:r>
            <a:r>
              <a:rPr lang="fr-FR" sz="2400">
                <a:solidFill>
                  <a:srgbClr val="ffcc66"/>
                </a:solidFill>
                <a:latin typeface="Tahoma"/>
                <a:hlinkClick r:id="rId1"/>
              </a:rPr>
              <a:t>open-source</a:t>
            </a:r>
            <a:r>
              <a:rPr lang="fr-FR" sz="2400">
                <a:solidFill>
                  <a:srgbClr val="ffffff"/>
                </a:solidFill>
                <a:latin typeface="Tahoma"/>
              </a:rPr>
              <a:t> project that automates the deployment of </a:t>
            </a:r>
            <a:r>
              <a:rPr lang="fr-FR" sz="2400">
                <a:solidFill>
                  <a:srgbClr val="ffcc66"/>
                </a:solidFill>
                <a:latin typeface="Tahoma"/>
                <a:hlinkClick r:id="rId2"/>
              </a:rPr>
              <a:t>applications</a:t>
            </a:r>
            <a:r>
              <a:rPr lang="fr-FR" sz="2400">
                <a:solidFill>
                  <a:srgbClr val="ffffff"/>
                </a:solidFill>
                <a:latin typeface="Tahoma"/>
              </a:rPr>
              <a:t> inside </a:t>
            </a:r>
            <a:r>
              <a:rPr lang="fr-FR" sz="2400">
                <a:solidFill>
                  <a:srgbClr val="ffcc66"/>
                </a:solidFill>
                <a:latin typeface="Tahoma"/>
                <a:hlinkClick r:id="rId3"/>
              </a:rPr>
              <a:t>software containers</a:t>
            </a:r>
            <a:r>
              <a:rPr lang="fr-FR" sz="2400">
                <a:solidFill>
                  <a:srgbClr val="ffffff"/>
                </a:solidFill>
                <a:latin typeface="Tahoma"/>
              </a:rPr>
              <a:t>, by providing an additional layer of abstraction and automation of </a:t>
            </a:r>
            <a:r>
              <a:rPr lang="fr-FR" sz="2400">
                <a:solidFill>
                  <a:srgbClr val="ffcc66"/>
                </a:solidFill>
                <a:latin typeface="Tahoma"/>
                <a:hlinkClick r:id="rId4"/>
              </a:rPr>
              <a:t>operating-system-level</a:t>
            </a:r>
            <a:r>
              <a:rPr lang="fr-FR" sz="2400">
                <a:solidFill>
                  <a:srgbClr val="ffcc66"/>
                </a:solidFill>
                <a:latin typeface="Tahoma"/>
                <a:hlinkClick r:id="rId5"/>
              </a:rPr>
              <a:t> </a:t>
            </a:r>
            <a:r>
              <a:rPr lang="fr-FR" sz="2400">
                <a:solidFill>
                  <a:srgbClr val="ffcc66"/>
                </a:solidFill>
                <a:latin typeface="Tahoma"/>
                <a:hlinkClick r:id="rId6"/>
              </a:rPr>
              <a:t>virtualization</a:t>
            </a:r>
            <a:r>
              <a:rPr lang="fr-FR" sz="2400">
                <a:solidFill>
                  <a:srgbClr val="ffffff"/>
                </a:solidFill>
                <a:latin typeface="Tahoma"/>
              </a:rPr>
              <a:t> on </a:t>
            </a:r>
            <a:r>
              <a:rPr lang="fr-FR" sz="2400">
                <a:solidFill>
                  <a:srgbClr val="ffcc66"/>
                </a:solidFill>
                <a:latin typeface="Tahoma"/>
                <a:hlinkClick r:id="rId7"/>
              </a:rPr>
              <a:t>Linux</a:t>
            </a:r>
            <a:r>
              <a:rPr lang="fr-FR" sz="2400">
                <a:solidFill>
                  <a:srgbClr val="ffffff"/>
                </a:solidFill>
                <a:latin typeface="Tahoma"/>
              </a:rPr>
              <a:t> » Wikipedia</a:t>
            </a: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fr-FR" sz="2400" u="sng">
                <a:solidFill>
                  <a:srgbClr val="ffffff"/>
                </a:solidFill>
                <a:latin typeface="Tahoma"/>
              </a:rPr>
              <a:t>Lightweight, fast and secure</a:t>
            </a:r>
            <a:endParaRPr/>
          </a:p>
        </p:txBody>
      </p:sp>
      <p:pic>
        <p:nvPicPr>
          <p:cNvPr id="46" name="" descr=""/>
          <p:cNvPicPr/>
          <p:nvPr/>
        </p:nvPicPr>
        <p:blipFill>
          <a:blip r:embed="rId8"/>
          <a:stretch/>
        </p:blipFill>
        <p:spPr>
          <a:xfrm>
            <a:off x="4859280" y="2276640"/>
            <a:ext cx="3670200" cy="317016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86b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6084360" y="1267920"/>
            <a:ext cx="2519640" cy="57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fr-FR" sz="2800">
                <a:latin typeface="Tahoma"/>
              </a:rPr>
              <a:t>Operating system </a:t>
            </a:r>
            <a:r>
              <a:rPr lang="fr-FR" sz="2800">
                <a:latin typeface="Tahoma"/>
              </a:rPr>
              <a:t>
</a:t>
            </a:r>
            <a:r>
              <a:rPr lang="fr-FR" sz="2800">
                <a:latin typeface="Tahoma"/>
              </a:rPr>
              <a:t>level of virtualization</a:t>
            </a:r>
            <a:r>
              <a:rPr lang="fr-FR" sz="2800">
                <a:latin typeface="Tahoma"/>
              </a:rPr>
              <a:t>
</a:t>
            </a:r>
            <a:r>
              <a:rPr i="1" lang="fr-FR" sz="2000">
                <a:latin typeface="Tahoma"/>
              </a:rPr>
              <a:t>+ Performance</a:t>
            </a:r>
            <a:endParaRPr/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826920" y="1628640"/>
            <a:ext cx="7490160" cy="452592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1116000" y="692280"/>
            <a:ext cx="3288240" cy="8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fr-FR" sz="2400">
                <a:solidFill>
                  <a:srgbClr val="ffffff"/>
                </a:solidFill>
                <a:latin typeface="Tahoma"/>
              </a:rPr>
              <a:t>Hardware Emulation</a:t>
            </a:r>
            <a:endParaRPr/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rgbClr val="ffffff"/>
                </a:solidFill>
                <a:latin typeface="Tahoma"/>
              </a:rPr>
              <a:t>virtualization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86b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fr-FR" sz="4400">
                <a:latin typeface="Arial"/>
              </a:rPr>
              <a:t>Stakeholders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fr-FR" sz="3200">
                <a:latin typeface="Arial"/>
              </a:rPr>
              <a:t>Software developers</a:t>
            </a:r>
            <a:endParaRPr/>
          </a:p>
          <a:p>
            <a:pPr>
              <a:buFont typeface="Arial"/>
              <a:buChar char="•"/>
            </a:pPr>
            <a:r>
              <a:rPr lang="fr-FR" sz="3200">
                <a:latin typeface="Arial"/>
              </a:rPr>
              <a:t>Software Maintainers</a:t>
            </a:r>
            <a:endParaRPr/>
          </a:p>
          <a:p>
            <a:pPr>
              <a:buFont typeface="Arial"/>
              <a:buChar char="•"/>
            </a:pPr>
            <a:r>
              <a:rPr lang="fr-FR" sz="3200">
                <a:latin typeface="Arial"/>
              </a:rPr>
              <a:t>Cloud providers</a:t>
            </a:r>
            <a:endParaRPr/>
          </a:p>
          <a:p>
            <a:pPr>
              <a:buFont typeface="Arial"/>
              <a:buChar char="•"/>
            </a:pPr>
            <a:r>
              <a:rPr lang="fr-FR" sz="3200">
                <a:latin typeface="Arial"/>
              </a:rPr>
              <a:t>The open container initiative</a:t>
            </a:r>
            <a:endParaRPr/>
          </a:p>
          <a:p>
            <a:pPr>
              <a:buFont typeface="Arial"/>
              <a:buChar char="•"/>
            </a:pPr>
            <a:r>
              <a:rPr lang="fr-FR" sz="3200">
                <a:latin typeface="Arial"/>
              </a:rPr>
              <a:t>Docker developers</a:t>
            </a:r>
            <a:endParaRPr/>
          </a:p>
          <a:p>
            <a:pPr>
              <a:buFont typeface="Arial"/>
              <a:buChar char="•"/>
            </a:pPr>
            <a:r>
              <a:rPr lang="fr-FR" sz="3200">
                <a:latin typeface="Arial"/>
              </a:rPr>
              <a:t>Plugin developers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86b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fr-FR" sz="4400">
                <a:latin typeface="Arial"/>
              </a:rPr>
              <a:t> …</a:t>
            </a:r>
            <a:r>
              <a:rPr lang="fr-FR" sz="4400">
                <a:latin typeface="Arial"/>
              </a:rPr>
              <a:t>&amp; their concerns</a:t>
            </a:r>
            <a:endParaRPr/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468360" y="2492280"/>
            <a:ext cx="8229600" cy="26863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86b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4400">
                <a:latin typeface="Tahoma"/>
              </a:rPr>
              <a:t>Key Drivers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457200" y="1600200"/>
            <a:ext cx="403848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fr-FR" sz="2800">
                <a:solidFill>
                  <a:srgbClr val="ffffff"/>
                </a:solidFill>
                <a:latin typeface="Arial"/>
              </a:rPr>
              <a:t>Portability       Reliability</a:t>
            </a:r>
            <a:endParaRPr/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627280" y="2276640"/>
            <a:ext cx="2303640" cy="2303280"/>
          </a:xfrm>
          <a:prstGeom prst="rect">
            <a:avLst/>
          </a:prstGeom>
          <a:ln>
            <a:noFill/>
          </a:ln>
        </p:spPr>
      </p:pic>
      <p:sp>
        <p:nvSpPr>
          <p:cNvPr id="57" name="CustomShape 3"/>
          <p:cNvSpPr/>
          <p:nvPr/>
        </p:nvSpPr>
        <p:spPr>
          <a:xfrm>
            <a:off x="5343480" y="1628640"/>
            <a:ext cx="2684520" cy="3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4"/>
          <p:cNvSpPr/>
          <p:nvPr/>
        </p:nvSpPr>
        <p:spPr>
          <a:xfrm>
            <a:off x="5724360" y="1576440"/>
            <a:ext cx="146700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lang="fr-FR" sz="2800">
                <a:solidFill>
                  <a:srgbClr val="ffffff"/>
                </a:solidFill>
                <a:latin typeface="Arial"/>
              </a:rPr>
              <a:t>Security</a:t>
            </a:r>
            <a:endParaRPr/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5580000" y="2708280"/>
            <a:ext cx="1792440" cy="180036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395280" y="2565360"/>
            <a:ext cx="2016000" cy="1636920"/>
          </a:xfrm>
          <a:prstGeom prst="rect">
            <a:avLst/>
          </a:prstGeom>
          <a:ln>
            <a:noFill/>
          </a:ln>
        </p:spPr>
      </p:pic>
      <p:sp>
        <p:nvSpPr>
          <p:cNvPr id="61" name="CustomShape 5"/>
          <p:cNvSpPr/>
          <p:nvPr/>
        </p:nvSpPr>
        <p:spPr>
          <a:xfrm>
            <a:off x="735120" y="4956120"/>
            <a:ext cx="2308320" cy="6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i="1" lang="fr-FR">
                <a:solidFill>
                  <a:srgbClr val="ffffff"/>
                </a:solidFill>
                <a:latin typeface="Tahoma"/>
              </a:rPr>
              <a:t>Platform and </a:t>
            </a:r>
            <a:endParaRPr/>
          </a:p>
          <a:p>
            <a:pPr>
              <a:lnSpc>
                <a:spcPct val="100000"/>
              </a:lnSpc>
            </a:pPr>
            <a:r>
              <a:rPr i="1" lang="fr-FR">
                <a:solidFill>
                  <a:srgbClr val="ffffff"/>
                </a:solidFill>
                <a:latin typeface="Tahoma"/>
              </a:rPr>
              <a:t>hardware agnostic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86b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4400">
                <a:latin typeface="Tahoma"/>
              </a:rPr>
              <a:t>Docker Architecture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Tahoma"/>
              <a:buChar char="•"/>
            </a:pPr>
            <a:r>
              <a:rPr lang="fr-FR" sz="3200">
                <a:latin typeface="Tahoma"/>
              </a:rPr>
              <a:t>CLIENT-SERVER</a:t>
            </a:r>
            <a:endParaRPr/>
          </a:p>
          <a:p>
            <a:pPr>
              <a:lnSpc>
                <a:spcPct val="100000"/>
              </a:lnSpc>
              <a:buFont typeface="Tahoma"/>
              <a:buChar char="•"/>
            </a:pPr>
            <a:r>
              <a:rPr lang="fr-FR" sz="3200">
                <a:latin typeface="Tahoma"/>
              </a:rPr>
              <a:t>Client &amp; Deamon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latin typeface="Tahoma"/>
              </a:rPr>
              <a:t>Three main inside components :</a:t>
            </a:r>
            <a:endParaRPr/>
          </a:p>
          <a:p>
            <a:pPr>
              <a:lnSpc>
                <a:spcPct val="100000"/>
              </a:lnSpc>
              <a:buFont typeface="Tahoma"/>
              <a:buChar char="•"/>
            </a:pPr>
            <a:r>
              <a:rPr i="1" lang="fr-FR" sz="2400">
                <a:latin typeface="Tahoma"/>
              </a:rPr>
              <a:t>Images to build</a:t>
            </a:r>
            <a:endParaRPr/>
          </a:p>
          <a:p>
            <a:pPr>
              <a:lnSpc>
                <a:spcPct val="100000"/>
              </a:lnSpc>
              <a:buFont typeface="Tahoma"/>
              <a:buChar char="•"/>
            </a:pPr>
            <a:r>
              <a:rPr i="1" lang="fr-FR" sz="2400">
                <a:latin typeface="Tahoma"/>
              </a:rPr>
              <a:t>Containers to run</a:t>
            </a:r>
            <a:endParaRPr/>
          </a:p>
          <a:p>
            <a:pPr>
              <a:lnSpc>
                <a:spcPct val="100000"/>
              </a:lnSpc>
              <a:buFont typeface="Tahoma"/>
              <a:buChar char="•"/>
            </a:pPr>
            <a:r>
              <a:rPr i="1" lang="fr-FR" sz="2400">
                <a:latin typeface="Tahoma"/>
              </a:rPr>
              <a:t>Registries to distribute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86b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fr-FR" sz="4400">
                <a:latin typeface="Tahoma"/>
              </a:rPr>
              <a:t>Logical view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457200" y="1600200"/>
            <a:ext cx="403848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endParaRPr/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826920" y="2492280"/>
            <a:ext cx="6193080" cy="32958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US" sz="4400">
                <a:latin typeface="Arial"/>
              </a:rPr>
              <a:t>Patterns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3200">
                <a:latin typeface="Arial"/>
              </a:rPr>
              <a:t>Client-Server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latin typeface="Arial"/>
              </a:rPr>
              <a:t>Layers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latin typeface="Arial"/>
              </a:rPr>
              <a:t>Shared repository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latin typeface="Arial"/>
              </a:rPr>
              <a:t>Publish-Subscribe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latin typeface="Arial"/>
              </a:rPr>
              <a:t>Brokered authentication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latin typeface="Arial"/>
              </a:rPr>
              <a:t>Plugin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latin typeface="Arial"/>
              </a:rPr>
              <a:t>Proxy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Application>LibreOffice/4.4.7.2$Linux_X86_64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2016-01-10T05:31:16Z</dcterms:created>
  <dc:creator>admin</dc:creator>
  <dc:language>en-US</dc:language>
  <dcterms:modified xsi:type="dcterms:W3CDTF">2016-01-12T13:07:49Z</dcterms:modified>
  <cp:revision>28</cp:revision>
  <dc:title>Docker</dc:title>
</cp:coreProperties>
</file>